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3" r:id="rId4"/>
    <p:sldMasterId id="214748369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Playfair Display"/>
      <p:regular r:id="rId24"/>
      <p:bold r:id="rId25"/>
      <p:italic r:id="rId26"/>
      <p:boldItalic r:id="rId27"/>
    </p:embeddedFont>
    <p:embeddedFont>
      <p:font typeface="Overpass Black"/>
      <p:bold r:id="rId28"/>
      <p:boldItalic r:id="rId29"/>
    </p:embeddedFont>
    <p:embeddedFont>
      <p:font typeface="Lato"/>
      <p:regular r:id="rId30"/>
      <p:bold r:id="rId31"/>
      <p:italic r:id="rId32"/>
      <p:boldItalic r:id="rId33"/>
    </p:embeddedFont>
    <p:embeddedFont>
      <p:font typeface="Fira Sans Extra Condensed Medium"/>
      <p:regular r:id="rId34"/>
      <p:bold r:id="rId35"/>
      <p:italic r:id="rId36"/>
      <p:boldItalic r:id="rId37"/>
    </p:embeddedFont>
    <p:embeddedFont>
      <p:font typeface="Open Sans SemiBold"/>
      <p:regular r:id="rId38"/>
      <p:bold r:id="rId39"/>
      <p:italic r:id="rId40"/>
      <p:boldItalic r:id="rId41"/>
    </p:embeddedFont>
    <p:embeddedFont>
      <p:font typeface="Josefin Sans"/>
      <p:regular r:id="rId42"/>
      <p:bold r:id="rId43"/>
      <p:italic r:id="rId44"/>
      <p:boldItalic r:id="rId45"/>
    </p:embeddedFont>
    <p:embeddedFont>
      <p:font typeface="Open Sans ExtraBold"/>
      <p:bold r:id="rId46"/>
      <p:boldItalic r:id="rId47"/>
    </p:embeddedFont>
    <p:embeddedFont>
      <p:font typeface="Open Sans"/>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SemiBold-italic.fntdata"/><Relationship Id="rId42" Type="http://schemas.openxmlformats.org/officeDocument/2006/relationships/font" Target="fonts/JosefinSans-regular.fntdata"/><Relationship Id="rId41" Type="http://schemas.openxmlformats.org/officeDocument/2006/relationships/font" Target="fonts/OpenSansSemiBold-boldItalic.fntdata"/><Relationship Id="rId44" Type="http://schemas.openxmlformats.org/officeDocument/2006/relationships/font" Target="fonts/JosefinSans-italic.fntdata"/><Relationship Id="rId43" Type="http://schemas.openxmlformats.org/officeDocument/2006/relationships/font" Target="fonts/JosefinSans-bold.fntdata"/><Relationship Id="rId46" Type="http://schemas.openxmlformats.org/officeDocument/2006/relationships/font" Target="fonts/OpenSansExtraBold-bold.fntdata"/><Relationship Id="rId45" Type="http://schemas.openxmlformats.org/officeDocument/2006/relationships/font" Target="fonts/JosefinSa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OpenSans-regular.fntdata"/><Relationship Id="rId47" Type="http://schemas.openxmlformats.org/officeDocument/2006/relationships/font" Target="fonts/OpenSansExtraBold-boldItalic.fntdata"/><Relationship Id="rId49" Type="http://schemas.openxmlformats.org/officeDocument/2006/relationships/font" Target="fonts/OpenSans-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bold.fntdata"/><Relationship Id="rId30" Type="http://schemas.openxmlformats.org/officeDocument/2006/relationships/font" Target="fonts/Lato-regular.fntdata"/><Relationship Id="rId33" Type="http://schemas.openxmlformats.org/officeDocument/2006/relationships/font" Target="fonts/Lato-boldItalic.fntdata"/><Relationship Id="rId32" Type="http://schemas.openxmlformats.org/officeDocument/2006/relationships/font" Target="fonts/Lato-italic.fntdata"/><Relationship Id="rId35" Type="http://schemas.openxmlformats.org/officeDocument/2006/relationships/font" Target="fonts/FiraSansExtraCondensedMedium-bold.fntdata"/><Relationship Id="rId34" Type="http://schemas.openxmlformats.org/officeDocument/2006/relationships/font" Target="fonts/FiraSansExtraCondensedMedium-regular.fntdata"/><Relationship Id="rId37" Type="http://schemas.openxmlformats.org/officeDocument/2006/relationships/font" Target="fonts/FiraSansExtraCondensedMedium-boldItalic.fntdata"/><Relationship Id="rId36" Type="http://schemas.openxmlformats.org/officeDocument/2006/relationships/font" Target="fonts/FiraSansExtraCondensedMedium-italic.fntdata"/><Relationship Id="rId39" Type="http://schemas.openxmlformats.org/officeDocument/2006/relationships/font" Target="fonts/OpenSansSemiBold-bold.fntdata"/><Relationship Id="rId38" Type="http://schemas.openxmlformats.org/officeDocument/2006/relationships/font" Target="fonts/OpenSansSemiBold-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PlayfairDisplay-regular.fntdata"/><Relationship Id="rId23" Type="http://schemas.openxmlformats.org/officeDocument/2006/relationships/slide" Target="slides/slide17.xml"/><Relationship Id="rId26" Type="http://schemas.openxmlformats.org/officeDocument/2006/relationships/font" Target="fonts/PlayfairDisplay-italic.fntdata"/><Relationship Id="rId25" Type="http://schemas.openxmlformats.org/officeDocument/2006/relationships/font" Target="fonts/PlayfairDisplay-bold.fntdata"/><Relationship Id="rId28" Type="http://schemas.openxmlformats.org/officeDocument/2006/relationships/font" Target="fonts/OverpassBlack-bold.fntdata"/><Relationship Id="rId27" Type="http://schemas.openxmlformats.org/officeDocument/2006/relationships/font" Target="fonts/PlayfairDisplay-boldItalic.fntdata"/><Relationship Id="rId29" Type="http://schemas.openxmlformats.org/officeDocument/2006/relationships/font" Target="fonts/OverpassBlack-boldItalic.fntdata"/><Relationship Id="rId51" Type="http://schemas.openxmlformats.org/officeDocument/2006/relationships/font" Target="fonts/OpenSans-boldItalic.fntdata"/><Relationship Id="rId50" Type="http://schemas.openxmlformats.org/officeDocument/2006/relationships/font" Target="fonts/OpenSans-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6" name="Shape 2176"/>
        <p:cNvGrpSpPr/>
        <p:nvPr/>
      </p:nvGrpSpPr>
      <p:grpSpPr>
        <a:xfrm>
          <a:off x="0" y="0"/>
          <a:ext cx="0" cy="0"/>
          <a:chOff x="0" y="0"/>
          <a:chExt cx="0" cy="0"/>
        </a:xfrm>
      </p:grpSpPr>
      <p:sp>
        <p:nvSpPr>
          <p:cNvPr id="2177" name="Google Shape;2177;gbe2f50744b_0_6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8" name="Google Shape;2178;gbe2f50744b_0_6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1" name="Shape 2271"/>
        <p:cNvGrpSpPr/>
        <p:nvPr/>
      </p:nvGrpSpPr>
      <p:grpSpPr>
        <a:xfrm>
          <a:off x="0" y="0"/>
          <a:ext cx="0" cy="0"/>
          <a:chOff x="0" y="0"/>
          <a:chExt cx="0" cy="0"/>
        </a:xfrm>
      </p:grpSpPr>
      <p:sp>
        <p:nvSpPr>
          <p:cNvPr id="2272" name="Google Shape;2272;gbe2f50744b_0_320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3" name="Google Shape;2273;gbe2f50744b_0_320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8" name="Shape 2288"/>
        <p:cNvGrpSpPr/>
        <p:nvPr/>
      </p:nvGrpSpPr>
      <p:grpSpPr>
        <a:xfrm>
          <a:off x="0" y="0"/>
          <a:ext cx="0" cy="0"/>
          <a:chOff x="0" y="0"/>
          <a:chExt cx="0" cy="0"/>
        </a:xfrm>
      </p:grpSpPr>
      <p:sp>
        <p:nvSpPr>
          <p:cNvPr id="2289" name="Google Shape;2289;gbe2f50744b_0_320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0" name="Google Shape;2290;gbe2f50744b_0_320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8" name="Shape 2308"/>
        <p:cNvGrpSpPr/>
        <p:nvPr/>
      </p:nvGrpSpPr>
      <p:grpSpPr>
        <a:xfrm>
          <a:off x="0" y="0"/>
          <a:ext cx="0" cy="0"/>
          <a:chOff x="0" y="0"/>
          <a:chExt cx="0" cy="0"/>
        </a:xfrm>
      </p:grpSpPr>
      <p:sp>
        <p:nvSpPr>
          <p:cNvPr id="2309" name="Google Shape;2309;gbe2f50744b_0_320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0" name="Google Shape;2310;gbe2f50744b_0_320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3" name="Shape 2313"/>
        <p:cNvGrpSpPr/>
        <p:nvPr/>
      </p:nvGrpSpPr>
      <p:grpSpPr>
        <a:xfrm>
          <a:off x="0" y="0"/>
          <a:ext cx="0" cy="0"/>
          <a:chOff x="0" y="0"/>
          <a:chExt cx="0" cy="0"/>
        </a:xfrm>
      </p:grpSpPr>
      <p:sp>
        <p:nvSpPr>
          <p:cNvPr id="2314" name="Google Shape;2314;gbe2f50744b_0_320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5" name="Google Shape;2315;gbe2f50744b_0_320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1" name="Shape 2321"/>
        <p:cNvGrpSpPr/>
        <p:nvPr/>
      </p:nvGrpSpPr>
      <p:grpSpPr>
        <a:xfrm>
          <a:off x="0" y="0"/>
          <a:ext cx="0" cy="0"/>
          <a:chOff x="0" y="0"/>
          <a:chExt cx="0" cy="0"/>
        </a:xfrm>
      </p:grpSpPr>
      <p:sp>
        <p:nvSpPr>
          <p:cNvPr id="2322" name="Google Shape;2322;gbe2f50744b_0_32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3" name="Google Shape;2323;gbe2f50744b_0_32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9" name="Shape 2329"/>
        <p:cNvGrpSpPr/>
        <p:nvPr/>
      </p:nvGrpSpPr>
      <p:grpSpPr>
        <a:xfrm>
          <a:off x="0" y="0"/>
          <a:ext cx="0" cy="0"/>
          <a:chOff x="0" y="0"/>
          <a:chExt cx="0" cy="0"/>
        </a:xfrm>
      </p:grpSpPr>
      <p:sp>
        <p:nvSpPr>
          <p:cNvPr id="2330" name="Google Shape;2330;gbe2f50744b_0_32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1" name="Google Shape;2331;gbe2f50744b_0_32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7" name="Shape 2337"/>
        <p:cNvGrpSpPr/>
        <p:nvPr/>
      </p:nvGrpSpPr>
      <p:grpSpPr>
        <a:xfrm>
          <a:off x="0" y="0"/>
          <a:ext cx="0" cy="0"/>
          <a:chOff x="0" y="0"/>
          <a:chExt cx="0" cy="0"/>
        </a:xfrm>
      </p:grpSpPr>
      <p:sp>
        <p:nvSpPr>
          <p:cNvPr id="2338" name="Google Shape;2338;gbe2f50744b_0_32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9" name="Google Shape;2339;gbe2f50744b_0_32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5" name="Shape 2345"/>
        <p:cNvGrpSpPr/>
        <p:nvPr/>
      </p:nvGrpSpPr>
      <p:grpSpPr>
        <a:xfrm>
          <a:off x="0" y="0"/>
          <a:ext cx="0" cy="0"/>
          <a:chOff x="0" y="0"/>
          <a:chExt cx="0" cy="0"/>
        </a:xfrm>
      </p:grpSpPr>
      <p:sp>
        <p:nvSpPr>
          <p:cNvPr id="2346" name="Google Shape;2346;gbe2f50744b_0_32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7" name="Google Shape;2347;gbe2f50744b_0_32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6" name="Shape 2186"/>
        <p:cNvGrpSpPr/>
        <p:nvPr/>
      </p:nvGrpSpPr>
      <p:grpSpPr>
        <a:xfrm>
          <a:off x="0" y="0"/>
          <a:ext cx="0" cy="0"/>
          <a:chOff x="0" y="0"/>
          <a:chExt cx="0" cy="0"/>
        </a:xfrm>
      </p:grpSpPr>
      <p:sp>
        <p:nvSpPr>
          <p:cNvPr id="2187" name="Google Shape;2187;gcee1fb624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8" name="Google Shape;2188;gcee1fb624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4" name="Shape 2194"/>
        <p:cNvGrpSpPr/>
        <p:nvPr/>
      </p:nvGrpSpPr>
      <p:grpSpPr>
        <a:xfrm>
          <a:off x="0" y="0"/>
          <a:ext cx="0" cy="0"/>
          <a:chOff x="0" y="0"/>
          <a:chExt cx="0" cy="0"/>
        </a:xfrm>
      </p:grpSpPr>
      <p:sp>
        <p:nvSpPr>
          <p:cNvPr id="2195" name="Google Shape;2195;gbe2f50744b_0_106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6" name="Google Shape;2196;gbe2f50744b_0_106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5" name="Shape 2205"/>
        <p:cNvGrpSpPr/>
        <p:nvPr/>
      </p:nvGrpSpPr>
      <p:grpSpPr>
        <a:xfrm>
          <a:off x="0" y="0"/>
          <a:ext cx="0" cy="0"/>
          <a:chOff x="0" y="0"/>
          <a:chExt cx="0" cy="0"/>
        </a:xfrm>
      </p:grpSpPr>
      <p:sp>
        <p:nvSpPr>
          <p:cNvPr id="2206" name="Google Shape;2206;gbe2f50744b_0_149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7" name="Google Shape;2207;gbe2f50744b_0_149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0" name="Shape 2210"/>
        <p:cNvGrpSpPr/>
        <p:nvPr/>
      </p:nvGrpSpPr>
      <p:grpSpPr>
        <a:xfrm>
          <a:off x="0" y="0"/>
          <a:ext cx="0" cy="0"/>
          <a:chOff x="0" y="0"/>
          <a:chExt cx="0" cy="0"/>
        </a:xfrm>
      </p:grpSpPr>
      <p:sp>
        <p:nvSpPr>
          <p:cNvPr id="2211" name="Google Shape;2211;gbe2f50744b_0_149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2" name="Google Shape;2212;gbe2f50744b_0_149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4" name="Shape 2224"/>
        <p:cNvGrpSpPr/>
        <p:nvPr/>
      </p:nvGrpSpPr>
      <p:grpSpPr>
        <a:xfrm>
          <a:off x="0" y="0"/>
          <a:ext cx="0" cy="0"/>
          <a:chOff x="0" y="0"/>
          <a:chExt cx="0" cy="0"/>
        </a:xfrm>
      </p:grpSpPr>
      <p:sp>
        <p:nvSpPr>
          <p:cNvPr id="2225" name="Google Shape;2225;gbe2f50744b_0_19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6" name="Google Shape;2226;gbe2f50744b_0_19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6" name="Shape 2246"/>
        <p:cNvGrpSpPr/>
        <p:nvPr/>
      </p:nvGrpSpPr>
      <p:grpSpPr>
        <a:xfrm>
          <a:off x="0" y="0"/>
          <a:ext cx="0" cy="0"/>
          <a:chOff x="0" y="0"/>
          <a:chExt cx="0" cy="0"/>
        </a:xfrm>
      </p:grpSpPr>
      <p:sp>
        <p:nvSpPr>
          <p:cNvPr id="2247" name="Google Shape;2247;gbe2f50744b_0_234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8" name="Google Shape;2248;gbe2f50744b_0_23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1" name="Shape 2251"/>
        <p:cNvGrpSpPr/>
        <p:nvPr/>
      </p:nvGrpSpPr>
      <p:grpSpPr>
        <a:xfrm>
          <a:off x="0" y="0"/>
          <a:ext cx="0" cy="0"/>
          <a:chOff x="0" y="0"/>
          <a:chExt cx="0" cy="0"/>
        </a:xfrm>
      </p:grpSpPr>
      <p:sp>
        <p:nvSpPr>
          <p:cNvPr id="2252" name="Google Shape;2252;gbe2f50744b_0_25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3" name="Google Shape;2253;gbe2f50744b_0_25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7" name="Shape 2257"/>
        <p:cNvGrpSpPr/>
        <p:nvPr/>
      </p:nvGrpSpPr>
      <p:grpSpPr>
        <a:xfrm>
          <a:off x="0" y="0"/>
          <a:ext cx="0" cy="0"/>
          <a:chOff x="0" y="0"/>
          <a:chExt cx="0" cy="0"/>
        </a:xfrm>
      </p:grpSpPr>
      <p:sp>
        <p:nvSpPr>
          <p:cNvPr id="2258" name="Google Shape;2258;gbe2f50744b_0_299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9" name="Google Shape;2259;gbe2f50744b_0_299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8.png"/><Relationship Id="rId4"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2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6.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4.png"/><Relationship Id="rId6" Type="http://schemas.openxmlformats.org/officeDocument/2006/relationships/image" Target="../media/image10.png"/><Relationship Id="rId7"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6.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1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1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6.png"/><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4.png"/><Relationship Id="rId4" Type="http://schemas.openxmlformats.org/officeDocument/2006/relationships/image" Target="../media/image20.png"/><Relationship Id="rId5" Type="http://schemas.openxmlformats.org/officeDocument/2006/relationships/hyperlink" Target="https://slidesgo.com/" TargetMode="External"/><Relationship Id="rId6" Type="http://schemas.openxmlformats.org/officeDocument/2006/relationships/hyperlink" Target="https://www.flaticon.com/" TargetMode="External"/><Relationship Id="rId7" Type="http://schemas.openxmlformats.org/officeDocument/2006/relationships/hyperlink" Target="https://www.freepik.com/" TargetMode="Externa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4.png"/><Relationship Id="rId4" Type="http://schemas.openxmlformats.org/officeDocument/2006/relationships/image" Target="../media/image20.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6.png"/><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Autofit/>
          </a:bodyPr>
          <a:lstStyle>
            <a:lvl1pPr lvl="0">
              <a:spcBef>
                <a:spcPts val="1000"/>
              </a:spcBef>
              <a:spcAft>
                <a:spcPts val="0"/>
              </a:spcAft>
              <a:buSzPts val="4800"/>
              <a:buNone/>
              <a:defRPr sz="4800"/>
            </a:lvl1pPr>
            <a:lvl2pPr lvl="1">
              <a:spcBef>
                <a:spcPts val="1000"/>
              </a:spcBef>
              <a:spcAft>
                <a:spcPts val="0"/>
              </a:spcAft>
              <a:buSzPts val="4800"/>
              <a:buNone/>
              <a:defRPr sz="4800"/>
            </a:lvl2pPr>
            <a:lvl3pPr lvl="2">
              <a:spcBef>
                <a:spcPts val="1000"/>
              </a:spcBef>
              <a:spcAft>
                <a:spcPts val="0"/>
              </a:spcAft>
              <a:buSzPts val="4800"/>
              <a:buNone/>
              <a:defRPr sz="4800"/>
            </a:lvl3pPr>
            <a:lvl4pPr lvl="3">
              <a:spcBef>
                <a:spcPts val="1000"/>
              </a:spcBef>
              <a:spcAft>
                <a:spcPts val="0"/>
              </a:spcAft>
              <a:buSzPts val="4800"/>
              <a:buNone/>
              <a:defRPr sz="4800"/>
            </a:lvl4pPr>
            <a:lvl5pPr lvl="4">
              <a:spcBef>
                <a:spcPts val="1000"/>
              </a:spcBef>
              <a:spcAft>
                <a:spcPts val="0"/>
              </a:spcAft>
              <a:buSzPts val="4800"/>
              <a:buNone/>
              <a:defRPr sz="4800"/>
            </a:lvl5pPr>
            <a:lvl6pPr lvl="5">
              <a:spcBef>
                <a:spcPts val="1000"/>
              </a:spcBef>
              <a:spcAft>
                <a:spcPts val="0"/>
              </a:spcAft>
              <a:buSzPts val="4800"/>
              <a:buNone/>
              <a:defRPr sz="4800"/>
            </a:lvl6pPr>
            <a:lvl7pPr lvl="6">
              <a:spcBef>
                <a:spcPts val="1000"/>
              </a:spcBef>
              <a:spcAft>
                <a:spcPts val="0"/>
              </a:spcAft>
              <a:buSzPts val="4800"/>
              <a:buNone/>
              <a:defRPr sz="4800"/>
            </a:lvl7pPr>
            <a:lvl8pPr lvl="7">
              <a:spcBef>
                <a:spcPts val="1000"/>
              </a:spcBef>
              <a:spcAft>
                <a:spcPts val="0"/>
              </a:spcAft>
              <a:buSzPts val="4800"/>
              <a:buNone/>
              <a:defRPr sz="4800"/>
            </a:lvl8pPr>
            <a:lvl9pPr lvl="8">
              <a:spcBef>
                <a:spcPts val="100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1000"/>
              </a:spcBef>
              <a:spcAft>
                <a:spcPts val="0"/>
              </a:spcAft>
              <a:buClr>
                <a:schemeClr val="accent6"/>
              </a:buClr>
              <a:buSzPts val="2400"/>
              <a:buNone/>
              <a:defRPr sz="2400">
                <a:solidFill>
                  <a:schemeClr val="accent6"/>
                </a:solidFill>
              </a:defRPr>
            </a:lvl2pPr>
            <a:lvl3pPr lvl="2">
              <a:lnSpc>
                <a:spcPct val="100000"/>
              </a:lnSpc>
              <a:spcBef>
                <a:spcPts val="1000"/>
              </a:spcBef>
              <a:spcAft>
                <a:spcPts val="0"/>
              </a:spcAft>
              <a:buClr>
                <a:schemeClr val="accent6"/>
              </a:buClr>
              <a:buSzPts val="2400"/>
              <a:buNone/>
              <a:defRPr sz="2400">
                <a:solidFill>
                  <a:schemeClr val="accent6"/>
                </a:solidFill>
              </a:defRPr>
            </a:lvl3pPr>
            <a:lvl4pPr lvl="3">
              <a:lnSpc>
                <a:spcPct val="100000"/>
              </a:lnSpc>
              <a:spcBef>
                <a:spcPts val="1000"/>
              </a:spcBef>
              <a:spcAft>
                <a:spcPts val="0"/>
              </a:spcAft>
              <a:buClr>
                <a:schemeClr val="accent6"/>
              </a:buClr>
              <a:buSzPts val="2400"/>
              <a:buNone/>
              <a:defRPr sz="2400">
                <a:solidFill>
                  <a:schemeClr val="accent6"/>
                </a:solidFill>
              </a:defRPr>
            </a:lvl4pPr>
            <a:lvl5pPr lvl="4">
              <a:lnSpc>
                <a:spcPct val="100000"/>
              </a:lnSpc>
              <a:spcBef>
                <a:spcPts val="1000"/>
              </a:spcBef>
              <a:spcAft>
                <a:spcPts val="0"/>
              </a:spcAft>
              <a:buClr>
                <a:schemeClr val="accent6"/>
              </a:buClr>
              <a:buSzPts val="2400"/>
              <a:buNone/>
              <a:defRPr sz="2400">
                <a:solidFill>
                  <a:schemeClr val="accent6"/>
                </a:solidFill>
              </a:defRPr>
            </a:lvl5pPr>
            <a:lvl6pPr lvl="5">
              <a:lnSpc>
                <a:spcPct val="100000"/>
              </a:lnSpc>
              <a:spcBef>
                <a:spcPts val="1000"/>
              </a:spcBef>
              <a:spcAft>
                <a:spcPts val="0"/>
              </a:spcAft>
              <a:buClr>
                <a:schemeClr val="accent6"/>
              </a:buClr>
              <a:buSzPts val="2400"/>
              <a:buNone/>
              <a:defRPr sz="2400">
                <a:solidFill>
                  <a:schemeClr val="accent6"/>
                </a:solidFill>
              </a:defRPr>
            </a:lvl6pPr>
            <a:lvl7pPr lvl="6">
              <a:lnSpc>
                <a:spcPct val="100000"/>
              </a:lnSpc>
              <a:spcBef>
                <a:spcPts val="1000"/>
              </a:spcBef>
              <a:spcAft>
                <a:spcPts val="0"/>
              </a:spcAft>
              <a:buClr>
                <a:schemeClr val="accent6"/>
              </a:buClr>
              <a:buSzPts val="2400"/>
              <a:buNone/>
              <a:defRPr sz="2400">
                <a:solidFill>
                  <a:schemeClr val="accent6"/>
                </a:solidFill>
              </a:defRPr>
            </a:lvl7pPr>
            <a:lvl8pPr lvl="7">
              <a:lnSpc>
                <a:spcPct val="100000"/>
              </a:lnSpc>
              <a:spcBef>
                <a:spcPts val="1000"/>
              </a:spcBef>
              <a:spcAft>
                <a:spcPts val="0"/>
              </a:spcAft>
              <a:buClr>
                <a:schemeClr val="accent6"/>
              </a:buClr>
              <a:buSzPts val="2400"/>
              <a:buNone/>
              <a:defRPr sz="2400">
                <a:solidFill>
                  <a:schemeClr val="accent6"/>
                </a:solidFill>
              </a:defRPr>
            </a:lvl8pPr>
            <a:lvl9pPr lvl="8">
              <a:lnSpc>
                <a:spcPct val="100000"/>
              </a:lnSpc>
              <a:spcBef>
                <a:spcPts val="100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7" name="Shape 67"/>
        <p:cNvGrpSpPr/>
        <p:nvPr/>
      </p:nvGrpSpPr>
      <p:grpSpPr>
        <a:xfrm>
          <a:off x="0" y="0"/>
          <a:ext cx="0" cy="0"/>
          <a:chOff x="0" y="0"/>
          <a:chExt cx="0" cy="0"/>
        </a:xfrm>
      </p:grpSpPr>
      <p:sp>
        <p:nvSpPr>
          <p:cNvPr id="68" name="Google Shape;68;p14"/>
          <p:cNvSpPr txBox="1"/>
          <p:nvPr>
            <p:ph type="ctrTitle"/>
          </p:nvPr>
        </p:nvSpPr>
        <p:spPr>
          <a:xfrm>
            <a:off x="1426500" y="1130675"/>
            <a:ext cx="6291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66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9" name="Google Shape;69;p14"/>
          <p:cNvSpPr txBox="1"/>
          <p:nvPr>
            <p:ph idx="1" type="subTitle"/>
          </p:nvPr>
        </p:nvSpPr>
        <p:spPr>
          <a:xfrm>
            <a:off x="720000" y="3220225"/>
            <a:ext cx="7704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pic>
        <p:nvPicPr>
          <p:cNvPr id="70" name="Google Shape;70;p14"/>
          <p:cNvPicPr preferRelativeResize="0"/>
          <p:nvPr/>
        </p:nvPicPr>
        <p:blipFill>
          <a:blip r:embed="rId2">
            <a:alphaModFix amt="66000"/>
          </a:blip>
          <a:stretch>
            <a:fillRect/>
          </a:stretch>
        </p:blipFill>
        <p:spPr>
          <a:xfrm flipH="1" rot="1326165">
            <a:off x="-1328945" y="-932567"/>
            <a:ext cx="3297389" cy="2276634"/>
          </a:xfrm>
          <a:prstGeom prst="rect">
            <a:avLst/>
          </a:prstGeom>
          <a:noFill/>
          <a:ln>
            <a:noFill/>
          </a:ln>
        </p:spPr>
      </p:pic>
      <p:pic>
        <p:nvPicPr>
          <p:cNvPr id="71" name="Google Shape;71;p14"/>
          <p:cNvPicPr preferRelativeResize="0"/>
          <p:nvPr/>
        </p:nvPicPr>
        <p:blipFill>
          <a:blip r:embed="rId3">
            <a:alphaModFix amt="64000"/>
          </a:blip>
          <a:stretch>
            <a:fillRect/>
          </a:stretch>
        </p:blipFill>
        <p:spPr>
          <a:xfrm rot="2440329">
            <a:off x="6865875" y="-711275"/>
            <a:ext cx="3592175" cy="3021601"/>
          </a:xfrm>
          <a:prstGeom prst="rect">
            <a:avLst/>
          </a:prstGeom>
          <a:noFill/>
          <a:ln>
            <a:noFill/>
          </a:ln>
        </p:spPr>
      </p:pic>
      <p:pic>
        <p:nvPicPr>
          <p:cNvPr id="72" name="Google Shape;72;p14"/>
          <p:cNvPicPr preferRelativeResize="0"/>
          <p:nvPr/>
        </p:nvPicPr>
        <p:blipFill>
          <a:blip r:embed="rId4">
            <a:alphaModFix amt="67000"/>
          </a:blip>
          <a:stretch>
            <a:fillRect/>
          </a:stretch>
        </p:blipFill>
        <p:spPr>
          <a:xfrm flipH="1" rot="5400000">
            <a:off x="-1871711" y="-356575"/>
            <a:ext cx="2894875" cy="2593326"/>
          </a:xfrm>
          <a:prstGeom prst="rect">
            <a:avLst/>
          </a:prstGeom>
          <a:noFill/>
          <a:ln>
            <a:noFill/>
          </a:ln>
        </p:spPr>
      </p:pic>
      <p:pic>
        <p:nvPicPr>
          <p:cNvPr id="73" name="Google Shape;73;p14"/>
          <p:cNvPicPr preferRelativeResize="0"/>
          <p:nvPr/>
        </p:nvPicPr>
        <p:blipFill>
          <a:blip r:embed="rId2">
            <a:alphaModFix amt="66000"/>
          </a:blip>
          <a:stretch>
            <a:fillRect/>
          </a:stretch>
        </p:blipFill>
        <p:spPr>
          <a:xfrm flipH="1" rot="1326165">
            <a:off x="-889245" y="3430558"/>
            <a:ext cx="3297389" cy="2276634"/>
          </a:xfrm>
          <a:prstGeom prst="rect">
            <a:avLst/>
          </a:prstGeom>
          <a:noFill/>
          <a:ln>
            <a:noFill/>
          </a:ln>
        </p:spPr>
      </p:pic>
      <p:pic>
        <p:nvPicPr>
          <p:cNvPr id="74" name="Google Shape;74;p14"/>
          <p:cNvPicPr preferRelativeResize="0"/>
          <p:nvPr/>
        </p:nvPicPr>
        <p:blipFill>
          <a:blip r:embed="rId5">
            <a:alphaModFix amt="82000"/>
          </a:blip>
          <a:stretch>
            <a:fillRect/>
          </a:stretch>
        </p:blipFill>
        <p:spPr>
          <a:xfrm rot="10670981">
            <a:off x="6959826" y="3022524"/>
            <a:ext cx="3632875" cy="2999026"/>
          </a:xfrm>
          <a:prstGeom prst="rect">
            <a:avLst/>
          </a:prstGeom>
          <a:noFill/>
          <a:ln>
            <a:noFill/>
          </a:ln>
        </p:spPr>
      </p:pic>
      <p:grpSp>
        <p:nvGrpSpPr>
          <p:cNvPr id="75" name="Google Shape;75;p14"/>
          <p:cNvGrpSpPr/>
          <p:nvPr/>
        </p:nvGrpSpPr>
        <p:grpSpPr>
          <a:xfrm rot="-2700000">
            <a:off x="381980" y="2801012"/>
            <a:ext cx="1344349" cy="2469678"/>
            <a:chOff x="272875" y="1419395"/>
            <a:chExt cx="255950" cy="563168"/>
          </a:xfrm>
        </p:grpSpPr>
        <p:sp>
          <p:nvSpPr>
            <p:cNvPr id="76" name="Google Shape;76;p14"/>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4"/>
            <p:cNvSpPr/>
            <p:nvPr/>
          </p:nvSpPr>
          <p:spPr>
            <a:xfrm>
              <a:off x="369050" y="1615955"/>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
            <p:cNvSpPr/>
            <p:nvPr/>
          </p:nvSpPr>
          <p:spPr>
            <a:xfrm>
              <a:off x="490635" y="1582215"/>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4"/>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p:nvPr/>
          </p:nvSpPr>
          <p:spPr>
            <a:xfrm>
              <a:off x="438343" y="1487068"/>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4"/>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4"/>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4"/>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4"/>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4"/>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4"/>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4"/>
            <p:cNvSpPr/>
            <p:nvPr/>
          </p:nvSpPr>
          <p:spPr>
            <a:xfrm>
              <a:off x="360075" y="195388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4"/>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4"/>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4"/>
            <p:cNvSpPr/>
            <p:nvPr/>
          </p:nvSpPr>
          <p:spPr>
            <a:xfrm>
              <a:off x="394558" y="1560904"/>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p:nvPr/>
          </p:nvSpPr>
          <p:spPr>
            <a:xfrm>
              <a:off x="418850" y="1419395"/>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 name="Google Shape;111;p14"/>
          <p:cNvGrpSpPr/>
          <p:nvPr/>
        </p:nvGrpSpPr>
        <p:grpSpPr>
          <a:xfrm rot="-2700000">
            <a:off x="7112113" y="-364316"/>
            <a:ext cx="1344349" cy="1995327"/>
            <a:chOff x="272875" y="1527563"/>
            <a:chExt cx="255950" cy="455000"/>
          </a:xfrm>
        </p:grpSpPr>
        <p:sp>
          <p:nvSpPr>
            <p:cNvPr id="112" name="Google Shape;112;p14"/>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4"/>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4"/>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4"/>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4"/>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4"/>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4"/>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4"/>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4"/>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4"/>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4"/>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4"/>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4"/>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4"/>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4"/>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4"/>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4"/>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4"/>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4"/>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4"/>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4"/>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4"/>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4"/>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4"/>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4"/>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4"/>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4"/>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4"/>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4"/>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4"/>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4"/>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4"/>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4"/>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4"/>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 name="Google Shape;147;p14"/>
          <p:cNvSpPr/>
          <p:nvPr/>
        </p:nvSpPr>
        <p:spPr>
          <a:xfrm rot="10800000">
            <a:off x="4793599" y="4568874"/>
            <a:ext cx="2265082" cy="2165834"/>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8" name="Shape 148"/>
        <p:cNvGrpSpPr/>
        <p:nvPr/>
      </p:nvGrpSpPr>
      <p:grpSpPr>
        <a:xfrm>
          <a:off x="0" y="0"/>
          <a:ext cx="0" cy="0"/>
          <a:chOff x="0" y="0"/>
          <a:chExt cx="0" cy="0"/>
        </a:xfrm>
      </p:grpSpPr>
      <p:pic>
        <p:nvPicPr>
          <p:cNvPr id="149" name="Google Shape;149;p15"/>
          <p:cNvPicPr preferRelativeResize="0"/>
          <p:nvPr/>
        </p:nvPicPr>
        <p:blipFill>
          <a:blip r:embed="rId2">
            <a:alphaModFix amt="76000"/>
          </a:blip>
          <a:stretch>
            <a:fillRect/>
          </a:stretch>
        </p:blipFill>
        <p:spPr>
          <a:xfrm>
            <a:off x="345175" y="3258079"/>
            <a:ext cx="8158656" cy="3038275"/>
          </a:xfrm>
          <a:prstGeom prst="rect">
            <a:avLst/>
          </a:prstGeom>
          <a:noFill/>
          <a:ln>
            <a:noFill/>
          </a:ln>
        </p:spPr>
      </p:pic>
      <p:pic>
        <p:nvPicPr>
          <p:cNvPr id="150" name="Google Shape;150;p15"/>
          <p:cNvPicPr preferRelativeResize="0"/>
          <p:nvPr/>
        </p:nvPicPr>
        <p:blipFill>
          <a:blip r:embed="rId3">
            <a:alphaModFix amt="47000"/>
          </a:blip>
          <a:stretch>
            <a:fillRect/>
          </a:stretch>
        </p:blipFill>
        <p:spPr>
          <a:xfrm>
            <a:off x="1630988" y="143888"/>
            <a:ext cx="5882026" cy="4855727"/>
          </a:xfrm>
          <a:prstGeom prst="rect">
            <a:avLst/>
          </a:prstGeom>
          <a:noFill/>
          <a:ln>
            <a:noFill/>
          </a:ln>
        </p:spPr>
      </p:pic>
      <p:sp>
        <p:nvSpPr>
          <p:cNvPr id="151" name="Google Shape;151;p15"/>
          <p:cNvSpPr/>
          <p:nvPr/>
        </p:nvSpPr>
        <p:spPr>
          <a:xfrm>
            <a:off x="4379243" y="-2465274"/>
            <a:ext cx="4624024" cy="7256966"/>
          </a:xfrm>
          <a:custGeom>
            <a:rect b="b" l="l" r="r" t="t"/>
            <a:pathLst>
              <a:path extrusionOk="0" h="94461" w="55812">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2" name="Google Shape;152;p15"/>
          <p:cNvGrpSpPr/>
          <p:nvPr/>
        </p:nvGrpSpPr>
        <p:grpSpPr>
          <a:xfrm rot="-2700000">
            <a:off x="473130" y="2695837"/>
            <a:ext cx="1344349" cy="2469678"/>
            <a:chOff x="272875" y="1419395"/>
            <a:chExt cx="255950" cy="563168"/>
          </a:xfrm>
        </p:grpSpPr>
        <p:sp>
          <p:nvSpPr>
            <p:cNvPr id="153" name="Google Shape;153;p15"/>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5"/>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5"/>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5"/>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5"/>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5"/>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5"/>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5"/>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5"/>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5"/>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5"/>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5"/>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5"/>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5"/>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5"/>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5"/>
            <p:cNvSpPr/>
            <p:nvPr/>
          </p:nvSpPr>
          <p:spPr>
            <a:xfrm>
              <a:off x="369050" y="1615955"/>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5"/>
            <p:cNvSpPr/>
            <p:nvPr/>
          </p:nvSpPr>
          <p:spPr>
            <a:xfrm>
              <a:off x="490635" y="1582215"/>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5"/>
            <p:cNvSpPr/>
            <p:nvPr/>
          </p:nvSpPr>
          <p:spPr>
            <a:xfrm>
              <a:off x="438343" y="1487068"/>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5"/>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5"/>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5"/>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5"/>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5"/>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5"/>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5"/>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5"/>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5"/>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5"/>
            <p:cNvSpPr/>
            <p:nvPr/>
          </p:nvSpPr>
          <p:spPr>
            <a:xfrm>
              <a:off x="360075" y="195388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5"/>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5"/>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5"/>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5"/>
            <p:cNvSpPr/>
            <p:nvPr/>
          </p:nvSpPr>
          <p:spPr>
            <a:xfrm>
              <a:off x="394558" y="1560904"/>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5"/>
            <p:cNvSpPr/>
            <p:nvPr/>
          </p:nvSpPr>
          <p:spPr>
            <a:xfrm>
              <a:off x="418850" y="1419395"/>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 name="Google Shape;188;p15"/>
          <p:cNvGrpSpPr/>
          <p:nvPr/>
        </p:nvGrpSpPr>
        <p:grpSpPr>
          <a:xfrm rot="-2700000">
            <a:off x="8026513" y="-183341"/>
            <a:ext cx="1344349" cy="1995327"/>
            <a:chOff x="272875" y="1527563"/>
            <a:chExt cx="255950" cy="455000"/>
          </a:xfrm>
        </p:grpSpPr>
        <p:sp>
          <p:nvSpPr>
            <p:cNvPr id="189" name="Google Shape;189;p15"/>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5"/>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5"/>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5"/>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5"/>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5"/>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5"/>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5"/>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5"/>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5"/>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5"/>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5"/>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5"/>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5"/>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5"/>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5"/>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5"/>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5"/>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5"/>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5"/>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5"/>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5"/>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5"/>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5"/>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5"/>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5"/>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5"/>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5"/>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5"/>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5"/>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5"/>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5"/>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5"/>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5"/>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5"/>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4" name="Google Shape;224;p15"/>
          <p:cNvSpPr txBox="1"/>
          <p:nvPr>
            <p:ph idx="1" type="subTitle"/>
          </p:nvPr>
        </p:nvSpPr>
        <p:spPr>
          <a:xfrm>
            <a:off x="2646000" y="3114137"/>
            <a:ext cx="3852000" cy="862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225" name="Google Shape;225;p15"/>
          <p:cNvSpPr txBox="1"/>
          <p:nvPr>
            <p:ph type="ctrTitle"/>
          </p:nvPr>
        </p:nvSpPr>
        <p:spPr>
          <a:xfrm>
            <a:off x="2646000" y="2594236"/>
            <a:ext cx="3852000" cy="79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solidFill>
                  <a:srgbClr val="1C4587"/>
                </a:solidFill>
              </a:defRPr>
            </a:lvl1pPr>
            <a:lvl2pPr lvl="1" rtl="0" algn="ctr">
              <a:spcBef>
                <a:spcPts val="0"/>
              </a:spcBef>
              <a:spcAft>
                <a:spcPts val="0"/>
              </a:spcAft>
              <a:buClr>
                <a:srgbClr val="3C78D8"/>
              </a:buClr>
              <a:buSzPts val="800"/>
              <a:buNone/>
              <a:defRPr sz="800">
                <a:solidFill>
                  <a:srgbClr val="3C78D8"/>
                </a:solidFill>
              </a:defRPr>
            </a:lvl2pPr>
            <a:lvl3pPr lvl="2" rtl="0" algn="ctr">
              <a:spcBef>
                <a:spcPts val="0"/>
              </a:spcBef>
              <a:spcAft>
                <a:spcPts val="0"/>
              </a:spcAft>
              <a:buClr>
                <a:srgbClr val="3C78D8"/>
              </a:buClr>
              <a:buSzPts val="800"/>
              <a:buNone/>
              <a:defRPr sz="800">
                <a:solidFill>
                  <a:srgbClr val="3C78D8"/>
                </a:solidFill>
              </a:defRPr>
            </a:lvl3pPr>
            <a:lvl4pPr lvl="3" rtl="0" algn="ctr">
              <a:spcBef>
                <a:spcPts val="0"/>
              </a:spcBef>
              <a:spcAft>
                <a:spcPts val="0"/>
              </a:spcAft>
              <a:buClr>
                <a:srgbClr val="3C78D8"/>
              </a:buClr>
              <a:buSzPts val="800"/>
              <a:buNone/>
              <a:defRPr sz="800">
                <a:solidFill>
                  <a:srgbClr val="3C78D8"/>
                </a:solidFill>
              </a:defRPr>
            </a:lvl4pPr>
            <a:lvl5pPr lvl="4" rtl="0" algn="ctr">
              <a:spcBef>
                <a:spcPts val="0"/>
              </a:spcBef>
              <a:spcAft>
                <a:spcPts val="0"/>
              </a:spcAft>
              <a:buClr>
                <a:srgbClr val="3C78D8"/>
              </a:buClr>
              <a:buSzPts val="800"/>
              <a:buNone/>
              <a:defRPr sz="800">
                <a:solidFill>
                  <a:srgbClr val="3C78D8"/>
                </a:solidFill>
              </a:defRPr>
            </a:lvl5pPr>
            <a:lvl6pPr lvl="5" rtl="0" algn="ctr">
              <a:spcBef>
                <a:spcPts val="0"/>
              </a:spcBef>
              <a:spcAft>
                <a:spcPts val="0"/>
              </a:spcAft>
              <a:buClr>
                <a:srgbClr val="3C78D8"/>
              </a:buClr>
              <a:buSzPts val="800"/>
              <a:buNone/>
              <a:defRPr sz="800">
                <a:solidFill>
                  <a:srgbClr val="3C78D8"/>
                </a:solidFill>
              </a:defRPr>
            </a:lvl6pPr>
            <a:lvl7pPr lvl="6" rtl="0" algn="ctr">
              <a:spcBef>
                <a:spcPts val="0"/>
              </a:spcBef>
              <a:spcAft>
                <a:spcPts val="0"/>
              </a:spcAft>
              <a:buClr>
                <a:srgbClr val="3C78D8"/>
              </a:buClr>
              <a:buSzPts val="800"/>
              <a:buNone/>
              <a:defRPr sz="800">
                <a:solidFill>
                  <a:srgbClr val="3C78D8"/>
                </a:solidFill>
              </a:defRPr>
            </a:lvl7pPr>
            <a:lvl8pPr lvl="7" rtl="0" algn="ctr">
              <a:spcBef>
                <a:spcPts val="0"/>
              </a:spcBef>
              <a:spcAft>
                <a:spcPts val="0"/>
              </a:spcAft>
              <a:buClr>
                <a:srgbClr val="3C78D8"/>
              </a:buClr>
              <a:buSzPts val="800"/>
              <a:buNone/>
              <a:defRPr sz="800">
                <a:solidFill>
                  <a:srgbClr val="3C78D8"/>
                </a:solidFill>
              </a:defRPr>
            </a:lvl8pPr>
            <a:lvl9pPr lvl="8" rtl="0" algn="ctr">
              <a:spcBef>
                <a:spcPts val="0"/>
              </a:spcBef>
              <a:spcAft>
                <a:spcPts val="0"/>
              </a:spcAft>
              <a:buClr>
                <a:srgbClr val="3C78D8"/>
              </a:buClr>
              <a:buSzPts val="800"/>
              <a:buNone/>
              <a:defRPr sz="800">
                <a:solidFill>
                  <a:srgbClr val="3C78D8"/>
                </a:solidFill>
              </a:defRPr>
            </a:lvl9pPr>
          </a:lstStyle>
          <a:p/>
        </p:txBody>
      </p:sp>
      <p:sp>
        <p:nvSpPr>
          <p:cNvPr id="226" name="Google Shape;226;p15"/>
          <p:cNvSpPr txBox="1"/>
          <p:nvPr>
            <p:ph hasCustomPrompt="1" idx="2" type="title"/>
          </p:nvPr>
        </p:nvSpPr>
        <p:spPr>
          <a:xfrm>
            <a:off x="2646000" y="894175"/>
            <a:ext cx="3852000" cy="2031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5000">
                <a:solidFill>
                  <a:srgbClr val="1C4587"/>
                </a:solidFill>
              </a:defRPr>
            </a:lvl1pPr>
            <a:lvl2pPr lvl="1" rtl="0" algn="ctr">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7" name="Shape 227"/>
        <p:cNvGrpSpPr/>
        <p:nvPr/>
      </p:nvGrpSpPr>
      <p:grpSpPr>
        <a:xfrm>
          <a:off x="0" y="0"/>
          <a:ext cx="0" cy="0"/>
          <a:chOff x="0" y="0"/>
          <a:chExt cx="0" cy="0"/>
        </a:xfrm>
      </p:grpSpPr>
      <p:sp>
        <p:nvSpPr>
          <p:cNvPr id="228" name="Google Shape;228;p16"/>
          <p:cNvSpPr txBox="1"/>
          <p:nvPr>
            <p:ph idx="1" type="body"/>
          </p:nvPr>
        </p:nvSpPr>
        <p:spPr>
          <a:xfrm>
            <a:off x="720000" y="1055850"/>
            <a:ext cx="7704000" cy="3513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accent1"/>
              </a:buClr>
              <a:buSzPts val="1400"/>
              <a:buChar char="●"/>
              <a:defRPr sz="1200">
                <a:solidFill>
                  <a:srgbClr val="434343"/>
                </a:solidFill>
              </a:defRPr>
            </a:lvl1pPr>
            <a:lvl2pPr indent="-317500" lvl="1" marL="914400" rtl="0">
              <a:lnSpc>
                <a:spcPct val="100000"/>
              </a:lnSpc>
              <a:spcBef>
                <a:spcPts val="1600"/>
              </a:spcBef>
              <a:spcAft>
                <a:spcPts val="0"/>
              </a:spcAft>
              <a:buClr>
                <a:srgbClr val="434343"/>
              </a:buClr>
              <a:buSzPts val="1400"/>
              <a:buChar char="○"/>
              <a:defRPr>
                <a:solidFill>
                  <a:srgbClr val="434343"/>
                </a:solidFill>
              </a:defRPr>
            </a:lvl2pPr>
            <a:lvl3pPr indent="-317500" lvl="2" marL="1371600" rtl="0">
              <a:lnSpc>
                <a:spcPct val="100000"/>
              </a:lnSpc>
              <a:spcBef>
                <a:spcPts val="1600"/>
              </a:spcBef>
              <a:spcAft>
                <a:spcPts val="0"/>
              </a:spcAft>
              <a:buClr>
                <a:srgbClr val="434343"/>
              </a:buClr>
              <a:buSzPts val="1400"/>
              <a:buChar char="■"/>
              <a:defRPr>
                <a:solidFill>
                  <a:srgbClr val="434343"/>
                </a:solidFill>
              </a:defRPr>
            </a:lvl3pPr>
            <a:lvl4pPr indent="-317500" lvl="3" marL="1828800" rtl="0">
              <a:lnSpc>
                <a:spcPct val="100000"/>
              </a:lnSpc>
              <a:spcBef>
                <a:spcPts val="1600"/>
              </a:spcBef>
              <a:spcAft>
                <a:spcPts val="0"/>
              </a:spcAft>
              <a:buClr>
                <a:srgbClr val="434343"/>
              </a:buClr>
              <a:buSzPts val="1400"/>
              <a:buChar char="●"/>
              <a:defRPr>
                <a:solidFill>
                  <a:srgbClr val="434343"/>
                </a:solidFill>
              </a:defRPr>
            </a:lvl4pPr>
            <a:lvl5pPr indent="-317500" lvl="4" marL="2286000" rtl="0">
              <a:lnSpc>
                <a:spcPct val="100000"/>
              </a:lnSpc>
              <a:spcBef>
                <a:spcPts val="1600"/>
              </a:spcBef>
              <a:spcAft>
                <a:spcPts val="0"/>
              </a:spcAft>
              <a:buClr>
                <a:srgbClr val="434343"/>
              </a:buClr>
              <a:buSzPts val="1400"/>
              <a:buChar char="○"/>
              <a:defRPr>
                <a:solidFill>
                  <a:srgbClr val="434343"/>
                </a:solidFill>
              </a:defRPr>
            </a:lvl5pPr>
            <a:lvl6pPr indent="-317500" lvl="5" marL="2743200" rtl="0">
              <a:lnSpc>
                <a:spcPct val="100000"/>
              </a:lnSpc>
              <a:spcBef>
                <a:spcPts val="1600"/>
              </a:spcBef>
              <a:spcAft>
                <a:spcPts val="0"/>
              </a:spcAft>
              <a:buClr>
                <a:srgbClr val="434343"/>
              </a:buClr>
              <a:buSzPts val="1400"/>
              <a:buChar char="■"/>
              <a:defRPr>
                <a:solidFill>
                  <a:srgbClr val="434343"/>
                </a:solidFill>
              </a:defRPr>
            </a:lvl6pPr>
            <a:lvl7pPr indent="-317500" lvl="6" marL="3200400" rtl="0">
              <a:lnSpc>
                <a:spcPct val="100000"/>
              </a:lnSpc>
              <a:spcBef>
                <a:spcPts val="1600"/>
              </a:spcBef>
              <a:spcAft>
                <a:spcPts val="0"/>
              </a:spcAft>
              <a:buClr>
                <a:srgbClr val="434343"/>
              </a:buClr>
              <a:buSzPts val="1400"/>
              <a:buChar char="●"/>
              <a:defRPr>
                <a:solidFill>
                  <a:srgbClr val="434343"/>
                </a:solidFill>
              </a:defRPr>
            </a:lvl7pPr>
            <a:lvl8pPr indent="-317500" lvl="7" marL="3657600" rtl="0">
              <a:lnSpc>
                <a:spcPct val="100000"/>
              </a:lnSpc>
              <a:spcBef>
                <a:spcPts val="1600"/>
              </a:spcBef>
              <a:spcAft>
                <a:spcPts val="0"/>
              </a:spcAft>
              <a:buClr>
                <a:srgbClr val="434343"/>
              </a:buClr>
              <a:buSzPts val="1400"/>
              <a:buChar char="○"/>
              <a:defRPr>
                <a:solidFill>
                  <a:srgbClr val="434343"/>
                </a:solidFill>
              </a:defRPr>
            </a:lvl8pPr>
            <a:lvl9pPr indent="-317500" lvl="8" marL="4114800" rtl="0">
              <a:lnSpc>
                <a:spcPct val="100000"/>
              </a:lnSpc>
              <a:spcBef>
                <a:spcPts val="1600"/>
              </a:spcBef>
              <a:spcAft>
                <a:spcPts val="1600"/>
              </a:spcAft>
              <a:buClr>
                <a:srgbClr val="434343"/>
              </a:buClr>
              <a:buSzPts val="1400"/>
              <a:buChar char="■"/>
              <a:defRPr>
                <a:solidFill>
                  <a:srgbClr val="434343"/>
                </a:solidFill>
              </a:defRPr>
            </a:lvl9pPr>
          </a:lstStyle>
          <a:p/>
        </p:txBody>
      </p:sp>
      <p:pic>
        <p:nvPicPr>
          <p:cNvPr id="229" name="Google Shape;229;p16"/>
          <p:cNvPicPr preferRelativeResize="0"/>
          <p:nvPr/>
        </p:nvPicPr>
        <p:blipFill>
          <a:blip r:embed="rId2">
            <a:alphaModFix amt="66000"/>
          </a:blip>
          <a:stretch>
            <a:fillRect/>
          </a:stretch>
        </p:blipFill>
        <p:spPr>
          <a:xfrm flipH="1" rot="1326165">
            <a:off x="7658780" y="-1091242"/>
            <a:ext cx="3297389" cy="2276634"/>
          </a:xfrm>
          <a:prstGeom prst="rect">
            <a:avLst/>
          </a:prstGeom>
          <a:noFill/>
          <a:ln>
            <a:noFill/>
          </a:ln>
        </p:spPr>
      </p:pic>
      <p:pic>
        <p:nvPicPr>
          <p:cNvPr id="230" name="Google Shape;230;p16"/>
          <p:cNvPicPr preferRelativeResize="0"/>
          <p:nvPr/>
        </p:nvPicPr>
        <p:blipFill>
          <a:blip r:embed="rId3">
            <a:alphaModFix amt="67000"/>
          </a:blip>
          <a:stretch>
            <a:fillRect/>
          </a:stretch>
        </p:blipFill>
        <p:spPr>
          <a:xfrm flipH="1" rot="5400000">
            <a:off x="7116014" y="-515250"/>
            <a:ext cx="2894875" cy="2593326"/>
          </a:xfrm>
          <a:prstGeom prst="rect">
            <a:avLst/>
          </a:prstGeom>
          <a:noFill/>
          <a:ln>
            <a:noFill/>
          </a:ln>
        </p:spPr>
      </p:pic>
      <p:pic>
        <p:nvPicPr>
          <p:cNvPr id="231" name="Google Shape;231;p16"/>
          <p:cNvPicPr preferRelativeResize="0"/>
          <p:nvPr/>
        </p:nvPicPr>
        <p:blipFill>
          <a:blip r:embed="rId2">
            <a:alphaModFix amt="66000"/>
          </a:blip>
          <a:stretch>
            <a:fillRect/>
          </a:stretch>
        </p:blipFill>
        <p:spPr>
          <a:xfrm flipH="1" rot="5547182">
            <a:off x="-1959645" y="2413033"/>
            <a:ext cx="3297391" cy="2276632"/>
          </a:xfrm>
          <a:prstGeom prst="rect">
            <a:avLst/>
          </a:prstGeom>
          <a:noFill/>
          <a:ln>
            <a:noFill/>
          </a:ln>
        </p:spPr>
      </p:pic>
      <p:pic>
        <p:nvPicPr>
          <p:cNvPr id="232" name="Google Shape;232;p16"/>
          <p:cNvPicPr preferRelativeResize="0"/>
          <p:nvPr/>
        </p:nvPicPr>
        <p:blipFill>
          <a:blip r:embed="rId4">
            <a:alphaModFix amt="82000"/>
          </a:blip>
          <a:stretch>
            <a:fillRect/>
          </a:stretch>
        </p:blipFill>
        <p:spPr>
          <a:xfrm rot="7617396">
            <a:off x="7156577" y="3425249"/>
            <a:ext cx="3632874" cy="2999026"/>
          </a:xfrm>
          <a:prstGeom prst="rect">
            <a:avLst/>
          </a:prstGeom>
          <a:noFill/>
          <a:ln>
            <a:noFill/>
          </a:ln>
        </p:spPr>
      </p:pic>
      <p:grpSp>
        <p:nvGrpSpPr>
          <p:cNvPr id="233" name="Google Shape;233;p16"/>
          <p:cNvGrpSpPr/>
          <p:nvPr/>
        </p:nvGrpSpPr>
        <p:grpSpPr>
          <a:xfrm>
            <a:off x="-624370" y="1649584"/>
            <a:ext cx="1344377" cy="1995312"/>
            <a:chOff x="272875" y="1527563"/>
            <a:chExt cx="255950" cy="455000"/>
          </a:xfrm>
        </p:grpSpPr>
        <p:sp>
          <p:nvSpPr>
            <p:cNvPr id="234" name="Google Shape;234;p16"/>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6"/>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6"/>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6"/>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6"/>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6"/>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6"/>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6"/>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6"/>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6"/>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6"/>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6"/>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6"/>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6"/>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6"/>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6"/>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6"/>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6"/>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6"/>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6"/>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6"/>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6"/>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6"/>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6"/>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6"/>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6"/>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6"/>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6"/>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6"/>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6"/>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6"/>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6"/>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6"/>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6"/>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6"/>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9" name="Google Shape;269;p16"/>
          <p:cNvSpPr/>
          <p:nvPr/>
        </p:nvSpPr>
        <p:spPr>
          <a:xfrm rot="2491995">
            <a:off x="8061861" y="3895420"/>
            <a:ext cx="2265111" cy="2165862"/>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6"/>
          <p:cNvSpPr txBox="1"/>
          <p:nvPr>
            <p:ph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1" name="Shape 271"/>
        <p:cNvGrpSpPr/>
        <p:nvPr/>
      </p:nvGrpSpPr>
      <p:grpSpPr>
        <a:xfrm>
          <a:off x="0" y="0"/>
          <a:ext cx="0" cy="0"/>
          <a:chOff x="0" y="0"/>
          <a:chExt cx="0" cy="0"/>
        </a:xfrm>
      </p:grpSpPr>
      <p:sp>
        <p:nvSpPr>
          <p:cNvPr id="272" name="Google Shape;272;p17"/>
          <p:cNvSpPr txBox="1"/>
          <p:nvPr>
            <p:ph idx="1" type="subTitle"/>
          </p:nvPr>
        </p:nvSpPr>
        <p:spPr>
          <a:xfrm>
            <a:off x="1944337" y="3168343"/>
            <a:ext cx="1532400" cy="479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b="1" sz="1600">
                <a:latin typeface="Josefin Sans"/>
                <a:ea typeface="Josefin Sans"/>
                <a:cs typeface="Josefin Sans"/>
                <a:sym typeface="Josefin Sans"/>
              </a:defRPr>
            </a:lvl1pPr>
            <a:lvl2pPr lvl="1" rtl="0" algn="ctr">
              <a:lnSpc>
                <a:spcPct val="100000"/>
              </a:lnSpc>
              <a:spcBef>
                <a:spcPts val="0"/>
              </a:spcBef>
              <a:spcAft>
                <a:spcPts val="0"/>
              </a:spcAft>
              <a:buNone/>
              <a:defRPr b="1" sz="1600">
                <a:latin typeface="Josefin Sans"/>
                <a:ea typeface="Josefin Sans"/>
                <a:cs typeface="Josefin Sans"/>
                <a:sym typeface="Josefin Sans"/>
              </a:defRPr>
            </a:lvl2pPr>
            <a:lvl3pPr lvl="2" rtl="0" algn="ctr">
              <a:lnSpc>
                <a:spcPct val="100000"/>
              </a:lnSpc>
              <a:spcBef>
                <a:spcPts val="0"/>
              </a:spcBef>
              <a:spcAft>
                <a:spcPts val="0"/>
              </a:spcAft>
              <a:buNone/>
              <a:defRPr b="1" sz="1600">
                <a:latin typeface="Josefin Sans"/>
                <a:ea typeface="Josefin Sans"/>
                <a:cs typeface="Josefin Sans"/>
                <a:sym typeface="Josefin Sans"/>
              </a:defRPr>
            </a:lvl3pPr>
            <a:lvl4pPr lvl="3" rtl="0" algn="ctr">
              <a:lnSpc>
                <a:spcPct val="100000"/>
              </a:lnSpc>
              <a:spcBef>
                <a:spcPts val="0"/>
              </a:spcBef>
              <a:spcAft>
                <a:spcPts val="0"/>
              </a:spcAft>
              <a:buNone/>
              <a:defRPr b="1" sz="1600">
                <a:latin typeface="Josefin Sans"/>
                <a:ea typeface="Josefin Sans"/>
                <a:cs typeface="Josefin Sans"/>
                <a:sym typeface="Josefin Sans"/>
              </a:defRPr>
            </a:lvl4pPr>
            <a:lvl5pPr lvl="4" rtl="0" algn="ctr">
              <a:lnSpc>
                <a:spcPct val="100000"/>
              </a:lnSpc>
              <a:spcBef>
                <a:spcPts val="0"/>
              </a:spcBef>
              <a:spcAft>
                <a:spcPts val="0"/>
              </a:spcAft>
              <a:buNone/>
              <a:defRPr b="1" sz="1600">
                <a:latin typeface="Josefin Sans"/>
                <a:ea typeface="Josefin Sans"/>
                <a:cs typeface="Josefin Sans"/>
                <a:sym typeface="Josefin Sans"/>
              </a:defRPr>
            </a:lvl5pPr>
            <a:lvl6pPr lvl="5" rtl="0" algn="ctr">
              <a:lnSpc>
                <a:spcPct val="100000"/>
              </a:lnSpc>
              <a:spcBef>
                <a:spcPts val="0"/>
              </a:spcBef>
              <a:spcAft>
                <a:spcPts val="0"/>
              </a:spcAft>
              <a:buNone/>
              <a:defRPr b="1" sz="1600">
                <a:latin typeface="Josefin Sans"/>
                <a:ea typeface="Josefin Sans"/>
                <a:cs typeface="Josefin Sans"/>
                <a:sym typeface="Josefin Sans"/>
              </a:defRPr>
            </a:lvl6pPr>
            <a:lvl7pPr lvl="6" rtl="0" algn="ctr">
              <a:lnSpc>
                <a:spcPct val="100000"/>
              </a:lnSpc>
              <a:spcBef>
                <a:spcPts val="0"/>
              </a:spcBef>
              <a:spcAft>
                <a:spcPts val="0"/>
              </a:spcAft>
              <a:buNone/>
              <a:defRPr b="1" sz="1600">
                <a:latin typeface="Josefin Sans"/>
                <a:ea typeface="Josefin Sans"/>
                <a:cs typeface="Josefin Sans"/>
                <a:sym typeface="Josefin Sans"/>
              </a:defRPr>
            </a:lvl7pPr>
            <a:lvl8pPr lvl="7" rtl="0" algn="ctr">
              <a:lnSpc>
                <a:spcPct val="100000"/>
              </a:lnSpc>
              <a:spcBef>
                <a:spcPts val="0"/>
              </a:spcBef>
              <a:spcAft>
                <a:spcPts val="0"/>
              </a:spcAft>
              <a:buNone/>
              <a:defRPr b="1" sz="1600">
                <a:latin typeface="Josefin Sans"/>
                <a:ea typeface="Josefin Sans"/>
                <a:cs typeface="Josefin Sans"/>
                <a:sym typeface="Josefin Sans"/>
              </a:defRPr>
            </a:lvl8pPr>
            <a:lvl9pPr lvl="8" rtl="0" algn="ctr">
              <a:lnSpc>
                <a:spcPct val="100000"/>
              </a:lnSpc>
              <a:spcBef>
                <a:spcPts val="0"/>
              </a:spcBef>
              <a:spcAft>
                <a:spcPts val="0"/>
              </a:spcAft>
              <a:buNone/>
              <a:defRPr b="1" sz="1600">
                <a:latin typeface="Josefin Sans"/>
                <a:ea typeface="Josefin Sans"/>
                <a:cs typeface="Josefin Sans"/>
                <a:sym typeface="Josefin Sans"/>
              </a:defRPr>
            </a:lvl9pPr>
          </a:lstStyle>
          <a:p/>
        </p:txBody>
      </p:sp>
      <p:sp>
        <p:nvSpPr>
          <p:cNvPr id="273" name="Google Shape;273;p17"/>
          <p:cNvSpPr txBox="1"/>
          <p:nvPr>
            <p:ph idx="2" type="subTitle"/>
          </p:nvPr>
        </p:nvSpPr>
        <p:spPr>
          <a:xfrm>
            <a:off x="1381688" y="3559333"/>
            <a:ext cx="2657700" cy="10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274" name="Google Shape;274;p17"/>
          <p:cNvSpPr txBox="1"/>
          <p:nvPr>
            <p:ph idx="3" type="subTitle"/>
          </p:nvPr>
        </p:nvSpPr>
        <p:spPr>
          <a:xfrm flipH="1">
            <a:off x="5667265" y="3168343"/>
            <a:ext cx="1532400" cy="479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b="1" sz="1600">
                <a:latin typeface="Josefin Sans"/>
                <a:ea typeface="Josefin Sans"/>
                <a:cs typeface="Josefin Sans"/>
                <a:sym typeface="Josefin Sans"/>
              </a:defRPr>
            </a:lvl1pPr>
            <a:lvl2pPr lvl="1" rtl="0" algn="ctr">
              <a:lnSpc>
                <a:spcPct val="100000"/>
              </a:lnSpc>
              <a:spcBef>
                <a:spcPts val="0"/>
              </a:spcBef>
              <a:spcAft>
                <a:spcPts val="0"/>
              </a:spcAft>
              <a:buNone/>
              <a:defRPr b="1" sz="1600">
                <a:latin typeface="Josefin Sans"/>
                <a:ea typeface="Josefin Sans"/>
                <a:cs typeface="Josefin Sans"/>
                <a:sym typeface="Josefin Sans"/>
              </a:defRPr>
            </a:lvl2pPr>
            <a:lvl3pPr lvl="2" rtl="0" algn="ctr">
              <a:lnSpc>
                <a:spcPct val="100000"/>
              </a:lnSpc>
              <a:spcBef>
                <a:spcPts val="0"/>
              </a:spcBef>
              <a:spcAft>
                <a:spcPts val="0"/>
              </a:spcAft>
              <a:buNone/>
              <a:defRPr b="1" sz="1600">
                <a:latin typeface="Josefin Sans"/>
                <a:ea typeface="Josefin Sans"/>
                <a:cs typeface="Josefin Sans"/>
                <a:sym typeface="Josefin Sans"/>
              </a:defRPr>
            </a:lvl3pPr>
            <a:lvl4pPr lvl="3" rtl="0" algn="ctr">
              <a:lnSpc>
                <a:spcPct val="100000"/>
              </a:lnSpc>
              <a:spcBef>
                <a:spcPts val="0"/>
              </a:spcBef>
              <a:spcAft>
                <a:spcPts val="0"/>
              </a:spcAft>
              <a:buNone/>
              <a:defRPr b="1" sz="1600">
                <a:latin typeface="Josefin Sans"/>
                <a:ea typeface="Josefin Sans"/>
                <a:cs typeface="Josefin Sans"/>
                <a:sym typeface="Josefin Sans"/>
              </a:defRPr>
            </a:lvl4pPr>
            <a:lvl5pPr lvl="4" rtl="0" algn="ctr">
              <a:lnSpc>
                <a:spcPct val="100000"/>
              </a:lnSpc>
              <a:spcBef>
                <a:spcPts val="0"/>
              </a:spcBef>
              <a:spcAft>
                <a:spcPts val="0"/>
              </a:spcAft>
              <a:buNone/>
              <a:defRPr b="1" sz="1600">
                <a:latin typeface="Josefin Sans"/>
                <a:ea typeface="Josefin Sans"/>
                <a:cs typeface="Josefin Sans"/>
                <a:sym typeface="Josefin Sans"/>
              </a:defRPr>
            </a:lvl5pPr>
            <a:lvl6pPr lvl="5" rtl="0" algn="ctr">
              <a:lnSpc>
                <a:spcPct val="100000"/>
              </a:lnSpc>
              <a:spcBef>
                <a:spcPts val="0"/>
              </a:spcBef>
              <a:spcAft>
                <a:spcPts val="0"/>
              </a:spcAft>
              <a:buNone/>
              <a:defRPr b="1" sz="1600">
                <a:latin typeface="Josefin Sans"/>
                <a:ea typeface="Josefin Sans"/>
                <a:cs typeface="Josefin Sans"/>
                <a:sym typeface="Josefin Sans"/>
              </a:defRPr>
            </a:lvl6pPr>
            <a:lvl7pPr lvl="6" rtl="0" algn="ctr">
              <a:lnSpc>
                <a:spcPct val="100000"/>
              </a:lnSpc>
              <a:spcBef>
                <a:spcPts val="0"/>
              </a:spcBef>
              <a:spcAft>
                <a:spcPts val="0"/>
              </a:spcAft>
              <a:buNone/>
              <a:defRPr b="1" sz="1600">
                <a:latin typeface="Josefin Sans"/>
                <a:ea typeface="Josefin Sans"/>
                <a:cs typeface="Josefin Sans"/>
                <a:sym typeface="Josefin Sans"/>
              </a:defRPr>
            </a:lvl7pPr>
            <a:lvl8pPr lvl="7" rtl="0" algn="ctr">
              <a:lnSpc>
                <a:spcPct val="100000"/>
              </a:lnSpc>
              <a:spcBef>
                <a:spcPts val="0"/>
              </a:spcBef>
              <a:spcAft>
                <a:spcPts val="0"/>
              </a:spcAft>
              <a:buNone/>
              <a:defRPr b="1" sz="1600">
                <a:latin typeface="Josefin Sans"/>
                <a:ea typeface="Josefin Sans"/>
                <a:cs typeface="Josefin Sans"/>
                <a:sym typeface="Josefin Sans"/>
              </a:defRPr>
            </a:lvl8pPr>
            <a:lvl9pPr lvl="8" rtl="0" algn="ctr">
              <a:lnSpc>
                <a:spcPct val="100000"/>
              </a:lnSpc>
              <a:spcBef>
                <a:spcPts val="0"/>
              </a:spcBef>
              <a:spcAft>
                <a:spcPts val="0"/>
              </a:spcAft>
              <a:buNone/>
              <a:defRPr b="1" sz="1600">
                <a:latin typeface="Josefin Sans"/>
                <a:ea typeface="Josefin Sans"/>
                <a:cs typeface="Josefin Sans"/>
                <a:sym typeface="Josefin Sans"/>
              </a:defRPr>
            </a:lvl9pPr>
          </a:lstStyle>
          <a:p/>
        </p:txBody>
      </p:sp>
      <p:sp>
        <p:nvSpPr>
          <p:cNvPr id="275" name="Google Shape;275;p17"/>
          <p:cNvSpPr txBox="1"/>
          <p:nvPr>
            <p:ph idx="4" type="subTitle"/>
          </p:nvPr>
        </p:nvSpPr>
        <p:spPr>
          <a:xfrm flipH="1">
            <a:off x="5104613" y="3559333"/>
            <a:ext cx="2657700" cy="10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pic>
        <p:nvPicPr>
          <p:cNvPr id="276" name="Google Shape;276;p17"/>
          <p:cNvPicPr preferRelativeResize="0"/>
          <p:nvPr/>
        </p:nvPicPr>
        <p:blipFill>
          <a:blip r:embed="rId2">
            <a:alphaModFix amt="47000"/>
          </a:blip>
          <a:stretch>
            <a:fillRect/>
          </a:stretch>
        </p:blipFill>
        <p:spPr>
          <a:xfrm rot="4139108">
            <a:off x="-1716814" y="3950736"/>
            <a:ext cx="2989903" cy="2468227"/>
          </a:xfrm>
          <a:prstGeom prst="rect">
            <a:avLst/>
          </a:prstGeom>
          <a:noFill/>
          <a:ln>
            <a:noFill/>
          </a:ln>
        </p:spPr>
      </p:pic>
      <p:grpSp>
        <p:nvGrpSpPr>
          <p:cNvPr id="277" name="Google Shape;277;p17"/>
          <p:cNvGrpSpPr/>
          <p:nvPr/>
        </p:nvGrpSpPr>
        <p:grpSpPr>
          <a:xfrm rot="-987768">
            <a:off x="-414533" y="3230134"/>
            <a:ext cx="1344359" cy="1995308"/>
            <a:chOff x="272875" y="1527563"/>
            <a:chExt cx="255950" cy="455000"/>
          </a:xfrm>
        </p:grpSpPr>
        <p:sp>
          <p:nvSpPr>
            <p:cNvPr id="278" name="Google Shape;278;p17"/>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7"/>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7"/>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7"/>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7"/>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7"/>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7"/>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7"/>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7"/>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7"/>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7"/>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7"/>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7"/>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7"/>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7"/>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7"/>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7"/>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7"/>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7"/>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7"/>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7"/>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7"/>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7"/>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7"/>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7"/>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7"/>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7"/>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7"/>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7"/>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7"/>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7"/>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7"/>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7"/>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7"/>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7"/>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13" name="Google Shape;313;p17"/>
          <p:cNvPicPr preferRelativeResize="0"/>
          <p:nvPr/>
        </p:nvPicPr>
        <p:blipFill>
          <a:blip r:embed="rId3">
            <a:alphaModFix amt="74000"/>
          </a:blip>
          <a:stretch>
            <a:fillRect/>
          </a:stretch>
        </p:blipFill>
        <p:spPr>
          <a:xfrm flipH="1" rot="-1197527">
            <a:off x="8254668" y="3888189"/>
            <a:ext cx="2894871" cy="2593322"/>
          </a:xfrm>
          <a:prstGeom prst="rect">
            <a:avLst/>
          </a:prstGeom>
          <a:noFill/>
          <a:ln>
            <a:noFill/>
          </a:ln>
        </p:spPr>
      </p:pic>
      <p:pic>
        <p:nvPicPr>
          <p:cNvPr id="314" name="Google Shape;314;p17"/>
          <p:cNvPicPr preferRelativeResize="0"/>
          <p:nvPr/>
        </p:nvPicPr>
        <p:blipFill>
          <a:blip r:embed="rId4">
            <a:alphaModFix amt="58000"/>
          </a:blip>
          <a:stretch>
            <a:fillRect/>
          </a:stretch>
        </p:blipFill>
        <p:spPr>
          <a:xfrm rot="-9314708">
            <a:off x="-1515506" y="-1274402"/>
            <a:ext cx="1787180" cy="4287365"/>
          </a:xfrm>
          <a:prstGeom prst="rect">
            <a:avLst/>
          </a:prstGeom>
          <a:noFill/>
          <a:ln>
            <a:noFill/>
          </a:ln>
        </p:spPr>
      </p:pic>
      <p:pic>
        <p:nvPicPr>
          <p:cNvPr id="315" name="Google Shape;315;p17"/>
          <p:cNvPicPr preferRelativeResize="0"/>
          <p:nvPr/>
        </p:nvPicPr>
        <p:blipFill>
          <a:blip r:embed="rId5">
            <a:alphaModFix amt="76000"/>
          </a:blip>
          <a:stretch>
            <a:fillRect/>
          </a:stretch>
        </p:blipFill>
        <p:spPr>
          <a:xfrm rot="394092">
            <a:off x="2157624" y="-1359156"/>
            <a:ext cx="5296602" cy="1972438"/>
          </a:xfrm>
          <a:prstGeom prst="rect">
            <a:avLst/>
          </a:prstGeom>
          <a:noFill/>
          <a:ln>
            <a:noFill/>
          </a:ln>
        </p:spPr>
      </p:pic>
      <p:pic>
        <p:nvPicPr>
          <p:cNvPr id="316" name="Google Shape;316;p17"/>
          <p:cNvPicPr preferRelativeResize="0"/>
          <p:nvPr/>
        </p:nvPicPr>
        <p:blipFill>
          <a:blip r:embed="rId6">
            <a:alphaModFix amt="62000"/>
          </a:blip>
          <a:stretch>
            <a:fillRect/>
          </a:stretch>
        </p:blipFill>
        <p:spPr>
          <a:xfrm flipH="1" rot="6551349">
            <a:off x="7493893" y="-756657"/>
            <a:ext cx="2894870" cy="2593321"/>
          </a:xfrm>
          <a:prstGeom prst="rect">
            <a:avLst/>
          </a:prstGeom>
          <a:noFill/>
          <a:ln>
            <a:noFill/>
          </a:ln>
        </p:spPr>
      </p:pic>
      <p:grpSp>
        <p:nvGrpSpPr>
          <p:cNvPr id="317" name="Google Shape;317;p17"/>
          <p:cNvGrpSpPr/>
          <p:nvPr/>
        </p:nvGrpSpPr>
        <p:grpSpPr>
          <a:xfrm rot="8100046">
            <a:off x="8172668" y="-457651"/>
            <a:ext cx="1344367" cy="1995327"/>
            <a:chOff x="272875" y="1527563"/>
            <a:chExt cx="255950" cy="455000"/>
          </a:xfrm>
        </p:grpSpPr>
        <p:sp>
          <p:nvSpPr>
            <p:cNvPr id="318" name="Google Shape;318;p17"/>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7"/>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7"/>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7"/>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7"/>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7"/>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7"/>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7"/>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7"/>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7"/>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7"/>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7"/>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7"/>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7"/>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7"/>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7"/>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7"/>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7"/>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7"/>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7"/>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7"/>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7"/>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7"/>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7"/>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7"/>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7"/>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7"/>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7"/>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7"/>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7"/>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7"/>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7"/>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7"/>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7"/>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7"/>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3" name="Google Shape;353;p17"/>
          <p:cNvSpPr txBox="1"/>
          <p:nvPr>
            <p:ph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
        <p:nvSpPr>
          <p:cNvPr id="354" name="Google Shape;354;p17"/>
          <p:cNvSpPr/>
          <p:nvPr/>
        </p:nvSpPr>
        <p:spPr>
          <a:xfrm flipH="1" rot="-6477098">
            <a:off x="-3963735" y="-3524095"/>
            <a:ext cx="4623929" cy="7256942"/>
          </a:xfrm>
          <a:custGeom>
            <a:rect b="b" l="l" r="r" t="t"/>
            <a:pathLst>
              <a:path extrusionOk="0" h="94461" w="55812">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7"/>
          <p:cNvSpPr/>
          <p:nvPr/>
        </p:nvSpPr>
        <p:spPr>
          <a:xfrm rot="-7689947">
            <a:off x="8072325" y="4598041"/>
            <a:ext cx="2264989" cy="2165745"/>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6" name="Shape 356"/>
        <p:cNvGrpSpPr/>
        <p:nvPr/>
      </p:nvGrpSpPr>
      <p:grpSpPr>
        <a:xfrm>
          <a:off x="0" y="0"/>
          <a:ext cx="0" cy="0"/>
          <a:chOff x="0" y="0"/>
          <a:chExt cx="0" cy="0"/>
        </a:xfrm>
      </p:grpSpPr>
      <p:pic>
        <p:nvPicPr>
          <p:cNvPr id="357" name="Google Shape;357;p18"/>
          <p:cNvPicPr preferRelativeResize="0"/>
          <p:nvPr/>
        </p:nvPicPr>
        <p:blipFill>
          <a:blip r:embed="rId2">
            <a:alphaModFix amt="66000"/>
          </a:blip>
          <a:stretch>
            <a:fillRect/>
          </a:stretch>
        </p:blipFill>
        <p:spPr>
          <a:xfrm flipH="1" rot="1326164">
            <a:off x="2960862" y="1361553"/>
            <a:ext cx="3222304" cy="2224797"/>
          </a:xfrm>
          <a:prstGeom prst="rect">
            <a:avLst/>
          </a:prstGeom>
          <a:noFill/>
          <a:ln>
            <a:noFill/>
          </a:ln>
        </p:spPr>
      </p:pic>
      <p:pic>
        <p:nvPicPr>
          <p:cNvPr id="358" name="Google Shape;358;p18"/>
          <p:cNvPicPr preferRelativeResize="0"/>
          <p:nvPr/>
        </p:nvPicPr>
        <p:blipFill>
          <a:blip r:embed="rId3">
            <a:alphaModFix amt="47000"/>
          </a:blip>
          <a:stretch>
            <a:fillRect/>
          </a:stretch>
        </p:blipFill>
        <p:spPr>
          <a:xfrm rot="1331770">
            <a:off x="-1977764" y="3821949"/>
            <a:ext cx="2989902" cy="2468226"/>
          </a:xfrm>
          <a:prstGeom prst="rect">
            <a:avLst/>
          </a:prstGeom>
          <a:noFill/>
          <a:ln>
            <a:noFill/>
          </a:ln>
        </p:spPr>
      </p:pic>
      <p:grpSp>
        <p:nvGrpSpPr>
          <p:cNvPr id="359" name="Google Shape;359;p18"/>
          <p:cNvGrpSpPr/>
          <p:nvPr/>
        </p:nvGrpSpPr>
        <p:grpSpPr>
          <a:xfrm rot="-987768">
            <a:off x="-733895" y="3875634"/>
            <a:ext cx="1344359" cy="1995308"/>
            <a:chOff x="272875" y="1527563"/>
            <a:chExt cx="255950" cy="455000"/>
          </a:xfrm>
        </p:grpSpPr>
        <p:sp>
          <p:nvSpPr>
            <p:cNvPr id="360" name="Google Shape;360;p18"/>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8"/>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8"/>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8"/>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8"/>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8"/>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8"/>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8"/>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8"/>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8"/>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8"/>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8"/>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8"/>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8"/>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8"/>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8"/>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8"/>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8"/>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8"/>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8"/>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8"/>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8"/>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8"/>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8"/>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8"/>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8"/>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8"/>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8"/>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8"/>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8"/>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8"/>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8"/>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8"/>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8"/>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8"/>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95" name="Google Shape;395;p18"/>
          <p:cNvPicPr preferRelativeResize="0"/>
          <p:nvPr/>
        </p:nvPicPr>
        <p:blipFill>
          <a:blip r:embed="rId4">
            <a:alphaModFix amt="74000"/>
          </a:blip>
          <a:stretch>
            <a:fillRect/>
          </a:stretch>
        </p:blipFill>
        <p:spPr>
          <a:xfrm flipH="1">
            <a:off x="7809444" y="4139664"/>
            <a:ext cx="2894870" cy="2593321"/>
          </a:xfrm>
          <a:prstGeom prst="rect">
            <a:avLst/>
          </a:prstGeom>
          <a:noFill/>
          <a:ln>
            <a:noFill/>
          </a:ln>
        </p:spPr>
      </p:pic>
      <p:pic>
        <p:nvPicPr>
          <p:cNvPr id="396" name="Google Shape;396;p18"/>
          <p:cNvPicPr preferRelativeResize="0"/>
          <p:nvPr/>
        </p:nvPicPr>
        <p:blipFill>
          <a:blip r:embed="rId5">
            <a:alphaModFix amt="62000"/>
          </a:blip>
          <a:stretch>
            <a:fillRect/>
          </a:stretch>
        </p:blipFill>
        <p:spPr>
          <a:xfrm flipH="1" rot="9368145">
            <a:off x="-1509155" y="-1246007"/>
            <a:ext cx="2894870" cy="2593321"/>
          </a:xfrm>
          <a:prstGeom prst="rect">
            <a:avLst/>
          </a:prstGeom>
          <a:noFill/>
          <a:ln>
            <a:noFill/>
          </a:ln>
        </p:spPr>
      </p:pic>
      <p:grpSp>
        <p:nvGrpSpPr>
          <p:cNvPr id="397" name="Google Shape;397;p18"/>
          <p:cNvGrpSpPr/>
          <p:nvPr/>
        </p:nvGrpSpPr>
        <p:grpSpPr>
          <a:xfrm rot="5400065">
            <a:off x="8667137" y="-1129839"/>
            <a:ext cx="1344377" cy="1995312"/>
            <a:chOff x="272875" y="1527563"/>
            <a:chExt cx="255950" cy="455000"/>
          </a:xfrm>
        </p:grpSpPr>
        <p:sp>
          <p:nvSpPr>
            <p:cNvPr id="398" name="Google Shape;398;p18"/>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8"/>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8"/>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8"/>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8"/>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8"/>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8"/>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8"/>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8"/>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8"/>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8"/>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8"/>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8"/>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8"/>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8"/>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8"/>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8"/>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8"/>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8"/>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8"/>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8"/>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8"/>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8"/>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8"/>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8"/>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8"/>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8"/>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8"/>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8"/>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8"/>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8"/>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8"/>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8"/>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8"/>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8"/>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3" name="Google Shape;433;p18"/>
          <p:cNvSpPr txBox="1"/>
          <p:nvPr>
            <p:ph type="title"/>
          </p:nvPr>
        </p:nvSpPr>
        <p:spPr>
          <a:xfrm>
            <a:off x="3566522" y="1727900"/>
            <a:ext cx="2028900" cy="17145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3000"/>
              <a:buNone/>
              <a:defRPr sz="2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pic>
        <p:nvPicPr>
          <p:cNvPr id="434" name="Google Shape;434;p18"/>
          <p:cNvPicPr preferRelativeResize="0"/>
          <p:nvPr/>
        </p:nvPicPr>
        <p:blipFill>
          <a:blip r:embed="rId3">
            <a:alphaModFix amt="47000"/>
          </a:blip>
          <a:stretch>
            <a:fillRect/>
          </a:stretch>
        </p:blipFill>
        <p:spPr>
          <a:xfrm rot="-10643014">
            <a:off x="7943421" y="-1509312"/>
            <a:ext cx="2989903" cy="2468227"/>
          </a:xfrm>
          <a:prstGeom prst="rect">
            <a:avLst/>
          </a:prstGeom>
          <a:noFill/>
          <a:ln>
            <a:noFill/>
          </a:ln>
        </p:spPr>
      </p:pic>
      <p:sp>
        <p:nvSpPr>
          <p:cNvPr id="435" name="Google Shape;435;p18"/>
          <p:cNvSpPr/>
          <p:nvPr/>
        </p:nvSpPr>
        <p:spPr>
          <a:xfrm rot="-7373435">
            <a:off x="3439495" y="5025020"/>
            <a:ext cx="2265005" cy="2165760"/>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6" name="Shape 436"/>
        <p:cNvGrpSpPr/>
        <p:nvPr/>
      </p:nvGrpSpPr>
      <p:grpSpPr>
        <a:xfrm>
          <a:off x="0" y="0"/>
          <a:ext cx="0" cy="0"/>
          <a:chOff x="0" y="0"/>
          <a:chExt cx="0" cy="0"/>
        </a:xfrm>
      </p:grpSpPr>
      <p:sp>
        <p:nvSpPr>
          <p:cNvPr id="437" name="Google Shape;437;p19"/>
          <p:cNvSpPr txBox="1"/>
          <p:nvPr>
            <p:ph idx="1" type="subTitle"/>
          </p:nvPr>
        </p:nvSpPr>
        <p:spPr>
          <a:xfrm>
            <a:off x="720000" y="1475700"/>
            <a:ext cx="7704000" cy="2657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Char char="●"/>
              <a:defRPr/>
            </a:lvl1pPr>
            <a:lvl2pPr lvl="1" rtl="0" algn="ctr">
              <a:lnSpc>
                <a:spcPct val="100000"/>
              </a:lnSpc>
              <a:spcBef>
                <a:spcPts val="100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sp>
        <p:nvSpPr>
          <p:cNvPr id="438" name="Google Shape;438;p19"/>
          <p:cNvSpPr txBox="1"/>
          <p:nvPr>
            <p:ph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pic>
        <p:nvPicPr>
          <p:cNvPr id="439" name="Google Shape;439;p19"/>
          <p:cNvPicPr preferRelativeResize="0"/>
          <p:nvPr/>
        </p:nvPicPr>
        <p:blipFill>
          <a:blip r:embed="rId2">
            <a:alphaModFix amt="47000"/>
          </a:blip>
          <a:stretch>
            <a:fillRect/>
          </a:stretch>
        </p:blipFill>
        <p:spPr>
          <a:xfrm rot="4139108">
            <a:off x="-1716814" y="3950736"/>
            <a:ext cx="2989903" cy="2468227"/>
          </a:xfrm>
          <a:prstGeom prst="rect">
            <a:avLst/>
          </a:prstGeom>
          <a:noFill/>
          <a:ln>
            <a:noFill/>
          </a:ln>
        </p:spPr>
      </p:pic>
      <p:grpSp>
        <p:nvGrpSpPr>
          <p:cNvPr id="440" name="Google Shape;440;p19"/>
          <p:cNvGrpSpPr/>
          <p:nvPr/>
        </p:nvGrpSpPr>
        <p:grpSpPr>
          <a:xfrm rot="-987768">
            <a:off x="-414533" y="3230134"/>
            <a:ext cx="1344359" cy="1995308"/>
            <a:chOff x="272875" y="1527563"/>
            <a:chExt cx="255950" cy="455000"/>
          </a:xfrm>
        </p:grpSpPr>
        <p:sp>
          <p:nvSpPr>
            <p:cNvPr id="441" name="Google Shape;441;p19"/>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9"/>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9"/>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9"/>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9"/>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9"/>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9"/>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9"/>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9"/>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9"/>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9"/>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9"/>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9"/>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9"/>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9"/>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9"/>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9"/>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9"/>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9"/>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9"/>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9"/>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9"/>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9"/>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9"/>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9"/>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9"/>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9"/>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9"/>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9"/>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9"/>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9"/>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9"/>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9"/>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9"/>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9"/>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76" name="Google Shape;476;p19"/>
          <p:cNvPicPr preferRelativeResize="0"/>
          <p:nvPr/>
        </p:nvPicPr>
        <p:blipFill>
          <a:blip r:embed="rId3">
            <a:alphaModFix amt="74000"/>
          </a:blip>
          <a:stretch>
            <a:fillRect/>
          </a:stretch>
        </p:blipFill>
        <p:spPr>
          <a:xfrm flipH="1" rot="-1197527">
            <a:off x="8254668" y="3888189"/>
            <a:ext cx="2894871" cy="2593322"/>
          </a:xfrm>
          <a:prstGeom prst="rect">
            <a:avLst/>
          </a:prstGeom>
          <a:noFill/>
          <a:ln>
            <a:noFill/>
          </a:ln>
        </p:spPr>
      </p:pic>
      <p:pic>
        <p:nvPicPr>
          <p:cNvPr id="477" name="Google Shape;477;p19"/>
          <p:cNvPicPr preferRelativeResize="0"/>
          <p:nvPr/>
        </p:nvPicPr>
        <p:blipFill>
          <a:blip r:embed="rId4">
            <a:alphaModFix amt="58000"/>
          </a:blip>
          <a:stretch>
            <a:fillRect/>
          </a:stretch>
        </p:blipFill>
        <p:spPr>
          <a:xfrm rot="-9314708">
            <a:off x="-1515506" y="-1274402"/>
            <a:ext cx="1787180" cy="4287365"/>
          </a:xfrm>
          <a:prstGeom prst="rect">
            <a:avLst/>
          </a:prstGeom>
          <a:noFill/>
          <a:ln>
            <a:noFill/>
          </a:ln>
        </p:spPr>
      </p:pic>
      <p:pic>
        <p:nvPicPr>
          <p:cNvPr id="478" name="Google Shape;478;p19"/>
          <p:cNvPicPr preferRelativeResize="0"/>
          <p:nvPr/>
        </p:nvPicPr>
        <p:blipFill>
          <a:blip r:embed="rId5">
            <a:alphaModFix amt="76000"/>
          </a:blip>
          <a:stretch>
            <a:fillRect/>
          </a:stretch>
        </p:blipFill>
        <p:spPr>
          <a:xfrm rot="394092">
            <a:off x="2157624" y="-1359156"/>
            <a:ext cx="5296602" cy="1972438"/>
          </a:xfrm>
          <a:prstGeom prst="rect">
            <a:avLst/>
          </a:prstGeom>
          <a:noFill/>
          <a:ln>
            <a:noFill/>
          </a:ln>
        </p:spPr>
      </p:pic>
      <p:pic>
        <p:nvPicPr>
          <p:cNvPr id="479" name="Google Shape;479;p19"/>
          <p:cNvPicPr preferRelativeResize="0"/>
          <p:nvPr/>
        </p:nvPicPr>
        <p:blipFill>
          <a:blip r:embed="rId6">
            <a:alphaModFix amt="62000"/>
          </a:blip>
          <a:stretch>
            <a:fillRect/>
          </a:stretch>
        </p:blipFill>
        <p:spPr>
          <a:xfrm flipH="1" rot="6551349">
            <a:off x="7493893" y="-756657"/>
            <a:ext cx="2894870" cy="2593321"/>
          </a:xfrm>
          <a:prstGeom prst="rect">
            <a:avLst/>
          </a:prstGeom>
          <a:noFill/>
          <a:ln>
            <a:noFill/>
          </a:ln>
        </p:spPr>
      </p:pic>
      <p:grpSp>
        <p:nvGrpSpPr>
          <p:cNvPr id="480" name="Google Shape;480;p19"/>
          <p:cNvGrpSpPr/>
          <p:nvPr/>
        </p:nvGrpSpPr>
        <p:grpSpPr>
          <a:xfrm rot="8100046">
            <a:off x="8172668" y="-457651"/>
            <a:ext cx="1344367" cy="1995327"/>
            <a:chOff x="272875" y="1527563"/>
            <a:chExt cx="255950" cy="455000"/>
          </a:xfrm>
        </p:grpSpPr>
        <p:sp>
          <p:nvSpPr>
            <p:cNvPr id="481" name="Google Shape;481;p19"/>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9"/>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9"/>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9"/>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9"/>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9"/>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9"/>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9"/>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9"/>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9"/>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9"/>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9"/>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9"/>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9"/>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9"/>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9"/>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9"/>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9"/>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9"/>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9"/>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9"/>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9"/>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9"/>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9"/>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9"/>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9"/>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9"/>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9"/>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9"/>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9"/>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9"/>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9"/>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9"/>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9"/>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9"/>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6" name="Google Shape;516;p19"/>
          <p:cNvSpPr/>
          <p:nvPr/>
        </p:nvSpPr>
        <p:spPr>
          <a:xfrm flipH="1" rot="-6477098">
            <a:off x="-3963735" y="-3524095"/>
            <a:ext cx="4623929" cy="7256942"/>
          </a:xfrm>
          <a:custGeom>
            <a:rect b="b" l="l" r="r" t="t"/>
            <a:pathLst>
              <a:path extrusionOk="0" h="94461" w="55812">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9"/>
          <p:cNvSpPr/>
          <p:nvPr/>
        </p:nvSpPr>
        <p:spPr>
          <a:xfrm rot="-7689947">
            <a:off x="8072325" y="4598041"/>
            <a:ext cx="2264989" cy="2165745"/>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18" name="Shape 518"/>
        <p:cNvGrpSpPr/>
        <p:nvPr/>
      </p:nvGrpSpPr>
      <p:grpSpPr>
        <a:xfrm>
          <a:off x="0" y="0"/>
          <a:ext cx="0" cy="0"/>
          <a:chOff x="0" y="0"/>
          <a:chExt cx="0" cy="0"/>
        </a:xfrm>
      </p:grpSpPr>
      <p:pic>
        <p:nvPicPr>
          <p:cNvPr id="519" name="Google Shape;519;p20"/>
          <p:cNvPicPr preferRelativeResize="0"/>
          <p:nvPr/>
        </p:nvPicPr>
        <p:blipFill>
          <a:blip r:embed="rId2">
            <a:alphaModFix amt="74000"/>
          </a:blip>
          <a:stretch>
            <a:fillRect/>
          </a:stretch>
        </p:blipFill>
        <p:spPr>
          <a:xfrm flipH="1" rot="-10162003">
            <a:off x="301118" y="56641"/>
            <a:ext cx="2894871" cy="2593322"/>
          </a:xfrm>
          <a:prstGeom prst="rect">
            <a:avLst/>
          </a:prstGeom>
          <a:noFill/>
          <a:ln>
            <a:noFill/>
          </a:ln>
        </p:spPr>
      </p:pic>
      <p:pic>
        <p:nvPicPr>
          <p:cNvPr id="520" name="Google Shape;520;p20"/>
          <p:cNvPicPr preferRelativeResize="0"/>
          <p:nvPr/>
        </p:nvPicPr>
        <p:blipFill>
          <a:blip r:embed="rId3">
            <a:alphaModFix amt="33000"/>
          </a:blip>
          <a:stretch>
            <a:fillRect/>
          </a:stretch>
        </p:blipFill>
        <p:spPr>
          <a:xfrm flipH="1" rot="10800000">
            <a:off x="2309117" y="4"/>
            <a:ext cx="6114874" cy="5143500"/>
          </a:xfrm>
          <a:prstGeom prst="rect">
            <a:avLst/>
          </a:prstGeom>
          <a:noFill/>
          <a:ln>
            <a:noFill/>
          </a:ln>
        </p:spPr>
      </p:pic>
      <p:pic>
        <p:nvPicPr>
          <p:cNvPr id="521" name="Google Shape;521;p20"/>
          <p:cNvPicPr preferRelativeResize="0"/>
          <p:nvPr/>
        </p:nvPicPr>
        <p:blipFill>
          <a:blip r:embed="rId4">
            <a:alphaModFix amt="58000"/>
          </a:blip>
          <a:stretch>
            <a:fillRect/>
          </a:stretch>
        </p:blipFill>
        <p:spPr>
          <a:xfrm rot="-8962532">
            <a:off x="7553885" y="2352524"/>
            <a:ext cx="1462806" cy="3509154"/>
          </a:xfrm>
          <a:prstGeom prst="rect">
            <a:avLst/>
          </a:prstGeom>
          <a:noFill/>
          <a:ln>
            <a:noFill/>
          </a:ln>
        </p:spPr>
      </p:pic>
      <p:pic>
        <p:nvPicPr>
          <p:cNvPr id="522" name="Google Shape;522;p20"/>
          <p:cNvPicPr preferRelativeResize="0"/>
          <p:nvPr/>
        </p:nvPicPr>
        <p:blipFill>
          <a:blip r:embed="rId5">
            <a:alphaModFix amt="62000"/>
          </a:blip>
          <a:stretch>
            <a:fillRect/>
          </a:stretch>
        </p:blipFill>
        <p:spPr>
          <a:xfrm flipH="1" rot="-10162003">
            <a:off x="-1091107" y="-1133759"/>
            <a:ext cx="2894871" cy="2593322"/>
          </a:xfrm>
          <a:prstGeom prst="rect">
            <a:avLst/>
          </a:prstGeom>
          <a:noFill/>
          <a:ln>
            <a:noFill/>
          </a:ln>
        </p:spPr>
      </p:pic>
      <p:sp>
        <p:nvSpPr>
          <p:cNvPr id="523" name="Google Shape;523;p20"/>
          <p:cNvSpPr/>
          <p:nvPr/>
        </p:nvSpPr>
        <p:spPr>
          <a:xfrm rot="-6681487">
            <a:off x="8044372" y="2590906"/>
            <a:ext cx="2265023" cy="2165778"/>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4" name="Google Shape;524;p20"/>
          <p:cNvGrpSpPr/>
          <p:nvPr/>
        </p:nvGrpSpPr>
        <p:grpSpPr>
          <a:xfrm rot="8100046">
            <a:off x="-12030" y="3450661"/>
            <a:ext cx="1344367" cy="1995327"/>
            <a:chOff x="272875" y="1527563"/>
            <a:chExt cx="255950" cy="455000"/>
          </a:xfrm>
        </p:grpSpPr>
        <p:sp>
          <p:nvSpPr>
            <p:cNvPr id="525" name="Google Shape;525;p20"/>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0"/>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0"/>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0"/>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0"/>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0"/>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0"/>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0"/>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0"/>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0"/>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0"/>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0"/>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0"/>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0"/>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0"/>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0"/>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0"/>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0"/>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0"/>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0"/>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0"/>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0"/>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0"/>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0"/>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0"/>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0"/>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0"/>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0"/>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0"/>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0"/>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0"/>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0"/>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0"/>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0"/>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0"/>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0" name="Google Shape;560;p20"/>
          <p:cNvGrpSpPr/>
          <p:nvPr/>
        </p:nvGrpSpPr>
        <p:grpSpPr>
          <a:xfrm rot="-987768">
            <a:off x="7751817" y="-266278"/>
            <a:ext cx="1344359" cy="1995308"/>
            <a:chOff x="272875" y="1527563"/>
            <a:chExt cx="255950" cy="455000"/>
          </a:xfrm>
        </p:grpSpPr>
        <p:sp>
          <p:nvSpPr>
            <p:cNvPr id="561" name="Google Shape;561;p20"/>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0"/>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0"/>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0"/>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0"/>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0"/>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0"/>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0"/>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0"/>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0"/>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0"/>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0"/>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0"/>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0"/>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0"/>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0"/>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0"/>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0"/>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0"/>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0"/>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0"/>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0"/>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0"/>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0"/>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0"/>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0"/>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0"/>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0"/>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0"/>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0"/>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0"/>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0"/>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0"/>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0"/>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0"/>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96" name="Google Shape;596;p20"/>
          <p:cNvPicPr preferRelativeResize="0"/>
          <p:nvPr/>
        </p:nvPicPr>
        <p:blipFill>
          <a:blip r:embed="rId6">
            <a:alphaModFix amt="62000"/>
          </a:blip>
          <a:stretch>
            <a:fillRect/>
          </a:stretch>
        </p:blipFill>
        <p:spPr>
          <a:xfrm rot="5400000">
            <a:off x="1054424" y="-334421"/>
            <a:ext cx="4474637" cy="5143502"/>
          </a:xfrm>
          <a:prstGeom prst="rect">
            <a:avLst/>
          </a:prstGeom>
          <a:noFill/>
          <a:ln>
            <a:noFill/>
          </a:ln>
        </p:spPr>
      </p:pic>
      <p:sp>
        <p:nvSpPr>
          <p:cNvPr id="597" name="Google Shape;597;p20"/>
          <p:cNvSpPr txBox="1"/>
          <p:nvPr>
            <p:ph type="title"/>
          </p:nvPr>
        </p:nvSpPr>
        <p:spPr>
          <a:xfrm>
            <a:off x="1388100" y="1307100"/>
            <a:ext cx="6367800" cy="2529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598" name="Google Shape;598;p20"/>
          <p:cNvSpPr/>
          <p:nvPr/>
        </p:nvSpPr>
        <p:spPr>
          <a:xfrm flipH="1" rot="231922">
            <a:off x="-1189243" y="-3465582"/>
            <a:ext cx="4623938" cy="7256951"/>
          </a:xfrm>
          <a:custGeom>
            <a:rect b="b" l="l" r="r" t="t"/>
            <a:pathLst>
              <a:path extrusionOk="0" h="94461" w="55812">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9" name="Shape 599"/>
        <p:cNvGrpSpPr/>
        <p:nvPr/>
      </p:nvGrpSpPr>
      <p:grpSpPr>
        <a:xfrm>
          <a:off x="0" y="0"/>
          <a:ext cx="0" cy="0"/>
          <a:chOff x="0" y="0"/>
          <a:chExt cx="0" cy="0"/>
        </a:xfrm>
      </p:grpSpPr>
      <p:sp>
        <p:nvSpPr>
          <p:cNvPr id="600" name="Google Shape;600;p21"/>
          <p:cNvSpPr txBox="1"/>
          <p:nvPr>
            <p:ph idx="1" type="subTitle"/>
          </p:nvPr>
        </p:nvSpPr>
        <p:spPr>
          <a:xfrm flipH="1">
            <a:off x="5047900" y="2607067"/>
            <a:ext cx="3367800" cy="10632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601" name="Google Shape;601;p21"/>
          <p:cNvSpPr txBox="1"/>
          <p:nvPr>
            <p:ph type="ctrTitle"/>
          </p:nvPr>
        </p:nvSpPr>
        <p:spPr>
          <a:xfrm flipH="1">
            <a:off x="4571900" y="1697799"/>
            <a:ext cx="3860400" cy="934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pic>
        <p:nvPicPr>
          <p:cNvPr id="602" name="Google Shape;602;p21"/>
          <p:cNvPicPr preferRelativeResize="0"/>
          <p:nvPr/>
        </p:nvPicPr>
        <p:blipFill>
          <a:blip r:embed="rId2">
            <a:alphaModFix amt="82000"/>
          </a:blip>
          <a:stretch>
            <a:fillRect/>
          </a:stretch>
        </p:blipFill>
        <p:spPr>
          <a:xfrm>
            <a:off x="6498000" y="3581373"/>
            <a:ext cx="3440400" cy="2840126"/>
          </a:xfrm>
          <a:prstGeom prst="rect">
            <a:avLst/>
          </a:prstGeom>
          <a:noFill/>
          <a:ln>
            <a:noFill/>
          </a:ln>
        </p:spPr>
      </p:pic>
      <p:sp>
        <p:nvSpPr>
          <p:cNvPr id="603" name="Google Shape;603;p21"/>
          <p:cNvSpPr/>
          <p:nvPr/>
        </p:nvSpPr>
        <p:spPr>
          <a:xfrm rot="-2569776">
            <a:off x="7774946" y="-1017900"/>
            <a:ext cx="2265043" cy="2165797"/>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4" name="Google Shape;604;p21"/>
          <p:cNvGrpSpPr/>
          <p:nvPr/>
        </p:nvGrpSpPr>
        <p:grpSpPr>
          <a:xfrm rot="-6629356">
            <a:off x="7495291" y="3526103"/>
            <a:ext cx="1344346" cy="2469672"/>
            <a:chOff x="272875" y="1419395"/>
            <a:chExt cx="255950" cy="563168"/>
          </a:xfrm>
        </p:grpSpPr>
        <p:sp>
          <p:nvSpPr>
            <p:cNvPr id="605" name="Google Shape;605;p21"/>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1"/>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1"/>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1"/>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1"/>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1"/>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1"/>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1"/>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1"/>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1"/>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1"/>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1"/>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1"/>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1"/>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1"/>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1"/>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1"/>
            <p:cNvSpPr/>
            <p:nvPr/>
          </p:nvSpPr>
          <p:spPr>
            <a:xfrm>
              <a:off x="369050" y="1615955"/>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1"/>
            <p:cNvSpPr/>
            <p:nvPr/>
          </p:nvSpPr>
          <p:spPr>
            <a:xfrm>
              <a:off x="490635" y="1582215"/>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1"/>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1"/>
            <p:cNvSpPr/>
            <p:nvPr/>
          </p:nvSpPr>
          <p:spPr>
            <a:xfrm>
              <a:off x="438343" y="1487068"/>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1"/>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1"/>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1"/>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1"/>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1"/>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1"/>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1"/>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1"/>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1"/>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1"/>
            <p:cNvSpPr/>
            <p:nvPr/>
          </p:nvSpPr>
          <p:spPr>
            <a:xfrm>
              <a:off x="360075" y="195388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1"/>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1"/>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1"/>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1"/>
            <p:cNvSpPr/>
            <p:nvPr/>
          </p:nvSpPr>
          <p:spPr>
            <a:xfrm>
              <a:off x="394558" y="1560904"/>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1"/>
            <p:cNvSpPr/>
            <p:nvPr/>
          </p:nvSpPr>
          <p:spPr>
            <a:xfrm>
              <a:off x="418850" y="1419395"/>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40" name="Google Shape;640;p21"/>
          <p:cNvPicPr preferRelativeResize="0"/>
          <p:nvPr/>
        </p:nvPicPr>
        <p:blipFill>
          <a:blip r:embed="rId3">
            <a:alphaModFix amt="82000"/>
          </a:blip>
          <a:stretch>
            <a:fillRect/>
          </a:stretch>
        </p:blipFill>
        <p:spPr>
          <a:xfrm rot="-5400005">
            <a:off x="-1096437" y="-959501"/>
            <a:ext cx="3632875" cy="29990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41" name="Shape 641"/>
        <p:cNvGrpSpPr/>
        <p:nvPr/>
      </p:nvGrpSpPr>
      <p:grpSpPr>
        <a:xfrm>
          <a:off x="0" y="0"/>
          <a:ext cx="0" cy="0"/>
          <a:chOff x="0" y="0"/>
          <a:chExt cx="0" cy="0"/>
        </a:xfrm>
      </p:grpSpPr>
      <p:sp>
        <p:nvSpPr>
          <p:cNvPr id="642" name="Google Shape;642;p22"/>
          <p:cNvSpPr txBox="1"/>
          <p:nvPr>
            <p:ph type="title"/>
          </p:nvPr>
        </p:nvSpPr>
        <p:spPr>
          <a:xfrm>
            <a:off x="720000" y="3314050"/>
            <a:ext cx="7704000" cy="1254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3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43" name="Shape 643"/>
        <p:cNvGrpSpPr/>
        <p:nvPr/>
      </p:nvGrpSpPr>
      <p:grpSpPr>
        <a:xfrm>
          <a:off x="0" y="0"/>
          <a:ext cx="0" cy="0"/>
          <a:chOff x="0" y="0"/>
          <a:chExt cx="0" cy="0"/>
        </a:xfrm>
      </p:grpSpPr>
      <p:pic>
        <p:nvPicPr>
          <p:cNvPr id="644" name="Google Shape;644;p23"/>
          <p:cNvPicPr preferRelativeResize="0"/>
          <p:nvPr/>
        </p:nvPicPr>
        <p:blipFill>
          <a:blip r:embed="rId2">
            <a:alphaModFix amt="66000"/>
          </a:blip>
          <a:stretch>
            <a:fillRect/>
          </a:stretch>
        </p:blipFill>
        <p:spPr>
          <a:xfrm flipH="1" rot="8456486">
            <a:off x="4213816" y="1684455"/>
            <a:ext cx="3297389" cy="2276638"/>
          </a:xfrm>
          <a:prstGeom prst="rect">
            <a:avLst/>
          </a:prstGeom>
          <a:noFill/>
          <a:ln>
            <a:noFill/>
          </a:ln>
        </p:spPr>
      </p:pic>
      <p:pic>
        <p:nvPicPr>
          <p:cNvPr id="645" name="Google Shape;645;p23"/>
          <p:cNvPicPr preferRelativeResize="0"/>
          <p:nvPr/>
        </p:nvPicPr>
        <p:blipFill>
          <a:blip r:embed="rId3">
            <a:alphaModFix amt="74000"/>
          </a:blip>
          <a:stretch>
            <a:fillRect/>
          </a:stretch>
        </p:blipFill>
        <p:spPr>
          <a:xfrm flipH="1" rot="-5809801">
            <a:off x="2079893" y="1275092"/>
            <a:ext cx="2894870" cy="2593321"/>
          </a:xfrm>
          <a:prstGeom prst="rect">
            <a:avLst/>
          </a:prstGeom>
          <a:noFill/>
          <a:ln>
            <a:noFill/>
          </a:ln>
        </p:spPr>
      </p:pic>
      <p:pic>
        <p:nvPicPr>
          <p:cNvPr id="646" name="Google Shape;646;p23"/>
          <p:cNvPicPr preferRelativeResize="0"/>
          <p:nvPr/>
        </p:nvPicPr>
        <p:blipFill>
          <a:blip r:embed="rId4">
            <a:alphaModFix amt="76000"/>
          </a:blip>
          <a:stretch>
            <a:fillRect/>
          </a:stretch>
        </p:blipFill>
        <p:spPr>
          <a:xfrm rot="9663874">
            <a:off x="-831963" y="211855"/>
            <a:ext cx="9577978" cy="3566814"/>
          </a:xfrm>
          <a:prstGeom prst="rect">
            <a:avLst/>
          </a:prstGeom>
          <a:noFill/>
          <a:ln>
            <a:noFill/>
          </a:ln>
        </p:spPr>
      </p:pic>
      <p:sp>
        <p:nvSpPr>
          <p:cNvPr id="647" name="Google Shape;647;p23"/>
          <p:cNvSpPr txBox="1"/>
          <p:nvPr>
            <p:ph hasCustomPrompt="1" type="title"/>
          </p:nvPr>
        </p:nvSpPr>
        <p:spPr>
          <a:xfrm>
            <a:off x="1284000" y="1558475"/>
            <a:ext cx="6576000" cy="1511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600"/>
              <a:buNone/>
              <a:defRPr sz="96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648" name="Google Shape;648;p23"/>
          <p:cNvSpPr txBox="1"/>
          <p:nvPr>
            <p:ph idx="1" type="subTitle"/>
          </p:nvPr>
        </p:nvSpPr>
        <p:spPr>
          <a:xfrm>
            <a:off x="1284000" y="3069625"/>
            <a:ext cx="6576000" cy="71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9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pic>
        <p:nvPicPr>
          <p:cNvPr id="649" name="Google Shape;649;p23"/>
          <p:cNvPicPr preferRelativeResize="0"/>
          <p:nvPr/>
        </p:nvPicPr>
        <p:blipFill>
          <a:blip r:embed="rId2">
            <a:alphaModFix amt="66000"/>
          </a:blip>
          <a:stretch>
            <a:fillRect/>
          </a:stretch>
        </p:blipFill>
        <p:spPr>
          <a:xfrm flipH="1" rot="8456486">
            <a:off x="7252441" y="4177105"/>
            <a:ext cx="3297389" cy="2276638"/>
          </a:xfrm>
          <a:prstGeom prst="rect">
            <a:avLst/>
          </a:prstGeom>
          <a:noFill/>
          <a:ln>
            <a:noFill/>
          </a:ln>
        </p:spPr>
      </p:pic>
      <p:grpSp>
        <p:nvGrpSpPr>
          <p:cNvPr id="650" name="Google Shape;650;p23"/>
          <p:cNvGrpSpPr/>
          <p:nvPr/>
        </p:nvGrpSpPr>
        <p:grpSpPr>
          <a:xfrm rot="2700046">
            <a:off x="8023488" y="3760130"/>
            <a:ext cx="1344367" cy="1995327"/>
            <a:chOff x="272875" y="1527563"/>
            <a:chExt cx="255950" cy="455000"/>
          </a:xfrm>
        </p:grpSpPr>
        <p:sp>
          <p:nvSpPr>
            <p:cNvPr id="651" name="Google Shape;651;p23"/>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3"/>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3"/>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3"/>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3"/>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3"/>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3"/>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3"/>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3"/>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3"/>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3"/>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3"/>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3"/>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3"/>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3"/>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3"/>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3"/>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3"/>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3"/>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3"/>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3"/>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3"/>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3"/>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3"/>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3"/>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3"/>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3"/>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3"/>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3"/>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3"/>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3"/>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3"/>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3"/>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3"/>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3"/>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86" name="Google Shape;686;p23"/>
          <p:cNvPicPr preferRelativeResize="0"/>
          <p:nvPr/>
        </p:nvPicPr>
        <p:blipFill>
          <a:blip r:embed="rId4">
            <a:alphaModFix amt="76000"/>
          </a:blip>
          <a:stretch>
            <a:fillRect/>
          </a:stretch>
        </p:blipFill>
        <p:spPr>
          <a:xfrm rot="9663874">
            <a:off x="-3354179" y="-1777728"/>
            <a:ext cx="7605805" cy="2832382"/>
          </a:xfrm>
          <a:prstGeom prst="rect">
            <a:avLst/>
          </a:prstGeom>
          <a:noFill/>
          <a:ln>
            <a:noFill/>
          </a:ln>
        </p:spPr>
      </p:pic>
      <p:grpSp>
        <p:nvGrpSpPr>
          <p:cNvPr id="687" name="Google Shape;687;p23"/>
          <p:cNvGrpSpPr/>
          <p:nvPr/>
        </p:nvGrpSpPr>
        <p:grpSpPr>
          <a:xfrm rot="-7181356">
            <a:off x="474922" y="-1462434"/>
            <a:ext cx="1344356" cy="2469645"/>
            <a:chOff x="272875" y="1419395"/>
            <a:chExt cx="255950" cy="563168"/>
          </a:xfrm>
        </p:grpSpPr>
        <p:sp>
          <p:nvSpPr>
            <p:cNvPr id="688" name="Google Shape;688;p23"/>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3"/>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3"/>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3"/>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3"/>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3"/>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3"/>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3"/>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3"/>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3"/>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3"/>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3"/>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3"/>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3"/>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3"/>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3"/>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3"/>
            <p:cNvSpPr/>
            <p:nvPr/>
          </p:nvSpPr>
          <p:spPr>
            <a:xfrm>
              <a:off x="369050" y="1615955"/>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3"/>
            <p:cNvSpPr/>
            <p:nvPr/>
          </p:nvSpPr>
          <p:spPr>
            <a:xfrm>
              <a:off x="490635" y="1582215"/>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3"/>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3"/>
            <p:cNvSpPr/>
            <p:nvPr/>
          </p:nvSpPr>
          <p:spPr>
            <a:xfrm>
              <a:off x="438343" y="1487068"/>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3"/>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3"/>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3"/>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3"/>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3"/>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3"/>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3"/>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3"/>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3"/>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3"/>
            <p:cNvSpPr/>
            <p:nvPr/>
          </p:nvSpPr>
          <p:spPr>
            <a:xfrm>
              <a:off x="360075" y="195388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3"/>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3"/>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3"/>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3"/>
            <p:cNvSpPr/>
            <p:nvPr/>
          </p:nvSpPr>
          <p:spPr>
            <a:xfrm>
              <a:off x="394558" y="1560904"/>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3"/>
            <p:cNvSpPr/>
            <p:nvPr/>
          </p:nvSpPr>
          <p:spPr>
            <a:xfrm>
              <a:off x="418850" y="1419395"/>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3" name="Google Shape;723;p23"/>
          <p:cNvSpPr/>
          <p:nvPr/>
        </p:nvSpPr>
        <p:spPr>
          <a:xfrm rot="3011561">
            <a:off x="7155837" y="4854310"/>
            <a:ext cx="1345837" cy="1286867"/>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3"/>
          <p:cNvSpPr/>
          <p:nvPr/>
        </p:nvSpPr>
        <p:spPr>
          <a:xfrm rot="-9900083">
            <a:off x="-1242749" y="2125430"/>
            <a:ext cx="3386946" cy="5315794"/>
          </a:xfrm>
          <a:custGeom>
            <a:rect b="b" l="l" r="r" t="t"/>
            <a:pathLst>
              <a:path extrusionOk="0" h="94461" w="55812">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725" name="Shape 725"/>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726" name="Shape 726"/>
        <p:cNvGrpSpPr/>
        <p:nvPr/>
      </p:nvGrpSpPr>
      <p:grpSpPr>
        <a:xfrm>
          <a:off x="0" y="0"/>
          <a:ext cx="0" cy="0"/>
          <a:chOff x="0" y="0"/>
          <a:chExt cx="0" cy="0"/>
        </a:xfrm>
      </p:grpSpPr>
      <p:pic>
        <p:nvPicPr>
          <p:cNvPr id="727" name="Google Shape;727;p25"/>
          <p:cNvPicPr preferRelativeResize="0"/>
          <p:nvPr/>
        </p:nvPicPr>
        <p:blipFill>
          <a:blip r:embed="rId2">
            <a:alphaModFix amt="66000"/>
          </a:blip>
          <a:stretch>
            <a:fillRect/>
          </a:stretch>
        </p:blipFill>
        <p:spPr>
          <a:xfrm flipH="1" rot="-1538275">
            <a:off x="-1241959" y="-985041"/>
            <a:ext cx="3297390" cy="2276635"/>
          </a:xfrm>
          <a:prstGeom prst="rect">
            <a:avLst/>
          </a:prstGeom>
          <a:noFill/>
          <a:ln>
            <a:noFill/>
          </a:ln>
        </p:spPr>
      </p:pic>
      <p:sp>
        <p:nvSpPr>
          <p:cNvPr id="728" name="Google Shape;728;p25"/>
          <p:cNvSpPr/>
          <p:nvPr/>
        </p:nvSpPr>
        <p:spPr>
          <a:xfrm rot="3011561">
            <a:off x="8474812" y="4330185"/>
            <a:ext cx="1345837" cy="1286867"/>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9" name="Google Shape;729;p25"/>
          <p:cNvGrpSpPr/>
          <p:nvPr/>
        </p:nvGrpSpPr>
        <p:grpSpPr>
          <a:xfrm rot="3559955">
            <a:off x="-42012" y="-631342"/>
            <a:ext cx="1344348" cy="1995332"/>
            <a:chOff x="272875" y="1527563"/>
            <a:chExt cx="255950" cy="455000"/>
          </a:xfrm>
        </p:grpSpPr>
        <p:sp>
          <p:nvSpPr>
            <p:cNvPr id="730" name="Google Shape;730;p25"/>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5"/>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5"/>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5"/>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5"/>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5"/>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5"/>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5"/>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5"/>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5"/>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5"/>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5"/>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5"/>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5"/>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5"/>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5"/>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5"/>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5"/>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5"/>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5"/>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5"/>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5"/>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5"/>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5"/>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5"/>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5"/>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5"/>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5"/>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5"/>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5"/>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5"/>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5"/>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5"/>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5"/>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5"/>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65" name="Google Shape;765;p25"/>
          <p:cNvPicPr preferRelativeResize="0"/>
          <p:nvPr/>
        </p:nvPicPr>
        <p:blipFill>
          <a:blip r:embed="rId3">
            <a:alphaModFix amt="74000"/>
          </a:blip>
          <a:stretch>
            <a:fillRect/>
          </a:stretch>
        </p:blipFill>
        <p:spPr>
          <a:xfrm rot="-10024386">
            <a:off x="7156213" y="-1143378"/>
            <a:ext cx="2894879" cy="2593329"/>
          </a:xfrm>
          <a:prstGeom prst="rect">
            <a:avLst/>
          </a:prstGeom>
          <a:noFill/>
          <a:ln>
            <a:noFill/>
          </a:ln>
        </p:spPr>
      </p:pic>
      <p:pic>
        <p:nvPicPr>
          <p:cNvPr id="766" name="Google Shape;766;p25"/>
          <p:cNvPicPr preferRelativeResize="0"/>
          <p:nvPr/>
        </p:nvPicPr>
        <p:blipFill>
          <a:blip r:embed="rId4">
            <a:alphaModFix amt="74000"/>
          </a:blip>
          <a:stretch>
            <a:fillRect/>
          </a:stretch>
        </p:blipFill>
        <p:spPr>
          <a:xfrm flipH="1" rot="-7120613">
            <a:off x="5305666" y="-1758350"/>
            <a:ext cx="2894876" cy="2593327"/>
          </a:xfrm>
          <a:prstGeom prst="rect">
            <a:avLst/>
          </a:prstGeom>
          <a:noFill/>
          <a:ln>
            <a:noFill/>
          </a:ln>
        </p:spPr>
      </p:pic>
      <p:sp>
        <p:nvSpPr>
          <p:cNvPr id="767" name="Google Shape;767;p25"/>
          <p:cNvSpPr txBox="1"/>
          <p:nvPr>
            <p:ph hasCustomPrompt="1" type="title"/>
          </p:nvPr>
        </p:nvSpPr>
        <p:spPr>
          <a:xfrm>
            <a:off x="3170031" y="3417401"/>
            <a:ext cx="10368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68" name="Google Shape;768;p25"/>
          <p:cNvSpPr txBox="1"/>
          <p:nvPr>
            <p:ph hasCustomPrompt="1" idx="2" type="title"/>
          </p:nvPr>
        </p:nvSpPr>
        <p:spPr>
          <a:xfrm>
            <a:off x="5686543" y="3417401"/>
            <a:ext cx="10368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69" name="Google Shape;769;p25"/>
          <p:cNvSpPr txBox="1"/>
          <p:nvPr>
            <p:ph hasCustomPrompt="1" idx="3" type="title"/>
          </p:nvPr>
        </p:nvSpPr>
        <p:spPr>
          <a:xfrm>
            <a:off x="5697526" y="1667000"/>
            <a:ext cx="10368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70" name="Google Shape;770;p25"/>
          <p:cNvSpPr txBox="1"/>
          <p:nvPr>
            <p:ph hasCustomPrompt="1" idx="4" type="title"/>
          </p:nvPr>
        </p:nvSpPr>
        <p:spPr>
          <a:xfrm>
            <a:off x="637282" y="3444201"/>
            <a:ext cx="10368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71" name="Google Shape;771;p25"/>
          <p:cNvSpPr txBox="1"/>
          <p:nvPr>
            <p:ph hasCustomPrompt="1" idx="5" type="title"/>
          </p:nvPr>
        </p:nvSpPr>
        <p:spPr>
          <a:xfrm>
            <a:off x="637282" y="1667000"/>
            <a:ext cx="10368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72" name="Google Shape;772;p25"/>
          <p:cNvSpPr txBox="1"/>
          <p:nvPr>
            <p:ph hasCustomPrompt="1" idx="6" type="title"/>
          </p:nvPr>
        </p:nvSpPr>
        <p:spPr>
          <a:xfrm>
            <a:off x="3170031" y="1667000"/>
            <a:ext cx="10368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73" name="Google Shape;773;p25"/>
          <p:cNvSpPr txBox="1"/>
          <p:nvPr>
            <p:ph idx="7" type="ctrTitle"/>
          </p:nvPr>
        </p:nvSpPr>
        <p:spPr>
          <a:xfrm>
            <a:off x="4160248" y="3267400"/>
            <a:ext cx="1821000" cy="4500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74" name="Google Shape;774;p25"/>
          <p:cNvSpPr txBox="1"/>
          <p:nvPr>
            <p:ph idx="1" type="subTitle"/>
          </p:nvPr>
        </p:nvSpPr>
        <p:spPr>
          <a:xfrm>
            <a:off x="4160247" y="3572896"/>
            <a:ext cx="1821000" cy="81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75" name="Google Shape;775;p25"/>
          <p:cNvSpPr txBox="1"/>
          <p:nvPr>
            <p:ph idx="8" type="ctrTitle"/>
          </p:nvPr>
        </p:nvSpPr>
        <p:spPr>
          <a:xfrm>
            <a:off x="6688381" y="3267400"/>
            <a:ext cx="1821000" cy="4500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76" name="Google Shape;776;p25"/>
          <p:cNvSpPr txBox="1"/>
          <p:nvPr>
            <p:ph idx="9" type="subTitle"/>
          </p:nvPr>
        </p:nvSpPr>
        <p:spPr>
          <a:xfrm>
            <a:off x="6688378" y="3572896"/>
            <a:ext cx="1821000" cy="81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77" name="Google Shape;777;p25"/>
          <p:cNvSpPr/>
          <p:nvPr/>
        </p:nvSpPr>
        <p:spPr>
          <a:xfrm>
            <a:off x="1150175" y="2700900"/>
            <a:ext cx="2525" cy="25"/>
          </a:xfrm>
          <a:custGeom>
            <a:rect b="b" l="l" r="r" t="t"/>
            <a:pathLst>
              <a:path extrusionOk="0" h="1" w="101">
                <a:moveTo>
                  <a:pt x="101" y="1"/>
                </a:moveTo>
                <a:lnTo>
                  <a:pt x="0" y="1"/>
                </a:lnTo>
                <a:lnTo>
                  <a:pt x="0" y="1"/>
                </a:lnTo>
                <a:close/>
              </a:path>
            </a:pathLst>
          </a:custGeom>
          <a:solidFill>
            <a:srgbClr val="CEF2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778" name="Google Shape;778;p25"/>
          <p:cNvSpPr txBox="1"/>
          <p:nvPr>
            <p:ph idx="13" type="ctrTitle"/>
          </p:nvPr>
        </p:nvSpPr>
        <p:spPr>
          <a:xfrm>
            <a:off x="6688650" y="1490050"/>
            <a:ext cx="1821000" cy="4500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79" name="Google Shape;779;p25"/>
          <p:cNvSpPr txBox="1"/>
          <p:nvPr>
            <p:ph idx="14" type="subTitle"/>
          </p:nvPr>
        </p:nvSpPr>
        <p:spPr>
          <a:xfrm>
            <a:off x="6688665" y="1791550"/>
            <a:ext cx="1821000" cy="799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80" name="Google Shape;780;p25"/>
          <p:cNvSpPr txBox="1"/>
          <p:nvPr>
            <p:ph idx="15" type="ctrTitle"/>
          </p:nvPr>
        </p:nvSpPr>
        <p:spPr>
          <a:xfrm>
            <a:off x="1622668" y="3267400"/>
            <a:ext cx="1821000" cy="4500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81" name="Google Shape;781;p25"/>
          <p:cNvSpPr txBox="1"/>
          <p:nvPr>
            <p:ph idx="16" type="subTitle"/>
          </p:nvPr>
        </p:nvSpPr>
        <p:spPr>
          <a:xfrm>
            <a:off x="1622669" y="3572896"/>
            <a:ext cx="1821000" cy="81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82" name="Google Shape;782;p25"/>
          <p:cNvSpPr txBox="1"/>
          <p:nvPr>
            <p:ph idx="17" type="ctrTitle"/>
          </p:nvPr>
        </p:nvSpPr>
        <p:spPr>
          <a:xfrm>
            <a:off x="1622668" y="1490050"/>
            <a:ext cx="1821000" cy="4500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83" name="Google Shape;783;p25"/>
          <p:cNvSpPr txBox="1"/>
          <p:nvPr>
            <p:ph idx="18" type="subTitle"/>
          </p:nvPr>
        </p:nvSpPr>
        <p:spPr>
          <a:xfrm>
            <a:off x="1622669" y="1791550"/>
            <a:ext cx="1821000" cy="799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84" name="Google Shape;784;p25"/>
          <p:cNvSpPr txBox="1"/>
          <p:nvPr>
            <p:ph idx="19" type="ctrTitle"/>
          </p:nvPr>
        </p:nvSpPr>
        <p:spPr>
          <a:xfrm>
            <a:off x="4160243" y="1490050"/>
            <a:ext cx="1821000" cy="4500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85" name="Google Shape;785;p25"/>
          <p:cNvSpPr txBox="1"/>
          <p:nvPr>
            <p:ph idx="20" type="subTitle"/>
          </p:nvPr>
        </p:nvSpPr>
        <p:spPr>
          <a:xfrm>
            <a:off x="4160258" y="1791550"/>
            <a:ext cx="1821000" cy="799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86" name="Google Shape;786;p25"/>
          <p:cNvSpPr txBox="1"/>
          <p:nvPr>
            <p:ph idx="21" type="ctrTitle"/>
          </p:nvPr>
        </p:nvSpPr>
        <p:spPr>
          <a:xfrm>
            <a:off x="720000" y="342524"/>
            <a:ext cx="7704000" cy="577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3">
    <p:spTree>
      <p:nvGrpSpPr>
        <p:cNvPr id="787" name="Shape 787"/>
        <p:cNvGrpSpPr/>
        <p:nvPr/>
      </p:nvGrpSpPr>
      <p:grpSpPr>
        <a:xfrm>
          <a:off x="0" y="0"/>
          <a:ext cx="0" cy="0"/>
          <a:chOff x="0" y="0"/>
          <a:chExt cx="0" cy="0"/>
        </a:xfrm>
      </p:grpSpPr>
      <p:pic>
        <p:nvPicPr>
          <p:cNvPr id="788" name="Google Shape;788;p26"/>
          <p:cNvPicPr preferRelativeResize="0"/>
          <p:nvPr/>
        </p:nvPicPr>
        <p:blipFill>
          <a:blip r:embed="rId2">
            <a:alphaModFix amt="66000"/>
          </a:blip>
          <a:stretch>
            <a:fillRect/>
          </a:stretch>
        </p:blipFill>
        <p:spPr>
          <a:xfrm flipH="1" rot="5399990">
            <a:off x="7705516" y="-598319"/>
            <a:ext cx="3297389" cy="2276637"/>
          </a:xfrm>
          <a:prstGeom prst="rect">
            <a:avLst/>
          </a:prstGeom>
          <a:noFill/>
          <a:ln>
            <a:noFill/>
          </a:ln>
        </p:spPr>
      </p:pic>
      <p:grpSp>
        <p:nvGrpSpPr>
          <p:cNvPr id="789" name="Google Shape;789;p26"/>
          <p:cNvGrpSpPr/>
          <p:nvPr/>
        </p:nvGrpSpPr>
        <p:grpSpPr>
          <a:xfrm rot="-987768">
            <a:off x="7751817" y="-266278"/>
            <a:ext cx="1344359" cy="1995308"/>
            <a:chOff x="272875" y="1527563"/>
            <a:chExt cx="255950" cy="455000"/>
          </a:xfrm>
        </p:grpSpPr>
        <p:sp>
          <p:nvSpPr>
            <p:cNvPr id="790" name="Google Shape;790;p26"/>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6"/>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6"/>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6"/>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6"/>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6"/>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6"/>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6"/>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6"/>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6"/>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6"/>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6"/>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6"/>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6"/>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6"/>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6"/>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6"/>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6"/>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6"/>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6"/>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6"/>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6"/>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6"/>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6"/>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6"/>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6"/>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6"/>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6"/>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6"/>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6"/>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6"/>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6"/>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6"/>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6"/>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6"/>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25" name="Google Shape;825;p26"/>
          <p:cNvPicPr preferRelativeResize="0"/>
          <p:nvPr/>
        </p:nvPicPr>
        <p:blipFill>
          <a:blip r:embed="rId3">
            <a:alphaModFix amt="74000"/>
          </a:blip>
          <a:stretch>
            <a:fillRect/>
          </a:stretch>
        </p:blipFill>
        <p:spPr>
          <a:xfrm flipH="1" rot="-10162003">
            <a:off x="-1091107" y="-1133759"/>
            <a:ext cx="2894871" cy="2593322"/>
          </a:xfrm>
          <a:prstGeom prst="rect">
            <a:avLst/>
          </a:prstGeom>
          <a:noFill/>
          <a:ln>
            <a:noFill/>
          </a:ln>
        </p:spPr>
      </p:pic>
      <p:pic>
        <p:nvPicPr>
          <p:cNvPr id="826" name="Google Shape;826;p26"/>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827" name="Google Shape;827;p26"/>
          <p:cNvSpPr/>
          <p:nvPr/>
        </p:nvSpPr>
        <p:spPr>
          <a:xfrm rot="9899989">
            <a:off x="-583964" y="4625085"/>
            <a:ext cx="2265015" cy="2165770"/>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6"/>
          <p:cNvSpPr txBox="1"/>
          <p:nvPr>
            <p:ph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3_1">
    <p:spTree>
      <p:nvGrpSpPr>
        <p:cNvPr id="829" name="Shape 829"/>
        <p:cNvGrpSpPr/>
        <p:nvPr/>
      </p:nvGrpSpPr>
      <p:grpSpPr>
        <a:xfrm>
          <a:off x="0" y="0"/>
          <a:ext cx="0" cy="0"/>
          <a:chOff x="0" y="0"/>
          <a:chExt cx="0" cy="0"/>
        </a:xfrm>
      </p:grpSpPr>
      <p:pic>
        <p:nvPicPr>
          <p:cNvPr id="830" name="Google Shape;830;p27"/>
          <p:cNvPicPr preferRelativeResize="0"/>
          <p:nvPr/>
        </p:nvPicPr>
        <p:blipFill>
          <a:blip r:embed="rId2">
            <a:alphaModFix amt="66000"/>
          </a:blip>
          <a:stretch>
            <a:fillRect/>
          </a:stretch>
        </p:blipFill>
        <p:spPr>
          <a:xfrm flipH="1" rot="8456486">
            <a:off x="7252441" y="4177105"/>
            <a:ext cx="3297389" cy="2276638"/>
          </a:xfrm>
          <a:prstGeom prst="rect">
            <a:avLst/>
          </a:prstGeom>
          <a:noFill/>
          <a:ln>
            <a:noFill/>
          </a:ln>
        </p:spPr>
      </p:pic>
      <p:grpSp>
        <p:nvGrpSpPr>
          <p:cNvPr id="831" name="Google Shape;831;p27"/>
          <p:cNvGrpSpPr/>
          <p:nvPr/>
        </p:nvGrpSpPr>
        <p:grpSpPr>
          <a:xfrm rot="2700046">
            <a:off x="8023488" y="3760130"/>
            <a:ext cx="1344367" cy="1995327"/>
            <a:chOff x="272875" y="1527563"/>
            <a:chExt cx="255950" cy="455000"/>
          </a:xfrm>
        </p:grpSpPr>
        <p:sp>
          <p:nvSpPr>
            <p:cNvPr id="832" name="Google Shape;832;p27"/>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7"/>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7"/>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7"/>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7"/>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7"/>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7"/>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7"/>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7"/>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7"/>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7"/>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7"/>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7"/>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7"/>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7"/>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7"/>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7"/>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7"/>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7"/>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7"/>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7"/>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7"/>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7"/>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7"/>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7"/>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7"/>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7"/>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7"/>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7"/>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7"/>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7"/>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7"/>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7"/>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7"/>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7"/>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67" name="Google Shape;867;p27"/>
          <p:cNvPicPr preferRelativeResize="0"/>
          <p:nvPr/>
        </p:nvPicPr>
        <p:blipFill>
          <a:blip r:embed="rId3">
            <a:alphaModFix amt="74000"/>
          </a:blip>
          <a:stretch>
            <a:fillRect/>
          </a:stretch>
        </p:blipFill>
        <p:spPr>
          <a:xfrm flipH="1" rot="-5809801">
            <a:off x="7609918" y="-1097658"/>
            <a:ext cx="2894870" cy="2593321"/>
          </a:xfrm>
          <a:prstGeom prst="rect">
            <a:avLst/>
          </a:prstGeom>
          <a:noFill/>
          <a:ln>
            <a:noFill/>
          </a:ln>
        </p:spPr>
      </p:pic>
      <p:pic>
        <p:nvPicPr>
          <p:cNvPr id="868" name="Google Shape;868;p27"/>
          <p:cNvPicPr preferRelativeResize="0"/>
          <p:nvPr/>
        </p:nvPicPr>
        <p:blipFill>
          <a:blip r:embed="rId4">
            <a:alphaModFix amt="76000"/>
          </a:blip>
          <a:stretch>
            <a:fillRect/>
          </a:stretch>
        </p:blipFill>
        <p:spPr>
          <a:xfrm rot="9663874">
            <a:off x="-3354179" y="-1777728"/>
            <a:ext cx="7605805" cy="2832382"/>
          </a:xfrm>
          <a:prstGeom prst="rect">
            <a:avLst/>
          </a:prstGeom>
          <a:noFill/>
          <a:ln>
            <a:noFill/>
          </a:ln>
        </p:spPr>
      </p:pic>
      <p:grpSp>
        <p:nvGrpSpPr>
          <p:cNvPr id="869" name="Google Shape;869;p27"/>
          <p:cNvGrpSpPr/>
          <p:nvPr/>
        </p:nvGrpSpPr>
        <p:grpSpPr>
          <a:xfrm rot="-7181356">
            <a:off x="474922" y="-1462434"/>
            <a:ext cx="1344356" cy="2469645"/>
            <a:chOff x="272875" y="1419395"/>
            <a:chExt cx="255950" cy="563168"/>
          </a:xfrm>
        </p:grpSpPr>
        <p:sp>
          <p:nvSpPr>
            <p:cNvPr id="870" name="Google Shape;870;p27"/>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7"/>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7"/>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7"/>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7"/>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7"/>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7"/>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7"/>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7"/>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27"/>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7"/>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7"/>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7"/>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7"/>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7"/>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7"/>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7"/>
            <p:cNvSpPr/>
            <p:nvPr/>
          </p:nvSpPr>
          <p:spPr>
            <a:xfrm>
              <a:off x="369050" y="1615955"/>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7"/>
            <p:cNvSpPr/>
            <p:nvPr/>
          </p:nvSpPr>
          <p:spPr>
            <a:xfrm>
              <a:off x="490635" y="1582215"/>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7"/>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7"/>
            <p:cNvSpPr/>
            <p:nvPr/>
          </p:nvSpPr>
          <p:spPr>
            <a:xfrm>
              <a:off x="438343" y="1487068"/>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7"/>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7"/>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7"/>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7"/>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7"/>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7"/>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7"/>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7"/>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7"/>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7"/>
            <p:cNvSpPr/>
            <p:nvPr/>
          </p:nvSpPr>
          <p:spPr>
            <a:xfrm>
              <a:off x="360075" y="195388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7"/>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7"/>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7"/>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7"/>
            <p:cNvSpPr/>
            <p:nvPr/>
          </p:nvSpPr>
          <p:spPr>
            <a:xfrm>
              <a:off x="394558" y="1560904"/>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7"/>
            <p:cNvSpPr/>
            <p:nvPr/>
          </p:nvSpPr>
          <p:spPr>
            <a:xfrm>
              <a:off x="418850" y="1419395"/>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5" name="Google Shape;905;p27"/>
          <p:cNvSpPr/>
          <p:nvPr/>
        </p:nvSpPr>
        <p:spPr>
          <a:xfrm rot="3011561">
            <a:off x="8384437" y="-796490"/>
            <a:ext cx="1345837" cy="1286867"/>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7"/>
          <p:cNvSpPr txBox="1"/>
          <p:nvPr>
            <p:ph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3_1_1">
    <p:spTree>
      <p:nvGrpSpPr>
        <p:cNvPr id="907" name="Shape 907"/>
        <p:cNvGrpSpPr/>
        <p:nvPr/>
      </p:nvGrpSpPr>
      <p:grpSpPr>
        <a:xfrm>
          <a:off x="0" y="0"/>
          <a:ext cx="0" cy="0"/>
          <a:chOff x="0" y="0"/>
          <a:chExt cx="0" cy="0"/>
        </a:xfrm>
      </p:grpSpPr>
      <p:pic>
        <p:nvPicPr>
          <p:cNvPr id="908" name="Google Shape;908;p28"/>
          <p:cNvPicPr preferRelativeResize="0"/>
          <p:nvPr/>
        </p:nvPicPr>
        <p:blipFill>
          <a:blip r:embed="rId2">
            <a:alphaModFix amt="66000"/>
          </a:blip>
          <a:stretch>
            <a:fillRect/>
          </a:stretch>
        </p:blipFill>
        <p:spPr>
          <a:xfrm flipH="1" rot="-2343514">
            <a:off x="-1166545" y="-1270720"/>
            <a:ext cx="3297389" cy="2276638"/>
          </a:xfrm>
          <a:prstGeom prst="rect">
            <a:avLst/>
          </a:prstGeom>
          <a:noFill/>
          <a:ln>
            <a:noFill/>
          </a:ln>
        </p:spPr>
      </p:pic>
      <p:grpSp>
        <p:nvGrpSpPr>
          <p:cNvPr id="909" name="Google Shape;909;p28"/>
          <p:cNvGrpSpPr/>
          <p:nvPr/>
        </p:nvGrpSpPr>
        <p:grpSpPr>
          <a:xfrm rot="-8099954">
            <a:off x="15431" y="-572435"/>
            <a:ext cx="1344367" cy="1995327"/>
            <a:chOff x="272875" y="1527563"/>
            <a:chExt cx="255950" cy="455000"/>
          </a:xfrm>
        </p:grpSpPr>
        <p:sp>
          <p:nvSpPr>
            <p:cNvPr id="910" name="Google Shape;910;p28"/>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8"/>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8"/>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8"/>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8"/>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8"/>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8"/>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8"/>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8"/>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8"/>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8"/>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8"/>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8"/>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8"/>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8"/>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8"/>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8"/>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8"/>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8"/>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8"/>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8"/>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8"/>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8"/>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8"/>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8"/>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8"/>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8"/>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8"/>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8"/>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8"/>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8"/>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8"/>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8"/>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8"/>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8"/>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45" name="Google Shape;945;p28"/>
          <p:cNvPicPr preferRelativeResize="0"/>
          <p:nvPr/>
        </p:nvPicPr>
        <p:blipFill>
          <a:blip r:embed="rId3">
            <a:alphaModFix amt="74000"/>
          </a:blip>
          <a:stretch>
            <a:fillRect/>
          </a:stretch>
        </p:blipFill>
        <p:spPr>
          <a:xfrm flipH="1" rot="-5809801">
            <a:off x="7609918" y="-1097658"/>
            <a:ext cx="2894870" cy="2593321"/>
          </a:xfrm>
          <a:prstGeom prst="rect">
            <a:avLst/>
          </a:prstGeom>
          <a:noFill/>
          <a:ln>
            <a:noFill/>
          </a:ln>
        </p:spPr>
      </p:pic>
      <p:pic>
        <p:nvPicPr>
          <p:cNvPr id="946" name="Google Shape;946;p28"/>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947" name="Google Shape;947;p28"/>
          <p:cNvGrpSpPr/>
          <p:nvPr/>
        </p:nvGrpSpPr>
        <p:grpSpPr>
          <a:xfrm flipH="1">
            <a:off x="-624375" y="3487614"/>
            <a:ext cx="1344377" cy="2469659"/>
            <a:chOff x="272875" y="1419395"/>
            <a:chExt cx="255950" cy="563168"/>
          </a:xfrm>
        </p:grpSpPr>
        <p:sp>
          <p:nvSpPr>
            <p:cNvPr id="948" name="Google Shape;948;p28"/>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8"/>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8"/>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8"/>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8"/>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8"/>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8"/>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8"/>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8"/>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8"/>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8"/>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8"/>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8"/>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8"/>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8"/>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8"/>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8"/>
            <p:cNvSpPr/>
            <p:nvPr/>
          </p:nvSpPr>
          <p:spPr>
            <a:xfrm>
              <a:off x="369050" y="1615955"/>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8"/>
            <p:cNvSpPr/>
            <p:nvPr/>
          </p:nvSpPr>
          <p:spPr>
            <a:xfrm>
              <a:off x="490635" y="1582215"/>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8"/>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8"/>
            <p:cNvSpPr/>
            <p:nvPr/>
          </p:nvSpPr>
          <p:spPr>
            <a:xfrm>
              <a:off x="438343" y="1487068"/>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8"/>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8"/>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8"/>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8"/>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8"/>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8"/>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8"/>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8"/>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8"/>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8"/>
            <p:cNvSpPr/>
            <p:nvPr/>
          </p:nvSpPr>
          <p:spPr>
            <a:xfrm>
              <a:off x="360075" y="195388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8"/>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8"/>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8"/>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8"/>
            <p:cNvSpPr/>
            <p:nvPr/>
          </p:nvSpPr>
          <p:spPr>
            <a:xfrm>
              <a:off x="394558" y="1560904"/>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8"/>
            <p:cNvSpPr/>
            <p:nvPr/>
          </p:nvSpPr>
          <p:spPr>
            <a:xfrm>
              <a:off x="418850" y="1419395"/>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3" name="Google Shape;983;p28"/>
          <p:cNvSpPr txBox="1"/>
          <p:nvPr>
            <p:ph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
        <p:nvSpPr>
          <p:cNvPr id="984" name="Google Shape;984;p28"/>
          <p:cNvSpPr/>
          <p:nvPr/>
        </p:nvSpPr>
        <p:spPr>
          <a:xfrm flipH="1" rot="231922">
            <a:off x="7469257" y="-6453732"/>
            <a:ext cx="4623938" cy="7256951"/>
          </a:xfrm>
          <a:custGeom>
            <a:rect b="b" l="l" r="r" t="t"/>
            <a:pathLst>
              <a:path extrusionOk="0" h="94461" w="55812">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3_1_1_1">
    <p:spTree>
      <p:nvGrpSpPr>
        <p:cNvPr id="985" name="Shape 985"/>
        <p:cNvGrpSpPr/>
        <p:nvPr/>
      </p:nvGrpSpPr>
      <p:grpSpPr>
        <a:xfrm>
          <a:off x="0" y="0"/>
          <a:ext cx="0" cy="0"/>
          <a:chOff x="0" y="0"/>
          <a:chExt cx="0" cy="0"/>
        </a:xfrm>
      </p:grpSpPr>
      <p:pic>
        <p:nvPicPr>
          <p:cNvPr id="986" name="Google Shape;986;p29"/>
          <p:cNvPicPr preferRelativeResize="0"/>
          <p:nvPr/>
        </p:nvPicPr>
        <p:blipFill>
          <a:blip r:embed="rId2">
            <a:alphaModFix amt="66000"/>
          </a:blip>
          <a:stretch>
            <a:fillRect/>
          </a:stretch>
        </p:blipFill>
        <p:spPr>
          <a:xfrm flipH="1" rot="-2343514">
            <a:off x="-1166545" y="-1270720"/>
            <a:ext cx="3297389" cy="2276638"/>
          </a:xfrm>
          <a:prstGeom prst="rect">
            <a:avLst/>
          </a:prstGeom>
          <a:noFill/>
          <a:ln>
            <a:noFill/>
          </a:ln>
        </p:spPr>
      </p:pic>
      <p:grpSp>
        <p:nvGrpSpPr>
          <p:cNvPr id="987" name="Google Shape;987;p29"/>
          <p:cNvGrpSpPr/>
          <p:nvPr/>
        </p:nvGrpSpPr>
        <p:grpSpPr>
          <a:xfrm rot="-8099954">
            <a:off x="15431" y="-572435"/>
            <a:ext cx="1344367" cy="1995327"/>
            <a:chOff x="272875" y="1527563"/>
            <a:chExt cx="255950" cy="455000"/>
          </a:xfrm>
        </p:grpSpPr>
        <p:sp>
          <p:nvSpPr>
            <p:cNvPr id="988" name="Google Shape;988;p29"/>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9"/>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9"/>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9"/>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9"/>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9"/>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9"/>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9"/>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9"/>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9"/>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9"/>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9"/>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9"/>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9"/>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9"/>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9"/>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9"/>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9"/>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9"/>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9"/>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9"/>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9"/>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9"/>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9"/>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9"/>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9"/>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9"/>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9"/>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9"/>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9"/>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9"/>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9"/>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9"/>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9"/>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9"/>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23" name="Google Shape;1023;p29"/>
          <p:cNvPicPr preferRelativeResize="0"/>
          <p:nvPr/>
        </p:nvPicPr>
        <p:blipFill>
          <a:blip r:embed="rId3">
            <a:alphaModFix amt="74000"/>
          </a:blip>
          <a:stretch>
            <a:fillRect/>
          </a:stretch>
        </p:blipFill>
        <p:spPr>
          <a:xfrm flipH="1" rot="-5809801">
            <a:off x="7609918" y="-1097658"/>
            <a:ext cx="2894870" cy="2593321"/>
          </a:xfrm>
          <a:prstGeom prst="rect">
            <a:avLst/>
          </a:prstGeom>
          <a:noFill/>
          <a:ln>
            <a:noFill/>
          </a:ln>
        </p:spPr>
      </p:pic>
      <p:sp>
        <p:nvSpPr>
          <p:cNvPr id="1024" name="Google Shape;1024;p29"/>
          <p:cNvSpPr txBox="1"/>
          <p:nvPr>
            <p:ph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025" name="Shape 1025"/>
        <p:cNvGrpSpPr/>
        <p:nvPr/>
      </p:nvGrpSpPr>
      <p:grpSpPr>
        <a:xfrm>
          <a:off x="0" y="0"/>
          <a:ext cx="0" cy="0"/>
          <a:chOff x="0" y="0"/>
          <a:chExt cx="0" cy="0"/>
        </a:xfrm>
      </p:grpSpPr>
      <p:grpSp>
        <p:nvGrpSpPr>
          <p:cNvPr id="1026" name="Google Shape;1026;p30"/>
          <p:cNvGrpSpPr/>
          <p:nvPr/>
        </p:nvGrpSpPr>
        <p:grpSpPr>
          <a:xfrm>
            <a:off x="-1680776" y="-4224695"/>
            <a:ext cx="16179801" cy="13950337"/>
            <a:chOff x="-1680776" y="-4224695"/>
            <a:chExt cx="16179801" cy="13950337"/>
          </a:xfrm>
        </p:grpSpPr>
        <p:pic>
          <p:nvPicPr>
            <p:cNvPr id="1027" name="Google Shape;1027;p30"/>
            <p:cNvPicPr preferRelativeResize="0"/>
            <p:nvPr/>
          </p:nvPicPr>
          <p:blipFill>
            <a:blip r:embed="rId2">
              <a:alphaModFix/>
            </a:blip>
            <a:stretch>
              <a:fillRect/>
            </a:stretch>
          </p:blipFill>
          <p:spPr>
            <a:xfrm rot="-3224823">
              <a:off x="-140037" y="3490385"/>
              <a:ext cx="5882028" cy="4855725"/>
            </a:xfrm>
            <a:prstGeom prst="rect">
              <a:avLst/>
            </a:prstGeom>
            <a:noFill/>
            <a:ln>
              <a:noFill/>
            </a:ln>
          </p:spPr>
        </p:pic>
        <p:pic>
          <p:nvPicPr>
            <p:cNvPr id="1028" name="Google Shape;1028;p30"/>
            <p:cNvPicPr preferRelativeResize="0"/>
            <p:nvPr/>
          </p:nvPicPr>
          <p:blipFill>
            <a:blip r:embed="rId3">
              <a:alphaModFix amt="56000"/>
            </a:blip>
            <a:stretch>
              <a:fillRect/>
            </a:stretch>
          </p:blipFill>
          <p:spPr>
            <a:xfrm flipH="1" rot="10800000">
              <a:off x="7048980" y="-1210521"/>
              <a:ext cx="6114874" cy="5143500"/>
            </a:xfrm>
            <a:prstGeom prst="rect">
              <a:avLst/>
            </a:prstGeom>
            <a:noFill/>
            <a:ln>
              <a:noFill/>
            </a:ln>
          </p:spPr>
        </p:pic>
        <p:pic>
          <p:nvPicPr>
            <p:cNvPr id="1029" name="Google Shape;1029;p30"/>
            <p:cNvPicPr preferRelativeResize="0"/>
            <p:nvPr/>
          </p:nvPicPr>
          <p:blipFill>
            <a:blip r:embed="rId4">
              <a:alphaModFix amt="52000"/>
            </a:blip>
            <a:stretch>
              <a:fillRect/>
            </a:stretch>
          </p:blipFill>
          <p:spPr>
            <a:xfrm rot="5400000">
              <a:off x="5834261" y="-3262046"/>
              <a:ext cx="4474637" cy="5143502"/>
            </a:xfrm>
            <a:prstGeom prst="rect">
              <a:avLst/>
            </a:prstGeom>
            <a:noFill/>
            <a:ln>
              <a:noFill/>
            </a:ln>
          </p:spPr>
        </p:pic>
        <p:pic>
          <p:nvPicPr>
            <p:cNvPr id="1030" name="Google Shape;1030;p30"/>
            <p:cNvPicPr preferRelativeResize="0"/>
            <p:nvPr/>
          </p:nvPicPr>
          <p:blipFill>
            <a:blip r:embed="rId5">
              <a:alphaModFix amt="47000"/>
            </a:blip>
            <a:stretch>
              <a:fillRect/>
            </a:stretch>
          </p:blipFill>
          <p:spPr>
            <a:xfrm rot="-1342742">
              <a:off x="-977911" y="-3287812"/>
              <a:ext cx="5882021" cy="4855724"/>
            </a:xfrm>
            <a:prstGeom prst="rect">
              <a:avLst/>
            </a:prstGeom>
            <a:noFill/>
            <a:ln>
              <a:noFill/>
            </a:ln>
          </p:spPr>
        </p:pic>
        <p:pic>
          <p:nvPicPr>
            <p:cNvPr id="1031" name="Google Shape;1031;p30"/>
            <p:cNvPicPr preferRelativeResize="0"/>
            <p:nvPr/>
          </p:nvPicPr>
          <p:blipFill>
            <a:blip r:embed="rId6">
              <a:alphaModFix amt="58000"/>
            </a:blip>
            <a:stretch>
              <a:fillRect/>
            </a:stretch>
          </p:blipFill>
          <p:spPr>
            <a:xfrm rot="10599510">
              <a:off x="-546556" y="1325195"/>
              <a:ext cx="1787179" cy="4287368"/>
            </a:xfrm>
            <a:prstGeom prst="rect">
              <a:avLst/>
            </a:prstGeom>
            <a:noFill/>
            <a:ln>
              <a:noFill/>
            </a:ln>
          </p:spPr>
        </p:pic>
        <p:pic>
          <p:nvPicPr>
            <p:cNvPr id="1032" name="Google Shape;1032;p30"/>
            <p:cNvPicPr preferRelativeResize="0"/>
            <p:nvPr/>
          </p:nvPicPr>
          <p:blipFill>
            <a:blip r:embed="rId7">
              <a:alphaModFix amt="45000"/>
            </a:blip>
            <a:stretch>
              <a:fillRect/>
            </a:stretch>
          </p:blipFill>
          <p:spPr>
            <a:xfrm rot="380280">
              <a:off x="6197600" y="3797979"/>
              <a:ext cx="8158655" cy="3038274"/>
            </a:xfrm>
            <a:prstGeom prst="rect">
              <a:avLst/>
            </a:prstGeom>
            <a:noFill/>
            <a:ln>
              <a:noFill/>
            </a:ln>
          </p:spPr>
        </p:pic>
      </p:grpSp>
      <p:sp>
        <p:nvSpPr>
          <p:cNvPr id="1033" name="Google Shape;1033;p30"/>
          <p:cNvSpPr txBox="1"/>
          <p:nvPr>
            <p:ph type="title"/>
          </p:nvPr>
        </p:nvSpPr>
        <p:spPr>
          <a:xfrm>
            <a:off x="2290050" y="3076083"/>
            <a:ext cx="4563900" cy="531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034" name="Google Shape;1034;p30"/>
          <p:cNvSpPr txBox="1"/>
          <p:nvPr>
            <p:ph idx="1" type="subTitle"/>
          </p:nvPr>
        </p:nvSpPr>
        <p:spPr>
          <a:xfrm>
            <a:off x="1605150" y="1547033"/>
            <a:ext cx="5933700" cy="1809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2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035" name="Google Shape;1035;p30"/>
          <p:cNvGrpSpPr/>
          <p:nvPr/>
        </p:nvGrpSpPr>
        <p:grpSpPr>
          <a:xfrm rot="5400065">
            <a:off x="8667137" y="-1129839"/>
            <a:ext cx="1344377" cy="1995312"/>
            <a:chOff x="272875" y="1527563"/>
            <a:chExt cx="255950" cy="455000"/>
          </a:xfrm>
        </p:grpSpPr>
        <p:sp>
          <p:nvSpPr>
            <p:cNvPr id="1036" name="Google Shape;1036;p30"/>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30"/>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0"/>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0"/>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0"/>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0"/>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30"/>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30"/>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0"/>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30"/>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30"/>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30"/>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30"/>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30"/>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0"/>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30"/>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30"/>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0"/>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0"/>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0"/>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0"/>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0"/>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0"/>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0"/>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0"/>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0"/>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0"/>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0"/>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0"/>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0"/>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0"/>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30"/>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0"/>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30"/>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30"/>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1" name="Google Shape;1071;p30"/>
          <p:cNvSpPr/>
          <p:nvPr/>
        </p:nvSpPr>
        <p:spPr>
          <a:xfrm rot="-7373435">
            <a:off x="-1518218" y="3027895"/>
            <a:ext cx="2265005" cy="2165760"/>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spTree>
      <p:nvGrpSpPr>
        <p:cNvPr id="1072" name="Shape 1072"/>
        <p:cNvGrpSpPr/>
        <p:nvPr/>
      </p:nvGrpSpPr>
      <p:grpSpPr>
        <a:xfrm>
          <a:off x="0" y="0"/>
          <a:ext cx="0" cy="0"/>
          <a:chOff x="0" y="0"/>
          <a:chExt cx="0" cy="0"/>
        </a:xfrm>
      </p:grpSpPr>
      <p:pic>
        <p:nvPicPr>
          <p:cNvPr id="1073" name="Google Shape;1073;p31"/>
          <p:cNvPicPr preferRelativeResize="0"/>
          <p:nvPr/>
        </p:nvPicPr>
        <p:blipFill>
          <a:blip r:embed="rId2">
            <a:alphaModFix amt="66000"/>
          </a:blip>
          <a:stretch>
            <a:fillRect/>
          </a:stretch>
        </p:blipFill>
        <p:spPr>
          <a:xfrm flipH="1" rot="-2343514">
            <a:off x="-1156226" y="-1467160"/>
            <a:ext cx="3297389" cy="2276638"/>
          </a:xfrm>
          <a:prstGeom prst="rect">
            <a:avLst/>
          </a:prstGeom>
          <a:noFill/>
          <a:ln>
            <a:noFill/>
          </a:ln>
        </p:spPr>
      </p:pic>
      <p:pic>
        <p:nvPicPr>
          <p:cNvPr id="1074" name="Google Shape;1074;p31"/>
          <p:cNvPicPr preferRelativeResize="0"/>
          <p:nvPr/>
        </p:nvPicPr>
        <p:blipFill>
          <a:blip r:embed="rId3">
            <a:alphaModFix amt="74000"/>
          </a:blip>
          <a:stretch>
            <a:fillRect/>
          </a:stretch>
        </p:blipFill>
        <p:spPr>
          <a:xfrm flipH="1" rot="-10162003">
            <a:off x="-1091107" y="-1133759"/>
            <a:ext cx="2894871" cy="2593322"/>
          </a:xfrm>
          <a:prstGeom prst="rect">
            <a:avLst/>
          </a:prstGeom>
          <a:noFill/>
          <a:ln>
            <a:noFill/>
          </a:ln>
        </p:spPr>
      </p:pic>
      <p:grpSp>
        <p:nvGrpSpPr>
          <p:cNvPr id="1075" name="Google Shape;1075;p31"/>
          <p:cNvGrpSpPr/>
          <p:nvPr/>
        </p:nvGrpSpPr>
        <p:grpSpPr>
          <a:xfrm rot="-8099954">
            <a:off x="25750" y="-768875"/>
            <a:ext cx="1344367" cy="1995327"/>
            <a:chOff x="272875" y="1527563"/>
            <a:chExt cx="255950" cy="455000"/>
          </a:xfrm>
        </p:grpSpPr>
        <p:sp>
          <p:nvSpPr>
            <p:cNvPr id="1076" name="Google Shape;1076;p31"/>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1"/>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1"/>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31"/>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31"/>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31"/>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1"/>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1"/>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1"/>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1"/>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1"/>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1"/>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31"/>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1"/>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1"/>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1"/>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1"/>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1"/>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1"/>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1"/>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1"/>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1"/>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1"/>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1"/>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31"/>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1"/>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1"/>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1"/>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1"/>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1"/>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31"/>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1"/>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1"/>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1"/>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1"/>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111" name="Google Shape;1111;p31"/>
          <p:cNvPicPr preferRelativeResize="0"/>
          <p:nvPr/>
        </p:nvPicPr>
        <p:blipFill>
          <a:blip r:embed="rId3">
            <a:alphaModFix amt="74000"/>
          </a:blip>
          <a:stretch>
            <a:fillRect/>
          </a:stretch>
        </p:blipFill>
        <p:spPr>
          <a:xfrm flipH="1" rot="-6814727">
            <a:off x="7454267" y="-1182806"/>
            <a:ext cx="2894871" cy="2593322"/>
          </a:xfrm>
          <a:prstGeom prst="rect">
            <a:avLst/>
          </a:prstGeom>
          <a:noFill/>
          <a:ln>
            <a:noFill/>
          </a:ln>
        </p:spPr>
      </p:pic>
      <p:pic>
        <p:nvPicPr>
          <p:cNvPr id="1112" name="Google Shape;1112;p31"/>
          <p:cNvPicPr preferRelativeResize="0"/>
          <p:nvPr/>
        </p:nvPicPr>
        <p:blipFill>
          <a:blip r:embed="rId4">
            <a:alphaModFix amt="76000"/>
          </a:blip>
          <a:stretch>
            <a:fillRect/>
          </a:stretch>
        </p:blipFill>
        <p:spPr>
          <a:xfrm rot="-1136126">
            <a:off x="4365128" y="4231553"/>
            <a:ext cx="7605805" cy="2832382"/>
          </a:xfrm>
          <a:prstGeom prst="rect">
            <a:avLst/>
          </a:prstGeom>
          <a:noFill/>
          <a:ln>
            <a:noFill/>
          </a:ln>
        </p:spPr>
      </p:pic>
      <p:grpSp>
        <p:nvGrpSpPr>
          <p:cNvPr id="1113" name="Google Shape;1113;p31"/>
          <p:cNvGrpSpPr/>
          <p:nvPr/>
        </p:nvGrpSpPr>
        <p:grpSpPr>
          <a:xfrm rot="3618644">
            <a:off x="7686877" y="3841497"/>
            <a:ext cx="1344356" cy="2469645"/>
            <a:chOff x="272875" y="1419395"/>
            <a:chExt cx="255950" cy="563168"/>
          </a:xfrm>
        </p:grpSpPr>
        <p:sp>
          <p:nvSpPr>
            <p:cNvPr id="1114" name="Google Shape;1114;p31"/>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31"/>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1"/>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1"/>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1"/>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1"/>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1"/>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1"/>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1"/>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1"/>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1"/>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1"/>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1"/>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1"/>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1"/>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1"/>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1"/>
            <p:cNvSpPr/>
            <p:nvPr/>
          </p:nvSpPr>
          <p:spPr>
            <a:xfrm>
              <a:off x="369050" y="1615955"/>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1"/>
            <p:cNvSpPr/>
            <p:nvPr/>
          </p:nvSpPr>
          <p:spPr>
            <a:xfrm>
              <a:off x="490635" y="1582215"/>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31"/>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31"/>
            <p:cNvSpPr/>
            <p:nvPr/>
          </p:nvSpPr>
          <p:spPr>
            <a:xfrm>
              <a:off x="438343" y="1487068"/>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1"/>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1"/>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31"/>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1"/>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31"/>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31"/>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1"/>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1"/>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1"/>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31"/>
            <p:cNvSpPr/>
            <p:nvPr/>
          </p:nvSpPr>
          <p:spPr>
            <a:xfrm>
              <a:off x="360075" y="195388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31"/>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31"/>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31"/>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31"/>
            <p:cNvSpPr/>
            <p:nvPr/>
          </p:nvSpPr>
          <p:spPr>
            <a:xfrm>
              <a:off x="394558" y="1560904"/>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31"/>
            <p:cNvSpPr/>
            <p:nvPr/>
          </p:nvSpPr>
          <p:spPr>
            <a:xfrm>
              <a:off x="418850" y="1419395"/>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9" name="Google Shape;1149;p31"/>
          <p:cNvSpPr txBox="1"/>
          <p:nvPr>
            <p:ph type="title"/>
          </p:nvPr>
        </p:nvSpPr>
        <p:spPr>
          <a:xfrm>
            <a:off x="720000" y="2586216"/>
            <a:ext cx="2336400" cy="89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150" name="Google Shape;1150;p31"/>
          <p:cNvSpPr txBox="1"/>
          <p:nvPr>
            <p:ph idx="1" type="subTitle"/>
          </p:nvPr>
        </p:nvSpPr>
        <p:spPr>
          <a:xfrm>
            <a:off x="720000" y="3321129"/>
            <a:ext cx="2336400" cy="892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51" name="Google Shape;1151;p31"/>
          <p:cNvSpPr txBox="1"/>
          <p:nvPr>
            <p:ph idx="2" type="title"/>
          </p:nvPr>
        </p:nvSpPr>
        <p:spPr>
          <a:xfrm>
            <a:off x="3403800" y="2586216"/>
            <a:ext cx="2336400" cy="89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152" name="Google Shape;1152;p31"/>
          <p:cNvSpPr txBox="1"/>
          <p:nvPr>
            <p:ph idx="3" type="subTitle"/>
          </p:nvPr>
        </p:nvSpPr>
        <p:spPr>
          <a:xfrm>
            <a:off x="3403800" y="3321129"/>
            <a:ext cx="2336400" cy="892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53" name="Google Shape;1153;p31"/>
          <p:cNvSpPr txBox="1"/>
          <p:nvPr>
            <p:ph idx="4" type="title"/>
          </p:nvPr>
        </p:nvSpPr>
        <p:spPr>
          <a:xfrm>
            <a:off x="6100400" y="2586209"/>
            <a:ext cx="2336400" cy="89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154" name="Google Shape;1154;p31"/>
          <p:cNvSpPr txBox="1"/>
          <p:nvPr>
            <p:ph idx="5" type="subTitle"/>
          </p:nvPr>
        </p:nvSpPr>
        <p:spPr>
          <a:xfrm>
            <a:off x="6100400" y="3321129"/>
            <a:ext cx="2336400" cy="892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55" name="Google Shape;1155;p31"/>
          <p:cNvSpPr txBox="1"/>
          <p:nvPr>
            <p:ph idx="6"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1156" name="Shape 1156"/>
        <p:cNvGrpSpPr/>
        <p:nvPr/>
      </p:nvGrpSpPr>
      <p:grpSpPr>
        <a:xfrm>
          <a:off x="0" y="0"/>
          <a:ext cx="0" cy="0"/>
          <a:chOff x="0" y="0"/>
          <a:chExt cx="0" cy="0"/>
        </a:xfrm>
      </p:grpSpPr>
      <p:sp>
        <p:nvSpPr>
          <p:cNvPr id="1157" name="Google Shape;1157;p32"/>
          <p:cNvSpPr txBox="1"/>
          <p:nvPr>
            <p:ph type="title"/>
          </p:nvPr>
        </p:nvSpPr>
        <p:spPr>
          <a:xfrm>
            <a:off x="1224826" y="1435461"/>
            <a:ext cx="21270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158" name="Google Shape;1158;p32"/>
          <p:cNvSpPr txBox="1"/>
          <p:nvPr>
            <p:ph idx="1" type="subTitle"/>
          </p:nvPr>
        </p:nvSpPr>
        <p:spPr>
          <a:xfrm>
            <a:off x="1224829" y="1914654"/>
            <a:ext cx="2127000" cy="912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59" name="Google Shape;1159;p32"/>
          <p:cNvSpPr txBox="1"/>
          <p:nvPr>
            <p:ph idx="2" type="title"/>
          </p:nvPr>
        </p:nvSpPr>
        <p:spPr>
          <a:xfrm>
            <a:off x="5826912" y="1435461"/>
            <a:ext cx="2127000" cy="527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160" name="Google Shape;1160;p32"/>
          <p:cNvSpPr txBox="1"/>
          <p:nvPr>
            <p:ph idx="3" type="subTitle"/>
          </p:nvPr>
        </p:nvSpPr>
        <p:spPr>
          <a:xfrm>
            <a:off x="5826914" y="1914654"/>
            <a:ext cx="2127000" cy="9120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61" name="Google Shape;1161;p32"/>
          <p:cNvSpPr txBox="1"/>
          <p:nvPr>
            <p:ph idx="4" type="title"/>
          </p:nvPr>
        </p:nvSpPr>
        <p:spPr>
          <a:xfrm>
            <a:off x="1224826" y="2945751"/>
            <a:ext cx="21270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162" name="Google Shape;1162;p32"/>
          <p:cNvSpPr txBox="1"/>
          <p:nvPr>
            <p:ph idx="5" type="subTitle"/>
          </p:nvPr>
        </p:nvSpPr>
        <p:spPr>
          <a:xfrm>
            <a:off x="1224829" y="3473670"/>
            <a:ext cx="2127000" cy="84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63" name="Google Shape;1163;p32"/>
          <p:cNvSpPr txBox="1"/>
          <p:nvPr>
            <p:ph idx="6" type="title"/>
          </p:nvPr>
        </p:nvSpPr>
        <p:spPr>
          <a:xfrm>
            <a:off x="5826864" y="2945751"/>
            <a:ext cx="2127000" cy="527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164" name="Google Shape;1164;p32"/>
          <p:cNvSpPr txBox="1"/>
          <p:nvPr>
            <p:ph idx="7" type="subTitle"/>
          </p:nvPr>
        </p:nvSpPr>
        <p:spPr>
          <a:xfrm>
            <a:off x="5826914" y="3473670"/>
            <a:ext cx="2127000" cy="841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1165" name="Google Shape;1165;p32"/>
          <p:cNvPicPr preferRelativeResize="0"/>
          <p:nvPr/>
        </p:nvPicPr>
        <p:blipFill>
          <a:blip r:embed="rId2">
            <a:alphaModFix amt="66000"/>
          </a:blip>
          <a:stretch>
            <a:fillRect/>
          </a:stretch>
        </p:blipFill>
        <p:spPr>
          <a:xfrm flipH="1" rot="-2343514">
            <a:off x="-1166545" y="-1270720"/>
            <a:ext cx="3297389" cy="2276638"/>
          </a:xfrm>
          <a:prstGeom prst="rect">
            <a:avLst/>
          </a:prstGeom>
          <a:noFill/>
          <a:ln>
            <a:noFill/>
          </a:ln>
        </p:spPr>
      </p:pic>
      <p:grpSp>
        <p:nvGrpSpPr>
          <p:cNvPr id="1166" name="Google Shape;1166;p32"/>
          <p:cNvGrpSpPr/>
          <p:nvPr/>
        </p:nvGrpSpPr>
        <p:grpSpPr>
          <a:xfrm rot="-8099954">
            <a:off x="15431" y="-572435"/>
            <a:ext cx="1344367" cy="1995327"/>
            <a:chOff x="272875" y="1527563"/>
            <a:chExt cx="255950" cy="455000"/>
          </a:xfrm>
        </p:grpSpPr>
        <p:sp>
          <p:nvSpPr>
            <p:cNvPr id="1167" name="Google Shape;1167;p32"/>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2"/>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32"/>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32"/>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32"/>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32"/>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32"/>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2"/>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2"/>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2"/>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2"/>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2"/>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2"/>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2"/>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2"/>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2"/>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2"/>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2"/>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2"/>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2"/>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2"/>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32"/>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2"/>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2"/>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2"/>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2"/>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2"/>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32"/>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2"/>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2"/>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2"/>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2"/>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2"/>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32"/>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32"/>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02" name="Google Shape;1202;p32"/>
          <p:cNvPicPr preferRelativeResize="0"/>
          <p:nvPr/>
        </p:nvPicPr>
        <p:blipFill>
          <a:blip r:embed="rId3">
            <a:alphaModFix amt="74000"/>
          </a:blip>
          <a:stretch>
            <a:fillRect/>
          </a:stretch>
        </p:blipFill>
        <p:spPr>
          <a:xfrm flipH="1" rot="-5809801">
            <a:off x="7609918" y="-1097658"/>
            <a:ext cx="2894870" cy="2593321"/>
          </a:xfrm>
          <a:prstGeom prst="rect">
            <a:avLst/>
          </a:prstGeom>
          <a:noFill/>
          <a:ln>
            <a:noFill/>
          </a:ln>
        </p:spPr>
      </p:pic>
      <p:pic>
        <p:nvPicPr>
          <p:cNvPr id="1203" name="Google Shape;1203;p32"/>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1204" name="Google Shape;1204;p32"/>
          <p:cNvGrpSpPr/>
          <p:nvPr/>
        </p:nvGrpSpPr>
        <p:grpSpPr>
          <a:xfrm flipH="1">
            <a:off x="-624375" y="3487614"/>
            <a:ext cx="1344377" cy="2469659"/>
            <a:chOff x="272875" y="1419395"/>
            <a:chExt cx="255950" cy="563168"/>
          </a:xfrm>
        </p:grpSpPr>
        <p:sp>
          <p:nvSpPr>
            <p:cNvPr id="1205" name="Google Shape;1205;p32"/>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32"/>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2"/>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32"/>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32"/>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32"/>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32"/>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32"/>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32"/>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32"/>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32"/>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32"/>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32"/>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32"/>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32"/>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32"/>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32"/>
            <p:cNvSpPr/>
            <p:nvPr/>
          </p:nvSpPr>
          <p:spPr>
            <a:xfrm>
              <a:off x="369050" y="1615955"/>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32"/>
            <p:cNvSpPr/>
            <p:nvPr/>
          </p:nvSpPr>
          <p:spPr>
            <a:xfrm>
              <a:off x="490635" y="1582215"/>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32"/>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32"/>
            <p:cNvSpPr/>
            <p:nvPr/>
          </p:nvSpPr>
          <p:spPr>
            <a:xfrm>
              <a:off x="438343" y="1487068"/>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32"/>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32"/>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32"/>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32"/>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32"/>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32"/>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32"/>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32"/>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32"/>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32"/>
            <p:cNvSpPr/>
            <p:nvPr/>
          </p:nvSpPr>
          <p:spPr>
            <a:xfrm>
              <a:off x="360075" y="195388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32"/>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32"/>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32"/>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32"/>
            <p:cNvSpPr/>
            <p:nvPr/>
          </p:nvSpPr>
          <p:spPr>
            <a:xfrm>
              <a:off x="394558" y="1560904"/>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32"/>
            <p:cNvSpPr/>
            <p:nvPr/>
          </p:nvSpPr>
          <p:spPr>
            <a:xfrm>
              <a:off x="418850" y="1419395"/>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0" name="Google Shape;1240;p32"/>
          <p:cNvSpPr txBox="1"/>
          <p:nvPr>
            <p:ph idx="8"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
        <p:nvSpPr>
          <p:cNvPr id="1241" name="Google Shape;1241;p32"/>
          <p:cNvSpPr/>
          <p:nvPr/>
        </p:nvSpPr>
        <p:spPr>
          <a:xfrm rot="3176794">
            <a:off x="7710596" y="4065984"/>
            <a:ext cx="2264986" cy="2165743"/>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BLANK_1_1_1_1_2">
    <p:spTree>
      <p:nvGrpSpPr>
        <p:cNvPr id="1242" name="Shape 1242"/>
        <p:cNvGrpSpPr/>
        <p:nvPr/>
      </p:nvGrpSpPr>
      <p:grpSpPr>
        <a:xfrm>
          <a:off x="0" y="0"/>
          <a:ext cx="0" cy="0"/>
          <a:chOff x="0" y="0"/>
          <a:chExt cx="0" cy="0"/>
        </a:xfrm>
      </p:grpSpPr>
      <p:sp>
        <p:nvSpPr>
          <p:cNvPr id="1243" name="Google Shape;1243;p33"/>
          <p:cNvSpPr txBox="1"/>
          <p:nvPr>
            <p:ph type="title"/>
          </p:nvPr>
        </p:nvSpPr>
        <p:spPr>
          <a:xfrm>
            <a:off x="1698617" y="1400049"/>
            <a:ext cx="28671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244" name="Google Shape;1244;p33"/>
          <p:cNvSpPr txBox="1"/>
          <p:nvPr>
            <p:ph idx="1" type="subTitle"/>
          </p:nvPr>
        </p:nvSpPr>
        <p:spPr>
          <a:xfrm>
            <a:off x="1698617" y="2015470"/>
            <a:ext cx="2867100" cy="91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245" name="Google Shape;1245;p33"/>
          <p:cNvSpPr txBox="1"/>
          <p:nvPr>
            <p:ph idx="2" type="title"/>
          </p:nvPr>
        </p:nvSpPr>
        <p:spPr>
          <a:xfrm flipH="1">
            <a:off x="4593236" y="1400049"/>
            <a:ext cx="2867100" cy="527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246" name="Google Shape;1246;p33"/>
          <p:cNvSpPr txBox="1"/>
          <p:nvPr>
            <p:ph idx="3" type="subTitle"/>
          </p:nvPr>
        </p:nvSpPr>
        <p:spPr>
          <a:xfrm>
            <a:off x="4593236" y="2015470"/>
            <a:ext cx="2867100" cy="912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247" name="Google Shape;1247;p33"/>
          <p:cNvSpPr txBox="1"/>
          <p:nvPr>
            <p:ph idx="4" type="title"/>
          </p:nvPr>
        </p:nvSpPr>
        <p:spPr>
          <a:xfrm>
            <a:off x="1698617" y="3004407"/>
            <a:ext cx="28671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248" name="Google Shape;1248;p33"/>
          <p:cNvSpPr txBox="1"/>
          <p:nvPr>
            <p:ph idx="5" type="subTitle"/>
          </p:nvPr>
        </p:nvSpPr>
        <p:spPr>
          <a:xfrm>
            <a:off x="1698617" y="3619626"/>
            <a:ext cx="2867100" cy="91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249" name="Google Shape;1249;p33"/>
          <p:cNvSpPr txBox="1"/>
          <p:nvPr>
            <p:ph idx="6" type="title"/>
          </p:nvPr>
        </p:nvSpPr>
        <p:spPr>
          <a:xfrm flipH="1">
            <a:off x="4593236" y="3004407"/>
            <a:ext cx="2867100" cy="527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250" name="Google Shape;1250;p33"/>
          <p:cNvSpPr txBox="1"/>
          <p:nvPr>
            <p:ph idx="7" type="subTitle"/>
          </p:nvPr>
        </p:nvSpPr>
        <p:spPr>
          <a:xfrm>
            <a:off x="4593236" y="3619626"/>
            <a:ext cx="2867100" cy="912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1251" name="Google Shape;1251;p33"/>
          <p:cNvPicPr preferRelativeResize="0"/>
          <p:nvPr/>
        </p:nvPicPr>
        <p:blipFill>
          <a:blip r:embed="rId2">
            <a:alphaModFix amt="47000"/>
          </a:blip>
          <a:stretch>
            <a:fillRect/>
          </a:stretch>
        </p:blipFill>
        <p:spPr>
          <a:xfrm rot="1331770">
            <a:off x="-1977764" y="3821949"/>
            <a:ext cx="2989902" cy="2468226"/>
          </a:xfrm>
          <a:prstGeom prst="rect">
            <a:avLst/>
          </a:prstGeom>
          <a:noFill/>
          <a:ln>
            <a:noFill/>
          </a:ln>
        </p:spPr>
      </p:pic>
      <p:grpSp>
        <p:nvGrpSpPr>
          <p:cNvPr id="1252" name="Google Shape;1252;p33"/>
          <p:cNvGrpSpPr/>
          <p:nvPr/>
        </p:nvGrpSpPr>
        <p:grpSpPr>
          <a:xfrm rot="-987768">
            <a:off x="-733895" y="3875634"/>
            <a:ext cx="1344359" cy="1995308"/>
            <a:chOff x="272875" y="1527563"/>
            <a:chExt cx="255950" cy="455000"/>
          </a:xfrm>
        </p:grpSpPr>
        <p:sp>
          <p:nvSpPr>
            <p:cNvPr id="1253" name="Google Shape;1253;p33"/>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33"/>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3"/>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3"/>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33"/>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33"/>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33"/>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3"/>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3"/>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3"/>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3"/>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3"/>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3"/>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3"/>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3"/>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33"/>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33"/>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33"/>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33"/>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33"/>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33"/>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33"/>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33"/>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33"/>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33"/>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33"/>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33"/>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33"/>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33"/>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33"/>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33"/>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33"/>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33"/>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33"/>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33"/>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88" name="Google Shape;1288;p33"/>
          <p:cNvPicPr preferRelativeResize="0"/>
          <p:nvPr/>
        </p:nvPicPr>
        <p:blipFill>
          <a:blip r:embed="rId3">
            <a:alphaModFix amt="74000"/>
          </a:blip>
          <a:stretch>
            <a:fillRect/>
          </a:stretch>
        </p:blipFill>
        <p:spPr>
          <a:xfrm flipH="1">
            <a:off x="7809444" y="4139664"/>
            <a:ext cx="2894870" cy="2593321"/>
          </a:xfrm>
          <a:prstGeom prst="rect">
            <a:avLst/>
          </a:prstGeom>
          <a:noFill/>
          <a:ln>
            <a:noFill/>
          </a:ln>
        </p:spPr>
      </p:pic>
      <p:pic>
        <p:nvPicPr>
          <p:cNvPr id="1289" name="Google Shape;1289;p33"/>
          <p:cNvPicPr preferRelativeResize="0"/>
          <p:nvPr/>
        </p:nvPicPr>
        <p:blipFill>
          <a:blip r:embed="rId4">
            <a:alphaModFix amt="62000"/>
          </a:blip>
          <a:stretch>
            <a:fillRect/>
          </a:stretch>
        </p:blipFill>
        <p:spPr>
          <a:xfrm flipH="1" rot="9368145">
            <a:off x="-1509155" y="-1246007"/>
            <a:ext cx="2894870" cy="2593321"/>
          </a:xfrm>
          <a:prstGeom prst="rect">
            <a:avLst/>
          </a:prstGeom>
          <a:noFill/>
          <a:ln>
            <a:noFill/>
          </a:ln>
        </p:spPr>
      </p:pic>
      <p:grpSp>
        <p:nvGrpSpPr>
          <p:cNvPr id="1290" name="Google Shape;1290;p33"/>
          <p:cNvGrpSpPr/>
          <p:nvPr/>
        </p:nvGrpSpPr>
        <p:grpSpPr>
          <a:xfrm rot="5400065">
            <a:off x="8667137" y="-1129839"/>
            <a:ext cx="1344377" cy="1995312"/>
            <a:chOff x="272875" y="1527563"/>
            <a:chExt cx="255950" cy="455000"/>
          </a:xfrm>
        </p:grpSpPr>
        <p:sp>
          <p:nvSpPr>
            <p:cNvPr id="1291" name="Google Shape;1291;p33"/>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33"/>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3"/>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33"/>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33"/>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33"/>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33"/>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33"/>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33"/>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33"/>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33"/>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33"/>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33"/>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33"/>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33"/>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33"/>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33"/>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33"/>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33"/>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33"/>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33"/>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33"/>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33"/>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33"/>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33"/>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33"/>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3"/>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33"/>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33"/>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33"/>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33"/>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33"/>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33"/>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33"/>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33"/>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326" name="Google Shape;1326;p33"/>
          <p:cNvPicPr preferRelativeResize="0"/>
          <p:nvPr/>
        </p:nvPicPr>
        <p:blipFill>
          <a:blip r:embed="rId2">
            <a:alphaModFix amt="47000"/>
          </a:blip>
          <a:stretch>
            <a:fillRect/>
          </a:stretch>
        </p:blipFill>
        <p:spPr>
          <a:xfrm rot="-10643014">
            <a:off x="7943421" y="-1509312"/>
            <a:ext cx="2989903" cy="2468227"/>
          </a:xfrm>
          <a:prstGeom prst="rect">
            <a:avLst/>
          </a:prstGeom>
          <a:noFill/>
          <a:ln>
            <a:noFill/>
          </a:ln>
        </p:spPr>
      </p:pic>
      <p:sp>
        <p:nvSpPr>
          <p:cNvPr id="1327" name="Google Shape;1327;p33"/>
          <p:cNvSpPr txBox="1"/>
          <p:nvPr>
            <p:ph idx="8"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
        <p:nvSpPr>
          <p:cNvPr id="1328" name="Google Shape;1328;p33"/>
          <p:cNvSpPr/>
          <p:nvPr/>
        </p:nvSpPr>
        <p:spPr>
          <a:xfrm rot="-7373435">
            <a:off x="-1518218" y="3027895"/>
            <a:ext cx="2265005" cy="2165760"/>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BLANK_1_1_1_2_1_1">
    <p:spTree>
      <p:nvGrpSpPr>
        <p:cNvPr id="1329" name="Shape 1329"/>
        <p:cNvGrpSpPr/>
        <p:nvPr/>
      </p:nvGrpSpPr>
      <p:grpSpPr>
        <a:xfrm>
          <a:off x="0" y="0"/>
          <a:ext cx="0" cy="0"/>
          <a:chOff x="0" y="0"/>
          <a:chExt cx="0" cy="0"/>
        </a:xfrm>
      </p:grpSpPr>
      <p:pic>
        <p:nvPicPr>
          <p:cNvPr id="1330" name="Google Shape;1330;p34"/>
          <p:cNvPicPr preferRelativeResize="0"/>
          <p:nvPr/>
        </p:nvPicPr>
        <p:blipFill>
          <a:blip r:embed="rId2">
            <a:alphaModFix amt="66000"/>
          </a:blip>
          <a:stretch>
            <a:fillRect/>
          </a:stretch>
        </p:blipFill>
        <p:spPr>
          <a:xfrm flipH="1" rot="-2343514">
            <a:off x="-1156226" y="-1467160"/>
            <a:ext cx="3297389" cy="2276638"/>
          </a:xfrm>
          <a:prstGeom prst="rect">
            <a:avLst/>
          </a:prstGeom>
          <a:noFill/>
          <a:ln>
            <a:noFill/>
          </a:ln>
        </p:spPr>
      </p:pic>
      <p:pic>
        <p:nvPicPr>
          <p:cNvPr id="1331" name="Google Shape;1331;p34"/>
          <p:cNvPicPr preferRelativeResize="0"/>
          <p:nvPr/>
        </p:nvPicPr>
        <p:blipFill>
          <a:blip r:embed="rId3">
            <a:alphaModFix amt="74000"/>
          </a:blip>
          <a:stretch>
            <a:fillRect/>
          </a:stretch>
        </p:blipFill>
        <p:spPr>
          <a:xfrm flipH="1" rot="-10162003">
            <a:off x="-1091107" y="-1133759"/>
            <a:ext cx="2894871" cy="2593322"/>
          </a:xfrm>
          <a:prstGeom prst="rect">
            <a:avLst/>
          </a:prstGeom>
          <a:noFill/>
          <a:ln>
            <a:noFill/>
          </a:ln>
        </p:spPr>
      </p:pic>
      <p:grpSp>
        <p:nvGrpSpPr>
          <p:cNvPr id="1332" name="Google Shape;1332;p34"/>
          <p:cNvGrpSpPr/>
          <p:nvPr/>
        </p:nvGrpSpPr>
        <p:grpSpPr>
          <a:xfrm rot="-8099954">
            <a:off x="25750" y="-768875"/>
            <a:ext cx="1344367" cy="1995327"/>
            <a:chOff x="272875" y="1527563"/>
            <a:chExt cx="255950" cy="455000"/>
          </a:xfrm>
        </p:grpSpPr>
        <p:sp>
          <p:nvSpPr>
            <p:cNvPr id="1333" name="Google Shape;1333;p34"/>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34"/>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34"/>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34"/>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34"/>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34"/>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34"/>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34"/>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34"/>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34"/>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34"/>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34"/>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34"/>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34"/>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34"/>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34"/>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34"/>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34"/>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34"/>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34"/>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34"/>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34"/>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34"/>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34"/>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34"/>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34"/>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34"/>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34"/>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34"/>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34"/>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34"/>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34"/>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34"/>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34"/>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34"/>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368" name="Google Shape;1368;p34"/>
          <p:cNvPicPr preferRelativeResize="0"/>
          <p:nvPr/>
        </p:nvPicPr>
        <p:blipFill>
          <a:blip r:embed="rId3">
            <a:alphaModFix amt="74000"/>
          </a:blip>
          <a:stretch>
            <a:fillRect/>
          </a:stretch>
        </p:blipFill>
        <p:spPr>
          <a:xfrm flipH="1" rot="-6814727">
            <a:off x="7454267" y="-1182806"/>
            <a:ext cx="2894871" cy="2593322"/>
          </a:xfrm>
          <a:prstGeom prst="rect">
            <a:avLst/>
          </a:prstGeom>
          <a:noFill/>
          <a:ln>
            <a:noFill/>
          </a:ln>
        </p:spPr>
      </p:pic>
      <p:pic>
        <p:nvPicPr>
          <p:cNvPr id="1369" name="Google Shape;1369;p34"/>
          <p:cNvPicPr preferRelativeResize="0"/>
          <p:nvPr/>
        </p:nvPicPr>
        <p:blipFill>
          <a:blip r:embed="rId4">
            <a:alphaModFix amt="76000"/>
          </a:blip>
          <a:stretch>
            <a:fillRect/>
          </a:stretch>
        </p:blipFill>
        <p:spPr>
          <a:xfrm rot="-1136126">
            <a:off x="4365128" y="4231553"/>
            <a:ext cx="7605805" cy="2832382"/>
          </a:xfrm>
          <a:prstGeom prst="rect">
            <a:avLst/>
          </a:prstGeom>
          <a:noFill/>
          <a:ln>
            <a:noFill/>
          </a:ln>
        </p:spPr>
      </p:pic>
      <p:grpSp>
        <p:nvGrpSpPr>
          <p:cNvPr id="1370" name="Google Shape;1370;p34"/>
          <p:cNvGrpSpPr/>
          <p:nvPr/>
        </p:nvGrpSpPr>
        <p:grpSpPr>
          <a:xfrm rot="3618644">
            <a:off x="7686877" y="3841497"/>
            <a:ext cx="1344356" cy="2469645"/>
            <a:chOff x="272875" y="1419395"/>
            <a:chExt cx="255950" cy="563168"/>
          </a:xfrm>
        </p:grpSpPr>
        <p:sp>
          <p:nvSpPr>
            <p:cNvPr id="1371" name="Google Shape;1371;p34"/>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34"/>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34"/>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34"/>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34"/>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34"/>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34"/>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34"/>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34"/>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34"/>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34"/>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34"/>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34"/>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34"/>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34"/>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34"/>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34"/>
            <p:cNvSpPr/>
            <p:nvPr/>
          </p:nvSpPr>
          <p:spPr>
            <a:xfrm>
              <a:off x="369050" y="1615955"/>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34"/>
            <p:cNvSpPr/>
            <p:nvPr/>
          </p:nvSpPr>
          <p:spPr>
            <a:xfrm>
              <a:off x="490635" y="1582215"/>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34"/>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34"/>
            <p:cNvSpPr/>
            <p:nvPr/>
          </p:nvSpPr>
          <p:spPr>
            <a:xfrm>
              <a:off x="438343" y="1487068"/>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34"/>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34"/>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34"/>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34"/>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34"/>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34"/>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34"/>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34"/>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34"/>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34"/>
            <p:cNvSpPr/>
            <p:nvPr/>
          </p:nvSpPr>
          <p:spPr>
            <a:xfrm>
              <a:off x="360075" y="195388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34"/>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34"/>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34"/>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34"/>
            <p:cNvSpPr/>
            <p:nvPr/>
          </p:nvSpPr>
          <p:spPr>
            <a:xfrm>
              <a:off x="394558" y="1560904"/>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34"/>
            <p:cNvSpPr/>
            <p:nvPr/>
          </p:nvSpPr>
          <p:spPr>
            <a:xfrm>
              <a:off x="418850" y="1419395"/>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6" name="Google Shape;1406;p34"/>
          <p:cNvSpPr txBox="1"/>
          <p:nvPr>
            <p:ph type="title"/>
          </p:nvPr>
        </p:nvSpPr>
        <p:spPr>
          <a:xfrm>
            <a:off x="730325" y="3530302"/>
            <a:ext cx="2336400" cy="467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407" name="Google Shape;1407;p34"/>
          <p:cNvSpPr txBox="1"/>
          <p:nvPr>
            <p:ph idx="1" type="subTitle"/>
          </p:nvPr>
        </p:nvSpPr>
        <p:spPr>
          <a:xfrm>
            <a:off x="730325" y="3915850"/>
            <a:ext cx="2336400" cy="767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408" name="Google Shape;1408;p34"/>
          <p:cNvSpPr txBox="1"/>
          <p:nvPr>
            <p:ph idx="2" type="title"/>
          </p:nvPr>
        </p:nvSpPr>
        <p:spPr>
          <a:xfrm>
            <a:off x="3405326" y="3530302"/>
            <a:ext cx="2336400" cy="467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409" name="Google Shape;1409;p34"/>
          <p:cNvSpPr txBox="1"/>
          <p:nvPr>
            <p:ph idx="3" type="subTitle"/>
          </p:nvPr>
        </p:nvSpPr>
        <p:spPr>
          <a:xfrm>
            <a:off x="3405326" y="3915850"/>
            <a:ext cx="2336400" cy="767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410" name="Google Shape;1410;p34"/>
          <p:cNvSpPr txBox="1"/>
          <p:nvPr>
            <p:ph idx="4" type="title"/>
          </p:nvPr>
        </p:nvSpPr>
        <p:spPr>
          <a:xfrm>
            <a:off x="6076283" y="3530302"/>
            <a:ext cx="2336400" cy="467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411" name="Google Shape;1411;p34"/>
          <p:cNvSpPr txBox="1"/>
          <p:nvPr>
            <p:ph idx="5" type="subTitle"/>
          </p:nvPr>
        </p:nvSpPr>
        <p:spPr>
          <a:xfrm>
            <a:off x="6076283" y="3915850"/>
            <a:ext cx="2336400" cy="767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412" name="Google Shape;1412;p34"/>
          <p:cNvSpPr txBox="1"/>
          <p:nvPr>
            <p:ph idx="6"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
        <p:nvSpPr>
          <p:cNvPr id="1413" name="Google Shape;1413;p34"/>
          <p:cNvSpPr txBox="1"/>
          <p:nvPr>
            <p:ph idx="7" type="title"/>
          </p:nvPr>
        </p:nvSpPr>
        <p:spPr>
          <a:xfrm>
            <a:off x="730325" y="1813595"/>
            <a:ext cx="2336400" cy="467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414" name="Google Shape;1414;p34"/>
          <p:cNvSpPr txBox="1"/>
          <p:nvPr>
            <p:ph idx="8" type="subTitle"/>
          </p:nvPr>
        </p:nvSpPr>
        <p:spPr>
          <a:xfrm>
            <a:off x="730325" y="2195913"/>
            <a:ext cx="2336400" cy="767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415" name="Google Shape;1415;p34"/>
          <p:cNvSpPr txBox="1"/>
          <p:nvPr>
            <p:ph idx="9" type="title"/>
          </p:nvPr>
        </p:nvSpPr>
        <p:spPr>
          <a:xfrm>
            <a:off x="3405326" y="1813595"/>
            <a:ext cx="2336400" cy="467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416" name="Google Shape;1416;p34"/>
          <p:cNvSpPr txBox="1"/>
          <p:nvPr>
            <p:ph idx="13" type="subTitle"/>
          </p:nvPr>
        </p:nvSpPr>
        <p:spPr>
          <a:xfrm>
            <a:off x="3405326" y="2195913"/>
            <a:ext cx="2336400" cy="767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417" name="Google Shape;1417;p34"/>
          <p:cNvSpPr txBox="1"/>
          <p:nvPr>
            <p:ph idx="14" type="title"/>
          </p:nvPr>
        </p:nvSpPr>
        <p:spPr>
          <a:xfrm>
            <a:off x="6076283" y="1813595"/>
            <a:ext cx="2336400" cy="467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418" name="Google Shape;1418;p34"/>
          <p:cNvSpPr txBox="1"/>
          <p:nvPr>
            <p:ph idx="15" type="subTitle"/>
          </p:nvPr>
        </p:nvSpPr>
        <p:spPr>
          <a:xfrm>
            <a:off x="6076283" y="2195913"/>
            <a:ext cx="2336400" cy="767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BLANK_1_1_1_1_1">
    <p:spTree>
      <p:nvGrpSpPr>
        <p:cNvPr id="1419" name="Shape 1419"/>
        <p:cNvGrpSpPr/>
        <p:nvPr/>
      </p:nvGrpSpPr>
      <p:grpSpPr>
        <a:xfrm>
          <a:off x="0" y="0"/>
          <a:ext cx="0" cy="0"/>
          <a:chOff x="0" y="0"/>
          <a:chExt cx="0" cy="0"/>
        </a:xfrm>
      </p:grpSpPr>
      <p:pic>
        <p:nvPicPr>
          <p:cNvPr id="1420" name="Google Shape;1420;p35"/>
          <p:cNvPicPr preferRelativeResize="0"/>
          <p:nvPr/>
        </p:nvPicPr>
        <p:blipFill>
          <a:blip r:embed="rId2">
            <a:alphaModFix amt="66000"/>
          </a:blip>
          <a:stretch>
            <a:fillRect/>
          </a:stretch>
        </p:blipFill>
        <p:spPr>
          <a:xfrm flipH="1" rot="-2343514">
            <a:off x="-1641553" y="-1719908"/>
            <a:ext cx="3297389" cy="2276638"/>
          </a:xfrm>
          <a:prstGeom prst="rect">
            <a:avLst/>
          </a:prstGeom>
          <a:noFill/>
          <a:ln>
            <a:noFill/>
          </a:ln>
        </p:spPr>
      </p:pic>
      <p:grpSp>
        <p:nvGrpSpPr>
          <p:cNvPr id="1421" name="Google Shape;1421;p35"/>
          <p:cNvGrpSpPr/>
          <p:nvPr/>
        </p:nvGrpSpPr>
        <p:grpSpPr>
          <a:xfrm rot="-8099954">
            <a:off x="-459577" y="-1021623"/>
            <a:ext cx="1344367" cy="1995327"/>
            <a:chOff x="272875" y="1527563"/>
            <a:chExt cx="255950" cy="455000"/>
          </a:xfrm>
        </p:grpSpPr>
        <p:sp>
          <p:nvSpPr>
            <p:cNvPr id="1422" name="Google Shape;1422;p35"/>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35"/>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35"/>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35"/>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35"/>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35"/>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35"/>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35"/>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35"/>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35"/>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35"/>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35"/>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35"/>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35"/>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35"/>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35"/>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35"/>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35"/>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35"/>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35"/>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35"/>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35"/>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35"/>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35"/>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35"/>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35"/>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35"/>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35"/>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35"/>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35"/>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35"/>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35"/>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35"/>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35"/>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35"/>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457" name="Google Shape;1457;p35"/>
          <p:cNvPicPr preferRelativeResize="0"/>
          <p:nvPr/>
        </p:nvPicPr>
        <p:blipFill>
          <a:blip r:embed="rId3">
            <a:alphaModFix amt="74000"/>
          </a:blip>
          <a:stretch>
            <a:fillRect/>
          </a:stretch>
        </p:blipFill>
        <p:spPr>
          <a:xfrm flipH="1" rot="4990199">
            <a:off x="-1127360" y="4108621"/>
            <a:ext cx="2894870" cy="2593321"/>
          </a:xfrm>
          <a:prstGeom prst="rect">
            <a:avLst/>
          </a:prstGeom>
          <a:noFill/>
          <a:ln>
            <a:noFill/>
          </a:ln>
        </p:spPr>
      </p:pic>
      <p:pic>
        <p:nvPicPr>
          <p:cNvPr id="1458" name="Google Shape;1458;p35"/>
          <p:cNvPicPr preferRelativeResize="0"/>
          <p:nvPr/>
        </p:nvPicPr>
        <p:blipFill>
          <a:blip r:embed="rId4">
            <a:alphaModFix amt="74000"/>
          </a:blip>
          <a:stretch>
            <a:fillRect/>
          </a:stretch>
        </p:blipFill>
        <p:spPr>
          <a:xfrm flipH="1" rot="4990199">
            <a:off x="7307615" y="-922016"/>
            <a:ext cx="2894870" cy="2593321"/>
          </a:xfrm>
          <a:prstGeom prst="rect">
            <a:avLst/>
          </a:prstGeom>
          <a:noFill/>
          <a:ln>
            <a:noFill/>
          </a:ln>
        </p:spPr>
      </p:pic>
      <p:sp>
        <p:nvSpPr>
          <p:cNvPr id="1459" name="Google Shape;1459;p35"/>
          <p:cNvSpPr txBox="1"/>
          <p:nvPr>
            <p:ph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
        <p:nvSpPr>
          <p:cNvPr id="1460" name="Google Shape;1460;p35"/>
          <p:cNvSpPr/>
          <p:nvPr/>
        </p:nvSpPr>
        <p:spPr>
          <a:xfrm flipH="1" rot="231922">
            <a:off x="7473457" y="-6437207"/>
            <a:ext cx="4623938" cy="7256951"/>
          </a:xfrm>
          <a:custGeom>
            <a:rect b="b" l="l" r="r" t="t"/>
            <a:pathLst>
              <a:path extrusionOk="0" h="94461" w="55812">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61" name="Google Shape;1461;p35"/>
          <p:cNvPicPr preferRelativeResize="0"/>
          <p:nvPr/>
        </p:nvPicPr>
        <p:blipFill>
          <a:blip r:embed="rId2">
            <a:alphaModFix amt="66000"/>
          </a:blip>
          <a:stretch>
            <a:fillRect/>
          </a:stretch>
        </p:blipFill>
        <p:spPr>
          <a:xfrm flipH="1" rot="-2343514">
            <a:off x="7272347" y="3430567"/>
            <a:ext cx="3297389" cy="2276638"/>
          </a:xfrm>
          <a:prstGeom prst="rect">
            <a:avLst/>
          </a:prstGeom>
          <a:noFill/>
          <a:ln>
            <a:noFill/>
          </a:ln>
        </p:spPr>
      </p:pic>
      <p:grpSp>
        <p:nvGrpSpPr>
          <p:cNvPr id="1462" name="Google Shape;1462;p35"/>
          <p:cNvGrpSpPr/>
          <p:nvPr/>
        </p:nvGrpSpPr>
        <p:grpSpPr>
          <a:xfrm rot="-8099954">
            <a:off x="8454323" y="4128852"/>
            <a:ext cx="1344367" cy="1995327"/>
            <a:chOff x="272875" y="1527563"/>
            <a:chExt cx="255950" cy="455000"/>
          </a:xfrm>
        </p:grpSpPr>
        <p:sp>
          <p:nvSpPr>
            <p:cNvPr id="1463" name="Google Shape;1463;p35"/>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35"/>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35"/>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35"/>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35"/>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35"/>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35"/>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35"/>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35"/>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35"/>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35"/>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35"/>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35"/>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35"/>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35"/>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35"/>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35"/>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35"/>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35"/>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35"/>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35"/>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35"/>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35"/>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5"/>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5"/>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5"/>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5"/>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5"/>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35"/>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35"/>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5"/>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5"/>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5"/>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35"/>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35"/>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 and text">
  <p:cSld name="BLANK_1_1_1_1_1_1">
    <p:spTree>
      <p:nvGrpSpPr>
        <p:cNvPr id="1498" name="Shape 1498"/>
        <p:cNvGrpSpPr/>
        <p:nvPr/>
      </p:nvGrpSpPr>
      <p:grpSpPr>
        <a:xfrm>
          <a:off x="0" y="0"/>
          <a:ext cx="0" cy="0"/>
          <a:chOff x="0" y="0"/>
          <a:chExt cx="0" cy="0"/>
        </a:xfrm>
      </p:grpSpPr>
      <p:sp>
        <p:nvSpPr>
          <p:cNvPr id="1499" name="Google Shape;1499;p36"/>
          <p:cNvSpPr txBox="1"/>
          <p:nvPr>
            <p:ph hasCustomPrompt="1" type="title"/>
          </p:nvPr>
        </p:nvSpPr>
        <p:spPr>
          <a:xfrm>
            <a:off x="3040947" y="1992075"/>
            <a:ext cx="1135800" cy="445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25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500" name="Google Shape;1500;p36"/>
          <p:cNvSpPr txBox="1"/>
          <p:nvPr>
            <p:ph idx="1" type="subTitle"/>
          </p:nvPr>
        </p:nvSpPr>
        <p:spPr>
          <a:xfrm>
            <a:off x="4570802" y="3295975"/>
            <a:ext cx="19134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000">
                <a:latin typeface="Overpass Black"/>
                <a:ea typeface="Overpass Black"/>
                <a:cs typeface="Overpass Black"/>
                <a:sym typeface="Overpass Black"/>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01" name="Google Shape;1501;p36"/>
          <p:cNvSpPr txBox="1"/>
          <p:nvPr>
            <p:ph hasCustomPrompt="1" idx="2" type="title"/>
          </p:nvPr>
        </p:nvSpPr>
        <p:spPr>
          <a:xfrm>
            <a:off x="4959602" y="1992075"/>
            <a:ext cx="1135800" cy="445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25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502" name="Google Shape;1502;p36"/>
          <p:cNvSpPr txBox="1"/>
          <p:nvPr>
            <p:ph idx="3" type="subTitle"/>
          </p:nvPr>
        </p:nvSpPr>
        <p:spPr>
          <a:xfrm>
            <a:off x="2645697" y="3295975"/>
            <a:ext cx="19263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000">
                <a:latin typeface="Overpass Black"/>
                <a:ea typeface="Overpass Black"/>
                <a:cs typeface="Overpass Black"/>
                <a:sym typeface="Overpass Black"/>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03" name="Google Shape;1503;p36"/>
          <p:cNvSpPr txBox="1"/>
          <p:nvPr>
            <p:ph hasCustomPrompt="1" idx="4" type="title"/>
          </p:nvPr>
        </p:nvSpPr>
        <p:spPr>
          <a:xfrm>
            <a:off x="6926450" y="1992075"/>
            <a:ext cx="1083000" cy="445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25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504" name="Google Shape;1504;p36"/>
          <p:cNvSpPr txBox="1"/>
          <p:nvPr>
            <p:ph idx="5" type="subTitle"/>
          </p:nvPr>
        </p:nvSpPr>
        <p:spPr>
          <a:xfrm>
            <a:off x="6507950" y="3295975"/>
            <a:ext cx="19200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000">
                <a:latin typeface="Overpass Black"/>
                <a:ea typeface="Overpass Black"/>
                <a:cs typeface="Overpass Black"/>
                <a:sym typeface="Overpass Black"/>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05" name="Google Shape;1505;p36"/>
          <p:cNvSpPr txBox="1"/>
          <p:nvPr>
            <p:ph hasCustomPrompt="1" idx="6" type="title"/>
          </p:nvPr>
        </p:nvSpPr>
        <p:spPr>
          <a:xfrm>
            <a:off x="1146160" y="1992075"/>
            <a:ext cx="1083000" cy="445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25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506" name="Google Shape;1506;p36"/>
          <p:cNvSpPr txBox="1"/>
          <p:nvPr>
            <p:ph idx="7" type="subTitle"/>
          </p:nvPr>
        </p:nvSpPr>
        <p:spPr>
          <a:xfrm>
            <a:off x="724510" y="3295975"/>
            <a:ext cx="19263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000">
                <a:latin typeface="Overpass Black"/>
                <a:ea typeface="Overpass Black"/>
                <a:cs typeface="Overpass Black"/>
                <a:sym typeface="Overpass Black"/>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07" name="Google Shape;1507;p36"/>
          <p:cNvSpPr txBox="1"/>
          <p:nvPr>
            <p:ph idx="8" type="subTitle"/>
          </p:nvPr>
        </p:nvSpPr>
        <p:spPr>
          <a:xfrm>
            <a:off x="722260" y="3632696"/>
            <a:ext cx="1930800" cy="806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08" name="Google Shape;1508;p36"/>
          <p:cNvSpPr txBox="1"/>
          <p:nvPr>
            <p:ph idx="9" type="subTitle"/>
          </p:nvPr>
        </p:nvSpPr>
        <p:spPr>
          <a:xfrm>
            <a:off x="2643447" y="3632696"/>
            <a:ext cx="1930800" cy="806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09" name="Google Shape;1509;p36"/>
          <p:cNvSpPr txBox="1"/>
          <p:nvPr>
            <p:ph idx="13" type="subTitle"/>
          </p:nvPr>
        </p:nvSpPr>
        <p:spPr>
          <a:xfrm>
            <a:off x="4562102" y="3632696"/>
            <a:ext cx="1930800" cy="806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10" name="Google Shape;1510;p36"/>
          <p:cNvSpPr txBox="1"/>
          <p:nvPr>
            <p:ph idx="14" type="subTitle"/>
          </p:nvPr>
        </p:nvSpPr>
        <p:spPr>
          <a:xfrm>
            <a:off x="6502550" y="3632700"/>
            <a:ext cx="1930800" cy="806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pic>
        <p:nvPicPr>
          <p:cNvPr id="1511" name="Google Shape;1511;p36"/>
          <p:cNvPicPr preferRelativeResize="0"/>
          <p:nvPr/>
        </p:nvPicPr>
        <p:blipFill>
          <a:blip r:embed="rId2">
            <a:alphaModFix amt="66000"/>
          </a:blip>
          <a:stretch>
            <a:fillRect/>
          </a:stretch>
        </p:blipFill>
        <p:spPr>
          <a:xfrm flipH="1" rot="5399990">
            <a:off x="7705516" y="-598319"/>
            <a:ext cx="3297389" cy="2276637"/>
          </a:xfrm>
          <a:prstGeom prst="rect">
            <a:avLst/>
          </a:prstGeom>
          <a:noFill/>
          <a:ln>
            <a:noFill/>
          </a:ln>
        </p:spPr>
      </p:pic>
      <p:grpSp>
        <p:nvGrpSpPr>
          <p:cNvPr id="1512" name="Google Shape;1512;p36"/>
          <p:cNvGrpSpPr/>
          <p:nvPr/>
        </p:nvGrpSpPr>
        <p:grpSpPr>
          <a:xfrm rot="-987768">
            <a:off x="7751817" y="-266278"/>
            <a:ext cx="1344359" cy="1995308"/>
            <a:chOff x="272875" y="1527563"/>
            <a:chExt cx="255950" cy="455000"/>
          </a:xfrm>
        </p:grpSpPr>
        <p:sp>
          <p:nvSpPr>
            <p:cNvPr id="1513" name="Google Shape;1513;p36"/>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36"/>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36"/>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36"/>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6"/>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36"/>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36"/>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36"/>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36"/>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36"/>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36"/>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36"/>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36"/>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36"/>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36"/>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36"/>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36"/>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36"/>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36"/>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36"/>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36"/>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36"/>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36"/>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36"/>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36"/>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36"/>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36"/>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36"/>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36"/>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36"/>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36"/>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36"/>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36"/>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36"/>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36"/>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548" name="Google Shape;1548;p36"/>
          <p:cNvPicPr preferRelativeResize="0"/>
          <p:nvPr/>
        </p:nvPicPr>
        <p:blipFill>
          <a:blip r:embed="rId3">
            <a:alphaModFix amt="74000"/>
          </a:blip>
          <a:stretch>
            <a:fillRect/>
          </a:stretch>
        </p:blipFill>
        <p:spPr>
          <a:xfrm flipH="1" rot="-10162003">
            <a:off x="-1091107" y="-1133759"/>
            <a:ext cx="2894871" cy="2593322"/>
          </a:xfrm>
          <a:prstGeom prst="rect">
            <a:avLst/>
          </a:prstGeom>
          <a:noFill/>
          <a:ln>
            <a:noFill/>
          </a:ln>
        </p:spPr>
      </p:pic>
      <p:pic>
        <p:nvPicPr>
          <p:cNvPr id="1549" name="Google Shape;1549;p36"/>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550" name="Google Shape;1550;p36"/>
          <p:cNvSpPr/>
          <p:nvPr/>
        </p:nvSpPr>
        <p:spPr>
          <a:xfrm rot="9899989">
            <a:off x="-583964" y="4625085"/>
            <a:ext cx="2265015" cy="2165770"/>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36"/>
          <p:cNvSpPr txBox="1"/>
          <p:nvPr>
            <p:ph idx="15"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CUSTOM_1">
    <p:spTree>
      <p:nvGrpSpPr>
        <p:cNvPr id="1552" name="Shape 1552"/>
        <p:cNvGrpSpPr/>
        <p:nvPr/>
      </p:nvGrpSpPr>
      <p:grpSpPr>
        <a:xfrm>
          <a:off x="0" y="0"/>
          <a:ext cx="0" cy="0"/>
          <a:chOff x="0" y="0"/>
          <a:chExt cx="0" cy="0"/>
        </a:xfrm>
      </p:grpSpPr>
      <p:sp>
        <p:nvSpPr>
          <p:cNvPr id="1553" name="Google Shape;1553;p37"/>
          <p:cNvSpPr txBox="1"/>
          <p:nvPr>
            <p:ph idx="1" type="subTitle"/>
          </p:nvPr>
        </p:nvSpPr>
        <p:spPr>
          <a:xfrm>
            <a:off x="671450" y="2555700"/>
            <a:ext cx="3566700" cy="1166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1554" name="Google Shape;1554;p37"/>
          <p:cNvSpPr txBox="1"/>
          <p:nvPr>
            <p:ph type="ctrTitle"/>
          </p:nvPr>
        </p:nvSpPr>
        <p:spPr>
          <a:xfrm>
            <a:off x="671450" y="1875052"/>
            <a:ext cx="2604300" cy="5730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pic>
        <p:nvPicPr>
          <p:cNvPr id="1555" name="Google Shape;1555;p37"/>
          <p:cNvPicPr preferRelativeResize="0"/>
          <p:nvPr/>
        </p:nvPicPr>
        <p:blipFill>
          <a:blip r:embed="rId2">
            <a:alphaModFix amt="64000"/>
          </a:blip>
          <a:stretch>
            <a:fillRect/>
          </a:stretch>
        </p:blipFill>
        <p:spPr>
          <a:xfrm rot="5400000">
            <a:off x="6963311" y="-630813"/>
            <a:ext cx="3592176" cy="3021600"/>
          </a:xfrm>
          <a:prstGeom prst="rect">
            <a:avLst/>
          </a:prstGeom>
          <a:noFill/>
          <a:ln>
            <a:noFill/>
          </a:ln>
        </p:spPr>
      </p:pic>
      <p:pic>
        <p:nvPicPr>
          <p:cNvPr id="1556" name="Google Shape;1556;p37"/>
          <p:cNvPicPr preferRelativeResize="0"/>
          <p:nvPr/>
        </p:nvPicPr>
        <p:blipFill>
          <a:blip r:embed="rId3">
            <a:alphaModFix amt="66000"/>
          </a:blip>
          <a:stretch>
            <a:fillRect/>
          </a:stretch>
        </p:blipFill>
        <p:spPr>
          <a:xfrm flipH="1" rot="1326165">
            <a:off x="-191445" y="4128883"/>
            <a:ext cx="3297389" cy="2276634"/>
          </a:xfrm>
          <a:prstGeom prst="rect">
            <a:avLst/>
          </a:prstGeom>
          <a:noFill/>
          <a:ln>
            <a:noFill/>
          </a:ln>
        </p:spPr>
      </p:pic>
      <p:grpSp>
        <p:nvGrpSpPr>
          <p:cNvPr id="1557" name="Google Shape;1557;p37"/>
          <p:cNvGrpSpPr/>
          <p:nvPr/>
        </p:nvGrpSpPr>
        <p:grpSpPr>
          <a:xfrm rot="-2700000">
            <a:off x="8026513" y="-183341"/>
            <a:ext cx="1344349" cy="1995327"/>
            <a:chOff x="272875" y="1527563"/>
            <a:chExt cx="255950" cy="455000"/>
          </a:xfrm>
        </p:grpSpPr>
        <p:sp>
          <p:nvSpPr>
            <p:cNvPr id="1558" name="Google Shape;1558;p37"/>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37"/>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37"/>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37"/>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37"/>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37"/>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37"/>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37"/>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7"/>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7"/>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37"/>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37"/>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7"/>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37"/>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37"/>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37"/>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37"/>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7"/>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7"/>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7"/>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37"/>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7"/>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37"/>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37"/>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37"/>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37"/>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37"/>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37"/>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37"/>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37"/>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37"/>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7"/>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7"/>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37"/>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37"/>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3" name="Google Shape;1593;p37"/>
          <p:cNvSpPr/>
          <p:nvPr/>
        </p:nvSpPr>
        <p:spPr>
          <a:xfrm>
            <a:off x="4566955" y="-2521549"/>
            <a:ext cx="4624024" cy="7256966"/>
          </a:xfrm>
          <a:custGeom>
            <a:rect b="b" l="l" r="r" t="t"/>
            <a:pathLst>
              <a:path extrusionOk="0" h="94461" w="55812">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94" name="Google Shape;1594;p37"/>
          <p:cNvPicPr preferRelativeResize="0"/>
          <p:nvPr/>
        </p:nvPicPr>
        <p:blipFill>
          <a:blip r:embed="rId4">
            <a:alphaModFix amt="74000"/>
          </a:blip>
          <a:stretch>
            <a:fillRect/>
          </a:stretch>
        </p:blipFill>
        <p:spPr>
          <a:xfrm rot="7675040">
            <a:off x="2669916" y="-1516164"/>
            <a:ext cx="2894877" cy="2593327"/>
          </a:xfrm>
          <a:prstGeom prst="rect">
            <a:avLst/>
          </a:prstGeom>
          <a:noFill/>
          <a:ln>
            <a:noFill/>
          </a:ln>
        </p:spPr>
      </p:pic>
      <p:pic>
        <p:nvPicPr>
          <p:cNvPr id="1595" name="Google Shape;1595;p37"/>
          <p:cNvPicPr preferRelativeResize="0"/>
          <p:nvPr/>
        </p:nvPicPr>
        <p:blipFill>
          <a:blip r:embed="rId5">
            <a:alphaModFix amt="74000"/>
          </a:blip>
          <a:stretch>
            <a:fillRect/>
          </a:stretch>
        </p:blipFill>
        <p:spPr>
          <a:xfrm flipH="1" rot="-9631575">
            <a:off x="-1503235" y="-1230424"/>
            <a:ext cx="2894874" cy="2593324"/>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1596" name="Shape 1596"/>
        <p:cNvGrpSpPr/>
        <p:nvPr/>
      </p:nvGrpSpPr>
      <p:grpSpPr>
        <a:xfrm>
          <a:off x="0" y="0"/>
          <a:ext cx="0" cy="0"/>
          <a:chOff x="0" y="0"/>
          <a:chExt cx="0" cy="0"/>
        </a:xfrm>
      </p:grpSpPr>
      <p:sp>
        <p:nvSpPr>
          <p:cNvPr id="1597" name="Google Shape;1597;p38"/>
          <p:cNvSpPr txBox="1"/>
          <p:nvPr>
            <p:ph idx="1" type="subTitle"/>
          </p:nvPr>
        </p:nvSpPr>
        <p:spPr>
          <a:xfrm>
            <a:off x="544025" y="3120381"/>
            <a:ext cx="2286000" cy="476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atin typeface="Overpass Black"/>
                <a:ea typeface="Overpass Black"/>
                <a:cs typeface="Overpass Black"/>
                <a:sym typeface="Overpass Black"/>
              </a:defRPr>
            </a:lvl1pPr>
            <a:lvl2pPr lvl="1" rtl="0" algn="ctr">
              <a:lnSpc>
                <a:spcPct val="100000"/>
              </a:lnSpc>
              <a:spcBef>
                <a:spcPts val="0"/>
              </a:spcBef>
              <a:spcAft>
                <a:spcPts val="0"/>
              </a:spcAft>
              <a:buNone/>
              <a:defRPr sz="1600">
                <a:latin typeface="Overpass Black"/>
                <a:ea typeface="Overpass Black"/>
                <a:cs typeface="Overpass Black"/>
                <a:sym typeface="Overpass Black"/>
              </a:defRPr>
            </a:lvl2pPr>
            <a:lvl3pPr lvl="2" rtl="0" algn="ctr">
              <a:lnSpc>
                <a:spcPct val="100000"/>
              </a:lnSpc>
              <a:spcBef>
                <a:spcPts val="0"/>
              </a:spcBef>
              <a:spcAft>
                <a:spcPts val="0"/>
              </a:spcAft>
              <a:buNone/>
              <a:defRPr sz="1600">
                <a:latin typeface="Overpass Black"/>
                <a:ea typeface="Overpass Black"/>
                <a:cs typeface="Overpass Black"/>
                <a:sym typeface="Overpass Black"/>
              </a:defRPr>
            </a:lvl3pPr>
            <a:lvl4pPr lvl="3" rtl="0" algn="ctr">
              <a:lnSpc>
                <a:spcPct val="100000"/>
              </a:lnSpc>
              <a:spcBef>
                <a:spcPts val="0"/>
              </a:spcBef>
              <a:spcAft>
                <a:spcPts val="0"/>
              </a:spcAft>
              <a:buNone/>
              <a:defRPr sz="1600">
                <a:latin typeface="Overpass Black"/>
                <a:ea typeface="Overpass Black"/>
                <a:cs typeface="Overpass Black"/>
                <a:sym typeface="Overpass Black"/>
              </a:defRPr>
            </a:lvl4pPr>
            <a:lvl5pPr lvl="4" rtl="0" algn="ctr">
              <a:lnSpc>
                <a:spcPct val="100000"/>
              </a:lnSpc>
              <a:spcBef>
                <a:spcPts val="0"/>
              </a:spcBef>
              <a:spcAft>
                <a:spcPts val="0"/>
              </a:spcAft>
              <a:buNone/>
              <a:defRPr sz="1600">
                <a:latin typeface="Overpass Black"/>
                <a:ea typeface="Overpass Black"/>
                <a:cs typeface="Overpass Black"/>
                <a:sym typeface="Overpass Black"/>
              </a:defRPr>
            </a:lvl5pPr>
            <a:lvl6pPr lvl="5" rtl="0" algn="ctr">
              <a:lnSpc>
                <a:spcPct val="100000"/>
              </a:lnSpc>
              <a:spcBef>
                <a:spcPts val="0"/>
              </a:spcBef>
              <a:spcAft>
                <a:spcPts val="0"/>
              </a:spcAft>
              <a:buNone/>
              <a:defRPr sz="1600">
                <a:latin typeface="Overpass Black"/>
                <a:ea typeface="Overpass Black"/>
                <a:cs typeface="Overpass Black"/>
                <a:sym typeface="Overpass Black"/>
              </a:defRPr>
            </a:lvl6pPr>
            <a:lvl7pPr lvl="6" rtl="0" algn="ctr">
              <a:lnSpc>
                <a:spcPct val="100000"/>
              </a:lnSpc>
              <a:spcBef>
                <a:spcPts val="0"/>
              </a:spcBef>
              <a:spcAft>
                <a:spcPts val="0"/>
              </a:spcAft>
              <a:buNone/>
              <a:defRPr sz="1600">
                <a:latin typeface="Overpass Black"/>
                <a:ea typeface="Overpass Black"/>
                <a:cs typeface="Overpass Black"/>
                <a:sym typeface="Overpass Black"/>
              </a:defRPr>
            </a:lvl7pPr>
            <a:lvl8pPr lvl="7" rtl="0" algn="ctr">
              <a:lnSpc>
                <a:spcPct val="100000"/>
              </a:lnSpc>
              <a:spcBef>
                <a:spcPts val="0"/>
              </a:spcBef>
              <a:spcAft>
                <a:spcPts val="0"/>
              </a:spcAft>
              <a:buNone/>
              <a:defRPr sz="1600">
                <a:latin typeface="Overpass Black"/>
                <a:ea typeface="Overpass Black"/>
                <a:cs typeface="Overpass Black"/>
                <a:sym typeface="Overpass Black"/>
              </a:defRPr>
            </a:lvl8pPr>
            <a:lvl9pPr lvl="8" rtl="0" algn="ctr">
              <a:lnSpc>
                <a:spcPct val="100000"/>
              </a:lnSpc>
              <a:spcBef>
                <a:spcPts val="0"/>
              </a:spcBef>
              <a:spcAft>
                <a:spcPts val="0"/>
              </a:spcAft>
              <a:buNone/>
              <a:defRPr sz="1600">
                <a:latin typeface="Overpass Black"/>
                <a:ea typeface="Overpass Black"/>
                <a:cs typeface="Overpass Black"/>
                <a:sym typeface="Overpass Black"/>
              </a:defRPr>
            </a:lvl9pPr>
          </a:lstStyle>
          <a:p/>
        </p:txBody>
      </p:sp>
      <p:sp>
        <p:nvSpPr>
          <p:cNvPr id="1598" name="Google Shape;1598;p38"/>
          <p:cNvSpPr txBox="1"/>
          <p:nvPr>
            <p:ph idx="2" type="subTitle"/>
          </p:nvPr>
        </p:nvSpPr>
        <p:spPr>
          <a:xfrm>
            <a:off x="544025" y="3429595"/>
            <a:ext cx="2286000" cy="84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1599" name="Google Shape;1599;p38"/>
          <p:cNvSpPr txBox="1"/>
          <p:nvPr>
            <p:ph idx="3" type="subTitle"/>
          </p:nvPr>
        </p:nvSpPr>
        <p:spPr>
          <a:xfrm>
            <a:off x="3147280" y="3120381"/>
            <a:ext cx="2467500" cy="476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atin typeface="Overpass Black"/>
                <a:ea typeface="Overpass Black"/>
                <a:cs typeface="Overpass Black"/>
                <a:sym typeface="Overpass Black"/>
              </a:defRPr>
            </a:lvl1pPr>
            <a:lvl2pPr lvl="1" rtl="0" algn="ctr">
              <a:lnSpc>
                <a:spcPct val="100000"/>
              </a:lnSpc>
              <a:spcBef>
                <a:spcPts val="0"/>
              </a:spcBef>
              <a:spcAft>
                <a:spcPts val="0"/>
              </a:spcAft>
              <a:buNone/>
              <a:defRPr sz="1600">
                <a:latin typeface="Overpass Black"/>
                <a:ea typeface="Overpass Black"/>
                <a:cs typeface="Overpass Black"/>
                <a:sym typeface="Overpass Black"/>
              </a:defRPr>
            </a:lvl2pPr>
            <a:lvl3pPr lvl="2" rtl="0" algn="ctr">
              <a:lnSpc>
                <a:spcPct val="100000"/>
              </a:lnSpc>
              <a:spcBef>
                <a:spcPts val="0"/>
              </a:spcBef>
              <a:spcAft>
                <a:spcPts val="0"/>
              </a:spcAft>
              <a:buNone/>
              <a:defRPr sz="1600">
                <a:latin typeface="Overpass Black"/>
                <a:ea typeface="Overpass Black"/>
                <a:cs typeface="Overpass Black"/>
                <a:sym typeface="Overpass Black"/>
              </a:defRPr>
            </a:lvl3pPr>
            <a:lvl4pPr lvl="3" rtl="0" algn="ctr">
              <a:lnSpc>
                <a:spcPct val="100000"/>
              </a:lnSpc>
              <a:spcBef>
                <a:spcPts val="0"/>
              </a:spcBef>
              <a:spcAft>
                <a:spcPts val="0"/>
              </a:spcAft>
              <a:buNone/>
              <a:defRPr sz="1600">
                <a:latin typeface="Overpass Black"/>
                <a:ea typeface="Overpass Black"/>
                <a:cs typeface="Overpass Black"/>
                <a:sym typeface="Overpass Black"/>
              </a:defRPr>
            </a:lvl4pPr>
            <a:lvl5pPr lvl="4" rtl="0" algn="ctr">
              <a:lnSpc>
                <a:spcPct val="100000"/>
              </a:lnSpc>
              <a:spcBef>
                <a:spcPts val="0"/>
              </a:spcBef>
              <a:spcAft>
                <a:spcPts val="0"/>
              </a:spcAft>
              <a:buNone/>
              <a:defRPr sz="1600">
                <a:latin typeface="Overpass Black"/>
                <a:ea typeface="Overpass Black"/>
                <a:cs typeface="Overpass Black"/>
                <a:sym typeface="Overpass Black"/>
              </a:defRPr>
            </a:lvl5pPr>
            <a:lvl6pPr lvl="5" rtl="0" algn="ctr">
              <a:lnSpc>
                <a:spcPct val="100000"/>
              </a:lnSpc>
              <a:spcBef>
                <a:spcPts val="0"/>
              </a:spcBef>
              <a:spcAft>
                <a:spcPts val="0"/>
              </a:spcAft>
              <a:buNone/>
              <a:defRPr sz="1600">
                <a:latin typeface="Overpass Black"/>
                <a:ea typeface="Overpass Black"/>
                <a:cs typeface="Overpass Black"/>
                <a:sym typeface="Overpass Black"/>
              </a:defRPr>
            </a:lvl6pPr>
            <a:lvl7pPr lvl="6" rtl="0" algn="ctr">
              <a:lnSpc>
                <a:spcPct val="100000"/>
              </a:lnSpc>
              <a:spcBef>
                <a:spcPts val="0"/>
              </a:spcBef>
              <a:spcAft>
                <a:spcPts val="0"/>
              </a:spcAft>
              <a:buNone/>
              <a:defRPr sz="1600">
                <a:latin typeface="Overpass Black"/>
                <a:ea typeface="Overpass Black"/>
                <a:cs typeface="Overpass Black"/>
                <a:sym typeface="Overpass Black"/>
              </a:defRPr>
            </a:lvl7pPr>
            <a:lvl8pPr lvl="7" rtl="0" algn="ctr">
              <a:lnSpc>
                <a:spcPct val="100000"/>
              </a:lnSpc>
              <a:spcBef>
                <a:spcPts val="0"/>
              </a:spcBef>
              <a:spcAft>
                <a:spcPts val="0"/>
              </a:spcAft>
              <a:buNone/>
              <a:defRPr sz="1600">
                <a:latin typeface="Overpass Black"/>
                <a:ea typeface="Overpass Black"/>
                <a:cs typeface="Overpass Black"/>
                <a:sym typeface="Overpass Black"/>
              </a:defRPr>
            </a:lvl8pPr>
            <a:lvl9pPr lvl="8" rtl="0" algn="ctr">
              <a:lnSpc>
                <a:spcPct val="100000"/>
              </a:lnSpc>
              <a:spcBef>
                <a:spcPts val="0"/>
              </a:spcBef>
              <a:spcAft>
                <a:spcPts val="0"/>
              </a:spcAft>
              <a:buNone/>
              <a:defRPr sz="1600">
                <a:latin typeface="Overpass Black"/>
                <a:ea typeface="Overpass Black"/>
                <a:cs typeface="Overpass Black"/>
                <a:sym typeface="Overpass Black"/>
              </a:defRPr>
            </a:lvl9pPr>
          </a:lstStyle>
          <a:p/>
        </p:txBody>
      </p:sp>
      <p:sp>
        <p:nvSpPr>
          <p:cNvPr id="1600" name="Google Shape;1600;p38"/>
          <p:cNvSpPr txBox="1"/>
          <p:nvPr>
            <p:ph idx="4" type="subTitle"/>
          </p:nvPr>
        </p:nvSpPr>
        <p:spPr>
          <a:xfrm>
            <a:off x="3238030" y="3429595"/>
            <a:ext cx="2286000" cy="84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1601" name="Google Shape;1601;p38"/>
          <p:cNvSpPr txBox="1"/>
          <p:nvPr>
            <p:ph idx="5" type="subTitle"/>
          </p:nvPr>
        </p:nvSpPr>
        <p:spPr>
          <a:xfrm>
            <a:off x="5784651" y="3120381"/>
            <a:ext cx="2467500" cy="476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atin typeface="Overpass Black"/>
                <a:ea typeface="Overpass Black"/>
                <a:cs typeface="Overpass Black"/>
                <a:sym typeface="Overpass Black"/>
              </a:defRPr>
            </a:lvl1pPr>
            <a:lvl2pPr lvl="1" rtl="0" algn="ctr">
              <a:lnSpc>
                <a:spcPct val="100000"/>
              </a:lnSpc>
              <a:spcBef>
                <a:spcPts val="0"/>
              </a:spcBef>
              <a:spcAft>
                <a:spcPts val="0"/>
              </a:spcAft>
              <a:buNone/>
              <a:defRPr sz="1600">
                <a:latin typeface="Overpass Black"/>
                <a:ea typeface="Overpass Black"/>
                <a:cs typeface="Overpass Black"/>
                <a:sym typeface="Overpass Black"/>
              </a:defRPr>
            </a:lvl2pPr>
            <a:lvl3pPr lvl="2" rtl="0" algn="ctr">
              <a:lnSpc>
                <a:spcPct val="100000"/>
              </a:lnSpc>
              <a:spcBef>
                <a:spcPts val="0"/>
              </a:spcBef>
              <a:spcAft>
                <a:spcPts val="0"/>
              </a:spcAft>
              <a:buNone/>
              <a:defRPr sz="1600">
                <a:latin typeface="Overpass Black"/>
                <a:ea typeface="Overpass Black"/>
                <a:cs typeface="Overpass Black"/>
                <a:sym typeface="Overpass Black"/>
              </a:defRPr>
            </a:lvl3pPr>
            <a:lvl4pPr lvl="3" rtl="0" algn="ctr">
              <a:lnSpc>
                <a:spcPct val="100000"/>
              </a:lnSpc>
              <a:spcBef>
                <a:spcPts val="0"/>
              </a:spcBef>
              <a:spcAft>
                <a:spcPts val="0"/>
              </a:spcAft>
              <a:buNone/>
              <a:defRPr sz="1600">
                <a:latin typeface="Overpass Black"/>
                <a:ea typeface="Overpass Black"/>
                <a:cs typeface="Overpass Black"/>
                <a:sym typeface="Overpass Black"/>
              </a:defRPr>
            </a:lvl4pPr>
            <a:lvl5pPr lvl="4" rtl="0" algn="ctr">
              <a:lnSpc>
                <a:spcPct val="100000"/>
              </a:lnSpc>
              <a:spcBef>
                <a:spcPts val="0"/>
              </a:spcBef>
              <a:spcAft>
                <a:spcPts val="0"/>
              </a:spcAft>
              <a:buNone/>
              <a:defRPr sz="1600">
                <a:latin typeface="Overpass Black"/>
                <a:ea typeface="Overpass Black"/>
                <a:cs typeface="Overpass Black"/>
                <a:sym typeface="Overpass Black"/>
              </a:defRPr>
            </a:lvl5pPr>
            <a:lvl6pPr lvl="5" rtl="0" algn="ctr">
              <a:lnSpc>
                <a:spcPct val="100000"/>
              </a:lnSpc>
              <a:spcBef>
                <a:spcPts val="0"/>
              </a:spcBef>
              <a:spcAft>
                <a:spcPts val="0"/>
              </a:spcAft>
              <a:buNone/>
              <a:defRPr sz="1600">
                <a:latin typeface="Overpass Black"/>
                <a:ea typeface="Overpass Black"/>
                <a:cs typeface="Overpass Black"/>
                <a:sym typeface="Overpass Black"/>
              </a:defRPr>
            </a:lvl6pPr>
            <a:lvl7pPr lvl="6" rtl="0" algn="ctr">
              <a:lnSpc>
                <a:spcPct val="100000"/>
              </a:lnSpc>
              <a:spcBef>
                <a:spcPts val="0"/>
              </a:spcBef>
              <a:spcAft>
                <a:spcPts val="0"/>
              </a:spcAft>
              <a:buNone/>
              <a:defRPr sz="1600">
                <a:latin typeface="Overpass Black"/>
                <a:ea typeface="Overpass Black"/>
                <a:cs typeface="Overpass Black"/>
                <a:sym typeface="Overpass Black"/>
              </a:defRPr>
            </a:lvl7pPr>
            <a:lvl8pPr lvl="7" rtl="0" algn="ctr">
              <a:lnSpc>
                <a:spcPct val="100000"/>
              </a:lnSpc>
              <a:spcBef>
                <a:spcPts val="0"/>
              </a:spcBef>
              <a:spcAft>
                <a:spcPts val="0"/>
              </a:spcAft>
              <a:buNone/>
              <a:defRPr sz="1600">
                <a:latin typeface="Overpass Black"/>
                <a:ea typeface="Overpass Black"/>
                <a:cs typeface="Overpass Black"/>
                <a:sym typeface="Overpass Black"/>
              </a:defRPr>
            </a:lvl8pPr>
            <a:lvl9pPr lvl="8" rtl="0" algn="ctr">
              <a:lnSpc>
                <a:spcPct val="100000"/>
              </a:lnSpc>
              <a:spcBef>
                <a:spcPts val="0"/>
              </a:spcBef>
              <a:spcAft>
                <a:spcPts val="0"/>
              </a:spcAft>
              <a:buNone/>
              <a:defRPr sz="1600">
                <a:latin typeface="Overpass Black"/>
                <a:ea typeface="Overpass Black"/>
                <a:cs typeface="Overpass Black"/>
                <a:sym typeface="Overpass Black"/>
              </a:defRPr>
            </a:lvl9pPr>
          </a:lstStyle>
          <a:p/>
        </p:txBody>
      </p:sp>
      <p:sp>
        <p:nvSpPr>
          <p:cNvPr id="1602" name="Google Shape;1602;p38"/>
          <p:cNvSpPr txBox="1"/>
          <p:nvPr>
            <p:ph idx="6" type="subTitle"/>
          </p:nvPr>
        </p:nvSpPr>
        <p:spPr>
          <a:xfrm>
            <a:off x="5875400" y="3429595"/>
            <a:ext cx="2286000" cy="84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1603" name="Google Shape;1603;p38"/>
          <p:cNvSpPr txBox="1"/>
          <p:nvPr>
            <p:ph hasCustomPrompt="1" type="title"/>
          </p:nvPr>
        </p:nvSpPr>
        <p:spPr>
          <a:xfrm>
            <a:off x="3450130" y="2341726"/>
            <a:ext cx="1861800" cy="54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23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604" name="Google Shape;1604;p38"/>
          <p:cNvSpPr txBox="1"/>
          <p:nvPr>
            <p:ph hasCustomPrompt="1" idx="7" type="title"/>
          </p:nvPr>
        </p:nvSpPr>
        <p:spPr>
          <a:xfrm>
            <a:off x="6087501" y="2341726"/>
            <a:ext cx="1861800" cy="54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23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605" name="Google Shape;1605;p38"/>
          <p:cNvSpPr txBox="1"/>
          <p:nvPr>
            <p:ph hasCustomPrompt="1" idx="8" type="title"/>
          </p:nvPr>
        </p:nvSpPr>
        <p:spPr>
          <a:xfrm>
            <a:off x="756125" y="2341726"/>
            <a:ext cx="1861800" cy="54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23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pic>
        <p:nvPicPr>
          <p:cNvPr id="1606" name="Google Shape;1606;p38"/>
          <p:cNvPicPr preferRelativeResize="0"/>
          <p:nvPr/>
        </p:nvPicPr>
        <p:blipFill>
          <a:blip r:embed="rId2">
            <a:alphaModFix amt="66000"/>
          </a:blip>
          <a:stretch>
            <a:fillRect/>
          </a:stretch>
        </p:blipFill>
        <p:spPr>
          <a:xfrm flipH="1" rot="-2343514">
            <a:off x="-1641553" y="-1719908"/>
            <a:ext cx="3297389" cy="2276638"/>
          </a:xfrm>
          <a:prstGeom prst="rect">
            <a:avLst/>
          </a:prstGeom>
          <a:noFill/>
          <a:ln>
            <a:noFill/>
          </a:ln>
        </p:spPr>
      </p:pic>
      <p:grpSp>
        <p:nvGrpSpPr>
          <p:cNvPr id="1607" name="Google Shape;1607;p38"/>
          <p:cNvGrpSpPr/>
          <p:nvPr/>
        </p:nvGrpSpPr>
        <p:grpSpPr>
          <a:xfrm rot="-8099954">
            <a:off x="-459577" y="-1021623"/>
            <a:ext cx="1344367" cy="1995327"/>
            <a:chOff x="272875" y="1527563"/>
            <a:chExt cx="255950" cy="455000"/>
          </a:xfrm>
        </p:grpSpPr>
        <p:sp>
          <p:nvSpPr>
            <p:cNvPr id="1608" name="Google Shape;1608;p38"/>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8"/>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38"/>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38"/>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8"/>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8"/>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38"/>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38"/>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8"/>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8"/>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38"/>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38"/>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38"/>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38"/>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38"/>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38"/>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38"/>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38"/>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38"/>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38"/>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38"/>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38"/>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38"/>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38"/>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38"/>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38"/>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38"/>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38"/>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38"/>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38"/>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38"/>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38"/>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38"/>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38"/>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38"/>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643" name="Google Shape;1643;p38"/>
          <p:cNvPicPr preferRelativeResize="0"/>
          <p:nvPr/>
        </p:nvPicPr>
        <p:blipFill>
          <a:blip r:embed="rId3">
            <a:alphaModFix amt="74000"/>
          </a:blip>
          <a:stretch>
            <a:fillRect/>
          </a:stretch>
        </p:blipFill>
        <p:spPr>
          <a:xfrm flipH="1" rot="4990199">
            <a:off x="-1127360" y="4108621"/>
            <a:ext cx="2894870" cy="2593321"/>
          </a:xfrm>
          <a:prstGeom prst="rect">
            <a:avLst/>
          </a:prstGeom>
          <a:noFill/>
          <a:ln>
            <a:noFill/>
          </a:ln>
        </p:spPr>
      </p:pic>
      <p:pic>
        <p:nvPicPr>
          <p:cNvPr id="1644" name="Google Shape;1644;p38"/>
          <p:cNvPicPr preferRelativeResize="0"/>
          <p:nvPr/>
        </p:nvPicPr>
        <p:blipFill>
          <a:blip r:embed="rId4">
            <a:alphaModFix amt="74000"/>
          </a:blip>
          <a:stretch>
            <a:fillRect/>
          </a:stretch>
        </p:blipFill>
        <p:spPr>
          <a:xfrm flipH="1" rot="4990199">
            <a:off x="7307615" y="-922016"/>
            <a:ext cx="2894870" cy="2593321"/>
          </a:xfrm>
          <a:prstGeom prst="rect">
            <a:avLst/>
          </a:prstGeom>
          <a:noFill/>
          <a:ln>
            <a:noFill/>
          </a:ln>
        </p:spPr>
      </p:pic>
      <p:sp>
        <p:nvSpPr>
          <p:cNvPr id="1645" name="Google Shape;1645;p38"/>
          <p:cNvSpPr txBox="1"/>
          <p:nvPr>
            <p:ph idx="9"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
        <p:nvSpPr>
          <p:cNvPr id="1646" name="Google Shape;1646;p38"/>
          <p:cNvSpPr/>
          <p:nvPr/>
        </p:nvSpPr>
        <p:spPr>
          <a:xfrm rot="-2136675">
            <a:off x="7291512" y="4066884"/>
            <a:ext cx="2264977" cy="2165734"/>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4">
    <p:spTree>
      <p:nvGrpSpPr>
        <p:cNvPr id="1647" name="Shape 1647"/>
        <p:cNvGrpSpPr/>
        <p:nvPr/>
      </p:nvGrpSpPr>
      <p:grpSpPr>
        <a:xfrm>
          <a:off x="0" y="0"/>
          <a:ext cx="0" cy="0"/>
          <a:chOff x="0" y="0"/>
          <a:chExt cx="0" cy="0"/>
        </a:xfrm>
      </p:grpSpPr>
      <p:pic>
        <p:nvPicPr>
          <p:cNvPr id="1648" name="Google Shape;1648;p39"/>
          <p:cNvPicPr preferRelativeResize="0"/>
          <p:nvPr/>
        </p:nvPicPr>
        <p:blipFill>
          <a:blip r:embed="rId2">
            <a:alphaModFix amt="66000"/>
          </a:blip>
          <a:stretch>
            <a:fillRect/>
          </a:stretch>
        </p:blipFill>
        <p:spPr>
          <a:xfrm flipH="1" rot="-2343514">
            <a:off x="-1166545" y="-1270720"/>
            <a:ext cx="3297389" cy="2276638"/>
          </a:xfrm>
          <a:prstGeom prst="rect">
            <a:avLst/>
          </a:prstGeom>
          <a:noFill/>
          <a:ln>
            <a:noFill/>
          </a:ln>
        </p:spPr>
      </p:pic>
      <p:grpSp>
        <p:nvGrpSpPr>
          <p:cNvPr id="1649" name="Google Shape;1649;p39"/>
          <p:cNvGrpSpPr/>
          <p:nvPr/>
        </p:nvGrpSpPr>
        <p:grpSpPr>
          <a:xfrm rot="-8099954">
            <a:off x="15431" y="-572435"/>
            <a:ext cx="1344367" cy="1995327"/>
            <a:chOff x="272875" y="1527563"/>
            <a:chExt cx="255950" cy="455000"/>
          </a:xfrm>
        </p:grpSpPr>
        <p:sp>
          <p:nvSpPr>
            <p:cNvPr id="1650" name="Google Shape;1650;p39"/>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39"/>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39"/>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39"/>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39"/>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39"/>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39"/>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39"/>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39"/>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39"/>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39"/>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39"/>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39"/>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39"/>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39"/>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39"/>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39"/>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39"/>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39"/>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39"/>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39"/>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39"/>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39"/>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39"/>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39"/>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39"/>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39"/>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39"/>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39"/>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39"/>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39"/>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39"/>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39"/>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39"/>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39"/>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685" name="Google Shape;1685;p39"/>
          <p:cNvPicPr preferRelativeResize="0"/>
          <p:nvPr/>
        </p:nvPicPr>
        <p:blipFill>
          <a:blip r:embed="rId3">
            <a:alphaModFix amt="74000"/>
          </a:blip>
          <a:stretch>
            <a:fillRect/>
          </a:stretch>
        </p:blipFill>
        <p:spPr>
          <a:xfrm flipH="1" rot="-5809801">
            <a:off x="7609918" y="-1097658"/>
            <a:ext cx="2894870" cy="2593321"/>
          </a:xfrm>
          <a:prstGeom prst="rect">
            <a:avLst/>
          </a:prstGeom>
          <a:noFill/>
          <a:ln>
            <a:noFill/>
          </a:ln>
        </p:spPr>
      </p:pic>
      <p:pic>
        <p:nvPicPr>
          <p:cNvPr id="1686" name="Google Shape;1686;p39"/>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1687" name="Google Shape;1687;p39"/>
          <p:cNvGrpSpPr/>
          <p:nvPr/>
        </p:nvGrpSpPr>
        <p:grpSpPr>
          <a:xfrm flipH="1">
            <a:off x="-624375" y="3487614"/>
            <a:ext cx="1344377" cy="2469659"/>
            <a:chOff x="272875" y="1419395"/>
            <a:chExt cx="255950" cy="563168"/>
          </a:xfrm>
        </p:grpSpPr>
        <p:sp>
          <p:nvSpPr>
            <p:cNvPr id="1688" name="Google Shape;1688;p39"/>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39"/>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39"/>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39"/>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39"/>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39"/>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39"/>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39"/>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39"/>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39"/>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39"/>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39"/>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39"/>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39"/>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39"/>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39"/>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39"/>
            <p:cNvSpPr/>
            <p:nvPr/>
          </p:nvSpPr>
          <p:spPr>
            <a:xfrm>
              <a:off x="369050" y="1615955"/>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39"/>
            <p:cNvSpPr/>
            <p:nvPr/>
          </p:nvSpPr>
          <p:spPr>
            <a:xfrm>
              <a:off x="490635" y="1582215"/>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39"/>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39"/>
            <p:cNvSpPr/>
            <p:nvPr/>
          </p:nvSpPr>
          <p:spPr>
            <a:xfrm>
              <a:off x="438343" y="1487068"/>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39"/>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39"/>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39"/>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39"/>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39"/>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39"/>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39"/>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39"/>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39"/>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39"/>
            <p:cNvSpPr/>
            <p:nvPr/>
          </p:nvSpPr>
          <p:spPr>
            <a:xfrm>
              <a:off x="360075" y="195388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39"/>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39"/>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39"/>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39"/>
            <p:cNvSpPr/>
            <p:nvPr/>
          </p:nvSpPr>
          <p:spPr>
            <a:xfrm>
              <a:off x="394558" y="1560904"/>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39"/>
            <p:cNvSpPr/>
            <p:nvPr/>
          </p:nvSpPr>
          <p:spPr>
            <a:xfrm>
              <a:off x="418850" y="1419395"/>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3" name="Google Shape;1723;p39"/>
          <p:cNvSpPr txBox="1"/>
          <p:nvPr>
            <p:ph type="title"/>
          </p:nvPr>
        </p:nvSpPr>
        <p:spPr>
          <a:xfrm>
            <a:off x="732375" y="1618170"/>
            <a:ext cx="3839700" cy="6291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724" name="Google Shape;1724;p39"/>
          <p:cNvSpPr txBox="1"/>
          <p:nvPr>
            <p:ph idx="1" type="subTitle"/>
          </p:nvPr>
        </p:nvSpPr>
        <p:spPr>
          <a:xfrm>
            <a:off x="732375" y="2191200"/>
            <a:ext cx="7691700" cy="2031000"/>
          </a:xfrm>
          <a:prstGeom prst="rect">
            <a:avLst/>
          </a:prstGeom>
        </p:spPr>
        <p:txBody>
          <a:bodyPr anchorCtr="0" anchor="t" bIns="91425" lIns="91425" spcFirstLastPara="1" rIns="91425" wrap="square" tIns="91425">
            <a:noAutofit/>
          </a:bodyPr>
          <a:lstStyle>
            <a:lvl1pPr lvl="0" marR="50800" rtl="0">
              <a:lnSpc>
                <a:spcPct val="166000"/>
              </a:lnSpc>
              <a:spcBef>
                <a:spcPts val="0"/>
              </a:spcBef>
              <a:spcAft>
                <a:spcPts val="0"/>
              </a:spcAft>
              <a:buClr>
                <a:schemeClr val="lt2"/>
              </a:buClr>
              <a:buSzPts val="1400"/>
              <a:buChar char="●"/>
              <a:defRPr sz="1200"/>
            </a:lvl1pPr>
            <a:lvl2pPr lvl="1" rtl="0" algn="ctr">
              <a:lnSpc>
                <a:spcPct val="100000"/>
              </a:lnSpc>
              <a:spcBef>
                <a:spcPts val="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sp>
        <p:nvSpPr>
          <p:cNvPr id="1725" name="Google Shape;1725;p39"/>
          <p:cNvSpPr txBox="1"/>
          <p:nvPr>
            <p:ph idx="2"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
        <p:nvSpPr>
          <p:cNvPr id="1726" name="Google Shape;1726;p39"/>
          <p:cNvSpPr/>
          <p:nvPr/>
        </p:nvSpPr>
        <p:spPr>
          <a:xfrm rot="9899989">
            <a:off x="7836136" y="4072635"/>
            <a:ext cx="2265015" cy="2165770"/>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_1">
    <p:spTree>
      <p:nvGrpSpPr>
        <p:cNvPr id="1727" name="Shape 1727"/>
        <p:cNvGrpSpPr/>
        <p:nvPr/>
      </p:nvGrpSpPr>
      <p:grpSpPr>
        <a:xfrm>
          <a:off x="0" y="0"/>
          <a:ext cx="0" cy="0"/>
          <a:chOff x="0" y="0"/>
          <a:chExt cx="0" cy="0"/>
        </a:xfrm>
      </p:grpSpPr>
      <p:pic>
        <p:nvPicPr>
          <p:cNvPr id="1728" name="Google Shape;1728;p40"/>
          <p:cNvPicPr preferRelativeResize="0"/>
          <p:nvPr/>
        </p:nvPicPr>
        <p:blipFill>
          <a:blip r:embed="rId2">
            <a:alphaModFix amt="66000"/>
          </a:blip>
          <a:stretch>
            <a:fillRect/>
          </a:stretch>
        </p:blipFill>
        <p:spPr>
          <a:xfrm flipH="1" rot="5399990">
            <a:off x="7705516" y="-598319"/>
            <a:ext cx="3297389" cy="2276637"/>
          </a:xfrm>
          <a:prstGeom prst="rect">
            <a:avLst/>
          </a:prstGeom>
          <a:noFill/>
          <a:ln>
            <a:noFill/>
          </a:ln>
        </p:spPr>
      </p:pic>
      <p:grpSp>
        <p:nvGrpSpPr>
          <p:cNvPr id="1729" name="Google Shape;1729;p40"/>
          <p:cNvGrpSpPr/>
          <p:nvPr/>
        </p:nvGrpSpPr>
        <p:grpSpPr>
          <a:xfrm rot="-987768">
            <a:off x="7751817" y="-266278"/>
            <a:ext cx="1344359" cy="1995308"/>
            <a:chOff x="272875" y="1527563"/>
            <a:chExt cx="255950" cy="455000"/>
          </a:xfrm>
        </p:grpSpPr>
        <p:sp>
          <p:nvSpPr>
            <p:cNvPr id="1730" name="Google Shape;1730;p40"/>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40"/>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40"/>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40"/>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40"/>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40"/>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40"/>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40"/>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40"/>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40"/>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40"/>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40"/>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40"/>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40"/>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40"/>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40"/>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40"/>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40"/>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40"/>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40"/>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40"/>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40"/>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40"/>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40"/>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40"/>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40"/>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40"/>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40"/>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40"/>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40"/>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40"/>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40"/>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40"/>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40"/>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40"/>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765" name="Google Shape;1765;p40"/>
          <p:cNvPicPr preferRelativeResize="0"/>
          <p:nvPr/>
        </p:nvPicPr>
        <p:blipFill>
          <a:blip r:embed="rId3">
            <a:alphaModFix amt="74000"/>
          </a:blip>
          <a:stretch>
            <a:fillRect/>
          </a:stretch>
        </p:blipFill>
        <p:spPr>
          <a:xfrm flipH="1" rot="-10162003">
            <a:off x="-1091107" y="-1133759"/>
            <a:ext cx="2894871" cy="2593322"/>
          </a:xfrm>
          <a:prstGeom prst="rect">
            <a:avLst/>
          </a:prstGeom>
          <a:noFill/>
          <a:ln>
            <a:noFill/>
          </a:ln>
        </p:spPr>
      </p:pic>
      <p:pic>
        <p:nvPicPr>
          <p:cNvPr id="1766" name="Google Shape;1766;p40"/>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767" name="Google Shape;1767;p40"/>
          <p:cNvSpPr/>
          <p:nvPr/>
        </p:nvSpPr>
        <p:spPr>
          <a:xfrm rot="9899989">
            <a:off x="-583964" y="4625085"/>
            <a:ext cx="2265015" cy="2165770"/>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40"/>
          <p:cNvSpPr txBox="1"/>
          <p:nvPr>
            <p:ph type="title"/>
          </p:nvPr>
        </p:nvSpPr>
        <p:spPr>
          <a:xfrm>
            <a:off x="732375" y="1637495"/>
            <a:ext cx="38397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769" name="Google Shape;1769;p40"/>
          <p:cNvSpPr txBox="1"/>
          <p:nvPr>
            <p:ph idx="1" type="subTitle"/>
          </p:nvPr>
        </p:nvSpPr>
        <p:spPr>
          <a:xfrm>
            <a:off x="475175" y="2194825"/>
            <a:ext cx="4096800" cy="2490300"/>
          </a:xfrm>
          <a:prstGeom prst="rect">
            <a:avLst/>
          </a:prstGeom>
        </p:spPr>
        <p:txBody>
          <a:bodyPr anchorCtr="0" anchor="t" bIns="91425" lIns="91425" spcFirstLastPara="1" rIns="91425" wrap="square" tIns="91425">
            <a:noAutofit/>
          </a:bodyPr>
          <a:lstStyle>
            <a:lvl1pPr lvl="0" marR="50800" rtl="0">
              <a:lnSpc>
                <a:spcPct val="100000"/>
              </a:lnSpc>
              <a:spcBef>
                <a:spcPts val="0"/>
              </a:spcBef>
              <a:spcAft>
                <a:spcPts val="0"/>
              </a:spcAft>
              <a:buClr>
                <a:schemeClr val="lt2"/>
              </a:buClr>
              <a:buSzPts val="1400"/>
              <a:buChar char="●"/>
              <a:defRPr sz="1200"/>
            </a:lvl1pPr>
            <a:lvl2pPr lvl="1" rtl="0" algn="ctr">
              <a:lnSpc>
                <a:spcPct val="100000"/>
              </a:lnSpc>
              <a:spcBef>
                <a:spcPts val="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sp>
        <p:nvSpPr>
          <p:cNvPr id="1770" name="Google Shape;1770;p40"/>
          <p:cNvSpPr txBox="1"/>
          <p:nvPr>
            <p:ph idx="2" type="title"/>
          </p:nvPr>
        </p:nvSpPr>
        <p:spPr>
          <a:xfrm>
            <a:off x="4578150" y="1637495"/>
            <a:ext cx="38397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771" name="Google Shape;1771;p40"/>
          <p:cNvSpPr txBox="1"/>
          <p:nvPr>
            <p:ph idx="3" type="subTitle"/>
          </p:nvPr>
        </p:nvSpPr>
        <p:spPr>
          <a:xfrm>
            <a:off x="4578150" y="2194825"/>
            <a:ext cx="4096800" cy="249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Char char="●"/>
              <a:defRPr sz="1200"/>
            </a:lvl1pPr>
            <a:lvl2pPr lvl="1" rtl="0" algn="ctr">
              <a:lnSpc>
                <a:spcPct val="100000"/>
              </a:lnSpc>
              <a:spcBef>
                <a:spcPts val="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sp>
        <p:nvSpPr>
          <p:cNvPr id="1772" name="Google Shape;1772;p40"/>
          <p:cNvSpPr txBox="1"/>
          <p:nvPr>
            <p:ph idx="4"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_1_1">
    <p:spTree>
      <p:nvGrpSpPr>
        <p:cNvPr id="1773" name="Shape 1773"/>
        <p:cNvGrpSpPr/>
        <p:nvPr/>
      </p:nvGrpSpPr>
      <p:grpSpPr>
        <a:xfrm>
          <a:off x="0" y="0"/>
          <a:ext cx="0" cy="0"/>
          <a:chOff x="0" y="0"/>
          <a:chExt cx="0" cy="0"/>
        </a:xfrm>
      </p:grpSpPr>
      <p:pic>
        <p:nvPicPr>
          <p:cNvPr id="1774" name="Google Shape;1774;p41"/>
          <p:cNvPicPr preferRelativeResize="0"/>
          <p:nvPr/>
        </p:nvPicPr>
        <p:blipFill>
          <a:blip r:embed="rId2">
            <a:alphaModFix amt="66000"/>
          </a:blip>
          <a:stretch>
            <a:fillRect/>
          </a:stretch>
        </p:blipFill>
        <p:spPr>
          <a:xfrm flipH="1" rot="5399990">
            <a:off x="7705516" y="-598319"/>
            <a:ext cx="3297389" cy="2276637"/>
          </a:xfrm>
          <a:prstGeom prst="rect">
            <a:avLst/>
          </a:prstGeom>
          <a:noFill/>
          <a:ln>
            <a:noFill/>
          </a:ln>
        </p:spPr>
      </p:pic>
      <p:grpSp>
        <p:nvGrpSpPr>
          <p:cNvPr id="1775" name="Google Shape;1775;p41"/>
          <p:cNvGrpSpPr/>
          <p:nvPr/>
        </p:nvGrpSpPr>
        <p:grpSpPr>
          <a:xfrm rot="-987768">
            <a:off x="7751817" y="-266278"/>
            <a:ext cx="1344359" cy="1995308"/>
            <a:chOff x="272875" y="1527563"/>
            <a:chExt cx="255950" cy="455000"/>
          </a:xfrm>
        </p:grpSpPr>
        <p:sp>
          <p:nvSpPr>
            <p:cNvPr id="1776" name="Google Shape;1776;p41"/>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41"/>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41"/>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41"/>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41"/>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41"/>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41"/>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41"/>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41"/>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41"/>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41"/>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41"/>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41"/>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41"/>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41"/>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41"/>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41"/>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41"/>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41"/>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41"/>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41"/>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41"/>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41"/>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41"/>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41"/>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41"/>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41"/>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41"/>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41"/>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41"/>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41"/>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41"/>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41"/>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41"/>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41"/>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811" name="Google Shape;1811;p41"/>
          <p:cNvPicPr preferRelativeResize="0"/>
          <p:nvPr/>
        </p:nvPicPr>
        <p:blipFill>
          <a:blip r:embed="rId3">
            <a:alphaModFix amt="74000"/>
          </a:blip>
          <a:stretch>
            <a:fillRect/>
          </a:stretch>
        </p:blipFill>
        <p:spPr>
          <a:xfrm flipH="1" rot="-10162003">
            <a:off x="-1091107" y="-1133759"/>
            <a:ext cx="2894871" cy="2593322"/>
          </a:xfrm>
          <a:prstGeom prst="rect">
            <a:avLst/>
          </a:prstGeom>
          <a:noFill/>
          <a:ln>
            <a:noFill/>
          </a:ln>
        </p:spPr>
      </p:pic>
      <p:pic>
        <p:nvPicPr>
          <p:cNvPr id="1812" name="Google Shape;1812;p41"/>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813" name="Google Shape;1813;p41"/>
          <p:cNvSpPr/>
          <p:nvPr/>
        </p:nvSpPr>
        <p:spPr>
          <a:xfrm rot="9899989">
            <a:off x="-583964" y="4625085"/>
            <a:ext cx="2265015" cy="2165770"/>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41"/>
          <p:cNvSpPr txBox="1"/>
          <p:nvPr>
            <p:ph idx="1" type="subTitle"/>
          </p:nvPr>
        </p:nvSpPr>
        <p:spPr>
          <a:xfrm>
            <a:off x="724603" y="2240850"/>
            <a:ext cx="3181800" cy="123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Char char="●"/>
              <a:defRPr sz="1600"/>
            </a:lvl1pPr>
            <a:lvl2pPr lvl="1" rtl="0" algn="ctr">
              <a:lnSpc>
                <a:spcPct val="100000"/>
              </a:lnSpc>
              <a:spcBef>
                <a:spcPts val="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sp>
        <p:nvSpPr>
          <p:cNvPr id="1815" name="Google Shape;1815;p41"/>
          <p:cNvSpPr txBox="1"/>
          <p:nvPr>
            <p:ph type="ctrTitle"/>
          </p:nvPr>
        </p:nvSpPr>
        <p:spPr>
          <a:xfrm>
            <a:off x="724603" y="1663050"/>
            <a:ext cx="31818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
        <p:nvSpPr>
          <p:cNvPr id="1816" name="Google Shape;1816;p41"/>
          <p:cNvSpPr/>
          <p:nvPr/>
        </p:nvSpPr>
        <p:spPr>
          <a:xfrm flipH="1" rot="-4340781">
            <a:off x="3518" y="-5268942"/>
            <a:ext cx="4623974" cy="7256832"/>
          </a:xfrm>
          <a:custGeom>
            <a:rect b="b" l="l" r="r" t="t"/>
            <a:pathLst>
              <a:path extrusionOk="0" h="94461" w="55812">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p:cSld name="BLANK_1_1_1_1_1_1_2_1">
    <p:spTree>
      <p:nvGrpSpPr>
        <p:cNvPr id="1817" name="Shape 1817"/>
        <p:cNvGrpSpPr/>
        <p:nvPr/>
      </p:nvGrpSpPr>
      <p:grpSpPr>
        <a:xfrm>
          <a:off x="0" y="0"/>
          <a:ext cx="0" cy="0"/>
          <a:chOff x="0" y="0"/>
          <a:chExt cx="0" cy="0"/>
        </a:xfrm>
      </p:grpSpPr>
      <p:pic>
        <p:nvPicPr>
          <p:cNvPr id="1818" name="Google Shape;1818;p42"/>
          <p:cNvPicPr preferRelativeResize="0"/>
          <p:nvPr/>
        </p:nvPicPr>
        <p:blipFill>
          <a:blip r:embed="rId2">
            <a:alphaModFix amt="76000"/>
          </a:blip>
          <a:stretch>
            <a:fillRect/>
          </a:stretch>
        </p:blipFill>
        <p:spPr>
          <a:xfrm rot="2453973">
            <a:off x="1248590" y="2532214"/>
            <a:ext cx="4232748" cy="1576274"/>
          </a:xfrm>
          <a:prstGeom prst="rect">
            <a:avLst/>
          </a:prstGeom>
          <a:noFill/>
          <a:ln>
            <a:noFill/>
          </a:ln>
        </p:spPr>
      </p:pic>
      <p:pic>
        <p:nvPicPr>
          <p:cNvPr id="1819" name="Google Shape;1819;p42"/>
          <p:cNvPicPr preferRelativeResize="0"/>
          <p:nvPr/>
        </p:nvPicPr>
        <p:blipFill>
          <a:blip r:embed="rId2">
            <a:alphaModFix amt="76000"/>
          </a:blip>
          <a:stretch>
            <a:fillRect/>
          </a:stretch>
        </p:blipFill>
        <p:spPr>
          <a:xfrm rot="2453973">
            <a:off x="-1738310" y="4081814"/>
            <a:ext cx="4232748" cy="1576274"/>
          </a:xfrm>
          <a:prstGeom prst="rect">
            <a:avLst/>
          </a:prstGeom>
          <a:noFill/>
          <a:ln>
            <a:noFill/>
          </a:ln>
        </p:spPr>
      </p:pic>
      <p:pic>
        <p:nvPicPr>
          <p:cNvPr id="1820" name="Google Shape;1820;p42"/>
          <p:cNvPicPr preferRelativeResize="0"/>
          <p:nvPr/>
        </p:nvPicPr>
        <p:blipFill>
          <a:blip r:embed="rId3">
            <a:alphaModFix amt="76000"/>
          </a:blip>
          <a:stretch>
            <a:fillRect/>
          </a:stretch>
        </p:blipFill>
        <p:spPr>
          <a:xfrm rot="2453973">
            <a:off x="6716115" y="-248136"/>
            <a:ext cx="4232748" cy="1576274"/>
          </a:xfrm>
          <a:prstGeom prst="rect">
            <a:avLst/>
          </a:prstGeom>
          <a:noFill/>
          <a:ln>
            <a:noFill/>
          </a:ln>
        </p:spPr>
      </p:pic>
      <p:pic>
        <p:nvPicPr>
          <p:cNvPr id="1821" name="Google Shape;1821;p42"/>
          <p:cNvPicPr preferRelativeResize="0"/>
          <p:nvPr/>
        </p:nvPicPr>
        <p:blipFill>
          <a:blip r:embed="rId4">
            <a:alphaModFix amt="47000"/>
          </a:blip>
          <a:stretch>
            <a:fillRect/>
          </a:stretch>
        </p:blipFill>
        <p:spPr>
          <a:xfrm rot="10800000">
            <a:off x="1630988" y="143888"/>
            <a:ext cx="5882026" cy="4855727"/>
          </a:xfrm>
          <a:prstGeom prst="rect">
            <a:avLst/>
          </a:prstGeom>
          <a:noFill/>
          <a:ln>
            <a:noFill/>
          </a:ln>
        </p:spPr>
      </p:pic>
      <p:grpSp>
        <p:nvGrpSpPr>
          <p:cNvPr id="1822" name="Google Shape;1822;p42"/>
          <p:cNvGrpSpPr/>
          <p:nvPr/>
        </p:nvGrpSpPr>
        <p:grpSpPr>
          <a:xfrm rot="-2700000">
            <a:off x="167955" y="3080962"/>
            <a:ext cx="1344349" cy="2469678"/>
            <a:chOff x="272875" y="1419395"/>
            <a:chExt cx="255950" cy="563168"/>
          </a:xfrm>
        </p:grpSpPr>
        <p:sp>
          <p:nvSpPr>
            <p:cNvPr id="1823" name="Google Shape;1823;p42"/>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42"/>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42"/>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42"/>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42"/>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42"/>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42"/>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42"/>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42"/>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42"/>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42"/>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42"/>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42"/>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42"/>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42"/>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42"/>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42"/>
            <p:cNvSpPr/>
            <p:nvPr/>
          </p:nvSpPr>
          <p:spPr>
            <a:xfrm>
              <a:off x="369050" y="1615955"/>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42"/>
            <p:cNvSpPr/>
            <p:nvPr/>
          </p:nvSpPr>
          <p:spPr>
            <a:xfrm>
              <a:off x="490635" y="1582215"/>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42"/>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42"/>
            <p:cNvSpPr/>
            <p:nvPr/>
          </p:nvSpPr>
          <p:spPr>
            <a:xfrm>
              <a:off x="438343" y="1487068"/>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42"/>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42"/>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42"/>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42"/>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42"/>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42"/>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42"/>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42"/>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42"/>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42"/>
            <p:cNvSpPr/>
            <p:nvPr/>
          </p:nvSpPr>
          <p:spPr>
            <a:xfrm>
              <a:off x="360075" y="195388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42"/>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42"/>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42"/>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42"/>
            <p:cNvSpPr/>
            <p:nvPr/>
          </p:nvSpPr>
          <p:spPr>
            <a:xfrm>
              <a:off x="394558" y="1560904"/>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42"/>
            <p:cNvSpPr/>
            <p:nvPr/>
          </p:nvSpPr>
          <p:spPr>
            <a:xfrm>
              <a:off x="418850" y="1419395"/>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8" name="Google Shape;1858;p42"/>
          <p:cNvGrpSpPr/>
          <p:nvPr/>
        </p:nvGrpSpPr>
        <p:grpSpPr>
          <a:xfrm rot="-2700000">
            <a:off x="8026513" y="-183341"/>
            <a:ext cx="1344349" cy="1995327"/>
            <a:chOff x="272875" y="1527563"/>
            <a:chExt cx="255950" cy="455000"/>
          </a:xfrm>
        </p:grpSpPr>
        <p:sp>
          <p:nvSpPr>
            <p:cNvPr id="1859" name="Google Shape;1859;p42"/>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42"/>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42"/>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42"/>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42"/>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42"/>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42"/>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42"/>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42"/>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42"/>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42"/>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42"/>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42"/>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42"/>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42"/>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42"/>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42"/>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42"/>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42"/>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42"/>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42"/>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42"/>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42"/>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42"/>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42"/>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42"/>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42"/>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42"/>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42"/>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42"/>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42"/>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42"/>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42"/>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42"/>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42"/>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94" name="Google Shape;1894;p42"/>
          <p:cNvSpPr txBox="1"/>
          <p:nvPr>
            <p:ph type="ctrTitle"/>
          </p:nvPr>
        </p:nvSpPr>
        <p:spPr>
          <a:xfrm>
            <a:off x="720000" y="540000"/>
            <a:ext cx="7704000" cy="1350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6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895" name="Google Shape;1895;p42"/>
          <p:cNvSpPr txBox="1"/>
          <p:nvPr>
            <p:ph idx="1" type="subTitle"/>
          </p:nvPr>
        </p:nvSpPr>
        <p:spPr>
          <a:xfrm>
            <a:off x="720000" y="2603948"/>
            <a:ext cx="7704000" cy="96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896" name="Google Shape;1896;p42"/>
          <p:cNvSpPr txBox="1"/>
          <p:nvPr/>
        </p:nvSpPr>
        <p:spPr>
          <a:xfrm>
            <a:off x="2646000" y="3628979"/>
            <a:ext cx="3852000" cy="67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Open Sans SemiBold"/>
                <a:ea typeface="Open Sans SemiBold"/>
                <a:cs typeface="Open Sans SemiBold"/>
                <a:sym typeface="Open Sans SemiBold"/>
              </a:rPr>
              <a:t>CREDITS: This presentation template was created</a:t>
            </a:r>
            <a:r>
              <a:rPr b="1" lang="en" sz="1200">
                <a:solidFill>
                  <a:schemeClr val="dk2"/>
                </a:solidFill>
                <a:latin typeface="Open Sans"/>
                <a:ea typeface="Open Sans"/>
                <a:cs typeface="Open Sans"/>
                <a:sym typeface="Open Sans"/>
              </a:rPr>
              <a:t> </a:t>
            </a:r>
            <a:r>
              <a:rPr b="1" lang="en" sz="1200">
                <a:solidFill>
                  <a:schemeClr val="dk2"/>
                </a:solidFill>
                <a:uFill>
                  <a:noFill/>
                </a:uFill>
                <a:latin typeface="Open Sans"/>
                <a:ea typeface="Open Sans"/>
                <a:cs typeface="Open Sans"/>
                <a:sym typeface="Open Sans"/>
                <a:hlinkClick r:id="rId5">
                  <a:extLst>
                    <a:ext uri="{A12FA001-AC4F-418D-AE19-62706E023703}">
                      <ahyp:hlinkClr val="tx"/>
                    </a:ext>
                  </a:extLst>
                </a:hlinkClick>
              </a:rPr>
              <a:t>by Slidesgo,</a:t>
            </a:r>
            <a:r>
              <a:rPr b="1" lang="en" sz="1200">
                <a:solidFill>
                  <a:schemeClr val="dk2"/>
                </a:solidFill>
                <a:latin typeface="Open Sans"/>
                <a:ea typeface="Open Sans"/>
                <a:cs typeface="Open Sans"/>
                <a:sym typeface="Open Sans"/>
              </a:rPr>
              <a:t> </a:t>
            </a:r>
            <a:r>
              <a:rPr lang="en" sz="1200">
                <a:solidFill>
                  <a:schemeClr val="dk2"/>
                </a:solidFill>
                <a:latin typeface="Open Sans SemiBold"/>
                <a:ea typeface="Open Sans SemiBold"/>
                <a:cs typeface="Open Sans SemiBold"/>
                <a:sym typeface="Open Sans SemiBold"/>
              </a:rPr>
              <a:t>including icons</a:t>
            </a:r>
            <a:r>
              <a:rPr b="1" lang="en" sz="1200">
                <a:solidFill>
                  <a:schemeClr val="dk2"/>
                </a:solidFill>
                <a:latin typeface="Open Sans"/>
                <a:ea typeface="Open Sans"/>
                <a:cs typeface="Open Sans"/>
                <a:sym typeface="Open Sans"/>
              </a:rPr>
              <a:t> </a:t>
            </a:r>
            <a:r>
              <a:rPr b="1" lang="en" sz="1200">
                <a:solidFill>
                  <a:schemeClr val="dk2"/>
                </a:solidFill>
                <a:uFill>
                  <a:noFill/>
                </a:uFill>
                <a:latin typeface="Open Sans"/>
                <a:ea typeface="Open Sans"/>
                <a:cs typeface="Open Sans"/>
                <a:sym typeface="Open Sans"/>
                <a:hlinkClick r:id="rId6">
                  <a:extLst>
                    <a:ext uri="{A12FA001-AC4F-418D-AE19-62706E023703}">
                      <ahyp:hlinkClr val="tx"/>
                    </a:ext>
                  </a:extLst>
                </a:hlinkClick>
              </a:rPr>
              <a:t>by Flaticon,</a:t>
            </a:r>
            <a:r>
              <a:rPr b="1" lang="en" sz="1200">
                <a:solidFill>
                  <a:schemeClr val="dk2"/>
                </a:solidFill>
                <a:latin typeface="Open Sans"/>
                <a:ea typeface="Open Sans"/>
                <a:cs typeface="Open Sans"/>
                <a:sym typeface="Open Sans"/>
              </a:rPr>
              <a:t> i</a:t>
            </a:r>
            <a:r>
              <a:rPr lang="en" sz="1200">
                <a:solidFill>
                  <a:schemeClr val="dk2"/>
                </a:solidFill>
                <a:latin typeface="Open Sans SemiBold"/>
                <a:ea typeface="Open Sans SemiBold"/>
                <a:cs typeface="Open Sans SemiBold"/>
                <a:sym typeface="Open Sans SemiBold"/>
              </a:rPr>
              <a:t>nfographics &amp; images </a:t>
            </a:r>
            <a:r>
              <a:rPr b="1" lang="en" sz="1200">
                <a:solidFill>
                  <a:schemeClr val="dk2"/>
                </a:solidFill>
                <a:uFill>
                  <a:noFill/>
                </a:uFill>
                <a:latin typeface="Open Sans"/>
                <a:ea typeface="Open Sans"/>
                <a:cs typeface="Open Sans"/>
                <a:sym typeface="Open Sans"/>
                <a:hlinkClick r:id="rId7">
                  <a:extLst>
                    <a:ext uri="{A12FA001-AC4F-418D-AE19-62706E023703}">
                      <ahyp:hlinkClr val="tx"/>
                    </a:ext>
                  </a:extLst>
                </a:hlinkClick>
              </a:rPr>
              <a:t>by Freepik</a:t>
            </a:r>
            <a:r>
              <a:rPr b="1" lang="en" sz="1200">
                <a:solidFill>
                  <a:schemeClr val="dk2"/>
                </a:solidFill>
                <a:latin typeface="Open Sans"/>
                <a:ea typeface="Open Sans"/>
                <a:cs typeface="Open Sans"/>
                <a:sym typeface="Open Sans"/>
              </a:rPr>
              <a:t> </a:t>
            </a:r>
            <a:endParaRPr b="1" sz="1200">
              <a:solidFill>
                <a:schemeClr val="dk2"/>
              </a:solidFill>
              <a:latin typeface="Open Sans"/>
              <a:ea typeface="Open Sans"/>
              <a:cs typeface="Open Sans"/>
              <a:sym typeface="Open Sans"/>
            </a:endParaRPr>
          </a:p>
        </p:txBody>
      </p:sp>
      <p:sp>
        <p:nvSpPr>
          <p:cNvPr id="1897" name="Google Shape;1897;p42"/>
          <p:cNvSpPr/>
          <p:nvPr/>
        </p:nvSpPr>
        <p:spPr>
          <a:xfrm>
            <a:off x="5570568" y="-2413037"/>
            <a:ext cx="4624024" cy="7256966"/>
          </a:xfrm>
          <a:custGeom>
            <a:rect b="b" l="l" r="r" t="t"/>
            <a:pathLst>
              <a:path extrusionOk="0" h="94461" w="55812">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5">
    <p:spTree>
      <p:nvGrpSpPr>
        <p:cNvPr id="1898" name="Shape 1898"/>
        <p:cNvGrpSpPr/>
        <p:nvPr/>
      </p:nvGrpSpPr>
      <p:grpSpPr>
        <a:xfrm>
          <a:off x="0" y="0"/>
          <a:ext cx="0" cy="0"/>
          <a:chOff x="0" y="0"/>
          <a:chExt cx="0" cy="0"/>
        </a:xfrm>
      </p:grpSpPr>
      <p:pic>
        <p:nvPicPr>
          <p:cNvPr id="1899" name="Google Shape;1899;p43"/>
          <p:cNvPicPr preferRelativeResize="0"/>
          <p:nvPr/>
        </p:nvPicPr>
        <p:blipFill>
          <a:blip r:embed="rId2">
            <a:alphaModFix amt="76000"/>
          </a:blip>
          <a:stretch>
            <a:fillRect/>
          </a:stretch>
        </p:blipFill>
        <p:spPr>
          <a:xfrm rot="2453973">
            <a:off x="1248590" y="2532214"/>
            <a:ext cx="4232748" cy="1576274"/>
          </a:xfrm>
          <a:prstGeom prst="rect">
            <a:avLst/>
          </a:prstGeom>
          <a:noFill/>
          <a:ln>
            <a:noFill/>
          </a:ln>
        </p:spPr>
      </p:pic>
      <p:pic>
        <p:nvPicPr>
          <p:cNvPr id="1900" name="Google Shape;1900;p43"/>
          <p:cNvPicPr preferRelativeResize="0"/>
          <p:nvPr/>
        </p:nvPicPr>
        <p:blipFill>
          <a:blip r:embed="rId2">
            <a:alphaModFix amt="76000"/>
          </a:blip>
          <a:stretch>
            <a:fillRect/>
          </a:stretch>
        </p:blipFill>
        <p:spPr>
          <a:xfrm rot="2453973">
            <a:off x="-1738310" y="4081814"/>
            <a:ext cx="4232748" cy="1576274"/>
          </a:xfrm>
          <a:prstGeom prst="rect">
            <a:avLst/>
          </a:prstGeom>
          <a:noFill/>
          <a:ln>
            <a:noFill/>
          </a:ln>
        </p:spPr>
      </p:pic>
      <p:pic>
        <p:nvPicPr>
          <p:cNvPr id="1901" name="Google Shape;1901;p43"/>
          <p:cNvPicPr preferRelativeResize="0"/>
          <p:nvPr/>
        </p:nvPicPr>
        <p:blipFill>
          <a:blip r:embed="rId3">
            <a:alphaModFix amt="76000"/>
          </a:blip>
          <a:stretch>
            <a:fillRect/>
          </a:stretch>
        </p:blipFill>
        <p:spPr>
          <a:xfrm rot="2453973">
            <a:off x="6716115" y="-248136"/>
            <a:ext cx="4232748" cy="1576274"/>
          </a:xfrm>
          <a:prstGeom prst="rect">
            <a:avLst/>
          </a:prstGeom>
          <a:noFill/>
          <a:ln>
            <a:noFill/>
          </a:ln>
        </p:spPr>
      </p:pic>
      <p:pic>
        <p:nvPicPr>
          <p:cNvPr id="1902" name="Google Shape;1902;p43"/>
          <p:cNvPicPr preferRelativeResize="0"/>
          <p:nvPr/>
        </p:nvPicPr>
        <p:blipFill>
          <a:blip r:embed="rId4">
            <a:alphaModFix amt="47000"/>
          </a:blip>
          <a:stretch>
            <a:fillRect/>
          </a:stretch>
        </p:blipFill>
        <p:spPr>
          <a:xfrm rot="10800000">
            <a:off x="1630988" y="143888"/>
            <a:ext cx="5882026" cy="4855727"/>
          </a:xfrm>
          <a:prstGeom prst="rect">
            <a:avLst/>
          </a:prstGeom>
          <a:noFill/>
          <a:ln>
            <a:noFill/>
          </a:ln>
        </p:spPr>
      </p:pic>
      <p:grpSp>
        <p:nvGrpSpPr>
          <p:cNvPr id="1903" name="Google Shape;1903;p43"/>
          <p:cNvGrpSpPr/>
          <p:nvPr/>
        </p:nvGrpSpPr>
        <p:grpSpPr>
          <a:xfrm rot="-2700000">
            <a:off x="167955" y="3080962"/>
            <a:ext cx="1344349" cy="2469678"/>
            <a:chOff x="272875" y="1419395"/>
            <a:chExt cx="255950" cy="563168"/>
          </a:xfrm>
        </p:grpSpPr>
        <p:sp>
          <p:nvSpPr>
            <p:cNvPr id="1904" name="Google Shape;1904;p43"/>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43"/>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43"/>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43"/>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43"/>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43"/>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43"/>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43"/>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43"/>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43"/>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43"/>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43"/>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43"/>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43"/>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43"/>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43"/>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43"/>
            <p:cNvSpPr/>
            <p:nvPr/>
          </p:nvSpPr>
          <p:spPr>
            <a:xfrm>
              <a:off x="369050" y="1615955"/>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43"/>
            <p:cNvSpPr/>
            <p:nvPr/>
          </p:nvSpPr>
          <p:spPr>
            <a:xfrm>
              <a:off x="490635" y="1582215"/>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43"/>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43"/>
            <p:cNvSpPr/>
            <p:nvPr/>
          </p:nvSpPr>
          <p:spPr>
            <a:xfrm>
              <a:off x="438343" y="1487068"/>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43"/>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43"/>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43"/>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43"/>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43"/>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43"/>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43"/>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43"/>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43"/>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43"/>
            <p:cNvSpPr/>
            <p:nvPr/>
          </p:nvSpPr>
          <p:spPr>
            <a:xfrm>
              <a:off x="360075" y="195388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43"/>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43"/>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43"/>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43"/>
            <p:cNvSpPr/>
            <p:nvPr/>
          </p:nvSpPr>
          <p:spPr>
            <a:xfrm>
              <a:off x="394558" y="1560904"/>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43"/>
            <p:cNvSpPr/>
            <p:nvPr/>
          </p:nvSpPr>
          <p:spPr>
            <a:xfrm>
              <a:off x="418850" y="1419395"/>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9" name="Google Shape;1939;p43"/>
          <p:cNvGrpSpPr/>
          <p:nvPr/>
        </p:nvGrpSpPr>
        <p:grpSpPr>
          <a:xfrm rot="-2700000">
            <a:off x="8026513" y="-183341"/>
            <a:ext cx="1344349" cy="1995327"/>
            <a:chOff x="272875" y="1527563"/>
            <a:chExt cx="255950" cy="455000"/>
          </a:xfrm>
        </p:grpSpPr>
        <p:sp>
          <p:nvSpPr>
            <p:cNvPr id="1940" name="Google Shape;1940;p43"/>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43"/>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43"/>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43"/>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43"/>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43"/>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43"/>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43"/>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43"/>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43"/>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43"/>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43"/>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43"/>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43"/>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43"/>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43"/>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43"/>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43"/>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43"/>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43"/>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43"/>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43"/>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43"/>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43"/>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43"/>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43"/>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43"/>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43"/>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43"/>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43"/>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43"/>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43"/>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43"/>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43"/>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43"/>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75" name="Google Shape;1975;p43"/>
          <p:cNvSpPr/>
          <p:nvPr/>
        </p:nvSpPr>
        <p:spPr>
          <a:xfrm>
            <a:off x="5570568" y="-2413037"/>
            <a:ext cx="4624024" cy="7256966"/>
          </a:xfrm>
          <a:custGeom>
            <a:rect b="b" l="l" r="r" t="t"/>
            <a:pathLst>
              <a:path extrusionOk="0" h="94461" w="55812">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5_1">
    <p:spTree>
      <p:nvGrpSpPr>
        <p:cNvPr id="1976" name="Shape 1976"/>
        <p:cNvGrpSpPr/>
        <p:nvPr/>
      </p:nvGrpSpPr>
      <p:grpSpPr>
        <a:xfrm>
          <a:off x="0" y="0"/>
          <a:ext cx="0" cy="0"/>
          <a:chOff x="0" y="0"/>
          <a:chExt cx="0" cy="0"/>
        </a:xfrm>
      </p:grpSpPr>
      <p:pic>
        <p:nvPicPr>
          <p:cNvPr id="1977" name="Google Shape;1977;p44"/>
          <p:cNvPicPr preferRelativeResize="0"/>
          <p:nvPr/>
        </p:nvPicPr>
        <p:blipFill>
          <a:blip r:embed="rId2">
            <a:alphaModFix amt="66000"/>
          </a:blip>
          <a:stretch>
            <a:fillRect/>
          </a:stretch>
        </p:blipFill>
        <p:spPr>
          <a:xfrm flipH="1" rot="5399990">
            <a:off x="7705516" y="-598319"/>
            <a:ext cx="3297389" cy="2276637"/>
          </a:xfrm>
          <a:prstGeom prst="rect">
            <a:avLst/>
          </a:prstGeom>
          <a:noFill/>
          <a:ln>
            <a:noFill/>
          </a:ln>
        </p:spPr>
      </p:pic>
      <p:grpSp>
        <p:nvGrpSpPr>
          <p:cNvPr id="1978" name="Google Shape;1978;p44"/>
          <p:cNvGrpSpPr/>
          <p:nvPr/>
        </p:nvGrpSpPr>
        <p:grpSpPr>
          <a:xfrm rot="-987768">
            <a:off x="7751817" y="-266278"/>
            <a:ext cx="1344359" cy="1995308"/>
            <a:chOff x="272875" y="1527563"/>
            <a:chExt cx="255950" cy="455000"/>
          </a:xfrm>
        </p:grpSpPr>
        <p:sp>
          <p:nvSpPr>
            <p:cNvPr id="1979" name="Google Shape;1979;p44"/>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44"/>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44"/>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44"/>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44"/>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44"/>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44"/>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44"/>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44"/>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44"/>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44"/>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44"/>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44"/>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44"/>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44"/>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44"/>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44"/>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44"/>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44"/>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44"/>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44"/>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44"/>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44"/>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44"/>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44"/>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44"/>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44"/>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44"/>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44"/>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44"/>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44"/>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44"/>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44"/>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44"/>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44"/>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014" name="Google Shape;2014;p44"/>
          <p:cNvPicPr preferRelativeResize="0"/>
          <p:nvPr/>
        </p:nvPicPr>
        <p:blipFill>
          <a:blip r:embed="rId3">
            <a:alphaModFix amt="74000"/>
          </a:blip>
          <a:stretch>
            <a:fillRect/>
          </a:stretch>
        </p:blipFill>
        <p:spPr>
          <a:xfrm flipH="1" rot="-10162003">
            <a:off x="-1091107" y="-1133759"/>
            <a:ext cx="2894871" cy="2593322"/>
          </a:xfrm>
          <a:prstGeom prst="rect">
            <a:avLst/>
          </a:prstGeom>
          <a:noFill/>
          <a:ln>
            <a:noFill/>
          </a:ln>
        </p:spPr>
      </p:pic>
      <p:pic>
        <p:nvPicPr>
          <p:cNvPr id="2015" name="Google Shape;2015;p44"/>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2016" name="Google Shape;2016;p44"/>
          <p:cNvSpPr/>
          <p:nvPr/>
        </p:nvSpPr>
        <p:spPr>
          <a:xfrm rot="9899989">
            <a:off x="-583964" y="4625085"/>
            <a:ext cx="2265015" cy="2165770"/>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5_1_1">
    <p:spTree>
      <p:nvGrpSpPr>
        <p:cNvPr id="2017" name="Shape 2017"/>
        <p:cNvGrpSpPr/>
        <p:nvPr/>
      </p:nvGrpSpPr>
      <p:grpSpPr>
        <a:xfrm>
          <a:off x="0" y="0"/>
          <a:ext cx="0" cy="0"/>
          <a:chOff x="0" y="0"/>
          <a:chExt cx="0" cy="0"/>
        </a:xfrm>
      </p:grpSpPr>
      <p:pic>
        <p:nvPicPr>
          <p:cNvPr id="2018" name="Google Shape;2018;p45"/>
          <p:cNvPicPr preferRelativeResize="0"/>
          <p:nvPr/>
        </p:nvPicPr>
        <p:blipFill>
          <a:blip r:embed="rId2">
            <a:alphaModFix amt="66000"/>
          </a:blip>
          <a:stretch>
            <a:fillRect/>
          </a:stretch>
        </p:blipFill>
        <p:spPr>
          <a:xfrm flipH="1" rot="-2343514">
            <a:off x="-1166545" y="-1270720"/>
            <a:ext cx="3297389" cy="2276638"/>
          </a:xfrm>
          <a:prstGeom prst="rect">
            <a:avLst/>
          </a:prstGeom>
          <a:noFill/>
          <a:ln>
            <a:noFill/>
          </a:ln>
        </p:spPr>
      </p:pic>
      <p:grpSp>
        <p:nvGrpSpPr>
          <p:cNvPr id="2019" name="Google Shape;2019;p45"/>
          <p:cNvGrpSpPr/>
          <p:nvPr/>
        </p:nvGrpSpPr>
        <p:grpSpPr>
          <a:xfrm rot="-8099954">
            <a:off x="15431" y="-572435"/>
            <a:ext cx="1344367" cy="1995327"/>
            <a:chOff x="272875" y="1527563"/>
            <a:chExt cx="255950" cy="455000"/>
          </a:xfrm>
        </p:grpSpPr>
        <p:sp>
          <p:nvSpPr>
            <p:cNvPr id="2020" name="Google Shape;2020;p45"/>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45"/>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45"/>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45"/>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45"/>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45"/>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45"/>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45"/>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45"/>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45"/>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45"/>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45"/>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45"/>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45"/>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45"/>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45"/>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45"/>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45"/>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45"/>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45"/>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45"/>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45"/>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45"/>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45"/>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45"/>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45"/>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45"/>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45"/>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45"/>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45"/>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45"/>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45"/>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45"/>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45"/>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45"/>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055" name="Google Shape;2055;p45"/>
          <p:cNvPicPr preferRelativeResize="0"/>
          <p:nvPr/>
        </p:nvPicPr>
        <p:blipFill>
          <a:blip r:embed="rId3">
            <a:alphaModFix amt="74000"/>
          </a:blip>
          <a:stretch>
            <a:fillRect/>
          </a:stretch>
        </p:blipFill>
        <p:spPr>
          <a:xfrm flipH="1" rot="-5809801">
            <a:off x="7609918" y="-1097658"/>
            <a:ext cx="2894870" cy="2593321"/>
          </a:xfrm>
          <a:prstGeom prst="rect">
            <a:avLst/>
          </a:prstGeom>
          <a:noFill/>
          <a:ln>
            <a:noFill/>
          </a:ln>
        </p:spPr>
      </p:pic>
      <p:pic>
        <p:nvPicPr>
          <p:cNvPr id="2056" name="Google Shape;2056;p45"/>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2057" name="Google Shape;2057;p45"/>
          <p:cNvGrpSpPr/>
          <p:nvPr/>
        </p:nvGrpSpPr>
        <p:grpSpPr>
          <a:xfrm flipH="1">
            <a:off x="-624375" y="3487614"/>
            <a:ext cx="1344377" cy="2469659"/>
            <a:chOff x="272875" y="1419395"/>
            <a:chExt cx="255950" cy="563168"/>
          </a:xfrm>
        </p:grpSpPr>
        <p:sp>
          <p:nvSpPr>
            <p:cNvPr id="2058" name="Google Shape;2058;p45"/>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45"/>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45"/>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45"/>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45"/>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45"/>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45"/>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45"/>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45"/>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45"/>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45"/>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45"/>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45"/>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45"/>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45"/>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45"/>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45"/>
            <p:cNvSpPr/>
            <p:nvPr/>
          </p:nvSpPr>
          <p:spPr>
            <a:xfrm>
              <a:off x="369050" y="1615955"/>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45"/>
            <p:cNvSpPr/>
            <p:nvPr/>
          </p:nvSpPr>
          <p:spPr>
            <a:xfrm>
              <a:off x="490635" y="1582215"/>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45"/>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45"/>
            <p:cNvSpPr/>
            <p:nvPr/>
          </p:nvSpPr>
          <p:spPr>
            <a:xfrm>
              <a:off x="438343" y="1487068"/>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45"/>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45"/>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45"/>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45"/>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45"/>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45"/>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45"/>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45"/>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45"/>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45"/>
            <p:cNvSpPr/>
            <p:nvPr/>
          </p:nvSpPr>
          <p:spPr>
            <a:xfrm>
              <a:off x="360075" y="195388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45"/>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45"/>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45"/>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45"/>
            <p:cNvSpPr/>
            <p:nvPr/>
          </p:nvSpPr>
          <p:spPr>
            <a:xfrm>
              <a:off x="394558" y="1560904"/>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45"/>
            <p:cNvSpPr/>
            <p:nvPr/>
          </p:nvSpPr>
          <p:spPr>
            <a:xfrm>
              <a:off x="418850" y="1419395"/>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5_1_1_1">
    <p:spTree>
      <p:nvGrpSpPr>
        <p:cNvPr id="2093" name="Shape 2093"/>
        <p:cNvGrpSpPr/>
        <p:nvPr/>
      </p:nvGrpSpPr>
      <p:grpSpPr>
        <a:xfrm>
          <a:off x="0" y="0"/>
          <a:ext cx="0" cy="0"/>
          <a:chOff x="0" y="0"/>
          <a:chExt cx="0" cy="0"/>
        </a:xfrm>
      </p:grpSpPr>
      <p:pic>
        <p:nvPicPr>
          <p:cNvPr id="2094" name="Google Shape;2094;p46"/>
          <p:cNvPicPr preferRelativeResize="0"/>
          <p:nvPr/>
        </p:nvPicPr>
        <p:blipFill>
          <a:blip r:embed="rId2">
            <a:alphaModFix amt="64000"/>
          </a:blip>
          <a:stretch>
            <a:fillRect/>
          </a:stretch>
        </p:blipFill>
        <p:spPr>
          <a:xfrm rot="5400000">
            <a:off x="6963311" y="-630813"/>
            <a:ext cx="3592176" cy="3021600"/>
          </a:xfrm>
          <a:prstGeom prst="rect">
            <a:avLst/>
          </a:prstGeom>
          <a:noFill/>
          <a:ln>
            <a:noFill/>
          </a:ln>
        </p:spPr>
      </p:pic>
      <p:pic>
        <p:nvPicPr>
          <p:cNvPr id="2095" name="Google Shape;2095;p46"/>
          <p:cNvPicPr preferRelativeResize="0"/>
          <p:nvPr/>
        </p:nvPicPr>
        <p:blipFill>
          <a:blip r:embed="rId3">
            <a:alphaModFix amt="66000"/>
          </a:blip>
          <a:stretch>
            <a:fillRect/>
          </a:stretch>
        </p:blipFill>
        <p:spPr>
          <a:xfrm flipH="1" rot="1326165">
            <a:off x="-191445" y="4128883"/>
            <a:ext cx="3297389" cy="2276634"/>
          </a:xfrm>
          <a:prstGeom prst="rect">
            <a:avLst/>
          </a:prstGeom>
          <a:noFill/>
          <a:ln>
            <a:noFill/>
          </a:ln>
        </p:spPr>
      </p:pic>
      <p:grpSp>
        <p:nvGrpSpPr>
          <p:cNvPr id="2096" name="Google Shape;2096;p46"/>
          <p:cNvGrpSpPr/>
          <p:nvPr/>
        </p:nvGrpSpPr>
        <p:grpSpPr>
          <a:xfrm rot="-2700000">
            <a:off x="8026513" y="-183341"/>
            <a:ext cx="1344349" cy="1995327"/>
            <a:chOff x="272875" y="1527563"/>
            <a:chExt cx="255950" cy="455000"/>
          </a:xfrm>
        </p:grpSpPr>
        <p:sp>
          <p:nvSpPr>
            <p:cNvPr id="2097" name="Google Shape;2097;p46"/>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46"/>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46"/>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46"/>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46"/>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46"/>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46"/>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46"/>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46"/>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46"/>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46"/>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46"/>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46"/>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46"/>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46"/>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46"/>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46"/>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46"/>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46"/>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46"/>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46"/>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46"/>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46"/>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46"/>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46"/>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46"/>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46"/>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46"/>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46"/>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46"/>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46"/>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46"/>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46"/>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46"/>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46"/>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32" name="Google Shape;2132;p46"/>
          <p:cNvSpPr/>
          <p:nvPr/>
        </p:nvSpPr>
        <p:spPr>
          <a:xfrm>
            <a:off x="4566955" y="-2521549"/>
            <a:ext cx="4624024" cy="7256966"/>
          </a:xfrm>
          <a:custGeom>
            <a:rect b="b" l="l" r="r" t="t"/>
            <a:pathLst>
              <a:path extrusionOk="0" h="94461" w="55812">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33" name="Google Shape;2133;p46"/>
          <p:cNvPicPr preferRelativeResize="0"/>
          <p:nvPr/>
        </p:nvPicPr>
        <p:blipFill>
          <a:blip r:embed="rId4">
            <a:alphaModFix amt="74000"/>
          </a:blip>
          <a:stretch>
            <a:fillRect/>
          </a:stretch>
        </p:blipFill>
        <p:spPr>
          <a:xfrm rot="7675040">
            <a:off x="2669916" y="-1516164"/>
            <a:ext cx="2894877" cy="2593327"/>
          </a:xfrm>
          <a:prstGeom prst="rect">
            <a:avLst/>
          </a:prstGeom>
          <a:noFill/>
          <a:ln>
            <a:noFill/>
          </a:ln>
        </p:spPr>
      </p:pic>
      <p:pic>
        <p:nvPicPr>
          <p:cNvPr id="2134" name="Google Shape;2134;p46"/>
          <p:cNvPicPr preferRelativeResize="0"/>
          <p:nvPr/>
        </p:nvPicPr>
        <p:blipFill>
          <a:blip r:embed="rId5">
            <a:alphaModFix amt="74000"/>
          </a:blip>
          <a:stretch>
            <a:fillRect/>
          </a:stretch>
        </p:blipFill>
        <p:spPr>
          <a:xfrm flipH="1" rot="-9631575">
            <a:off x="-1503235" y="-1230424"/>
            <a:ext cx="2894874" cy="2593324"/>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4_1_1_2">
    <p:spTree>
      <p:nvGrpSpPr>
        <p:cNvPr id="2135" name="Shape 2135"/>
        <p:cNvGrpSpPr/>
        <p:nvPr/>
      </p:nvGrpSpPr>
      <p:grpSpPr>
        <a:xfrm>
          <a:off x="0" y="0"/>
          <a:ext cx="0" cy="0"/>
          <a:chOff x="0" y="0"/>
          <a:chExt cx="0" cy="0"/>
        </a:xfrm>
      </p:grpSpPr>
      <p:pic>
        <p:nvPicPr>
          <p:cNvPr id="2136" name="Google Shape;2136;p47"/>
          <p:cNvPicPr preferRelativeResize="0"/>
          <p:nvPr/>
        </p:nvPicPr>
        <p:blipFill>
          <a:blip r:embed="rId2">
            <a:alphaModFix amt="66000"/>
          </a:blip>
          <a:stretch>
            <a:fillRect/>
          </a:stretch>
        </p:blipFill>
        <p:spPr>
          <a:xfrm flipH="1" rot="5399990">
            <a:off x="7705516" y="-598319"/>
            <a:ext cx="3297389" cy="2276637"/>
          </a:xfrm>
          <a:prstGeom prst="rect">
            <a:avLst/>
          </a:prstGeom>
          <a:noFill/>
          <a:ln>
            <a:noFill/>
          </a:ln>
        </p:spPr>
      </p:pic>
      <p:grpSp>
        <p:nvGrpSpPr>
          <p:cNvPr id="2137" name="Google Shape;2137;p47"/>
          <p:cNvGrpSpPr/>
          <p:nvPr/>
        </p:nvGrpSpPr>
        <p:grpSpPr>
          <a:xfrm rot="-987768">
            <a:off x="7751817" y="-266278"/>
            <a:ext cx="1344359" cy="1995308"/>
            <a:chOff x="272875" y="1527563"/>
            <a:chExt cx="255950" cy="455000"/>
          </a:xfrm>
        </p:grpSpPr>
        <p:sp>
          <p:nvSpPr>
            <p:cNvPr id="2138" name="Google Shape;2138;p47"/>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47"/>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47"/>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47"/>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47"/>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47"/>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47"/>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47"/>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47"/>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47"/>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47"/>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47"/>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47"/>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47"/>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47"/>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47"/>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47"/>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47"/>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47"/>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47"/>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47"/>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47"/>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47"/>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47"/>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47"/>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47"/>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47"/>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47"/>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47"/>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47"/>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47"/>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47"/>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47"/>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47"/>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47"/>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173" name="Google Shape;2173;p47"/>
          <p:cNvPicPr preferRelativeResize="0"/>
          <p:nvPr/>
        </p:nvPicPr>
        <p:blipFill>
          <a:blip r:embed="rId3">
            <a:alphaModFix amt="74000"/>
          </a:blip>
          <a:stretch>
            <a:fillRect/>
          </a:stretch>
        </p:blipFill>
        <p:spPr>
          <a:xfrm flipH="1" rot="-10162003">
            <a:off x="-1091107" y="-1133759"/>
            <a:ext cx="2894871" cy="2593322"/>
          </a:xfrm>
          <a:prstGeom prst="rect">
            <a:avLst/>
          </a:prstGeom>
          <a:noFill/>
          <a:ln>
            <a:noFill/>
          </a:ln>
        </p:spPr>
      </p:pic>
      <p:pic>
        <p:nvPicPr>
          <p:cNvPr id="2174" name="Google Shape;2174;p47"/>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2175" name="Google Shape;2175;p47"/>
          <p:cNvSpPr/>
          <p:nvPr/>
        </p:nvSpPr>
        <p:spPr>
          <a:xfrm rot="9899989">
            <a:off x="-583964" y="4625085"/>
            <a:ext cx="2265015" cy="2165770"/>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0.xml"/><Relationship Id="rId22" Type="http://schemas.openxmlformats.org/officeDocument/2006/relationships/slideLayout" Target="../slideLayouts/slideLayout32.xml"/><Relationship Id="rId21" Type="http://schemas.openxmlformats.org/officeDocument/2006/relationships/slideLayout" Target="../slideLayouts/slideLayout31.xml"/><Relationship Id="rId24" Type="http://schemas.openxmlformats.org/officeDocument/2006/relationships/slideLayout" Target="../slideLayouts/slideLayout34.xml"/><Relationship Id="rId23" Type="http://schemas.openxmlformats.org/officeDocument/2006/relationships/slideLayout" Target="../slideLayouts/slideLayout33.xml"/><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26" Type="http://schemas.openxmlformats.org/officeDocument/2006/relationships/slideLayout" Target="../slideLayouts/slideLayout36.xml"/><Relationship Id="rId25" Type="http://schemas.openxmlformats.org/officeDocument/2006/relationships/slideLayout" Target="../slideLayouts/slideLayout35.xml"/><Relationship Id="rId28" Type="http://schemas.openxmlformats.org/officeDocument/2006/relationships/slideLayout" Target="../slideLayouts/slideLayout38.xml"/><Relationship Id="rId27" Type="http://schemas.openxmlformats.org/officeDocument/2006/relationships/slideLayout" Target="../slideLayouts/slideLayout37.xml"/><Relationship Id="rId5" Type="http://schemas.openxmlformats.org/officeDocument/2006/relationships/slideLayout" Target="../slideLayouts/slideLayout15.xml"/><Relationship Id="rId6" Type="http://schemas.openxmlformats.org/officeDocument/2006/relationships/slideLayout" Target="../slideLayouts/slideLayout16.xml"/><Relationship Id="rId29" Type="http://schemas.openxmlformats.org/officeDocument/2006/relationships/slideLayout" Target="../slideLayouts/slideLayout39.xml"/><Relationship Id="rId7" Type="http://schemas.openxmlformats.org/officeDocument/2006/relationships/slideLayout" Target="../slideLayouts/slideLayout17.xml"/><Relationship Id="rId8" Type="http://schemas.openxmlformats.org/officeDocument/2006/relationships/slideLayout" Target="../slideLayouts/slideLayout18.xml"/><Relationship Id="rId31" Type="http://schemas.openxmlformats.org/officeDocument/2006/relationships/slideLayout" Target="../slideLayouts/slideLayout41.xml"/><Relationship Id="rId30" Type="http://schemas.openxmlformats.org/officeDocument/2006/relationships/slideLayout" Target="../slideLayouts/slideLayout40.xml"/><Relationship Id="rId11" Type="http://schemas.openxmlformats.org/officeDocument/2006/relationships/slideLayout" Target="../slideLayouts/slideLayout21.xml"/><Relationship Id="rId33" Type="http://schemas.openxmlformats.org/officeDocument/2006/relationships/slideLayout" Target="../slideLayouts/slideLayout43.xml"/><Relationship Id="rId10" Type="http://schemas.openxmlformats.org/officeDocument/2006/relationships/slideLayout" Target="../slideLayouts/slideLayout20.xml"/><Relationship Id="rId32" Type="http://schemas.openxmlformats.org/officeDocument/2006/relationships/slideLayout" Target="../slideLayouts/slideLayout42.xml"/><Relationship Id="rId13" Type="http://schemas.openxmlformats.org/officeDocument/2006/relationships/slideLayout" Target="../slideLayouts/slideLayout23.xml"/><Relationship Id="rId35" Type="http://schemas.openxmlformats.org/officeDocument/2006/relationships/slideLayout" Target="../slideLayouts/slideLayout45.xml"/><Relationship Id="rId12" Type="http://schemas.openxmlformats.org/officeDocument/2006/relationships/slideLayout" Target="../slideLayouts/slideLayout22.xml"/><Relationship Id="rId34" Type="http://schemas.openxmlformats.org/officeDocument/2006/relationships/slideLayout" Target="../slideLayouts/slideLayout44.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36" Type="http://schemas.openxmlformats.org/officeDocument/2006/relationships/theme" Target="../theme/theme1.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9" Type="http://schemas.openxmlformats.org/officeDocument/2006/relationships/slideLayout" Target="../slideLayouts/slideLayout29.xml"/><Relationship Id="rId1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64" name="Shape 64"/>
        <p:cNvGrpSpPr/>
        <p:nvPr/>
      </p:nvGrpSpPr>
      <p:grpSpPr>
        <a:xfrm>
          <a:off x="0" y="0"/>
          <a:ext cx="0" cy="0"/>
          <a:chOff x="0" y="0"/>
          <a:chExt cx="0" cy="0"/>
        </a:xfrm>
      </p:grpSpPr>
      <p:sp>
        <p:nvSpPr>
          <p:cNvPr id="65" name="Google Shape;65;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1pPr>
            <a:lvl2pPr lvl="1"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2pPr>
            <a:lvl3pPr lvl="2"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3pPr>
            <a:lvl4pPr lvl="3"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4pPr>
            <a:lvl5pPr lvl="4"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5pPr>
            <a:lvl6pPr lvl="5"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6pPr>
            <a:lvl7pPr lvl="6"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7pPr>
            <a:lvl8pPr lvl="7"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8pPr>
            <a:lvl9pPr lvl="8"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9pPr>
          </a:lstStyle>
          <a:p/>
        </p:txBody>
      </p:sp>
      <p:sp>
        <p:nvSpPr>
          <p:cNvPr id="66" name="Google Shape;66;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indent="-317500" lvl="1" marL="914400" rtl="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rtl="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rtl="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rtl="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rtl="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rtl="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rtl="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rtl="0">
              <a:lnSpc>
                <a:spcPct val="100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 id="2147483688" r:id="rId31"/>
    <p:sldLayoutId id="2147483689" r:id="rId32"/>
    <p:sldLayoutId id="2147483690" r:id="rId33"/>
    <p:sldLayoutId id="2147483691" r:id="rId34"/>
    <p:sldLayoutId id="2147483692"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5.xml"/><Relationship Id="rId3"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31.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9" name="Shape 2179"/>
        <p:cNvGrpSpPr/>
        <p:nvPr/>
      </p:nvGrpSpPr>
      <p:grpSpPr>
        <a:xfrm>
          <a:off x="0" y="0"/>
          <a:ext cx="0" cy="0"/>
          <a:chOff x="0" y="0"/>
          <a:chExt cx="0" cy="0"/>
        </a:xfrm>
      </p:grpSpPr>
      <p:pic>
        <p:nvPicPr>
          <p:cNvPr id="2180" name="Google Shape;2180;p48"/>
          <p:cNvPicPr preferRelativeResize="0"/>
          <p:nvPr/>
        </p:nvPicPr>
        <p:blipFill>
          <a:blip r:embed="rId3">
            <a:alphaModFix amt="74000"/>
          </a:blip>
          <a:stretch>
            <a:fillRect/>
          </a:stretch>
        </p:blipFill>
        <p:spPr>
          <a:xfrm rot="9461196">
            <a:off x="1917996" y="2388117"/>
            <a:ext cx="2894873" cy="2593323"/>
          </a:xfrm>
          <a:prstGeom prst="rect">
            <a:avLst/>
          </a:prstGeom>
          <a:noFill/>
          <a:ln>
            <a:noFill/>
          </a:ln>
        </p:spPr>
      </p:pic>
      <p:pic>
        <p:nvPicPr>
          <p:cNvPr id="2181" name="Google Shape;2181;p48"/>
          <p:cNvPicPr preferRelativeResize="0"/>
          <p:nvPr/>
        </p:nvPicPr>
        <p:blipFill>
          <a:blip r:embed="rId4">
            <a:alphaModFix amt="74000"/>
          </a:blip>
          <a:stretch>
            <a:fillRect/>
          </a:stretch>
        </p:blipFill>
        <p:spPr>
          <a:xfrm rot="1377427">
            <a:off x="4764679" y="752254"/>
            <a:ext cx="2894876" cy="2593327"/>
          </a:xfrm>
          <a:prstGeom prst="rect">
            <a:avLst/>
          </a:prstGeom>
          <a:noFill/>
          <a:ln>
            <a:noFill/>
          </a:ln>
        </p:spPr>
      </p:pic>
      <p:pic>
        <p:nvPicPr>
          <p:cNvPr id="2182" name="Google Shape;2182;p48"/>
          <p:cNvPicPr preferRelativeResize="0"/>
          <p:nvPr/>
        </p:nvPicPr>
        <p:blipFill>
          <a:blip r:embed="rId5">
            <a:alphaModFix amt="47000"/>
          </a:blip>
          <a:stretch>
            <a:fillRect/>
          </a:stretch>
        </p:blipFill>
        <p:spPr>
          <a:xfrm>
            <a:off x="1808452" y="227299"/>
            <a:ext cx="5527099" cy="4562724"/>
          </a:xfrm>
          <a:prstGeom prst="rect">
            <a:avLst/>
          </a:prstGeom>
          <a:noFill/>
          <a:ln>
            <a:noFill/>
          </a:ln>
        </p:spPr>
      </p:pic>
      <p:sp>
        <p:nvSpPr>
          <p:cNvPr id="2183" name="Google Shape;2183;p48"/>
          <p:cNvSpPr txBox="1"/>
          <p:nvPr>
            <p:ph type="ctrTitle"/>
          </p:nvPr>
        </p:nvSpPr>
        <p:spPr>
          <a:xfrm>
            <a:off x="196400" y="1130675"/>
            <a:ext cx="88662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t>How does ocean acidification impact Ecosystems?</a:t>
            </a:r>
            <a:endParaRPr sz="4800"/>
          </a:p>
        </p:txBody>
      </p:sp>
      <p:sp>
        <p:nvSpPr>
          <p:cNvPr id="2184" name="Google Shape;2184;p48"/>
          <p:cNvSpPr txBox="1"/>
          <p:nvPr>
            <p:ph idx="1" type="subTitle"/>
          </p:nvPr>
        </p:nvSpPr>
        <p:spPr>
          <a:xfrm>
            <a:off x="720000" y="3220225"/>
            <a:ext cx="7704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Ocean Acidification and Eelgrass: Lesson 3A</a:t>
            </a:r>
            <a:endParaRPr/>
          </a:p>
        </p:txBody>
      </p:sp>
      <p:sp>
        <p:nvSpPr>
          <p:cNvPr id="2185" name="Google Shape;2185;p48"/>
          <p:cNvSpPr/>
          <p:nvPr/>
        </p:nvSpPr>
        <p:spPr>
          <a:xfrm>
            <a:off x="-3657600" y="7305175"/>
            <a:ext cx="792600" cy="7926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4" name="Shape 2274"/>
        <p:cNvGrpSpPr/>
        <p:nvPr/>
      </p:nvGrpSpPr>
      <p:grpSpPr>
        <a:xfrm>
          <a:off x="0" y="0"/>
          <a:ext cx="0" cy="0"/>
          <a:chOff x="0" y="0"/>
          <a:chExt cx="0" cy="0"/>
        </a:xfrm>
      </p:grpSpPr>
      <p:pic>
        <p:nvPicPr>
          <p:cNvPr id="2275" name="Google Shape;2275;p57"/>
          <p:cNvPicPr preferRelativeResize="0"/>
          <p:nvPr/>
        </p:nvPicPr>
        <p:blipFill>
          <a:blip r:embed="rId3">
            <a:alphaModFix amt="44000"/>
          </a:blip>
          <a:stretch>
            <a:fillRect/>
          </a:stretch>
        </p:blipFill>
        <p:spPr>
          <a:xfrm>
            <a:off x="163200" y="2628550"/>
            <a:ext cx="1509600" cy="1020300"/>
          </a:xfrm>
          <a:prstGeom prst="rect">
            <a:avLst/>
          </a:prstGeom>
          <a:noFill/>
          <a:ln>
            <a:noFill/>
          </a:ln>
        </p:spPr>
      </p:pic>
      <p:pic>
        <p:nvPicPr>
          <p:cNvPr id="2276" name="Google Shape;2276;p57"/>
          <p:cNvPicPr preferRelativeResize="0"/>
          <p:nvPr/>
        </p:nvPicPr>
        <p:blipFill>
          <a:blip r:embed="rId4">
            <a:alphaModFix amt="55000"/>
          </a:blip>
          <a:stretch>
            <a:fillRect/>
          </a:stretch>
        </p:blipFill>
        <p:spPr>
          <a:xfrm>
            <a:off x="2323805" y="2628550"/>
            <a:ext cx="1212974" cy="1020309"/>
          </a:xfrm>
          <a:prstGeom prst="rect">
            <a:avLst/>
          </a:prstGeom>
          <a:noFill/>
          <a:ln>
            <a:noFill/>
          </a:ln>
        </p:spPr>
      </p:pic>
      <p:sp>
        <p:nvSpPr>
          <p:cNvPr id="2277" name="Google Shape;2277;p57"/>
          <p:cNvSpPr txBox="1"/>
          <p:nvPr/>
        </p:nvSpPr>
        <p:spPr>
          <a:xfrm>
            <a:off x="163195" y="2970104"/>
            <a:ext cx="1509600" cy="33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Open Sans ExtraBold"/>
                <a:ea typeface="Open Sans ExtraBold"/>
                <a:cs typeface="Open Sans ExtraBold"/>
                <a:sym typeface="Open Sans ExtraBold"/>
              </a:rPr>
              <a:t>Herbivorous </a:t>
            </a:r>
            <a:endParaRPr>
              <a:solidFill>
                <a:schemeClr val="dk2"/>
              </a:solidFill>
              <a:latin typeface="Open Sans ExtraBold"/>
              <a:ea typeface="Open Sans ExtraBold"/>
              <a:cs typeface="Open Sans ExtraBold"/>
              <a:sym typeface="Open Sans ExtraBold"/>
            </a:endParaRPr>
          </a:p>
          <a:p>
            <a:pPr indent="0" lvl="0" marL="0" rtl="0" algn="ctr">
              <a:spcBef>
                <a:spcPts val="0"/>
              </a:spcBef>
              <a:spcAft>
                <a:spcPts val="0"/>
              </a:spcAft>
              <a:buNone/>
            </a:pPr>
            <a:r>
              <a:rPr lang="en">
                <a:solidFill>
                  <a:schemeClr val="dk2"/>
                </a:solidFill>
                <a:latin typeface="Open Sans ExtraBold"/>
                <a:ea typeface="Open Sans ExtraBold"/>
                <a:cs typeface="Open Sans ExtraBold"/>
                <a:sym typeface="Open Sans ExtraBold"/>
              </a:rPr>
              <a:t>Fish </a:t>
            </a:r>
            <a:endParaRPr>
              <a:solidFill>
                <a:schemeClr val="dk2"/>
              </a:solidFill>
              <a:latin typeface="Open Sans ExtraBold"/>
              <a:ea typeface="Open Sans ExtraBold"/>
              <a:cs typeface="Open Sans ExtraBold"/>
              <a:sym typeface="Open Sans ExtraBold"/>
            </a:endParaRPr>
          </a:p>
        </p:txBody>
      </p:sp>
      <p:sp>
        <p:nvSpPr>
          <p:cNvPr id="2278" name="Google Shape;2278;p57"/>
          <p:cNvSpPr txBox="1"/>
          <p:nvPr/>
        </p:nvSpPr>
        <p:spPr>
          <a:xfrm>
            <a:off x="2258592" y="2970104"/>
            <a:ext cx="1343400" cy="33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Open Sans ExtraBold"/>
                <a:ea typeface="Open Sans ExtraBold"/>
                <a:cs typeface="Open Sans ExtraBold"/>
                <a:sym typeface="Open Sans ExtraBold"/>
              </a:rPr>
              <a:t>Urchin</a:t>
            </a:r>
            <a:endParaRPr>
              <a:solidFill>
                <a:schemeClr val="dk2"/>
              </a:solidFill>
              <a:latin typeface="Open Sans ExtraBold"/>
              <a:ea typeface="Open Sans ExtraBold"/>
              <a:cs typeface="Open Sans ExtraBold"/>
              <a:sym typeface="Open Sans ExtraBold"/>
            </a:endParaRPr>
          </a:p>
        </p:txBody>
      </p:sp>
      <p:pic>
        <p:nvPicPr>
          <p:cNvPr id="2279" name="Google Shape;2279;p57"/>
          <p:cNvPicPr preferRelativeResize="0"/>
          <p:nvPr/>
        </p:nvPicPr>
        <p:blipFill>
          <a:blip r:embed="rId5">
            <a:alphaModFix amt="68000"/>
          </a:blip>
          <a:stretch>
            <a:fillRect/>
          </a:stretch>
        </p:blipFill>
        <p:spPr>
          <a:xfrm>
            <a:off x="1341496" y="3833475"/>
            <a:ext cx="1212974" cy="1020309"/>
          </a:xfrm>
          <a:prstGeom prst="rect">
            <a:avLst/>
          </a:prstGeom>
          <a:noFill/>
          <a:ln>
            <a:noFill/>
          </a:ln>
        </p:spPr>
      </p:pic>
      <p:sp>
        <p:nvSpPr>
          <p:cNvPr id="2280" name="Google Shape;2280;p57"/>
          <p:cNvSpPr txBox="1"/>
          <p:nvPr/>
        </p:nvSpPr>
        <p:spPr>
          <a:xfrm>
            <a:off x="1276283" y="4175029"/>
            <a:ext cx="1343400" cy="33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Open Sans ExtraBold"/>
                <a:ea typeface="Open Sans ExtraBold"/>
                <a:cs typeface="Open Sans ExtraBold"/>
                <a:sym typeface="Open Sans ExtraBold"/>
              </a:rPr>
              <a:t>Kelp</a:t>
            </a:r>
            <a:endParaRPr>
              <a:solidFill>
                <a:schemeClr val="dk2"/>
              </a:solidFill>
              <a:latin typeface="Open Sans ExtraBold"/>
              <a:ea typeface="Open Sans ExtraBold"/>
              <a:cs typeface="Open Sans ExtraBold"/>
              <a:sym typeface="Open Sans ExtraBold"/>
            </a:endParaRPr>
          </a:p>
        </p:txBody>
      </p:sp>
      <p:pic>
        <p:nvPicPr>
          <p:cNvPr id="2281" name="Google Shape;2281;p57"/>
          <p:cNvPicPr preferRelativeResize="0"/>
          <p:nvPr/>
        </p:nvPicPr>
        <p:blipFill>
          <a:blip r:embed="rId6">
            <a:alphaModFix amt="83000"/>
          </a:blip>
          <a:stretch>
            <a:fillRect/>
          </a:stretch>
        </p:blipFill>
        <p:spPr>
          <a:xfrm>
            <a:off x="3123422" y="1365875"/>
            <a:ext cx="1212974" cy="1020309"/>
          </a:xfrm>
          <a:prstGeom prst="rect">
            <a:avLst/>
          </a:prstGeom>
          <a:noFill/>
          <a:ln>
            <a:noFill/>
          </a:ln>
        </p:spPr>
      </p:pic>
      <p:sp>
        <p:nvSpPr>
          <p:cNvPr id="2282" name="Google Shape;2282;p57"/>
          <p:cNvSpPr txBox="1"/>
          <p:nvPr/>
        </p:nvSpPr>
        <p:spPr>
          <a:xfrm>
            <a:off x="3058209" y="1707429"/>
            <a:ext cx="1343400" cy="33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Open Sans ExtraBold"/>
                <a:ea typeface="Open Sans ExtraBold"/>
                <a:cs typeface="Open Sans ExtraBold"/>
                <a:sym typeface="Open Sans ExtraBold"/>
              </a:rPr>
              <a:t>Otter</a:t>
            </a:r>
            <a:endParaRPr>
              <a:solidFill>
                <a:schemeClr val="dk2"/>
              </a:solidFill>
              <a:latin typeface="Open Sans ExtraBold"/>
              <a:ea typeface="Open Sans ExtraBold"/>
              <a:cs typeface="Open Sans ExtraBold"/>
              <a:sym typeface="Open Sans ExtraBold"/>
            </a:endParaRPr>
          </a:p>
        </p:txBody>
      </p:sp>
      <p:sp>
        <p:nvSpPr>
          <p:cNvPr id="2283" name="Google Shape;2283;p57"/>
          <p:cNvSpPr txBox="1"/>
          <p:nvPr>
            <p:ph type="ctrTitle"/>
          </p:nvPr>
        </p:nvSpPr>
        <p:spPr>
          <a:xfrm>
            <a:off x="736646" y="373025"/>
            <a:ext cx="76725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Example</a:t>
            </a:r>
            <a:endParaRPr>
              <a:solidFill>
                <a:schemeClr val="dk2"/>
              </a:solidFill>
            </a:endParaRPr>
          </a:p>
        </p:txBody>
      </p:sp>
      <p:sp>
        <p:nvSpPr>
          <p:cNvPr id="2284" name="Google Shape;2284;p57"/>
          <p:cNvSpPr/>
          <p:nvPr/>
        </p:nvSpPr>
        <p:spPr>
          <a:xfrm flipH="1" rot="8054624">
            <a:off x="2291231" y="3873266"/>
            <a:ext cx="672593" cy="112745"/>
          </a:xfrm>
          <a:custGeom>
            <a:rect b="b" l="l" r="r" t="t"/>
            <a:pathLst>
              <a:path extrusionOk="0" h="11475" w="48756">
                <a:moveTo>
                  <a:pt x="0" y="1027"/>
                </a:moveTo>
                <a:cubicBezTo>
                  <a:pt x="3974" y="982"/>
                  <a:pt x="15716" y="-982"/>
                  <a:pt x="23842" y="759"/>
                </a:cubicBezTo>
                <a:cubicBezTo>
                  <a:pt x="31968" y="2500"/>
                  <a:pt x="44604" y="9689"/>
                  <a:pt x="48756" y="11475"/>
                </a:cubicBezTo>
              </a:path>
            </a:pathLst>
          </a:custGeom>
          <a:noFill/>
          <a:ln cap="flat" cmpd="sng" w="28575">
            <a:solidFill>
              <a:srgbClr val="073763"/>
            </a:solidFill>
            <a:prstDash val="solid"/>
            <a:round/>
            <a:headEnd len="med" w="med" type="none"/>
            <a:tailEnd len="med" w="med" type="stealth"/>
          </a:ln>
        </p:spPr>
      </p:sp>
      <p:sp>
        <p:nvSpPr>
          <p:cNvPr id="2285" name="Google Shape;2285;p57"/>
          <p:cNvSpPr/>
          <p:nvPr/>
        </p:nvSpPr>
        <p:spPr>
          <a:xfrm flipH="1" rot="7716766">
            <a:off x="3279931" y="2655856"/>
            <a:ext cx="672486" cy="90521"/>
          </a:xfrm>
          <a:custGeom>
            <a:rect b="b" l="l" r="r" t="t"/>
            <a:pathLst>
              <a:path extrusionOk="0" h="11475" w="48756">
                <a:moveTo>
                  <a:pt x="0" y="1027"/>
                </a:moveTo>
                <a:cubicBezTo>
                  <a:pt x="3974" y="982"/>
                  <a:pt x="15716" y="-982"/>
                  <a:pt x="23842" y="759"/>
                </a:cubicBezTo>
                <a:cubicBezTo>
                  <a:pt x="31968" y="2500"/>
                  <a:pt x="44604" y="9689"/>
                  <a:pt x="48756" y="11475"/>
                </a:cubicBezTo>
              </a:path>
            </a:pathLst>
          </a:custGeom>
          <a:noFill/>
          <a:ln cap="flat" cmpd="sng" w="28575">
            <a:solidFill>
              <a:srgbClr val="073763"/>
            </a:solidFill>
            <a:prstDash val="solid"/>
            <a:round/>
            <a:headEnd len="med" w="med" type="none"/>
            <a:tailEnd len="med" w="med" type="stealth"/>
          </a:ln>
        </p:spPr>
      </p:sp>
      <p:sp>
        <p:nvSpPr>
          <p:cNvPr id="2286" name="Google Shape;2286;p57"/>
          <p:cNvSpPr/>
          <p:nvPr/>
        </p:nvSpPr>
        <p:spPr>
          <a:xfrm rot="-7935164">
            <a:off x="925732" y="3888575"/>
            <a:ext cx="672532" cy="82147"/>
          </a:xfrm>
          <a:custGeom>
            <a:rect b="b" l="l" r="r" t="t"/>
            <a:pathLst>
              <a:path extrusionOk="0" h="11475" w="48756">
                <a:moveTo>
                  <a:pt x="0" y="1027"/>
                </a:moveTo>
                <a:cubicBezTo>
                  <a:pt x="3974" y="982"/>
                  <a:pt x="15716" y="-982"/>
                  <a:pt x="23842" y="759"/>
                </a:cubicBezTo>
                <a:cubicBezTo>
                  <a:pt x="31968" y="2500"/>
                  <a:pt x="44604" y="9689"/>
                  <a:pt x="48756" y="11475"/>
                </a:cubicBezTo>
              </a:path>
            </a:pathLst>
          </a:custGeom>
          <a:noFill/>
          <a:ln cap="flat" cmpd="sng" w="28575">
            <a:solidFill>
              <a:srgbClr val="073763"/>
            </a:solidFill>
            <a:prstDash val="solid"/>
            <a:round/>
            <a:headEnd len="med" w="med" type="none"/>
            <a:tailEnd len="med" w="med" type="stealth"/>
          </a:ln>
        </p:spPr>
      </p:sp>
      <p:sp>
        <p:nvSpPr>
          <p:cNvPr id="2287" name="Google Shape;2287;p57"/>
          <p:cNvSpPr txBox="1"/>
          <p:nvPr>
            <p:ph idx="4294967295" type="body"/>
          </p:nvPr>
        </p:nvSpPr>
        <p:spPr>
          <a:xfrm>
            <a:off x="5003950" y="1069675"/>
            <a:ext cx="3405300" cy="35595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lang="en" sz="2000"/>
              <a:t>What would happen if we added a fish that also eats kelp? How would their population react? </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1" name="Shape 2291"/>
        <p:cNvGrpSpPr/>
        <p:nvPr/>
      </p:nvGrpSpPr>
      <p:grpSpPr>
        <a:xfrm>
          <a:off x="0" y="0"/>
          <a:ext cx="0" cy="0"/>
          <a:chOff x="0" y="0"/>
          <a:chExt cx="0" cy="0"/>
        </a:xfrm>
      </p:grpSpPr>
      <p:sp>
        <p:nvSpPr>
          <p:cNvPr id="2292" name="Google Shape;2292;p58"/>
          <p:cNvSpPr txBox="1"/>
          <p:nvPr>
            <p:ph type="ctrTitle"/>
          </p:nvPr>
        </p:nvSpPr>
        <p:spPr>
          <a:xfrm>
            <a:off x="736646" y="373025"/>
            <a:ext cx="76725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Activity: </a:t>
            </a:r>
            <a:endParaRPr/>
          </a:p>
          <a:p>
            <a:pPr indent="0" lvl="0" marL="0" rtl="0" algn="ctr">
              <a:spcBef>
                <a:spcPts val="0"/>
              </a:spcBef>
              <a:spcAft>
                <a:spcPts val="0"/>
              </a:spcAft>
              <a:buNone/>
            </a:pPr>
            <a:r>
              <a:rPr lang="en"/>
              <a:t>Revisiting Food Webs</a:t>
            </a:r>
            <a:endParaRPr/>
          </a:p>
        </p:txBody>
      </p:sp>
      <p:sp>
        <p:nvSpPr>
          <p:cNvPr id="2293" name="Google Shape;2293;p58"/>
          <p:cNvSpPr txBox="1"/>
          <p:nvPr>
            <p:ph idx="4294967295" type="subTitle"/>
          </p:nvPr>
        </p:nvSpPr>
        <p:spPr>
          <a:xfrm>
            <a:off x="3476550" y="1041125"/>
            <a:ext cx="2190900" cy="463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000"/>
              <a:t>2</a:t>
            </a:r>
            <a:r>
              <a:rPr lang="en" sz="2000"/>
              <a:t>0 minutes </a:t>
            </a:r>
            <a:endParaRPr sz="2000"/>
          </a:p>
        </p:txBody>
      </p:sp>
      <p:sp>
        <p:nvSpPr>
          <p:cNvPr id="2294" name="Google Shape;2294;p58"/>
          <p:cNvSpPr txBox="1"/>
          <p:nvPr/>
        </p:nvSpPr>
        <p:spPr>
          <a:xfrm>
            <a:off x="736650" y="1594625"/>
            <a:ext cx="7579500" cy="132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73763"/>
                </a:solidFill>
                <a:latin typeface="Open Sans"/>
                <a:ea typeface="Open Sans"/>
                <a:cs typeface="Open Sans"/>
                <a:sym typeface="Open Sans"/>
              </a:rPr>
              <a:t>Revisiting the food webs we created in Lesson 1, how would they be impacted by ocean acidification?</a:t>
            </a:r>
            <a:endParaRPr b="1" sz="1600">
              <a:solidFill>
                <a:srgbClr val="073763"/>
              </a:solidFill>
              <a:latin typeface="Open Sans"/>
              <a:ea typeface="Open Sans"/>
              <a:cs typeface="Open Sans"/>
              <a:sym typeface="Open Sans"/>
            </a:endParaRPr>
          </a:p>
          <a:p>
            <a:pPr indent="0" lvl="0" marL="457200" rtl="0" algn="l">
              <a:spcBef>
                <a:spcPts val="1600"/>
              </a:spcBef>
              <a:spcAft>
                <a:spcPts val="0"/>
              </a:spcAft>
              <a:buNone/>
            </a:pPr>
            <a:r>
              <a:rPr lang="en" sz="1600">
                <a:solidFill>
                  <a:srgbClr val="073763"/>
                </a:solidFill>
                <a:latin typeface="Open Sans"/>
                <a:ea typeface="Open Sans"/>
                <a:cs typeface="Open Sans"/>
                <a:sym typeface="Open Sans"/>
              </a:rPr>
              <a:t>Circle the organisms in our food web that are directly impacted by marine osteoporosis due to ocean acidification  </a:t>
            </a:r>
            <a:endParaRPr sz="1600">
              <a:solidFill>
                <a:srgbClr val="073763"/>
              </a:solidFill>
              <a:latin typeface="Open Sans"/>
              <a:ea typeface="Open Sans"/>
              <a:cs typeface="Open Sans"/>
              <a:sym typeface="Open Sans"/>
            </a:endParaRPr>
          </a:p>
          <a:p>
            <a:pPr indent="0" lvl="0" marL="457200" rtl="0" algn="l">
              <a:spcBef>
                <a:spcPts val="1600"/>
              </a:spcBef>
              <a:spcAft>
                <a:spcPts val="0"/>
              </a:spcAft>
              <a:buNone/>
            </a:pPr>
            <a:r>
              <a:rPr lang="en" sz="1600">
                <a:solidFill>
                  <a:srgbClr val="073763"/>
                </a:solidFill>
                <a:latin typeface="Open Sans"/>
                <a:ea typeface="Open Sans"/>
                <a:cs typeface="Open Sans"/>
                <a:sym typeface="Open Sans"/>
              </a:rPr>
              <a:t>For each organism note whether you think populations would increase, decrease, or stay the same in a more acidic environment. </a:t>
            </a:r>
            <a:endParaRPr sz="1600">
              <a:solidFill>
                <a:srgbClr val="073763"/>
              </a:solidFill>
              <a:latin typeface="Open Sans"/>
              <a:ea typeface="Open Sans"/>
              <a:cs typeface="Open Sans"/>
              <a:sym typeface="Open Sans"/>
            </a:endParaRPr>
          </a:p>
          <a:p>
            <a:pPr indent="0" lvl="0" marL="0" rtl="0" algn="l">
              <a:spcBef>
                <a:spcPts val="1600"/>
              </a:spcBef>
              <a:spcAft>
                <a:spcPts val="0"/>
              </a:spcAft>
              <a:buNone/>
            </a:pPr>
            <a:r>
              <a:rPr lang="en" sz="1600">
                <a:solidFill>
                  <a:srgbClr val="073763"/>
                </a:solidFill>
                <a:latin typeface="Open Sans"/>
                <a:ea typeface="Open Sans"/>
                <a:cs typeface="Open Sans"/>
                <a:sym typeface="Open Sans"/>
              </a:rPr>
              <a:t>Hint: make sure to consider the connections between species if one species population goes down their predators population would likely go down as well, while their prey’s population may go up.</a:t>
            </a:r>
            <a:endParaRPr>
              <a:solidFill>
                <a:srgbClr val="073763"/>
              </a:solidFill>
              <a:latin typeface="Open Sans"/>
              <a:ea typeface="Open Sans"/>
              <a:cs typeface="Open Sans"/>
              <a:sym typeface="Open Sans"/>
            </a:endParaRPr>
          </a:p>
          <a:p>
            <a:pPr indent="0" lvl="0" marL="0" rtl="0" algn="l">
              <a:spcBef>
                <a:spcPts val="1600"/>
              </a:spcBef>
              <a:spcAft>
                <a:spcPts val="0"/>
              </a:spcAft>
              <a:buNone/>
            </a:pPr>
            <a:r>
              <a:t/>
            </a:r>
            <a:endParaRPr sz="2000">
              <a:solidFill>
                <a:srgbClr val="073763"/>
              </a:solidFill>
              <a:latin typeface="Open Sans"/>
              <a:ea typeface="Open Sans"/>
              <a:cs typeface="Open Sans"/>
              <a:sym typeface="Open Sans"/>
            </a:endParaRPr>
          </a:p>
          <a:p>
            <a:pPr indent="0" lvl="0" marL="0" rtl="0" algn="l">
              <a:spcBef>
                <a:spcPts val="1600"/>
              </a:spcBef>
              <a:spcAft>
                <a:spcPts val="0"/>
              </a:spcAft>
              <a:buNone/>
            </a:pPr>
            <a:r>
              <a:t/>
            </a:r>
            <a:endParaRPr sz="2000">
              <a:solidFill>
                <a:srgbClr val="073763"/>
              </a:solidFill>
              <a:latin typeface="Open Sans"/>
              <a:ea typeface="Open Sans"/>
              <a:cs typeface="Open Sans"/>
              <a:sym typeface="Open Sans"/>
            </a:endParaRPr>
          </a:p>
          <a:p>
            <a:pPr indent="0" lvl="0" marL="0" rtl="0" algn="l">
              <a:spcBef>
                <a:spcPts val="1600"/>
              </a:spcBef>
              <a:spcAft>
                <a:spcPts val="0"/>
              </a:spcAft>
              <a:buNone/>
            </a:pPr>
            <a:r>
              <a:t/>
            </a:r>
            <a:endParaRPr sz="2000">
              <a:solidFill>
                <a:srgbClr val="073763"/>
              </a:solidFill>
              <a:latin typeface="Open Sans"/>
              <a:ea typeface="Open Sans"/>
              <a:cs typeface="Open Sans"/>
              <a:sym typeface="Open Sans"/>
            </a:endParaRPr>
          </a:p>
          <a:p>
            <a:pPr indent="0" lvl="0" marL="0" rtl="0" algn="l">
              <a:spcBef>
                <a:spcPts val="1600"/>
              </a:spcBef>
              <a:spcAft>
                <a:spcPts val="1600"/>
              </a:spcAft>
              <a:buNone/>
            </a:pPr>
            <a:r>
              <a:t/>
            </a:r>
            <a:endParaRPr sz="2000">
              <a:solidFill>
                <a:srgbClr val="073763"/>
              </a:solidFill>
              <a:latin typeface="Open Sans"/>
              <a:ea typeface="Open Sans"/>
              <a:cs typeface="Open Sans"/>
              <a:sym typeface="Open Sans"/>
            </a:endParaRPr>
          </a:p>
        </p:txBody>
      </p:sp>
      <p:grpSp>
        <p:nvGrpSpPr>
          <p:cNvPr id="2295" name="Google Shape;2295;p58"/>
          <p:cNvGrpSpPr/>
          <p:nvPr/>
        </p:nvGrpSpPr>
        <p:grpSpPr>
          <a:xfrm>
            <a:off x="308021" y="1594629"/>
            <a:ext cx="428639" cy="527707"/>
            <a:chOff x="3086313" y="2877049"/>
            <a:chExt cx="320143" cy="392581"/>
          </a:xfrm>
        </p:grpSpPr>
        <p:sp>
          <p:nvSpPr>
            <p:cNvPr id="2296" name="Google Shape;2296;p58"/>
            <p:cNvSpPr/>
            <p:nvPr/>
          </p:nvSpPr>
          <p:spPr>
            <a:xfrm>
              <a:off x="3125749" y="2915371"/>
              <a:ext cx="240505" cy="354259"/>
            </a:xfrm>
            <a:custGeom>
              <a:rect b="b" l="l" r="r" t="t"/>
              <a:pathLst>
                <a:path extrusionOk="0" h="11121" w="7550">
                  <a:moveTo>
                    <a:pt x="3775" y="2929"/>
                  </a:moveTo>
                  <a:lnTo>
                    <a:pt x="3918" y="3120"/>
                  </a:lnTo>
                  <a:cubicBezTo>
                    <a:pt x="3871" y="3144"/>
                    <a:pt x="3823" y="3144"/>
                    <a:pt x="3775" y="3144"/>
                  </a:cubicBezTo>
                  <a:cubicBezTo>
                    <a:pt x="3740" y="3132"/>
                    <a:pt x="3692" y="3120"/>
                    <a:pt x="3644" y="3120"/>
                  </a:cubicBezTo>
                  <a:lnTo>
                    <a:pt x="3775" y="2929"/>
                  </a:lnTo>
                  <a:close/>
                  <a:moveTo>
                    <a:pt x="4168" y="3501"/>
                  </a:moveTo>
                  <a:lnTo>
                    <a:pt x="4299" y="3703"/>
                  </a:lnTo>
                  <a:cubicBezTo>
                    <a:pt x="4126" y="3751"/>
                    <a:pt x="3948" y="3775"/>
                    <a:pt x="3769" y="3775"/>
                  </a:cubicBezTo>
                  <a:cubicBezTo>
                    <a:pt x="3591" y="3775"/>
                    <a:pt x="3412" y="3751"/>
                    <a:pt x="3239" y="3703"/>
                  </a:cubicBezTo>
                  <a:lnTo>
                    <a:pt x="3382" y="3501"/>
                  </a:lnTo>
                  <a:cubicBezTo>
                    <a:pt x="3513" y="3560"/>
                    <a:pt x="3644" y="3572"/>
                    <a:pt x="3775" y="3572"/>
                  </a:cubicBezTo>
                  <a:cubicBezTo>
                    <a:pt x="3918" y="3572"/>
                    <a:pt x="4049" y="3537"/>
                    <a:pt x="4168" y="3501"/>
                  </a:cubicBezTo>
                  <a:close/>
                  <a:moveTo>
                    <a:pt x="3120" y="4132"/>
                  </a:moveTo>
                  <a:cubicBezTo>
                    <a:pt x="3275" y="4180"/>
                    <a:pt x="3418" y="4191"/>
                    <a:pt x="3561" y="4215"/>
                  </a:cubicBezTo>
                  <a:lnTo>
                    <a:pt x="3561" y="8109"/>
                  </a:lnTo>
                  <a:lnTo>
                    <a:pt x="3120" y="8109"/>
                  </a:lnTo>
                  <a:lnTo>
                    <a:pt x="3120" y="4132"/>
                  </a:lnTo>
                  <a:close/>
                  <a:moveTo>
                    <a:pt x="4430" y="4132"/>
                  </a:moveTo>
                  <a:lnTo>
                    <a:pt x="4430" y="8109"/>
                  </a:lnTo>
                  <a:lnTo>
                    <a:pt x="4001" y="8109"/>
                  </a:lnTo>
                  <a:lnTo>
                    <a:pt x="4001" y="4215"/>
                  </a:lnTo>
                  <a:cubicBezTo>
                    <a:pt x="4156" y="4191"/>
                    <a:pt x="4287" y="4180"/>
                    <a:pt x="4430" y="4132"/>
                  </a:cubicBezTo>
                  <a:close/>
                  <a:moveTo>
                    <a:pt x="3799" y="441"/>
                  </a:moveTo>
                  <a:cubicBezTo>
                    <a:pt x="4668" y="441"/>
                    <a:pt x="5490" y="786"/>
                    <a:pt x="6121" y="1394"/>
                  </a:cubicBezTo>
                  <a:cubicBezTo>
                    <a:pt x="6752" y="2025"/>
                    <a:pt x="7097" y="2858"/>
                    <a:pt x="7097" y="3751"/>
                  </a:cubicBezTo>
                  <a:cubicBezTo>
                    <a:pt x="7097" y="4620"/>
                    <a:pt x="6752" y="5442"/>
                    <a:pt x="6157" y="6073"/>
                  </a:cubicBezTo>
                  <a:cubicBezTo>
                    <a:pt x="5609" y="6632"/>
                    <a:pt x="5299" y="7347"/>
                    <a:pt x="5240" y="8109"/>
                  </a:cubicBezTo>
                  <a:lnTo>
                    <a:pt x="4883" y="8109"/>
                  </a:lnTo>
                  <a:lnTo>
                    <a:pt x="4883" y="3822"/>
                  </a:lnTo>
                  <a:cubicBezTo>
                    <a:pt x="4883" y="3775"/>
                    <a:pt x="4871" y="3739"/>
                    <a:pt x="4835" y="3703"/>
                  </a:cubicBezTo>
                  <a:lnTo>
                    <a:pt x="3978" y="2406"/>
                  </a:lnTo>
                  <a:cubicBezTo>
                    <a:pt x="3930" y="2346"/>
                    <a:pt x="3871" y="2310"/>
                    <a:pt x="3799" y="2310"/>
                  </a:cubicBezTo>
                  <a:cubicBezTo>
                    <a:pt x="3716" y="2310"/>
                    <a:pt x="3644" y="2334"/>
                    <a:pt x="3620" y="2406"/>
                  </a:cubicBezTo>
                  <a:lnTo>
                    <a:pt x="2751" y="3703"/>
                  </a:lnTo>
                  <a:cubicBezTo>
                    <a:pt x="2728" y="3739"/>
                    <a:pt x="2704" y="3775"/>
                    <a:pt x="2704" y="3822"/>
                  </a:cubicBezTo>
                  <a:lnTo>
                    <a:pt x="2704" y="8109"/>
                  </a:lnTo>
                  <a:lnTo>
                    <a:pt x="2347" y="8109"/>
                  </a:lnTo>
                  <a:cubicBezTo>
                    <a:pt x="2287" y="7347"/>
                    <a:pt x="1977" y="6632"/>
                    <a:pt x="1430" y="6073"/>
                  </a:cubicBezTo>
                  <a:cubicBezTo>
                    <a:pt x="834" y="5465"/>
                    <a:pt x="501" y="4656"/>
                    <a:pt x="489" y="3810"/>
                  </a:cubicBezTo>
                  <a:cubicBezTo>
                    <a:pt x="477" y="2929"/>
                    <a:pt x="823" y="2096"/>
                    <a:pt x="1430" y="1453"/>
                  </a:cubicBezTo>
                  <a:cubicBezTo>
                    <a:pt x="2049" y="822"/>
                    <a:pt x="2870" y="453"/>
                    <a:pt x="3751" y="441"/>
                  </a:cubicBezTo>
                  <a:close/>
                  <a:moveTo>
                    <a:pt x="5228" y="8561"/>
                  </a:moveTo>
                  <a:lnTo>
                    <a:pt x="5228" y="8835"/>
                  </a:lnTo>
                  <a:lnTo>
                    <a:pt x="5228" y="8883"/>
                  </a:lnTo>
                  <a:lnTo>
                    <a:pt x="2335" y="8883"/>
                  </a:lnTo>
                  <a:lnTo>
                    <a:pt x="2335" y="8835"/>
                  </a:lnTo>
                  <a:lnTo>
                    <a:pt x="2335" y="8561"/>
                  </a:lnTo>
                  <a:close/>
                  <a:moveTo>
                    <a:pt x="5121" y="9311"/>
                  </a:moveTo>
                  <a:cubicBezTo>
                    <a:pt x="4942" y="9752"/>
                    <a:pt x="4525" y="10026"/>
                    <a:pt x="4037" y="10026"/>
                  </a:cubicBezTo>
                  <a:lnTo>
                    <a:pt x="3525" y="10026"/>
                  </a:lnTo>
                  <a:cubicBezTo>
                    <a:pt x="3037" y="10026"/>
                    <a:pt x="2620" y="9728"/>
                    <a:pt x="2442" y="9311"/>
                  </a:cubicBezTo>
                  <a:close/>
                  <a:moveTo>
                    <a:pt x="4049" y="10478"/>
                  </a:moveTo>
                  <a:cubicBezTo>
                    <a:pt x="4061" y="10478"/>
                    <a:pt x="4109" y="10478"/>
                    <a:pt x="4132" y="10490"/>
                  </a:cubicBezTo>
                  <a:cubicBezTo>
                    <a:pt x="4132" y="10597"/>
                    <a:pt x="4049" y="10668"/>
                    <a:pt x="3954" y="10668"/>
                  </a:cubicBezTo>
                  <a:lnTo>
                    <a:pt x="3620" y="10668"/>
                  </a:lnTo>
                  <a:cubicBezTo>
                    <a:pt x="3513" y="10668"/>
                    <a:pt x="3442" y="10585"/>
                    <a:pt x="3442" y="10490"/>
                  </a:cubicBezTo>
                  <a:lnTo>
                    <a:pt x="3442" y="10478"/>
                  </a:lnTo>
                  <a:close/>
                  <a:moveTo>
                    <a:pt x="3762" y="0"/>
                  </a:moveTo>
                  <a:cubicBezTo>
                    <a:pt x="3746" y="0"/>
                    <a:pt x="3731" y="0"/>
                    <a:pt x="3716" y="0"/>
                  </a:cubicBezTo>
                  <a:cubicBezTo>
                    <a:pt x="1656" y="24"/>
                    <a:pt x="1" y="1739"/>
                    <a:pt x="13" y="3810"/>
                  </a:cubicBezTo>
                  <a:cubicBezTo>
                    <a:pt x="25" y="4775"/>
                    <a:pt x="406" y="5680"/>
                    <a:pt x="1073" y="6370"/>
                  </a:cubicBezTo>
                  <a:cubicBezTo>
                    <a:pt x="1596" y="6906"/>
                    <a:pt x="1870" y="7609"/>
                    <a:pt x="1870" y="8335"/>
                  </a:cubicBezTo>
                  <a:lnTo>
                    <a:pt x="1870" y="8835"/>
                  </a:lnTo>
                  <a:cubicBezTo>
                    <a:pt x="1870" y="9549"/>
                    <a:pt x="2335" y="10168"/>
                    <a:pt x="2966" y="10383"/>
                  </a:cubicBezTo>
                  <a:lnTo>
                    <a:pt x="2966" y="10490"/>
                  </a:lnTo>
                  <a:cubicBezTo>
                    <a:pt x="2966" y="10835"/>
                    <a:pt x="3239" y="11121"/>
                    <a:pt x="3585" y="11121"/>
                  </a:cubicBezTo>
                  <a:lnTo>
                    <a:pt x="3930" y="11121"/>
                  </a:lnTo>
                  <a:cubicBezTo>
                    <a:pt x="4275" y="11121"/>
                    <a:pt x="4549" y="10835"/>
                    <a:pt x="4549" y="10490"/>
                  </a:cubicBezTo>
                  <a:lnTo>
                    <a:pt x="4549" y="10383"/>
                  </a:lnTo>
                  <a:cubicBezTo>
                    <a:pt x="5192" y="10168"/>
                    <a:pt x="5645" y="9549"/>
                    <a:pt x="5645" y="8835"/>
                  </a:cubicBezTo>
                  <a:lnTo>
                    <a:pt x="5645" y="8335"/>
                  </a:lnTo>
                  <a:cubicBezTo>
                    <a:pt x="5645" y="7609"/>
                    <a:pt x="5918" y="6918"/>
                    <a:pt x="6442" y="6382"/>
                  </a:cubicBezTo>
                  <a:cubicBezTo>
                    <a:pt x="7133" y="5680"/>
                    <a:pt x="7502" y="4751"/>
                    <a:pt x="7502" y="3763"/>
                  </a:cubicBezTo>
                  <a:cubicBezTo>
                    <a:pt x="7550" y="2751"/>
                    <a:pt x="7145" y="1798"/>
                    <a:pt x="6418" y="1084"/>
                  </a:cubicBezTo>
                  <a:cubicBezTo>
                    <a:pt x="5715" y="380"/>
                    <a:pt x="4757" y="0"/>
                    <a:pt x="3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58"/>
            <p:cNvSpPr/>
            <p:nvPr/>
          </p:nvSpPr>
          <p:spPr>
            <a:xfrm>
              <a:off x="3263076" y="2942511"/>
              <a:ext cx="79287" cy="99579"/>
            </a:xfrm>
            <a:custGeom>
              <a:rect b="b" l="l" r="r" t="t"/>
              <a:pathLst>
                <a:path extrusionOk="0" h="3126" w="2489">
                  <a:moveTo>
                    <a:pt x="246" y="1"/>
                  </a:moveTo>
                  <a:cubicBezTo>
                    <a:pt x="146" y="1"/>
                    <a:pt x="56" y="59"/>
                    <a:pt x="36" y="161"/>
                  </a:cubicBezTo>
                  <a:cubicBezTo>
                    <a:pt x="0" y="280"/>
                    <a:pt x="60" y="399"/>
                    <a:pt x="179" y="422"/>
                  </a:cubicBezTo>
                  <a:cubicBezTo>
                    <a:pt x="1286" y="744"/>
                    <a:pt x="2048" y="1768"/>
                    <a:pt x="2048" y="2899"/>
                  </a:cubicBezTo>
                  <a:cubicBezTo>
                    <a:pt x="2048" y="3018"/>
                    <a:pt x="2143" y="3125"/>
                    <a:pt x="2262" y="3125"/>
                  </a:cubicBezTo>
                  <a:cubicBezTo>
                    <a:pt x="2381" y="3125"/>
                    <a:pt x="2488" y="3018"/>
                    <a:pt x="2488" y="2899"/>
                  </a:cubicBezTo>
                  <a:cubicBezTo>
                    <a:pt x="2488" y="1577"/>
                    <a:pt x="1595" y="387"/>
                    <a:pt x="298" y="6"/>
                  </a:cubicBezTo>
                  <a:cubicBezTo>
                    <a:pt x="280" y="2"/>
                    <a:pt x="263" y="1"/>
                    <a:pt x="2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58"/>
            <p:cNvSpPr/>
            <p:nvPr/>
          </p:nvSpPr>
          <p:spPr>
            <a:xfrm>
              <a:off x="3237656" y="2939262"/>
              <a:ext cx="20897" cy="14462"/>
            </a:xfrm>
            <a:custGeom>
              <a:rect b="b" l="l" r="r" t="t"/>
              <a:pathLst>
                <a:path extrusionOk="0" h="454" w="656">
                  <a:moveTo>
                    <a:pt x="227" y="1"/>
                  </a:moveTo>
                  <a:cubicBezTo>
                    <a:pt x="107" y="1"/>
                    <a:pt x="0" y="108"/>
                    <a:pt x="0" y="227"/>
                  </a:cubicBezTo>
                  <a:cubicBezTo>
                    <a:pt x="0" y="346"/>
                    <a:pt x="107" y="453"/>
                    <a:pt x="227" y="453"/>
                  </a:cubicBezTo>
                  <a:lnTo>
                    <a:pt x="417" y="453"/>
                  </a:lnTo>
                  <a:cubicBezTo>
                    <a:pt x="536" y="453"/>
                    <a:pt x="619" y="358"/>
                    <a:pt x="643" y="251"/>
                  </a:cubicBezTo>
                  <a:cubicBezTo>
                    <a:pt x="655" y="108"/>
                    <a:pt x="560" y="1"/>
                    <a:pt x="4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58"/>
            <p:cNvSpPr/>
            <p:nvPr/>
          </p:nvSpPr>
          <p:spPr>
            <a:xfrm>
              <a:off x="3379888" y="3029539"/>
              <a:ext cx="26567" cy="14048"/>
            </a:xfrm>
            <a:custGeom>
              <a:rect b="b" l="l" r="r" t="t"/>
              <a:pathLst>
                <a:path extrusionOk="0" h="441" w="834">
                  <a:moveTo>
                    <a:pt x="226" y="0"/>
                  </a:moveTo>
                  <a:cubicBezTo>
                    <a:pt x="107" y="0"/>
                    <a:pt x="0" y="107"/>
                    <a:pt x="0" y="226"/>
                  </a:cubicBezTo>
                  <a:cubicBezTo>
                    <a:pt x="0" y="346"/>
                    <a:pt x="107" y="441"/>
                    <a:pt x="226" y="441"/>
                  </a:cubicBezTo>
                  <a:lnTo>
                    <a:pt x="607" y="441"/>
                  </a:lnTo>
                  <a:cubicBezTo>
                    <a:pt x="726" y="441"/>
                    <a:pt x="834" y="346"/>
                    <a:pt x="834" y="226"/>
                  </a:cubicBezTo>
                  <a:cubicBezTo>
                    <a:pt x="822" y="107"/>
                    <a:pt x="726" y="0"/>
                    <a:pt x="6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58"/>
            <p:cNvSpPr/>
            <p:nvPr/>
          </p:nvSpPr>
          <p:spPr>
            <a:xfrm>
              <a:off x="3086313" y="3029539"/>
              <a:ext cx="26599" cy="14048"/>
            </a:xfrm>
            <a:custGeom>
              <a:rect b="b" l="l" r="r" t="t"/>
              <a:pathLst>
                <a:path extrusionOk="0" h="441" w="835">
                  <a:moveTo>
                    <a:pt x="227" y="0"/>
                  </a:moveTo>
                  <a:cubicBezTo>
                    <a:pt x="108" y="0"/>
                    <a:pt x="1" y="107"/>
                    <a:pt x="1" y="226"/>
                  </a:cubicBezTo>
                  <a:cubicBezTo>
                    <a:pt x="1" y="346"/>
                    <a:pt x="108" y="441"/>
                    <a:pt x="227" y="441"/>
                  </a:cubicBezTo>
                  <a:lnTo>
                    <a:pt x="608" y="441"/>
                  </a:lnTo>
                  <a:cubicBezTo>
                    <a:pt x="727" y="441"/>
                    <a:pt x="834" y="346"/>
                    <a:pt x="834" y="226"/>
                  </a:cubicBezTo>
                  <a:cubicBezTo>
                    <a:pt x="834" y="107"/>
                    <a:pt x="727" y="0"/>
                    <a:pt x="6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58"/>
            <p:cNvSpPr/>
            <p:nvPr/>
          </p:nvSpPr>
          <p:spPr>
            <a:xfrm>
              <a:off x="3359788" y="2953469"/>
              <a:ext cx="26567" cy="20355"/>
            </a:xfrm>
            <a:custGeom>
              <a:rect b="b" l="l" r="r" t="t"/>
              <a:pathLst>
                <a:path extrusionOk="0" h="639" w="834">
                  <a:moveTo>
                    <a:pt x="594" y="0"/>
                  </a:moveTo>
                  <a:cubicBezTo>
                    <a:pt x="555" y="0"/>
                    <a:pt x="514" y="13"/>
                    <a:pt x="476" y="43"/>
                  </a:cubicBezTo>
                  <a:lnTo>
                    <a:pt x="155" y="233"/>
                  </a:lnTo>
                  <a:cubicBezTo>
                    <a:pt x="48" y="293"/>
                    <a:pt x="0" y="424"/>
                    <a:pt x="83" y="531"/>
                  </a:cubicBezTo>
                  <a:cubicBezTo>
                    <a:pt x="119" y="602"/>
                    <a:pt x="203" y="638"/>
                    <a:pt x="274" y="638"/>
                  </a:cubicBezTo>
                  <a:cubicBezTo>
                    <a:pt x="310" y="638"/>
                    <a:pt x="345" y="614"/>
                    <a:pt x="381" y="602"/>
                  </a:cubicBezTo>
                  <a:lnTo>
                    <a:pt x="703" y="412"/>
                  </a:lnTo>
                  <a:cubicBezTo>
                    <a:pt x="810" y="352"/>
                    <a:pt x="834" y="221"/>
                    <a:pt x="774" y="114"/>
                  </a:cubicBezTo>
                  <a:cubicBezTo>
                    <a:pt x="735" y="45"/>
                    <a:pt x="667" y="0"/>
                    <a:pt x="5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58"/>
            <p:cNvSpPr/>
            <p:nvPr/>
          </p:nvSpPr>
          <p:spPr>
            <a:xfrm>
              <a:off x="3106413" y="3100034"/>
              <a:ext cx="26599" cy="20164"/>
            </a:xfrm>
            <a:custGeom>
              <a:rect b="b" l="l" r="r" t="t"/>
              <a:pathLst>
                <a:path extrusionOk="0" h="633" w="835">
                  <a:moveTo>
                    <a:pt x="590" y="0"/>
                  </a:moveTo>
                  <a:cubicBezTo>
                    <a:pt x="550" y="0"/>
                    <a:pt x="511" y="12"/>
                    <a:pt x="477" y="38"/>
                  </a:cubicBezTo>
                  <a:lnTo>
                    <a:pt x="144" y="228"/>
                  </a:lnTo>
                  <a:cubicBezTo>
                    <a:pt x="36" y="288"/>
                    <a:pt x="1" y="419"/>
                    <a:pt x="72" y="526"/>
                  </a:cubicBezTo>
                  <a:cubicBezTo>
                    <a:pt x="108" y="597"/>
                    <a:pt x="191" y="633"/>
                    <a:pt x="263" y="633"/>
                  </a:cubicBezTo>
                  <a:cubicBezTo>
                    <a:pt x="310" y="633"/>
                    <a:pt x="334" y="609"/>
                    <a:pt x="370" y="597"/>
                  </a:cubicBezTo>
                  <a:lnTo>
                    <a:pt x="691" y="407"/>
                  </a:lnTo>
                  <a:cubicBezTo>
                    <a:pt x="787" y="347"/>
                    <a:pt x="834" y="216"/>
                    <a:pt x="775" y="109"/>
                  </a:cubicBezTo>
                  <a:cubicBezTo>
                    <a:pt x="736" y="40"/>
                    <a:pt x="663" y="0"/>
                    <a:pt x="59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58"/>
            <p:cNvSpPr/>
            <p:nvPr/>
          </p:nvSpPr>
          <p:spPr>
            <a:xfrm>
              <a:off x="3308565" y="2897277"/>
              <a:ext cx="22044" cy="24178"/>
            </a:xfrm>
            <a:custGeom>
              <a:rect b="b" l="l" r="r" t="t"/>
              <a:pathLst>
                <a:path extrusionOk="0" h="759" w="692">
                  <a:moveTo>
                    <a:pt x="441" y="1"/>
                  </a:moveTo>
                  <a:cubicBezTo>
                    <a:pt x="369" y="1"/>
                    <a:pt x="301" y="35"/>
                    <a:pt x="263" y="104"/>
                  </a:cubicBezTo>
                  <a:lnTo>
                    <a:pt x="60" y="438"/>
                  </a:lnTo>
                  <a:cubicBezTo>
                    <a:pt x="1" y="533"/>
                    <a:pt x="37" y="676"/>
                    <a:pt x="144" y="735"/>
                  </a:cubicBezTo>
                  <a:cubicBezTo>
                    <a:pt x="167" y="747"/>
                    <a:pt x="215" y="759"/>
                    <a:pt x="239" y="759"/>
                  </a:cubicBezTo>
                  <a:cubicBezTo>
                    <a:pt x="322" y="759"/>
                    <a:pt x="394" y="711"/>
                    <a:pt x="441" y="652"/>
                  </a:cubicBezTo>
                  <a:lnTo>
                    <a:pt x="632" y="330"/>
                  </a:lnTo>
                  <a:cubicBezTo>
                    <a:pt x="691" y="223"/>
                    <a:pt x="656" y="92"/>
                    <a:pt x="560" y="33"/>
                  </a:cubicBezTo>
                  <a:cubicBezTo>
                    <a:pt x="522" y="11"/>
                    <a:pt x="481" y="1"/>
                    <a:pt x="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58"/>
            <p:cNvSpPr/>
            <p:nvPr/>
          </p:nvSpPr>
          <p:spPr>
            <a:xfrm>
              <a:off x="3239153" y="2877049"/>
              <a:ext cx="14080" cy="26599"/>
            </a:xfrm>
            <a:custGeom>
              <a:rect b="b" l="l" r="r" t="t"/>
              <a:pathLst>
                <a:path extrusionOk="0" h="835" w="442">
                  <a:moveTo>
                    <a:pt x="215" y="1"/>
                  </a:moveTo>
                  <a:cubicBezTo>
                    <a:pt x="96" y="1"/>
                    <a:pt x="1" y="96"/>
                    <a:pt x="1" y="215"/>
                  </a:cubicBezTo>
                  <a:lnTo>
                    <a:pt x="1" y="608"/>
                  </a:lnTo>
                  <a:cubicBezTo>
                    <a:pt x="1" y="727"/>
                    <a:pt x="96" y="834"/>
                    <a:pt x="215" y="834"/>
                  </a:cubicBezTo>
                  <a:cubicBezTo>
                    <a:pt x="334" y="834"/>
                    <a:pt x="441" y="727"/>
                    <a:pt x="441" y="608"/>
                  </a:cubicBezTo>
                  <a:lnTo>
                    <a:pt x="441" y="215"/>
                  </a:lnTo>
                  <a:cubicBezTo>
                    <a:pt x="441" y="96"/>
                    <a:pt x="358" y="1"/>
                    <a:pt x="21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58"/>
            <p:cNvSpPr/>
            <p:nvPr/>
          </p:nvSpPr>
          <p:spPr>
            <a:xfrm>
              <a:off x="3161809" y="2897500"/>
              <a:ext cx="22394" cy="24337"/>
            </a:xfrm>
            <a:custGeom>
              <a:rect b="b" l="l" r="r" t="t"/>
              <a:pathLst>
                <a:path extrusionOk="0" h="764" w="703">
                  <a:moveTo>
                    <a:pt x="262" y="0"/>
                  </a:moveTo>
                  <a:cubicBezTo>
                    <a:pt x="222" y="0"/>
                    <a:pt x="181" y="12"/>
                    <a:pt x="143" y="38"/>
                  </a:cubicBezTo>
                  <a:cubicBezTo>
                    <a:pt x="48" y="97"/>
                    <a:pt x="0" y="228"/>
                    <a:pt x="72" y="335"/>
                  </a:cubicBezTo>
                  <a:lnTo>
                    <a:pt x="262" y="669"/>
                  </a:lnTo>
                  <a:cubicBezTo>
                    <a:pt x="310" y="740"/>
                    <a:pt x="381" y="764"/>
                    <a:pt x="464" y="764"/>
                  </a:cubicBezTo>
                  <a:cubicBezTo>
                    <a:pt x="500" y="764"/>
                    <a:pt x="536" y="752"/>
                    <a:pt x="560" y="740"/>
                  </a:cubicBezTo>
                  <a:cubicBezTo>
                    <a:pt x="667" y="681"/>
                    <a:pt x="703" y="550"/>
                    <a:pt x="643" y="442"/>
                  </a:cubicBezTo>
                  <a:lnTo>
                    <a:pt x="441" y="109"/>
                  </a:lnTo>
                  <a:cubicBezTo>
                    <a:pt x="402" y="40"/>
                    <a:pt x="334" y="0"/>
                    <a:pt x="2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58"/>
            <p:cNvSpPr/>
            <p:nvPr/>
          </p:nvSpPr>
          <p:spPr>
            <a:xfrm>
              <a:off x="3106413" y="2953151"/>
              <a:ext cx="26599" cy="19909"/>
            </a:xfrm>
            <a:custGeom>
              <a:rect b="b" l="l" r="r" t="t"/>
              <a:pathLst>
                <a:path extrusionOk="0" h="625" w="835">
                  <a:moveTo>
                    <a:pt x="246" y="0"/>
                  </a:moveTo>
                  <a:cubicBezTo>
                    <a:pt x="168" y="0"/>
                    <a:pt x="92" y="40"/>
                    <a:pt x="60" y="112"/>
                  </a:cubicBezTo>
                  <a:cubicBezTo>
                    <a:pt x="1" y="208"/>
                    <a:pt x="25" y="350"/>
                    <a:pt x="132" y="410"/>
                  </a:cubicBezTo>
                  <a:lnTo>
                    <a:pt x="453" y="600"/>
                  </a:lnTo>
                  <a:cubicBezTo>
                    <a:pt x="489" y="612"/>
                    <a:pt x="537" y="624"/>
                    <a:pt x="560" y="624"/>
                  </a:cubicBezTo>
                  <a:cubicBezTo>
                    <a:pt x="632" y="624"/>
                    <a:pt x="715" y="589"/>
                    <a:pt x="751" y="529"/>
                  </a:cubicBezTo>
                  <a:cubicBezTo>
                    <a:pt x="834" y="422"/>
                    <a:pt x="787" y="291"/>
                    <a:pt x="679" y="231"/>
                  </a:cubicBezTo>
                  <a:lnTo>
                    <a:pt x="358" y="29"/>
                  </a:lnTo>
                  <a:cubicBezTo>
                    <a:pt x="323" y="10"/>
                    <a:pt x="284" y="0"/>
                    <a:pt x="24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58"/>
            <p:cNvSpPr/>
            <p:nvPr/>
          </p:nvSpPr>
          <p:spPr>
            <a:xfrm>
              <a:off x="3360520" y="3099811"/>
              <a:ext cx="25834" cy="20005"/>
            </a:xfrm>
            <a:custGeom>
              <a:rect b="b" l="l" r="r" t="t"/>
              <a:pathLst>
                <a:path extrusionOk="0" h="628" w="811">
                  <a:moveTo>
                    <a:pt x="239" y="1"/>
                  </a:moveTo>
                  <a:cubicBezTo>
                    <a:pt x="167" y="1"/>
                    <a:pt x="99" y="35"/>
                    <a:pt x="60" y="104"/>
                  </a:cubicBezTo>
                  <a:cubicBezTo>
                    <a:pt x="1" y="211"/>
                    <a:pt x="25" y="342"/>
                    <a:pt x="132" y="402"/>
                  </a:cubicBezTo>
                  <a:lnTo>
                    <a:pt x="453" y="592"/>
                  </a:lnTo>
                  <a:cubicBezTo>
                    <a:pt x="489" y="604"/>
                    <a:pt x="537" y="628"/>
                    <a:pt x="561" y="628"/>
                  </a:cubicBezTo>
                  <a:cubicBezTo>
                    <a:pt x="632" y="628"/>
                    <a:pt x="715" y="580"/>
                    <a:pt x="751" y="521"/>
                  </a:cubicBezTo>
                  <a:cubicBezTo>
                    <a:pt x="811" y="426"/>
                    <a:pt x="787" y="283"/>
                    <a:pt x="680" y="223"/>
                  </a:cubicBezTo>
                  <a:lnTo>
                    <a:pt x="358" y="33"/>
                  </a:lnTo>
                  <a:cubicBezTo>
                    <a:pt x="320" y="11"/>
                    <a:pt x="279" y="1"/>
                    <a:pt x="2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1" name="Shape 2311"/>
        <p:cNvGrpSpPr/>
        <p:nvPr/>
      </p:nvGrpSpPr>
      <p:grpSpPr>
        <a:xfrm>
          <a:off x="0" y="0"/>
          <a:ext cx="0" cy="0"/>
          <a:chOff x="0" y="0"/>
          <a:chExt cx="0" cy="0"/>
        </a:xfrm>
      </p:grpSpPr>
      <p:sp>
        <p:nvSpPr>
          <p:cNvPr id="2312" name="Google Shape;2312;p59"/>
          <p:cNvSpPr txBox="1"/>
          <p:nvPr>
            <p:ph type="title"/>
          </p:nvPr>
        </p:nvSpPr>
        <p:spPr>
          <a:xfrm>
            <a:off x="416400" y="1605600"/>
            <a:ext cx="8311200" cy="252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does this </a:t>
            </a:r>
            <a:endParaRPr/>
          </a:p>
          <a:p>
            <a:pPr indent="0" lvl="0" marL="0" rtl="0" algn="ctr">
              <a:spcBef>
                <a:spcPts val="0"/>
              </a:spcBef>
              <a:spcAft>
                <a:spcPts val="0"/>
              </a:spcAft>
              <a:buNone/>
            </a:pPr>
            <a:r>
              <a:rPr lang="en"/>
              <a:t>impact us?</a:t>
            </a:r>
            <a:endParaRPr/>
          </a:p>
          <a:p>
            <a:pPr indent="0" lvl="0" marL="0" rtl="0" algn="ctr">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6" name="Shape 2316"/>
        <p:cNvGrpSpPr/>
        <p:nvPr/>
      </p:nvGrpSpPr>
      <p:grpSpPr>
        <a:xfrm>
          <a:off x="0" y="0"/>
          <a:ext cx="0" cy="0"/>
          <a:chOff x="0" y="0"/>
          <a:chExt cx="0" cy="0"/>
        </a:xfrm>
      </p:grpSpPr>
      <p:sp>
        <p:nvSpPr>
          <p:cNvPr id="2317" name="Google Shape;2317;p60"/>
          <p:cNvSpPr txBox="1"/>
          <p:nvPr>
            <p:ph type="ctrTitle"/>
          </p:nvPr>
        </p:nvSpPr>
        <p:spPr>
          <a:xfrm>
            <a:off x="-150" y="627825"/>
            <a:ext cx="91440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Class Discussion Questions: Human Impacts</a:t>
            </a:r>
            <a:endParaRPr/>
          </a:p>
        </p:txBody>
      </p:sp>
      <p:sp>
        <p:nvSpPr>
          <p:cNvPr id="2318" name="Google Shape;2318;p60"/>
          <p:cNvSpPr txBox="1"/>
          <p:nvPr>
            <p:ph idx="4294967295" type="body"/>
          </p:nvPr>
        </p:nvSpPr>
        <p:spPr>
          <a:xfrm>
            <a:off x="1135275" y="1448325"/>
            <a:ext cx="7688400" cy="3559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200"/>
              <a:t>How might ocean acidification impact local oyster and clam farmers?</a:t>
            </a:r>
            <a:endParaRPr sz="2200"/>
          </a:p>
          <a:p>
            <a:pPr indent="0" lvl="0" marL="0" rtl="0" algn="l">
              <a:lnSpc>
                <a:spcPct val="115000"/>
              </a:lnSpc>
              <a:spcBef>
                <a:spcPts val="1600"/>
              </a:spcBef>
              <a:spcAft>
                <a:spcPts val="1600"/>
              </a:spcAft>
              <a:buNone/>
            </a:pPr>
            <a:r>
              <a:t/>
            </a:r>
            <a:endParaRPr sz="2200">
              <a:solidFill>
                <a:srgbClr val="3C8DA0"/>
              </a:solidFill>
            </a:endParaRPr>
          </a:p>
        </p:txBody>
      </p:sp>
      <p:pic>
        <p:nvPicPr>
          <p:cNvPr id="2319" name="Google Shape;2319;p60"/>
          <p:cNvPicPr preferRelativeResize="0"/>
          <p:nvPr/>
        </p:nvPicPr>
        <p:blipFill>
          <a:blip r:embed="rId3">
            <a:alphaModFix amt="64000"/>
          </a:blip>
          <a:stretch>
            <a:fillRect/>
          </a:stretch>
        </p:blipFill>
        <p:spPr>
          <a:xfrm>
            <a:off x="191925" y="1474047"/>
            <a:ext cx="842174" cy="708408"/>
          </a:xfrm>
          <a:prstGeom prst="rect">
            <a:avLst/>
          </a:prstGeom>
          <a:noFill/>
          <a:ln>
            <a:noFill/>
          </a:ln>
        </p:spPr>
      </p:pic>
      <p:sp>
        <p:nvSpPr>
          <p:cNvPr id="2320" name="Google Shape;2320;p60"/>
          <p:cNvSpPr txBox="1"/>
          <p:nvPr>
            <p:ph idx="4294967295" type="title"/>
          </p:nvPr>
        </p:nvSpPr>
        <p:spPr>
          <a:xfrm>
            <a:off x="69282" y="1539350"/>
            <a:ext cx="1036800" cy="57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4" name="Shape 2324"/>
        <p:cNvGrpSpPr/>
        <p:nvPr/>
      </p:nvGrpSpPr>
      <p:grpSpPr>
        <a:xfrm>
          <a:off x="0" y="0"/>
          <a:ext cx="0" cy="0"/>
          <a:chOff x="0" y="0"/>
          <a:chExt cx="0" cy="0"/>
        </a:xfrm>
      </p:grpSpPr>
      <p:sp>
        <p:nvSpPr>
          <p:cNvPr id="2325" name="Google Shape;2325;p61"/>
          <p:cNvSpPr txBox="1"/>
          <p:nvPr>
            <p:ph type="ctrTitle"/>
          </p:nvPr>
        </p:nvSpPr>
        <p:spPr>
          <a:xfrm>
            <a:off x="-150" y="627825"/>
            <a:ext cx="91440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Class Discussion Questions: Human Impacts</a:t>
            </a:r>
            <a:endParaRPr/>
          </a:p>
        </p:txBody>
      </p:sp>
      <p:sp>
        <p:nvSpPr>
          <p:cNvPr id="2326" name="Google Shape;2326;p61"/>
          <p:cNvSpPr txBox="1"/>
          <p:nvPr>
            <p:ph idx="4294967295" type="body"/>
          </p:nvPr>
        </p:nvSpPr>
        <p:spPr>
          <a:xfrm>
            <a:off x="1135275" y="1448325"/>
            <a:ext cx="7688400" cy="3559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200"/>
              <a:t>How might ocean acidification impact local oyster and clam farmers?</a:t>
            </a:r>
            <a:endParaRPr sz="2200"/>
          </a:p>
          <a:p>
            <a:pPr indent="-368300" lvl="0" marL="457200" rtl="0" algn="l">
              <a:lnSpc>
                <a:spcPct val="115000"/>
              </a:lnSpc>
              <a:spcBef>
                <a:spcPts val="1600"/>
              </a:spcBef>
              <a:spcAft>
                <a:spcPts val="0"/>
              </a:spcAft>
              <a:buClr>
                <a:srgbClr val="1C5F6F"/>
              </a:buClr>
              <a:buSzPts val="2200"/>
              <a:buChar char="●"/>
            </a:pPr>
            <a:r>
              <a:rPr lang="en" sz="2200">
                <a:solidFill>
                  <a:srgbClr val="1C5F6F"/>
                </a:solidFill>
              </a:rPr>
              <a:t>Decreased yields </a:t>
            </a:r>
            <a:endParaRPr sz="2200">
              <a:solidFill>
                <a:srgbClr val="1C5F6F"/>
              </a:solidFill>
            </a:endParaRPr>
          </a:p>
          <a:p>
            <a:pPr indent="-368300" lvl="0" marL="457200" rtl="0" algn="l">
              <a:lnSpc>
                <a:spcPct val="115000"/>
              </a:lnSpc>
              <a:spcBef>
                <a:spcPts val="0"/>
              </a:spcBef>
              <a:spcAft>
                <a:spcPts val="0"/>
              </a:spcAft>
              <a:buClr>
                <a:srgbClr val="1C5F6F"/>
              </a:buClr>
              <a:buSzPts val="2200"/>
              <a:buChar char="●"/>
            </a:pPr>
            <a:r>
              <a:rPr lang="en" sz="2200">
                <a:solidFill>
                  <a:srgbClr val="1C5F6F"/>
                </a:solidFill>
              </a:rPr>
              <a:t>Oysters and clams may be smaller and less valuable </a:t>
            </a:r>
            <a:endParaRPr sz="2200">
              <a:solidFill>
                <a:srgbClr val="1C5F6F"/>
              </a:solidFill>
            </a:endParaRPr>
          </a:p>
          <a:p>
            <a:pPr indent="-368300" lvl="0" marL="457200" rtl="0" algn="l">
              <a:lnSpc>
                <a:spcPct val="115000"/>
              </a:lnSpc>
              <a:spcBef>
                <a:spcPts val="0"/>
              </a:spcBef>
              <a:spcAft>
                <a:spcPts val="0"/>
              </a:spcAft>
              <a:buClr>
                <a:srgbClr val="1C5F6F"/>
              </a:buClr>
              <a:buSzPts val="2200"/>
              <a:buChar char="●"/>
            </a:pPr>
            <a:r>
              <a:rPr lang="en" sz="2200">
                <a:solidFill>
                  <a:srgbClr val="1C5F6F"/>
                </a:solidFill>
              </a:rPr>
              <a:t>Might have to move to somewhere less acidic</a:t>
            </a:r>
            <a:endParaRPr sz="2200">
              <a:solidFill>
                <a:srgbClr val="1C5F6F"/>
              </a:solidFill>
            </a:endParaRPr>
          </a:p>
          <a:p>
            <a:pPr indent="-368300" lvl="0" marL="457200" rtl="0" algn="l">
              <a:lnSpc>
                <a:spcPct val="115000"/>
              </a:lnSpc>
              <a:spcBef>
                <a:spcPts val="0"/>
              </a:spcBef>
              <a:spcAft>
                <a:spcPts val="0"/>
              </a:spcAft>
              <a:buClr>
                <a:srgbClr val="1C5F6F"/>
              </a:buClr>
              <a:buSzPts val="2200"/>
              <a:buChar char="●"/>
            </a:pPr>
            <a:r>
              <a:rPr lang="en" sz="2200">
                <a:solidFill>
                  <a:srgbClr val="1C5F6F"/>
                </a:solidFill>
              </a:rPr>
              <a:t>Higher rates of predation due to thinner shells and less natural availability </a:t>
            </a:r>
            <a:endParaRPr sz="2200">
              <a:solidFill>
                <a:srgbClr val="1C5F6F"/>
              </a:solidFill>
            </a:endParaRPr>
          </a:p>
          <a:p>
            <a:pPr indent="-368300" lvl="0" marL="457200" rtl="0" algn="l">
              <a:lnSpc>
                <a:spcPct val="115000"/>
              </a:lnSpc>
              <a:spcBef>
                <a:spcPts val="0"/>
              </a:spcBef>
              <a:spcAft>
                <a:spcPts val="0"/>
              </a:spcAft>
              <a:buClr>
                <a:srgbClr val="1C5F6F"/>
              </a:buClr>
              <a:buSzPts val="2200"/>
              <a:buChar char="●"/>
            </a:pPr>
            <a:r>
              <a:rPr lang="en" sz="2200">
                <a:solidFill>
                  <a:srgbClr val="1C5F6F"/>
                </a:solidFill>
              </a:rPr>
              <a:t>And others!</a:t>
            </a:r>
            <a:endParaRPr sz="2200">
              <a:solidFill>
                <a:srgbClr val="1C5F6F"/>
              </a:solidFill>
            </a:endParaRPr>
          </a:p>
        </p:txBody>
      </p:sp>
      <p:pic>
        <p:nvPicPr>
          <p:cNvPr id="2327" name="Google Shape;2327;p61"/>
          <p:cNvPicPr preferRelativeResize="0"/>
          <p:nvPr/>
        </p:nvPicPr>
        <p:blipFill>
          <a:blip r:embed="rId3">
            <a:alphaModFix amt="64000"/>
          </a:blip>
          <a:stretch>
            <a:fillRect/>
          </a:stretch>
        </p:blipFill>
        <p:spPr>
          <a:xfrm>
            <a:off x="191925" y="1474047"/>
            <a:ext cx="842174" cy="708408"/>
          </a:xfrm>
          <a:prstGeom prst="rect">
            <a:avLst/>
          </a:prstGeom>
          <a:noFill/>
          <a:ln>
            <a:noFill/>
          </a:ln>
        </p:spPr>
      </p:pic>
      <p:sp>
        <p:nvSpPr>
          <p:cNvPr id="2328" name="Google Shape;2328;p61"/>
          <p:cNvSpPr txBox="1"/>
          <p:nvPr>
            <p:ph idx="4294967295" type="title"/>
          </p:nvPr>
        </p:nvSpPr>
        <p:spPr>
          <a:xfrm>
            <a:off x="69282" y="1539350"/>
            <a:ext cx="1036800" cy="57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2" name="Shape 2332"/>
        <p:cNvGrpSpPr/>
        <p:nvPr/>
      </p:nvGrpSpPr>
      <p:grpSpPr>
        <a:xfrm>
          <a:off x="0" y="0"/>
          <a:ext cx="0" cy="0"/>
          <a:chOff x="0" y="0"/>
          <a:chExt cx="0" cy="0"/>
        </a:xfrm>
      </p:grpSpPr>
      <p:sp>
        <p:nvSpPr>
          <p:cNvPr id="2333" name="Google Shape;2333;p62"/>
          <p:cNvSpPr txBox="1"/>
          <p:nvPr>
            <p:ph type="ctrTitle"/>
          </p:nvPr>
        </p:nvSpPr>
        <p:spPr>
          <a:xfrm>
            <a:off x="-150" y="627825"/>
            <a:ext cx="91440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Class Discussion Questions: Human Impacts</a:t>
            </a:r>
            <a:endParaRPr/>
          </a:p>
        </p:txBody>
      </p:sp>
      <p:sp>
        <p:nvSpPr>
          <p:cNvPr id="2334" name="Google Shape;2334;p62"/>
          <p:cNvSpPr txBox="1"/>
          <p:nvPr>
            <p:ph idx="4294967295" type="body"/>
          </p:nvPr>
        </p:nvSpPr>
        <p:spPr>
          <a:xfrm>
            <a:off x="1106075" y="1671425"/>
            <a:ext cx="7688400" cy="3559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200"/>
              <a:t>How might ocean acidification impact local fisheries?</a:t>
            </a:r>
            <a:endParaRPr sz="2200"/>
          </a:p>
          <a:p>
            <a:pPr indent="0" lvl="0" marL="0" rtl="0" algn="l">
              <a:lnSpc>
                <a:spcPct val="115000"/>
              </a:lnSpc>
              <a:spcBef>
                <a:spcPts val="1600"/>
              </a:spcBef>
              <a:spcAft>
                <a:spcPts val="1000"/>
              </a:spcAft>
              <a:buNone/>
            </a:pPr>
            <a:r>
              <a:t/>
            </a:r>
            <a:endParaRPr sz="2200">
              <a:solidFill>
                <a:srgbClr val="1C5F6F"/>
              </a:solidFill>
            </a:endParaRPr>
          </a:p>
        </p:txBody>
      </p:sp>
      <p:pic>
        <p:nvPicPr>
          <p:cNvPr id="2335" name="Google Shape;2335;p62"/>
          <p:cNvPicPr preferRelativeResize="0"/>
          <p:nvPr/>
        </p:nvPicPr>
        <p:blipFill>
          <a:blip r:embed="rId3">
            <a:alphaModFix amt="82000"/>
          </a:blip>
          <a:stretch>
            <a:fillRect/>
          </a:stretch>
        </p:blipFill>
        <p:spPr>
          <a:xfrm>
            <a:off x="193484" y="1568247"/>
            <a:ext cx="842174" cy="708408"/>
          </a:xfrm>
          <a:prstGeom prst="rect">
            <a:avLst/>
          </a:prstGeom>
          <a:noFill/>
          <a:ln>
            <a:noFill/>
          </a:ln>
        </p:spPr>
      </p:pic>
      <p:sp>
        <p:nvSpPr>
          <p:cNvPr id="2336" name="Google Shape;2336;p62"/>
          <p:cNvSpPr txBox="1"/>
          <p:nvPr>
            <p:ph idx="4294967295" type="title"/>
          </p:nvPr>
        </p:nvSpPr>
        <p:spPr>
          <a:xfrm>
            <a:off x="69281" y="1633550"/>
            <a:ext cx="1036800" cy="57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0" name="Shape 2340"/>
        <p:cNvGrpSpPr/>
        <p:nvPr/>
      </p:nvGrpSpPr>
      <p:grpSpPr>
        <a:xfrm>
          <a:off x="0" y="0"/>
          <a:ext cx="0" cy="0"/>
          <a:chOff x="0" y="0"/>
          <a:chExt cx="0" cy="0"/>
        </a:xfrm>
      </p:grpSpPr>
      <p:sp>
        <p:nvSpPr>
          <p:cNvPr id="2341" name="Google Shape;2341;p63"/>
          <p:cNvSpPr txBox="1"/>
          <p:nvPr>
            <p:ph type="ctrTitle"/>
          </p:nvPr>
        </p:nvSpPr>
        <p:spPr>
          <a:xfrm>
            <a:off x="-150" y="627825"/>
            <a:ext cx="91440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Class Discussion Questions: Human Impacts</a:t>
            </a:r>
            <a:endParaRPr/>
          </a:p>
        </p:txBody>
      </p:sp>
      <p:sp>
        <p:nvSpPr>
          <p:cNvPr id="2342" name="Google Shape;2342;p63"/>
          <p:cNvSpPr txBox="1"/>
          <p:nvPr>
            <p:ph idx="4294967295" type="body"/>
          </p:nvPr>
        </p:nvSpPr>
        <p:spPr>
          <a:xfrm>
            <a:off x="1106075" y="1671425"/>
            <a:ext cx="7688400" cy="3559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200"/>
              <a:t>How might ocean acidification impact local fisheries?</a:t>
            </a:r>
            <a:endParaRPr sz="2200"/>
          </a:p>
          <a:p>
            <a:pPr indent="-368300" lvl="0" marL="457200" rtl="0" algn="l">
              <a:lnSpc>
                <a:spcPct val="115000"/>
              </a:lnSpc>
              <a:spcBef>
                <a:spcPts val="1600"/>
              </a:spcBef>
              <a:spcAft>
                <a:spcPts val="0"/>
              </a:spcAft>
              <a:buClr>
                <a:srgbClr val="1C5F6F"/>
              </a:buClr>
              <a:buSzPts val="2200"/>
              <a:buChar char="●"/>
            </a:pPr>
            <a:r>
              <a:rPr lang="en" sz="2200">
                <a:solidFill>
                  <a:srgbClr val="1C5F6F"/>
                </a:solidFill>
              </a:rPr>
              <a:t>Decreased prey availability for fish, reduced catch</a:t>
            </a:r>
            <a:endParaRPr sz="2200">
              <a:solidFill>
                <a:srgbClr val="1C5F6F"/>
              </a:solidFill>
            </a:endParaRPr>
          </a:p>
          <a:p>
            <a:pPr indent="-368300" lvl="1" marL="914400" rtl="0" algn="l">
              <a:lnSpc>
                <a:spcPct val="115000"/>
              </a:lnSpc>
              <a:spcBef>
                <a:spcPts val="0"/>
              </a:spcBef>
              <a:spcAft>
                <a:spcPts val="0"/>
              </a:spcAft>
              <a:buClr>
                <a:srgbClr val="1C5F6F"/>
              </a:buClr>
              <a:buSzPts val="2200"/>
              <a:buChar char="○"/>
            </a:pPr>
            <a:r>
              <a:rPr i="1" lang="en" sz="2200">
                <a:solidFill>
                  <a:srgbClr val="1C5F6F"/>
                </a:solidFill>
              </a:rPr>
              <a:t>Remember Food web activity</a:t>
            </a:r>
            <a:r>
              <a:rPr lang="en" sz="2200">
                <a:solidFill>
                  <a:srgbClr val="1C5F6F"/>
                </a:solidFill>
              </a:rPr>
              <a:t> </a:t>
            </a:r>
            <a:endParaRPr sz="2200">
              <a:solidFill>
                <a:srgbClr val="1C5F6F"/>
              </a:solidFill>
            </a:endParaRPr>
          </a:p>
          <a:p>
            <a:pPr indent="-368300" lvl="0" marL="457200" rtl="0" algn="l">
              <a:lnSpc>
                <a:spcPct val="115000"/>
              </a:lnSpc>
              <a:spcBef>
                <a:spcPts val="0"/>
              </a:spcBef>
              <a:spcAft>
                <a:spcPts val="0"/>
              </a:spcAft>
              <a:buClr>
                <a:srgbClr val="1C5F6F"/>
              </a:buClr>
              <a:buSzPts val="2200"/>
              <a:buChar char="●"/>
            </a:pPr>
            <a:r>
              <a:rPr lang="en" sz="2200">
                <a:solidFill>
                  <a:srgbClr val="1C5F6F"/>
                </a:solidFill>
              </a:rPr>
              <a:t>Therefore fewer fisheries jobs &amp; opportunities </a:t>
            </a:r>
            <a:endParaRPr sz="2200">
              <a:solidFill>
                <a:srgbClr val="1C5F6F"/>
              </a:solidFill>
            </a:endParaRPr>
          </a:p>
          <a:p>
            <a:pPr indent="-368300" lvl="0" marL="457200" rtl="0" algn="l">
              <a:lnSpc>
                <a:spcPct val="115000"/>
              </a:lnSpc>
              <a:spcBef>
                <a:spcPts val="0"/>
              </a:spcBef>
              <a:spcAft>
                <a:spcPts val="0"/>
              </a:spcAft>
              <a:buClr>
                <a:srgbClr val="1C5F6F"/>
              </a:buClr>
              <a:buSzPts val="2200"/>
              <a:buChar char="●"/>
            </a:pPr>
            <a:r>
              <a:rPr lang="en" sz="2200">
                <a:solidFill>
                  <a:srgbClr val="1C5F6F"/>
                </a:solidFill>
              </a:rPr>
              <a:t>And others! </a:t>
            </a:r>
            <a:endParaRPr sz="2200">
              <a:solidFill>
                <a:srgbClr val="1C5F6F"/>
              </a:solidFill>
            </a:endParaRPr>
          </a:p>
        </p:txBody>
      </p:sp>
      <p:pic>
        <p:nvPicPr>
          <p:cNvPr id="2343" name="Google Shape;2343;p63"/>
          <p:cNvPicPr preferRelativeResize="0"/>
          <p:nvPr/>
        </p:nvPicPr>
        <p:blipFill>
          <a:blip r:embed="rId3">
            <a:alphaModFix amt="82000"/>
          </a:blip>
          <a:stretch>
            <a:fillRect/>
          </a:stretch>
        </p:blipFill>
        <p:spPr>
          <a:xfrm>
            <a:off x="193484" y="1568247"/>
            <a:ext cx="842174" cy="708408"/>
          </a:xfrm>
          <a:prstGeom prst="rect">
            <a:avLst/>
          </a:prstGeom>
          <a:noFill/>
          <a:ln>
            <a:noFill/>
          </a:ln>
        </p:spPr>
      </p:pic>
      <p:sp>
        <p:nvSpPr>
          <p:cNvPr id="2344" name="Google Shape;2344;p63"/>
          <p:cNvSpPr txBox="1"/>
          <p:nvPr>
            <p:ph idx="4294967295" type="title"/>
          </p:nvPr>
        </p:nvSpPr>
        <p:spPr>
          <a:xfrm>
            <a:off x="69281" y="1633550"/>
            <a:ext cx="1036800" cy="57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8" name="Shape 2348"/>
        <p:cNvGrpSpPr/>
        <p:nvPr/>
      </p:nvGrpSpPr>
      <p:grpSpPr>
        <a:xfrm>
          <a:off x="0" y="0"/>
          <a:ext cx="0" cy="0"/>
          <a:chOff x="0" y="0"/>
          <a:chExt cx="0" cy="0"/>
        </a:xfrm>
      </p:grpSpPr>
      <p:pic>
        <p:nvPicPr>
          <p:cNvPr id="2349" name="Google Shape;2349;p64"/>
          <p:cNvPicPr preferRelativeResize="0"/>
          <p:nvPr/>
        </p:nvPicPr>
        <p:blipFill>
          <a:blip r:embed="rId3">
            <a:alphaModFix amt="68000"/>
          </a:blip>
          <a:stretch>
            <a:fillRect/>
          </a:stretch>
        </p:blipFill>
        <p:spPr>
          <a:xfrm>
            <a:off x="172125" y="1557825"/>
            <a:ext cx="831077" cy="699077"/>
          </a:xfrm>
          <a:prstGeom prst="rect">
            <a:avLst/>
          </a:prstGeom>
          <a:noFill/>
          <a:ln>
            <a:noFill/>
          </a:ln>
        </p:spPr>
      </p:pic>
      <p:sp>
        <p:nvSpPr>
          <p:cNvPr id="2350" name="Google Shape;2350;p64"/>
          <p:cNvSpPr txBox="1"/>
          <p:nvPr>
            <p:ph type="ctrTitle"/>
          </p:nvPr>
        </p:nvSpPr>
        <p:spPr>
          <a:xfrm>
            <a:off x="-150" y="627825"/>
            <a:ext cx="91440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Class Discussion Questions: Human Impacts</a:t>
            </a:r>
            <a:endParaRPr/>
          </a:p>
        </p:txBody>
      </p:sp>
      <p:sp>
        <p:nvSpPr>
          <p:cNvPr id="2351" name="Google Shape;2351;p64"/>
          <p:cNvSpPr txBox="1"/>
          <p:nvPr>
            <p:ph idx="4294967295" type="body"/>
          </p:nvPr>
        </p:nvSpPr>
        <p:spPr>
          <a:xfrm>
            <a:off x="1106075" y="1633550"/>
            <a:ext cx="7688400" cy="3559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200"/>
              <a:t>How might ocean acidification impact local tourism?</a:t>
            </a:r>
            <a:endParaRPr sz="2200"/>
          </a:p>
          <a:p>
            <a:pPr indent="-342900" lvl="0" marL="457200" rtl="0" algn="l">
              <a:lnSpc>
                <a:spcPct val="115000"/>
              </a:lnSpc>
              <a:spcBef>
                <a:spcPts val="1600"/>
              </a:spcBef>
              <a:spcAft>
                <a:spcPts val="0"/>
              </a:spcAft>
              <a:buClr>
                <a:srgbClr val="1C5F6F"/>
              </a:buClr>
              <a:buSzPts val="1800"/>
              <a:buChar char="●"/>
            </a:pPr>
            <a:r>
              <a:rPr lang="en" sz="1800">
                <a:solidFill>
                  <a:srgbClr val="1C5F6F"/>
                </a:solidFill>
              </a:rPr>
              <a:t>Washington has high rates of coastal ecotourism, or tourism directed at natural habitats and wildlife </a:t>
            </a:r>
            <a:endParaRPr sz="1800">
              <a:solidFill>
                <a:srgbClr val="1C5F6F"/>
              </a:solidFill>
            </a:endParaRPr>
          </a:p>
          <a:p>
            <a:pPr indent="-342900" lvl="1" marL="914400" rtl="0" algn="l">
              <a:lnSpc>
                <a:spcPct val="115000"/>
              </a:lnSpc>
              <a:spcBef>
                <a:spcPts val="0"/>
              </a:spcBef>
              <a:spcAft>
                <a:spcPts val="0"/>
              </a:spcAft>
              <a:buClr>
                <a:srgbClr val="1C5F6F"/>
              </a:buClr>
              <a:buSzPts val="1800"/>
              <a:buChar char="○"/>
            </a:pPr>
            <a:r>
              <a:rPr lang="en" sz="1800">
                <a:solidFill>
                  <a:srgbClr val="1C5F6F"/>
                </a:solidFill>
              </a:rPr>
              <a:t>One example of this is whale watching </a:t>
            </a:r>
            <a:endParaRPr sz="1800">
              <a:solidFill>
                <a:srgbClr val="1C5F6F"/>
              </a:solidFill>
            </a:endParaRPr>
          </a:p>
          <a:p>
            <a:pPr indent="-342900" lvl="0" marL="457200" rtl="0" algn="l">
              <a:lnSpc>
                <a:spcPct val="115000"/>
              </a:lnSpc>
              <a:spcBef>
                <a:spcPts val="0"/>
              </a:spcBef>
              <a:spcAft>
                <a:spcPts val="0"/>
              </a:spcAft>
              <a:buClr>
                <a:srgbClr val="1C5F6F"/>
              </a:buClr>
              <a:buSzPts val="1800"/>
              <a:buChar char="●"/>
            </a:pPr>
            <a:r>
              <a:rPr lang="en" sz="1800">
                <a:solidFill>
                  <a:srgbClr val="1C5F6F"/>
                </a:solidFill>
              </a:rPr>
              <a:t>Degradation of coastal ecosystems could lead to a reduction of ecotourism </a:t>
            </a:r>
            <a:endParaRPr sz="1800">
              <a:solidFill>
                <a:srgbClr val="1C5F6F"/>
              </a:solidFill>
            </a:endParaRPr>
          </a:p>
          <a:p>
            <a:pPr indent="-342900" lvl="1" marL="914400" rtl="0" algn="l">
              <a:lnSpc>
                <a:spcPct val="115000"/>
              </a:lnSpc>
              <a:spcBef>
                <a:spcPts val="0"/>
              </a:spcBef>
              <a:spcAft>
                <a:spcPts val="0"/>
              </a:spcAft>
              <a:buClr>
                <a:srgbClr val="1C5F6F"/>
              </a:buClr>
              <a:buSzPts val="1800"/>
              <a:buChar char="○"/>
            </a:pPr>
            <a:r>
              <a:rPr lang="en" sz="1800">
                <a:solidFill>
                  <a:srgbClr val="1C5F6F"/>
                </a:solidFill>
              </a:rPr>
              <a:t>Therefore, fewer ecotourism jobs &amp; opportunities </a:t>
            </a:r>
            <a:endParaRPr sz="1800">
              <a:solidFill>
                <a:srgbClr val="1C5F6F"/>
              </a:solidFill>
            </a:endParaRPr>
          </a:p>
          <a:p>
            <a:pPr indent="-342900" lvl="0" marL="457200" rtl="0" algn="l">
              <a:lnSpc>
                <a:spcPct val="115000"/>
              </a:lnSpc>
              <a:spcBef>
                <a:spcPts val="0"/>
              </a:spcBef>
              <a:spcAft>
                <a:spcPts val="0"/>
              </a:spcAft>
              <a:buClr>
                <a:srgbClr val="1C5F6F"/>
              </a:buClr>
              <a:buSzPts val="1800"/>
              <a:buChar char="●"/>
            </a:pPr>
            <a:r>
              <a:rPr lang="en" sz="1800">
                <a:solidFill>
                  <a:srgbClr val="1C5F6F"/>
                </a:solidFill>
              </a:rPr>
              <a:t>And others! </a:t>
            </a:r>
            <a:endParaRPr sz="1800">
              <a:solidFill>
                <a:srgbClr val="1C5F6F"/>
              </a:solidFill>
            </a:endParaRPr>
          </a:p>
          <a:p>
            <a:pPr indent="-342900" lvl="0" marL="457200" rtl="0" algn="l">
              <a:lnSpc>
                <a:spcPct val="115000"/>
              </a:lnSpc>
              <a:spcBef>
                <a:spcPts val="0"/>
              </a:spcBef>
              <a:spcAft>
                <a:spcPts val="0"/>
              </a:spcAft>
              <a:buClr>
                <a:srgbClr val="1C5F6F"/>
              </a:buClr>
              <a:buSzPts val="1800"/>
              <a:buChar char="●"/>
            </a:pPr>
            <a:r>
              <a:rPr lang="en" sz="1800">
                <a:solidFill>
                  <a:srgbClr val="1C5F6F"/>
                </a:solidFill>
              </a:rPr>
              <a:t>Ecotourism can also promote conservation! </a:t>
            </a:r>
            <a:endParaRPr sz="1800">
              <a:solidFill>
                <a:srgbClr val="1C5F6F"/>
              </a:solidFill>
            </a:endParaRPr>
          </a:p>
        </p:txBody>
      </p:sp>
      <p:sp>
        <p:nvSpPr>
          <p:cNvPr id="2352" name="Google Shape;2352;p64"/>
          <p:cNvSpPr txBox="1"/>
          <p:nvPr>
            <p:ph idx="4294967295" type="title"/>
          </p:nvPr>
        </p:nvSpPr>
        <p:spPr>
          <a:xfrm>
            <a:off x="69269" y="1618463"/>
            <a:ext cx="1036800" cy="57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9" name="Shape 2189"/>
        <p:cNvGrpSpPr/>
        <p:nvPr/>
      </p:nvGrpSpPr>
      <p:grpSpPr>
        <a:xfrm>
          <a:off x="0" y="0"/>
          <a:ext cx="0" cy="0"/>
          <a:chOff x="0" y="0"/>
          <a:chExt cx="0" cy="0"/>
        </a:xfrm>
      </p:grpSpPr>
      <p:sp>
        <p:nvSpPr>
          <p:cNvPr id="2190" name="Google Shape;2190;p49"/>
          <p:cNvSpPr txBox="1"/>
          <p:nvPr>
            <p:ph type="title"/>
          </p:nvPr>
        </p:nvSpPr>
        <p:spPr>
          <a:xfrm>
            <a:off x="-292275" y="1187650"/>
            <a:ext cx="3987600" cy="2529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4400"/>
              <a:t>Overarching Question</a:t>
            </a:r>
            <a:r>
              <a:rPr lang="en" sz="4900"/>
              <a:t> </a:t>
            </a:r>
            <a:endParaRPr sz="4900"/>
          </a:p>
        </p:txBody>
      </p:sp>
      <p:cxnSp>
        <p:nvCxnSpPr>
          <p:cNvPr id="2191" name="Google Shape;2191;p49"/>
          <p:cNvCxnSpPr/>
          <p:nvPr/>
        </p:nvCxnSpPr>
        <p:spPr>
          <a:xfrm>
            <a:off x="3799525" y="259600"/>
            <a:ext cx="0" cy="4385400"/>
          </a:xfrm>
          <a:prstGeom prst="straightConnector1">
            <a:avLst/>
          </a:prstGeom>
          <a:noFill/>
          <a:ln cap="flat" cmpd="sng" w="9525">
            <a:solidFill>
              <a:schemeClr val="dk2"/>
            </a:solidFill>
            <a:prstDash val="solid"/>
            <a:round/>
            <a:headEnd len="med" w="med" type="none"/>
            <a:tailEnd len="med" w="med" type="none"/>
          </a:ln>
        </p:spPr>
      </p:cxnSp>
      <p:sp>
        <p:nvSpPr>
          <p:cNvPr id="2192" name="Google Shape;2192;p49"/>
          <p:cNvSpPr txBox="1"/>
          <p:nvPr/>
        </p:nvSpPr>
        <p:spPr>
          <a:xfrm>
            <a:off x="3963100" y="626300"/>
            <a:ext cx="3590700" cy="189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500">
                <a:latin typeface="Open Sans"/>
                <a:ea typeface="Open Sans"/>
                <a:cs typeface="Open Sans"/>
                <a:sym typeface="Open Sans"/>
              </a:rPr>
              <a:t>How does Eelgrass affect the severity of ocean acidification within eelgrass beds?</a:t>
            </a:r>
            <a:r>
              <a:rPr lang="en" sz="2500">
                <a:latin typeface="Open Sans"/>
                <a:ea typeface="Open Sans"/>
                <a:cs typeface="Open Sans"/>
                <a:sym typeface="Open Sans"/>
              </a:rPr>
              <a:t> </a:t>
            </a:r>
            <a:endParaRPr sz="2500">
              <a:latin typeface="Open Sans"/>
              <a:ea typeface="Open Sans"/>
              <a:cs typeface="Open Sans"/>
              <a:sym typeface="Open Sans"/>
            </a:endParaRPr>
          </a:p>
        </p:txBody>
      </p:sp>
      <p:sp>
        <p:nvSpPr>
          <p:cNvPr id="2193" name="Google Shape;2193;p49"/>
          <p:cNvSpPr txBox="1"/>
          <p:nvPr/>
        </p:nvSpPr>
        <p:spPr>
          <a:xfrm>
            <a:off x="3963100" y="3633100"/>
            <a:ext cx="2460000" cy="101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500">
                <a:latin typeface="Open Sans"/>
                <a:ea typeface="Open Sans"/>
                <a:cs typeface="Open Sans"/>
                <a:sym typeface="Open Sans"/>
              </a:rPr>
              <a:t>What have we </a:t>
            </a:r>
            <a:endParaRPr sz="2500">
              <a:latin typeface="Open Sans"/>
              <a:ea typeface="Open Sans"/>
              <a:cs typeface="Open Sans"/>
              <a:sym typeface="Open Sans"/>
            </a:endParaRPr>
          </a:p>
          <a:p>
            <a:pPr indent="0" lvl="0" marL="0" rtl="0" algn="l">
              <a:lnSpc>
                <a:spcPct val="115000"/>
              </a:lnSpc>
              <a:spcBef>
                <a:spcPts val="0"/>
              </a:spcBef>
              <a:spcAft>
                <a:spcPts val="0"/>
              </a:spcAft>
              <a:buNone/>
            </a:pPr>
            <a:r>
              <a:rPr lang="en" sz="2500">
                <a:latin typeface="Open Sans"/>
                <a:ea typeface="Open Sans"/>
                <a:cs typeface="Open Sans"/>
                <a:sym typeface="Open Sans"/>
              </a:rPr>
              <a:t>learned so far?</a:t>
            </a:r>
            <a:endParaRPr sz="2500">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7" name="Shape 2197"/>
        <p:cNvGrpSpPr/>
        <p:nvPr/>
      </p:nvGrpSpPr>
      <p:grpSpPr>
        <a:xfrm>
          <a:off x="0" y="0"/>
          <a:ext cx="0" cy="0"/>
          <a:chOff x="0" y="0"/>
          <a:chExt cx="0" cy="0"/>
        </a:xfrm>
      </p:grpSpPr>
      <p:sp>
        <p:nvSpPr>
          <p:cNvPr id="2198" name="Google Shape;2198;p50"/>
          <p:cNvSpPr txBox="1"/>
          <p:nvPr>
            <p:ph idx="21" type="ctrTitle"/>
          </p:nvPr>
        </p:nvSpPr>
        <p:spPr>
          <a:xfrm>
            <a:off x="720000" y="342524"/>
            <a:ext cx="7704000" cy="57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Learning Objectives</a:t>
            </a:r>
            <a:endParaRPr/>
          </a:p>
        </p:txBody>
      </p:sp>
      <p:pic>
        <p:nvPicPr>
          <p:cNvPr id="2199" name="Google Shape;2199;p50"/>
          <p:cNvPicPr preferRelativeResize="0"/>
          <p:nvPr/>
        </p:nvPicPr>
        <p:blipFill>
          <a:blip r:embed="rId3">
            <a:alphaModFix amt="64000"/>
          </a:blip>
          <a:stretch>
            <a:fillRect/>
          </a:stretch>
        </p:blipFill>
        <p:spPr>
          <a:xfrm>
            <a:off x="759925" y="1601697"/>
            <a:ext cx="842174" cy="708408"/>
          </a:xfrm>
          <a:prstGeom prst="rect">
            <a:avLst/>
          </a:prstGeom>
          <a:noFill/>
          <a:ln>
            <a:noFill/>
          </a:ln>
        </p:spPr>
      </p:pic>
      <p:pic>
        <p:nvPicPr>
          <p:cNvPr id="2200" name="Google Shape;2200;p50"/>
          <p:cNvPicPr preferRelativeResize="0"/>
          <p:nvPr/>
        </p:nvPicPr>
        <p:blipFill>
          <a:blip r:embed="rId4">
            <a:alphaModFix amt="82000"/>
          </a:blip>
          <a:stretch>
            <a:fillRect/>
          </a:stretch>
        </p:blipFill>
        <p:spPr>
          <a:xfrm>
            <a:off x="761484" y="3286747"/>
            <a:ext cx="842174" cy="708408"/>
          </a:xfrm>
          <a:prstGeom prst="rect">
            <a:avLst/>
          </a:prstGeom>
          <a:noFill/>
          <a:ln>
            <a:noFill/>
          </a:ln>
        </p:spPr>
      </p:pic>
      <p:sp>
        <p:nvSpPr>
          <p:cNvPr id="2201" name="Google Shape;2201;p50"/>
          <p:cNvSpPr txBox="1"/>
          <p:nvPr>
            <p:ph idx="5" type="title"/>
          </p:nvPr>
        </p:nvSpPr>
        <p:spPr>
          <a:xfrm>
            <a:off x="637282" y="1667000"/>
            <a:ext cx="10368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2202" name="Google Shape;2202;p50"/>
          <p:cNvSpPr txBox="1"/>
          <p:nvPr>
            <p:ph idx="6" type="title"/>
          </p:nvPr>
        </p:nvSpPr>
        <p:spPr>
          <a:xfrm>
            <a:off x="637281" y="3352050"/>
            <a:ext cx="10368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2203" name="Google Shape;2203;p50"/>
          <p:cNvSpPr txBox="1"/>
          <p:nvPr>
            <p:ph idx="18" type="subTitle"/>
          </p:nvPr>
        </p:nvSpPr>
        <p:spPr>
          <a:xfrm>
            <a:off x="1674077" y="1601700"/>
            <a:ext cx="6606300" cy="79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Students will be able to hypothesize how decreased populations of shelled organisms impact other species in the ecosystem.</a:t>
            </a:r>
            <a:endParaRPr sz="2000"/>
          </a:p>
        </p:txBody>
      </p:sp>
      <p:sp>
        <p:nvSpPr>
          <p:cNvPr id="2204" name="Google Shape;2204;p50"/>
          <p:cNvSpPr txBox="1"/>
          <p:nvPr>
            <p:ph idx="18" type="subTitle"/>
          </p:nvPr>
        </p:nvSpPr>
        <p:spPr>
          <a:xfrm>
            <a:off x="1674077" y="3286750"/>
            <a:ext cx="6606300" cy="79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Students will be able to hypothesize how these changes impact people and industries in Washington.</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8" name="Shape 2208"/>
        <p:cNvGrpSpPr/>
        <p:nvPr/>
      </p:nvGrpSpPr>
      <p:grpSpPr>
        <a:xfrm>
          <a:off x="0" y="0"/>
          <a:ext cx="0" cy="0"/>
          <a:chOff x="0" y="0"/>
          <a:chExt cx="0" cy="0"/>
        </a:xfrm>
      </p:grpSpPr>
      <p:sp>
        <p:nvSpPr>
          <p:cNvPr id="2209" name="Google Shape;2209;p51"/>
          <p:cNvSpPr txBox="1"/>
          <p:nvPr>
            <p:ph idx="6" type="ctrTitle"/>
          </p:nvPr>
        </p:nvSpPr>
        <p:spPr>
          <a:xfrm>
            <a:off x="736650" y="373025"/>
            <a:ext cx="7672500" cy="90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Review: How does Ocean Acidification impact shelled organisms?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3" name="Shape 2213"/>
        <p:cNvGrpSpPr/>
        <p:nvPr/>
      </p:nvGrpSpPr>
      <p:grpSpPr>
        <a:xfrm>
          <a:off x="0" y="0"/>
          <a:ext cx="0" cy="0"/>
          <a:chOff x="0" y="0"/>
          <a:chExt cx="0" cy="0"/>
        </a:xfrm>
      </p:grpSpPr>
      <p:sp>
        <p:nvSpPr>
          <p:cNvPr id="2214" name="Google Shape;2214;p52"/>
          <p:cNvSpPr txBox="1"/>
          <p:nvPr>
            <p:ph idx="6" type="ctrTitle"/>
          </p:nvPr>
        </p:nvSpPr>
        <p:spPr>
          <a:xfrm>
            <a:off x="736650" y="373025"/>
            <a:ext cx="7672500" cy="81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Review: How does Ocean Acidification impact shelled organisms?</a:t>
            </a:r>
            <a:endParaRPr/>
          </a:p>
        </p:txBody>
      </p:sp>
      <p:sp>
        <p:nvSpPr>
          <p:cNvPr id="2215" name="Google Shape;2215;p52"/>
          <p:cNvSpPr txBox="1"/>
          <p:nvPr>
            <p:ph idx="1" type="subTitle"/>
          </p:nvPr>
        </p:nvSpPr>
        <p:spPr>
          <a:xfrm>
            <a:off x="1805388" y="3129775"/>
            <a:ext cx="2327700" cy="138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t>Reduces their ability to form shells and exoskeletons </a:t>
            </a:r>
            <a:endParaRPr sz="1600"/>
          </a:p>
          <a:p>
            <a:pPr indent="0" lvl="0" marL="0" rtl="0" algn="ctr">
              <a:spcBef>
                <a:spcPts val="0"/>
              </a:spcBef>
              <a:spcAft>
                <a:spcPts val="0"/>
              </a:spcAft>
              <a:buNone/>
            </a:pPr>
            <a:r>
              <a:t/>
            </a:r>
            <a:endParaRPr sz="1600"/>
          </a:p>
        </p:txBody>
      </p:sp>
      <p:sp>
        <p:nvSpPr>
          <p:cNvPr id="2216" name="Google Shape;2216;p52"/>
          <p:cNvSpPr txBox="1"/>
          <p:nvPr>
            <p:ph idx="3" type="subTitle"/>
          </p:nvPr>
        </p:nvSpPr>
        <p:spPr>
          <a:xfrm>
            <a:off x="4770050" y="3129775"/>
            <a:ext cx="2259300" cy="138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t>Deteriorates shells over time</a:t>
            </a:r>
            <a:endParaRPr sz="1600"/>
          </a:p>
        </p:txBody>
      </p:sp>
      <p:pic>
        <p:nvPicPr>
          <p:cNvPr id="2217" name="Google Shape;2217;p52"/>
          <p:cNvPicPr preferRelativeResize="0"/>
          <p:nvPr/>
        </p:nvPicPr>
        <p:blipFill>
          <a:blip r:embed="rId3">
            <a:alphaModFix amt="47000"/>
          </a:blip>
          <a:stretch>
            <a:fillRect/>
          </a:stretch>
        </p:blipFill>
        <p:spPr>
          <a:xfrm>
            <a:off x="2284150" y="1701372"/>
            <a:ext cx="1370198" cy="1131135"/>
          </a:xfrm>
          <a:prstGeom prst="rect">
            <a:avLst/>
          </a:prstGeom>
          <a:noFill/>
          <a:ln>
            <a:noFill/>
          </a:ln>
        </p:spPr>
      </p:pic>
      <p:pic>
        <p:nvPicPr>
          <p:cNvPr id="2218" name="Google Shape;2218;p52"/>
          <p:cNvPicPr preferRelativeResize="0"/>
          <p:nvPr/>
        </p:nvPicPr>
        <p:blipFill>
          <a:blip r:embed="rId3">
            <a:alphaModFix amt="47000"/>
          </a:blip>
          <a:stretch>
            <a:fillRect/>
          </a:stretch>
        </p:blipFill>
        <p:spPr>
          <a:xfrm>
            <a:off x="5246137" y="1701372"/>
            <a:ext cx="1370198" cy="1131135"/>
          </a:xfrm>
          <a:prstGeom prst="rect">
            <a:avLst/>
          </a:prstGeom>
          <a:noFill/>
          <a:ln>
            <a:noFill/>
          </a:ln>
        </p:spPr>
      </p:pic>
      <p:sp>
        <p:nvSpPr>
          <p:cNvPr id="2219" name="Google Shape;2219;p52"/>
          <p:cNvSpPr/>
          <p:nvPr/>
        </p:nvSpPr>
        <p:spPr>
          <a:xfrm>
            <a:off x="5657241" y="2025539"/>
            <a:ext cx="484919" cy="482789"/>
          </a:xfrm>
          <a:custGeom>
            <a:rect b="b" l="l" r="r" t="t"/>
            <a:pathLst>
              <a:path extrusionOk="0" h="11063" w="10883">
                <a:moveTo>
                  <a:pt x="932" y="329"/>
                </a:moveTo>
                <a:cubicBezTo>
                  <a:pt x="1012" y="329"/>
                  <a:pt x="1098" y="346"/>
                  <a:pt x="1191" y="383"/>
                </a:cubicBezTo>
                <a:lnTo>
                  <a:pt x="1275" y="431"/>
                </a:lnTo>
                <a:cubicBezTo>
                  <a:pt x="1144" y="502"/>
                  <a:pt x="1013" y="586"/>
                  <a:pt x="894" y="693"/>
                </a:cubicBezTo>
                <a:cubicBezTo>
                  <a:pt x="703" y="859"/>
                  <a:pt x="560" y="1026"/>
                  <a:pt x="465" y="1205"/>
                </a:cubicBezTo>
                <a:cubicBezTo>
                  <a:pt x="441" y="1157"/>
                  <a:pt x="429" y="1097"/>
                  <a:pt x="417" y="1050"/>
                </a:cubicBezTo>
                <a:cubicBezTo>
                  <a:pt x="346" y="788"/>
                  <a:pt x="405" y="586"/>
                  <a:pt x="596" y="443"/>
                </a:cubicBezTo>
                <a:cubicBezTo>
                  <a:pt x="697" y="370"/>
                  <a:pt x="808" y="329"/>
                  <a:pt x="932" y="329"/>
                </a:cubicBezTo>
                <a:close/>
                <a:moveTo>
                  <a:pt x="1947" y="630"/>
                </a:moveTo>
                <a:cubicBezTo>
                  <a:pt x="1973" y="630"/>
                  <a:pt x="1999" y="631"/>
                  <a:pt x="2025" y="633"/>
                </a:cubicBezTo>
                <a:cubicBezTo>
                  <a:pt x="2334" y="669"/>
                  <a:pt x="2608" y="847"/>
                  <a:pt x="2763" y="978"/>
                </a:cubicBezTo>
                <a:cubicBezTo>
                  <a:pt x="2703" y="990"/>
                  <a:pt x="2644" y="1026"/>
                  <a:pt x="2584" y="1050"/>
                </a:cubicBezTo>
                <a:cubicBezTo>
                  <a:pt x="2513" y="1097"/>
                  <a:pt x="2465" y="1181"/>
                  <a:pt x="2513" y="1264"/>
                </a:cubicBezTo>
                <a:cubicBezTo>
                  <a:pt x="2547" y="1316"/>
                  <a:pt x="2600" y="1355"/>
                  <a:pt x="2658" y="1355"/>
                </a:cubicBezTo>
                <a:cubicBezTo>
                  <a:pt x="2681" y="1355"/>
                  <a:pt x="2704" y="1349"/>
                  <a:pt x="2727" y="1336"/>
                </a:cubicBezTo>
                <a:cubicBezTo>
                  <a:pt x="2931" y="1234"/>
                  <a:pt x="3137" y="1185"/>
                  <a:pt x="3341" y="1185"/>
                </a:cubicBezTo>
                <a:cubicBezTo>
                  <a:pt x="3591" y="1185"/>
                  <a:pt x="3837" y="1258"/>
                  <a:pt x="4073" y="1395"/>
                </a:cubicBezTo>
                <a:cubicBezTo>
                  <a:pt x="4239" y="1478"/>
                  <a:pt x="4370" y="1598"/>
                  <a:pt x="4466" y="1693"/>
                </a:cubicBezTo>
                <a:cubicBezTo>
                  <a:pt x="4370" y="1717"/>
                  <a:pt x="4275" y="1752"/>
                  <a:pt x="4180" y="1800"/>
                </a:cubicBezTo>
                <a:cubicBezTo>
                  <a:pt x="4096" y="1824"/>
                  <a:pt x="4061" y="1931"/>
                  <a:pt x="4096" y="2002"/>
                </a:cubicBezTo>
                <a:cubicBezTo>
                  <a:pt x="4115" y="2075"/>
                  <a:pt x="4181" y="2106"/>
                  <a:pt x="4244" y="2106"/>
                </a:cubicBezTo>
                <a:cubicBezTo>
                  <a:pt x="4263" y="2106"/>
                  <a:pt x="4282" y="2103"/>
                  <a:pt x="4299" y="2098"/>
                </a:cubicBezTo>
                <a:cubicBezTo>
                  <a:pt x="4531" y="1998"/>
                  <a:pt x="4780" y="1950"/>
                  <a:pt x="5034" y="1950"/>
                </a:cubicBezTo>
                <a:cubicBezTo>
                  <a:pt x="5601" y="1950"/>
                  <a:pt x="6191" y="2189"/>
                  <a:pt x="6668" y="2633"/>
                </a:cubicBezTo>
                <a:cubicBezTo>
                  <a:pt x="7025" y="2967"/>
                  <a:pt x="7275" y="3407"/>
                  <a:pt x="7394" y="3884"/>
                </a:cubicBezTo>
                <a:cubicBezTo>
                  <a:pt x="7525" y="4431"/>
                  <a:pt x="7466" y="5015"/>
                  <a:pt x="7252" y="5610"/>
                </a:cubicBezTo>
                <a:cubicBezTo>
                  <a:pt x="6537" y="7527"/>
                  <a:pt x="6406" y="8944"/>
                  <a:pt x="6859" y="9837"/>
                </a:cubicBezTo>
                <a:cubicBezTo>
                  <a:pt x="6894" y="9896"/>
                  <a:pt x="6954" y="9920"/>
                  <a:pt x="7002" y="9920"/>
                </a:cubicBezTo>
                <a:cubicBezTo>
                  <a:pt x="7037" y="9920"/>
                  <a:pt x="7049" y="9920"/>
                  <a:pt x="7085" y="9908"/>
                </a:cubicBezTo>
                <a:cubicBezTo>
                  <a:pt x="7156" y="9860"/>
                  <a:pt x="7204" y="9777"/>
                  <a:pt x="7156" y="9682"/>
                </a:cubicBezTo>
                <a:cubicBezTo>
                  <a:pt x="6930" y="9241"/>
                  <a:pt x="6871" y="8622"/>
                  <a:pt x="6978" y="7848"/>
                </a:cubicBezTo>
                <a:cubicBezTo>
                  <a:pt x="7061" y="7229"/>
                  <a:pt x="7263" y="6515"/>
                  <a:pt x="7561" y="5705"/>
                </a:cubicBezTo>
                <a:cubicBezTo>
                  <a:pt x="7716" y="5265"/>
                  <a:pt x="7799" y="4812"/>
                  <a:pt x="7799" y="4384"/>
                </a:cubicBezTo>
                <a:cubicBezTo>
                  <a:pt x="7874" y="4375"/>
                  <a:pt x="7953" y="4371"/>
                  <a:pt x="8035" y="4371"/>
                </a:cubicBezTo>
                <a:cubicBezTo>
                  <a:pt x="8746" y="4371"/>
                  <a:pt x="9716" y="4698"/>
                  <a:pt x="10121" y="5455"/>
                </a:cubicBezTo>
                <a:cubicBezTo>
                  <a:pt x="10776" y="6741"/>
                  <a:pt x="10562" y="8884"/>
                  <a:pt x="9657" y="9956"/>
                </a:cubicBezTo>
                <a:cubicBezTo>
                  <a:pt x="9418" y="10241"/>
                  <a:pt x="9044" y="10526"/>
                  <a:pt x="8530" y="10526"/>
                </a:cubicBezTo>
                <a:cubicBezTo>
                  <a:pt x="8378" y="10526"/>
                  <a:pt x="8214" y="10501"/>
                  <a:pt x="8037" y="10444"/>
                </a:cubicBezTo>
                <a:cubicBezTo>
                  <a:pt x="7823" y="10372"/>
                  <a:pt x="7668" y="10277"/>
                  <a:pt x="7514" y="10158"/>
                </a:cubicBezTo>
                <a:cubicBezTo>
                  <a:pt x="7484" y="10133"/>
                  <a:pt x="7448" y="10121"/>
                  <a:pt x="7412" y="10121"/>
                </a:cubicBezTo>
                <a:cubicBezTo>
                  <a:pt x="7363" y="10121"/>
                  <a:pt x="7315" y="10145"/>
                  <a:pt x="7287" y="10194"/>
                </a:cubicBezTo>
                <a:cubicBezTo>
                  <a:pt x="7228" y="10265"/>
                  <a:pt x="7252" y="10372"/>
                  <a:pt x="7323" y="10408"/>
                </a:cubicBezTo>
                <a:cubicBezTo>
                  <a:pt x="7394" y="10468"/>
                  <a:pt x="7466" y="10527"/>
                  <a:pt x="7561" y="10575"/>
                </a:cubicBezTo>
                <a:cubicBezTo>
                  <a:pt x="7212" y="10675"/>
                  <a:pt x="6764" y="10762"/>
                  <a:pt x="6251" y="10762"/>
                </a:cubicBezTo>
                <a:cubicBezTo>
                  <a:pt x="5908" y="10762"/>
                  <a:pt x="5536" y="10723"/>
                  <a:pt x="5144" y="10622"/>
                </a:cubicBezTo>
                <a:cubicBezTo>
                  <a:pt x="4001" y="10325"/>
                  <a:pt x="3049" y="9563"/>
                  <a:pt x="2287" y="8384"/>
                </a:cubicBezTo>
                <a:cubicBezTo>
                  <a:pt x="1394" y="6955"/>
                  <a:pt x="1548" y="5658"/>
                  <a:pt x="1846" y="4836"/>
                </a:cubicBezTo>
                <a:cubicBezTo>
                  <a:pt x="2168" y="3860"/>
                  <a:pt x="2882" y="2943"/>
                  <a:pt x="3739" y="2371"/>
                </a:cubicBezTo>
                <a:cubicBezTo>
                  <a:pt x="3811" y="2336"/>
                  <a:pt x="3823" y="2229"/>
                  <a:pt x="3775" y="2157"/>
                </a:cubicBezTo>
                <a:cubicBezTo>
                  <a:pt x="3753" y="2106"/>
                  <a:pt x="3704" y="2082"/>
                  <a:pt x="3653" y="2082"/>
                </a:cubicBezTo>
                <a:cubicBezTo>
                  <a:pt x="3621" y="2082"/>
                  <a:pt x="3588" y="2091"/>
                  <a:pt x="3561" y="2110"/>
                </a:cubicBezTo>
                <a:cubicBezTo>
                  <a:pt x="2644" y="2717"/>
                  <a:pt x="1894" y="3693"/>
                  <a:pt x="1537" y="4729"/>
                </a:cubicBezTo>
                <a:cubicBezTo>
                  <a:pt x="1453" y="4955"/>
                  <a:pt x="1382" y="5205"/>
                  <a:pt x="1334" y="5491"/>
                </a:cubicBezTo>
                <a:cubicBezTo>
                  <a:pt x="1215" y="5265"/>
                  <a:pt x="1096" y="4967"/>
                  <a:pt x="1025" y="4610"/>
                </a:cubicBezTo>
                <a:cubicBezTo>
                  <a:pt x="834" y="3645"/>
                  <a:pt x="1120" y="2752"/>
                  <a:pt x="1870" y="1943"/>
                </a:cubicBezTo>
                <a:cubicBezTo>
                  <a:pt x="1977" y="1836"/>
                  <a:pt x="2084" y="1740"/>
                  <a:pt x="2191" y="1657"/>
                </a:cubicBezTo>
                <a:cubicBezTo>
                  <a:pt x="2263" y="1598"/>
                  <a:pt x="2263" y="1502"/>
                  <a:pt x="2203" y="1443"/>
                </a:cubicBezTo>
                <a:cubicBezTo>
                  <a:pt x="2171" y="1398"/>
                  <a:pt x="2125" y="1377"/>
                  <a:pt x="2080" y="1377"/>
                </a:cubicBezTo>
                <a:cubicBezTo>
                  <a:pt x="2042" y="1377"/>
                  <a:pt x="2004" y="1392"/>
                  <a:pt x="1977" y="1419"/>
                </a:cubicBezTo>
                <a:cubicBezTo>
                  <a:pt x="1858" y="1514"/>
                  <a:pt x="1751" y="1621"/>
                  <a:pt x="1656" y="1740"/>
                </a:cubicBezTo>
                <a:cubicBezTo>
                  <a:pt x="1215" y="2193"/>
                  <a:pt x="953" y="2657"/>
                  <a:pt x="822" y="3086"/>
                </a:cubicBezTo>
                <a:cubicBezTo>
                  <a:pt x="739" y="2943"/>
                  <a:pt x="656" y="2752"/>
                  <a:pt x="608" y="2526"/>
                </a:cubicBezTo>
                <a:cubicBezTo>
                  <a:pt x="477" y="1919"/>
                  <a:pt x="656" y="1395"/>
                  <a:pt x="1132" y="978"/>
                </a:cubicBezTo>
                <a:cubicBezTo>
                  <a:pt x="1394" y="749"/>
                  <a:pt x="1665" y="630"/>
                  <a:pt x="1947" y="630"/>
                </a:cubicBezTo>
                <a:close/>
                <a:moveTo>
                  <a:pt x="912" y="1"/>
                </a:moveTo>
                <a:cubicBezTo>
                  <a:pt x="725" y="1"/>
                  <a:pt x="555" y="55"/>
                  <a:pt x="405" y="169"/>
                </a:cubicBezTo>
                <a:cubicBezTo>
                  <a:pt x="108" y="395"/>
                  <a:pt x="1" y="740"/>
                  <a:pt x="108" y="1121"/>
                </a:cubicBezTo>
                <a:cubicBezTo>
                  <a:pt x="144" y="1312"/>
                  <a:pt x="251" y="1478"/>
                  <a:pt x="298" y="1550"/>
                </a:cubicBezTo>
                <a:cubicBezTo>
                  <a:pt x="179" y="1931"/>
                  <a:pt x="203" y="2264"/>
                  <a:pt x="263" y="2550"/>
                </a:cubicBezTo>
                <a:cubicBezTo>
                  <a:pt x="370" y="3038"/>
                  <a:pt x="620" y="3419"/>
                  <a:pt x="679" y="3479"/>
                </a:cubicBezTo>
                <a:cubicBezTo>
                  <a:pt x="608" y="3919"/>
                  <a:pt x="644" y="4324"/>
                  <a:pt x="715" y="4646"/>
                </a:cubicBezTo>
                <a:cubicBezTo>
                  <a:pt x="858" y="5384"/>
                  <a:pt x="1215" y="5884"/>
                  <a:pt x="1298" y="5991"/>
                </a:cubicBezTo>
                <a:cubicBezTo>
                  <a:pt x="1263" y="6729"/>
                  <a:pt x="1441" y="7610"/>
                  <a:pt x="2025" y="8539"/>
                </a:cubicBezTo>
                <a:cubicBezTo>
                  <a:pt x="3192" y="10396"/>
                  <a:pt x="4775" y="11063"/>
                  <a:pt x="6251" y="11063"/>
                </a:cubicBezTo>
                <a:cubicBezTo>
                  <a:pt x="6871" y="11063"/>
                  <a:pt x="7466" y="10944"/>
                  <a:pt x="8002" y="10742"/>
                </a:cubicBezTo>
                <a:cubicBezTo>
                  <a:pt x="8180" y="10801"/>
                  <a:pt x="8371" y="10825"/>
                  <a:pt x="8549" y="10825"/>
                </a:cubicBezTo>
                <a:cubicBezTo>
                  <a:pt x="9061" y="10825"/>
                  <a:pt x="9538" y="10587"/>
                  <a:pt x="9930" y="10146"/>
                </a:cubicBezTo>
                <a:cubicBezTo>
                  <a:pt x="10383" y="9587"/>
                  <a:pt x="10716" y="8753"/>
                  <a:pt x="10800" y="7825"/>
                </a:cubicBezTo>
                <a:cubicBezTo>
                  <a:pt x="10883" y="6884"/>
                  <a:pt x="10728" y="5979"/>
                  <a:pt x="10371" y="5277"/>
                </a:cubicBezTo>
                <a:cubicBezTo>
                  <a:pt x="10061" y="4681"/>
                  <a:pt x="9490" y="4372"/>
                  <a:pt x="9097" y="4217"/>
                </a:cubicBezTo>
                <a:cubicBezTo>
                  <a:pt x="8737" y="4084"/>
                  <a:pt x="8354" y="4012"/>
                  <a:pt x="8003" y="4012"/>
                </a:cubicBezTo>
                <a:cubicBezTo>
                  <a:pt x="7913" y="4012"/>
                  <a:pt x="7825" y="4017"/>
                  <a:pt x="7740" y="4026"/>
                </a:cubicBezTo>
                <a:lnTo>
                  <a:pt x="7692" y="3753"/>
                </a:lnTo>
                <a:cubicBezTo>
                  <a:pt x="7561" y="3217"/>
                  <a:pt x="7275" y="2729"/>
                  <a:pt x="6871" y="2348"/>
                </a:cubicBezTo>
                <a:cubicBezTo>
                  <a:pt x="6352" y="1840"/>
                  <a:pt x="5667" y="1577"/>
                  <a:pt x="5020" y="1577"/>
                </a:cubicBezTo>
                <a:cubicBezTo>
                  <a:pt x="4954" y="1577"/>
                  <a:pt x="4888" y="1580"/>
                  <a:pt x="4823" y="1586"/>
                </a:cubicBezTo>
                <a:cubicBezTo>
                  <a:pt x="4751" y="1490"/>
                  <a:pt x="4537" y="1252"/>
                  <a:pt x="4227" y="1074"/>
                </a:cubicBezTo>
                <a:cubicBezTo>
                  <a:pt x="3929" y="904"/>
                  <a:pt x="3622" y="827"/>
                  <a:pt x="3299" y="827"/>
                </a:cubicBezTo>
                <a:cubicBezTo>
                  <a:pt x="3236" y="827"/>
                  <a:pt x="3173" y="830"/>
                  <a:pt x="3108" y="836"/>
                </a:cubicBezTo>
                <a:cubicBezTo>
                  <a:pt x="2989" y="705"/>
                  <a:pt x="2584" y="324"/>
                  <a:pt x="2025" y="264"/>
                </a:cubicBezTo>
                <a:cubicBezTo>
                  <a:pt x="1988" y="257"/>
                  <a:pt x="1952" y="254"/>
                  <a:pt x="1917" y="254"/>
                </a:cubicBezTo>
                <a:cubicBezTo>
                  <a:pt x="1839" y="254"/>
                  <a:pt x="1765" y="268"/>
                  <a:pt x="1691" y="276"/>
                </a:cubicBezTo>
                <a:cubicBezTo>
                  <a:pt x="1632" y="228"/>
                  <a:pt x="1489" y="145"/>
                  <a:pt x="1310" y="74"/>
                </a:cubicBezTo>
                <a:cubicBezTo>
                  <a:pt x="1171" y="26"/>
                  <a:pt x="1038" y="1"/>
                  <a:pt x="9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20" name="Google Shape;2220;p52"/>
          <p:cNvGrpSpPr/>
          <p:nvPr/>
        </p:nvGrpSpPr>
        <p:grpSpPr>
          <a:xfrm>
            <a:off x="2643365" y="1997350"/>
            <a:ext cx="484910" cy="482762"/>
            <a:chOff x="2501677" y="2906162"/>
            <a:chExt cx="367328" cy="327296"/>
          </a:xfrm>
        </p:grpSpPr>
        <p:sp>
          <p:nvSpPr>
            <p:cNvPr id="2221" name="Google Shape;2221;p52"/>
            <p:cNvSpPr/>
            <p:nvPr/>
          </p:nvSpPr>
          <p:spPr>
            <a:xfrm>
              <a:off x="2670093" y="3049810"/>
              <a:ext cx="131488" cy="107456"/>
            </a:xfrm>
            <a:custGeom>
              <a:rect b="b" l="l" r="r" t="t"/>
              <a:pathLst>
                <a:path extrusionOk="0" h="3358" w="4109">
                  <a:moveTo>
                    <a:pt x="2263" y="0"/>
                  </a:moveTo>
                  <a:cubicBezTo>
                    <a:pt x="1012" y="0"/>
                    <a:pt x="0" y="1012"/>
                    <a:pt x="0" y="2262"/>
                  </a:cubicBezTo>
                  <a:cubicBezTo>
                    <a:pt x="0" y="2346"/>
                    <a:pt x="72" y="2429"/>
                    <a:pt x="155" y="2429"/>
                  </a:cubicBezTo>
                  <a:cubicBezTo>
                    <a:pt x="250" y="2429"/>
                    <a:pt x="322" y="2346"/>
                    <a:pt x="322" y="2262"/>
                  </a:cubicBezTo>
                  <a:cubicBezTo>
                    <a:pt x="322" y="1203"/>
                    <a:pt x="1191" y="345"/>
                    <a:pt x="2239" y="345"/>
                  </a:cubicBezTo>
                  <a:cubicBezTo>
                    <a:pt x="3072" y="345"/>
                    <a:pt x="3751" y="1012"/>
                    <a:pt x="3751" y="1846"/>
                  </a:cubicBezTo>
                  <a:cubicBezTo>
                    <a:pt x="3751" y="2489"/>
                    <a:pt x="3227" y="3024"/>
                    <a:pt x="2572" y="3024"/>
                  </a:cubicBezTo>
                  <a:cubicBezTo>
                    <a:pt x="2084" y="3024"/>
                    <a:pt x="1667" y="2620"/>
                    <a:pt x="1667" y="2108"/>
                  </a:cubicBezTo>
                  <a:cubicBezTo>
                    <a:pt x="1667" y="1727"/>
                    <a:pt x="1977" y="1429"/>
                    <a:pt x="2346" y="1429"/>
                  </a:cubicBezTo>
                  <a:cubicBezTo>
                    <a:pt x="2441" y="1429"/>
                    <a:pt x="2513" y="1357"/>
                    <a:pt x="2513" y="1262"/>
                  </a:cubicBezTo>
                  <a:cubicBezTo>
                    <a:pt x="2513" y="1167"/>
                    <a:pt x="2441" y="1096"/>
                    <a:pt x="2346" y="1096"/>
                  </a:cubicBezTo>
                  <a:cubicBezTo>
                    <a:pt x="1786" y="1096"/>
                    <a:pt x="1322" y="1560"/>
                    <a:pt x="1322" y="2119"/>
                  </a:cubicBezTo>
                  <a:cubicBezTo>
                    <a:pt x="1322" y="2810"/>
                    <a:pt x="1870" y="3358"/>
                    <a:pt x="2560" y="3358"/>
                  </a:cubicBezTo>
                  <a:cubicBezTo>
                    <a:pt x="3394" y="3358"/>
                    <a:pt x="4060" y="2691"/>
                    <a:pt x="4060" y="1858"/>
                  </a:cubicBezTo>
                  <a:cubicBezTo>
                    <a:pt x="4108" y="810"/>
                    <a:pt x="3287" y="0"/>
                    <a:pt x="22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52"/>
            <p:cNvSpPr/>
            <p:nvPr/>
          </p:nvSpPr>
          <p:spPr>
            <a:xfrm>
              <a:off x="2760397" y="3097522"/>
              <a:ext cx="13344" cy="19360"/>
            </a:xfrm>
            <a:custGeom>
              <a:rect b="b" l="l" r="r" t="t"/>
              <a:pathLst>
                <a:path extrusionOk="0" h="605" w="417">
                  <a:moveTo>
                    <a:pt x="186" y="1"/>
                  </a:moveTo>
                  <a:cubicBezTo>
                    <a:pt x="164" y="1"/>
                    <a:pt x="142" y="4"/>
                    <a:pt x="119" y="9"/>
                  </a:cubicBezTo>
                  <a:cubicBezTo>
                    <a:pt x="36" y="45"/>
                    <a:pt x="0" y="140"/>
                    <a:pt x="36" y="236"/>
                  </a:cubicBezTo>
                  <a:cubicBezTo>
                    <a:pt x="60" y="295"/>
                    <a:pt x="72" y="367"/>
                    <a:pt x="72" y="438"/>
                  </a:cubicBezTo>
                  <a:cubicBezTo>
                    <a:pt x="72" y="533"/>
                    <a:pt x="155" y="605"/>
                    <a:pt x="238" y="605"/>
                  </a:cubicBezTo>
                  <a:cubicBezTo>
                    <a:pt x="334" y="605"/>
                    <a:pt x="405" y="533"/>
                    <a:pt x="405" y="438"/>
                  </a:cubicBezTo>
                  <a:cubicBezTo>
                    <a:pt x="417" y="319"/>
                    <a:pt x="393" y="200"/>
                    <a:pt x="346" y="105"/>
                  </a:cubicBezTo>
                  <a:cubicBezTo>
                    <a:pt x="318" y="32"/>
                    <a:pt x="256" y="1"/>
                    <a:pt x="1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52"/>
            <p:cNvSpPr/>
            <p:nvPr/>
          </p:nvSpPr>
          <p:spPr>
            <a:xfrm>
              <a:off x="2501677" y="2906162"/>
              <a:ext cx="367328" cy="327296"/>
            </a:xfrm>
            <a:custGeom>
              <a:rect b="b" l="l" r="r" t="t"/>
              <a:pathLst>
                <a:path extrusionOk="0" h="10228" w="11479">
                  <a:moveTo>
                    <a:pt x="703" y="346"/>
                  </a:moveTo>
                  <a:cubicBezTo>
                    <a:pt x="811" y="346"/>
                    <a:pt x="894" y="441"/>
                    <a:pt x="894" y="548"/>
                  </a:cubicBezTo>
                  <a:cubicBezTo>
                    <a:pt x="894" y="643"/>
                    <a:pt x="811" y="739"/>
                    <a:pt x="703" y="739"/>
                  </a:cubicBezTo>
                  <a:cubicBezTo>
                    <a:pt x="596" y="739"/>
                    <a:pt x="513" y="643"/>
                    <a:pt x="513" y="548"/>
                  </a:cubicBezTo>
                  <a:cubicBezTo>
                    <a:pt x="513" y="441"/>
                    <a:pt x="596" y="346"/>
                    <a:pt x="703" y="346"/>
                  </a:cubicBezTo>
                  <a:close/>
                  <a:moveTo>
                    <a:pt x="2144" y="346"/>
                  </a:moveTo>
                  <a:cubicBezTo>
                    <a:pt x="2251" y="346"/>
                    <a:pt x="2335" y="441"/>
                    <a:pt x="2335" y="536"/>
                  </a:cubicBezTo>
                  <a:cubicBezTo>
                    <a:pt x="2335" y="643"/>
                    <a:pt x="2251" y="739"/>
                    <a:pt x="2144" y="739"/>
                  </a:cubicBezTo>
                  <a:cubicBezTo>
                    <a:pt x="2049" y="739"/>
                    <a:pt x="1954" y="643"/>
                    <a:pt x="1954" y="536"/>
                  </a:cubicBezTo>
                  <a:cubicBezTo>
                    <a:pt x="1954" y="441"/>
                    <a:pt x="2037" y="346"/>
                    <a:pt x="2144" y="346"/>
                  </a:cubicBezTo>
                  <a:close/>
                  <a:moveTo>
                    <a:pt x="7240" y="2167"/>
                  </a:moveTo>
                  <a:cubicBezTo>
                    <a:pt x="9395" y="2167"/>
                    <a:pt x="11145" y="3918"/>
                    <a:pt x="11145" y="6085"/>
                  </a:cubicBezTo>
                  <a:cubicBezTo>
                    <a:pt x="11145" y="7787"/>
                    <a:pt x="9764" y="9168"/>
                    <a:pt x="8050" y="9168"/>
                  </a:cubicBezTo>
                  <a:cubicBezTo>
                    <a:pt x="7514" y="9168"/>
                    <a:pt x="7014" y="9013"/>
                    <a:pt x="6597" y="8680"/>
                  </a:cubicBezTo>
                  <a:cubicBezTo>
                    <a:pt x="6180" y="8371"/>
                    <a:pt x="5883" y="7942"/>
                    <a:pt x="5716" y="7454"/>
                  </a:cubicBezTo>
                  <a:cubicBezTo>
                    <a:pt x="5692" y="7370"/>
                    <a:pt x="5633" y="7335"/>
                    <a:pt x="5561" y="7335"/>
                  </a:cubicBezTo>
                  <a:cubicBezTo>
                    <a:pt x="5537" y="7335"/>
                    <a:pt x="5525" y="7335"/>
                    <a:pt x="5513" y="7347"/>
                  </a:cubicBezTo>
                  <a:cubicBezTo>
                    <a:pt x="5418" y="7370"/>
                    <a:pt x="5383" y="7466"/>
                    <a:pt x="5406" y="7549"/>
                  </a:cubicBezTo>
                  <a:cubicBezTo>
                    <a:pt x="5454" y="7692"/>
                    <a:pt x="5502" y="7823"/>
                    <a:pt x="5561" y="7942"/>
                  </a:cubicBezTo>
                  <a:cubicBezTo>
                    <a:pt x="5190" y="8141"/>
                    <a:pt x="4851" y="8237"/>
                    <a:pt x="4541" y="8237"/>
                  </a:cubicBezTo>
                  <a:cubicBezTo>
                    <a:pt x="4314" y="8237"/>
                    <a:pt x="4103" y="8186"/>
                    <a:pt x="3906" y="8085"/>
                  </a:cubicBezTo>
                  <a:cubicBezTo>
                    <a:pt x="3347" y="7787"/>
                    <a:pt x="3097" y="7168"/>
                    <a:pt x="3073" y="6823"/>
                  </a:cubicBezTo>
                  <a:cubicBezTo>
                    <a:pt x="2930" y="5573"/>
                    <a:pt x="3323" y="4358"/>
                    <a:pt x="4120" y="3477"/>
                  </a:cubicBezTo>
                  <a:cubicBezTo>
                    <a:pt x="4906" y="2620"/>
                    <a:pt x="6002" y="2167"/>
                    <a:pt x="7240" y="2167"/>
                  </a:cubicBezTo>
                  <a:close/>
                  <a:moveTo>
                    <a:pt x="1430" y="2703"/>
                  </a:moveTo>
                  <a:cubicBezTo>
                    <a:pt x="1834" y="2703"/>
                    <a:pt x="2156" y="3025"/>
                    <a:pt x="2156" y="3429"/>
                  </a:cubicBezTo>
                  <a:lnTo>
                    <a:pt x="2156" y="5763"/>
                  </a:lnTo>
                  <a:cubicBezTo>
                    <a:pt x="2156" y="6180"/>
                    <a:pt x="2370" y="6573"/>
                    <a:pt x="2716" y="6811"/>
                  </a:cubicBezTo>
                  <a:lnTo>
                    <a:pt x="2716" y="6882"/>
                  </a:lnTo>
                  <a:cubicBezTo>
                    <a:pt x="2751" y="7299"/>
                    <a:pt x="3049" y="8061"/>
                    <a:pt x="3728" y="8418"/>
                  </a:cubicBezTo>
                  <a:cubicBezTo>
                    <a:pt x="3978" y="8549"/>
                    <a:pt x="4240" y="8609"/>
                    <a:pt x="4501" y="8609"/>
                  </a:cubicBezTo>
                  <a:cubicBezTo>
                    <a:pt x="4942" y="8609"/>
                    <a:pt x="5359" y="8442"/>
                    <a:pt x="5704" y="8263"/>
                  </a:cubicBezTo>
                  <a:cubicBezTo>
                    <a:pt x="5883" y="8549"/>
                    <a:pt x="6109" y="8787"/>
                    <a:pt x="6371" y="8990"/>
                  </a:cubicBezTo>
                  <a:cubicBezTo>
                    <a:pt x="6859" y="9347"/>
                    <a:pt x="7430" y="9549"/>
                    <a:pt x="8038" y="9549"/>
                  </a:cubicBezTo>
                  <a:cubicBezTo>
                    <a:pt x="8704" y="9549"/>
                    <a:pt x="9323" y="9359"/>
                    <a:pt x="9859" y="9025"/>
                  </a:cubicBezTo>
                  <a:lnTo>
                    <a:pt x="10705" y="9585"/>
                  </a:lnTo>
                  <a:cubicBezTo>
                    <a:pt x="10752" y="9621"/>
                    <a:pt x="10776" y="9680"/>
                    <a:pt x="10776" y="9740"/>
                  </a:cubicBezTo>
                  <a:cubicBezTo>
                    <a:pt x="10800" y="9811"/>
                    <a:pt x="10705" y="9906"/>
                    <a:pt x="10597" y="9906"/>
                  </a:cubicBezTo>
                  <a:lnTo>
                    <a:pt x="4478" y="9906"/>
                  </a:lnTo>
                  <a:cubicBezTo>
                    <a:pt x="2596" y="9906"/>
                    <a:pt x="1061" y="8371"/>
                    <a:pt x="1061" y="6477"/>
                  </a:cubicBezTo>
                  <a:lnTo>
                    <a:pt x="1061" y="4477"/>
                  </a:lnTo>
                  <a:cubicBezTo>
                    <a:pt x="1120" y="4489"/>
                    <a:pt x="1180" y="4489"/>
                    <a:pt x="1251" y="4489"/>
                  </a:cubicBezTo>
                  <a:cubicBezTo>
                    <a:pt x="1346" y="4489"/>
                    <a:pt x="1418" y="4418"/>
                    <a:pt x="1418" y="4322"/>
                  </a:cubicBezTo>
                  <a:cubicBezTo>
                    <a:pt x="1418" y="4239"/>
                    <a:pt x="1346" y="4156"/>
                    <a:pt x="1251" y="4156"/>
                  </a:cubicBezTo>
                  <a:cubicBezTo>
                    <a:pt x="751" y="4156"/>
                    <a:pt x="346" y="3763"/>
                    <a:pt x="346" y="3251"/>
                  </a:cubicBezTo>
                  <a:lnTo>
                    <a:pt x="346" y="3072"/>
                  </a:lnTo>
                  <a:cubicBezTo>
                    <a:pt x="346" y="2870"/>
                    <a:pt x="513" y="2703"/>
                    <a:pt x="715" y="2703"/>
                  </a:cubicBezTo>
                  <a:close/>
                  <a:moveTo>
                    <a:pt x="715" y="0"/>
                  </a:moveTo>
                  <a:cubicBezTo>
                    <a:pt x="418" y="0"/>
                    <a:pt x="203" y="239"/>
                    <a:pt x="203" y="524"/>
                  </a:cubicBezTo>
                  <a:cubicBezTo>
                    <a:pt x="203" y="810"/>
                    <a:pt x="418" y="1036"/>
                    <a:pt x="691" y="1048"/>
                  </a:cubicBezTo>
                  <a:lnTo>
                    <a:pt x="953" y="2322"/>
                  </a:lnTo>
                  <a:lnTo>
                    <a:pt x="715" y="2322"/>
                  </a:lnTo>
                  <a:cubicBezTo>
                    <a:pt x="334" y="2322"/>
                    <a:pt x="1" y="2644"/>
                    <a:pt x="1" y="3037"/>
                  </a:cubicBezTo>
                  <a:lnTo>
                    <a:pt x="1" y="3215"/>
                  </a:lnTo>
                  <a:cubicBezTo>
                    <a:pt x="1" y="3727"/>
                    <a:pt x="299" y="4156"/>
                    <a:pt x="715" y="4358"/>
                  </a:cubicBezTo>
                  <a:lnTo>
                    <a:pt x="715" y="6466"/>
                  </a:lnTo>
                  <a:cubicBezTo>
                    <a:pt x="715" y="8549"/>
                    <a:pt x="2418" y="10228"/>
                    <a:pt x="4478" y="10228"/>
                  </a:cubicBezTo>
                  <a:lnTo>
                    <a:pt x="10597" y="10228"/>
                  </a:lnTo>
                  <a:cubicBezTo>
                    <a:pt x="10883" y="10228"/>
                    <a:pt x="11121" y="9990"/>
                    <a:pt x="11121" y="9716"/>
                  </a:cubicBezTo>
                  <a:cubicBezTo>
                    <a:pt x="11121" y="9549"/>
                    <a:pt x="11038" y="9383"/>
                    <a:pt x="10895" y="9299"/>
                  </a:cubicBezTo>
                  <a:lnTo>
                    <a:pt x="10157" y="8799"/>
                  </a:lnTo>
                  <a:cubicBezTo>
                    <a:pt x="10955" y="8180"/>
                    <a:pt x="11479" y="7192"/>
                    <a:pt x="11479" y="6096"/>
                  </a:cubicBezTo>
                  <a:cubicBezTo>
                    <a:pt x="11479" y="3739"/>
                    <a:pt x="9574" y="1834"/>
                    <a:pt x="7216" y="1834"/>
                  </a:cubicBezTo>
                  <a:cubicBezTo>
                    <a:pt x="5894" y="1834"/>
                    <a:pt x="4704" y="2346"/>
                    <a:pt x="3859" y="3251"/>
                  </a:cubicBezTo>
                  <a:cubicBezTo>
                    <a:pt x="3108" y="4072"/>
                    <a:pt x="2692" y="5168"/>
                    <a:pt x="2680" y="6335"/>
                  </a:cubicBezTo>
                  <a:cubicBezTo>
                    <a:pt x="2549" y="6168"/>
                    <a:pt x="2477" y="5977"/>
                    <a:pt x="2477" y="5751"/>
                  </a:cubicBezTo>
                  <a:lnTo>
                    <a:pt x="2477" y="3418"/>
                  </a:lnTo>
                  <a:cubicBezTo>
                    <a:pt x="2477" y="3001"/>
                    <a:pt x="2215" y="2632"/>
                    <a:pt x="1882" y="2453"/>
                  </a:cubicBezTo>
                  <a:lnTo>
                    <a:pt x="2156" y="1060"/>
                  </a:lnTo>
                  <a:cubicBezTo>
                    <a:pt x="2442" y="1048"/>
                    <a:pt x="2656" y="810"/>
                    <a:pt x="2656" y="548"/>
                  </a:cubicBezTo>
                  <a:cubicBezTo>
                    <a:pt x="2656" y="251"/>
                    <a:pt x="2418" y="24"/>
                    <a:pt x="2132" y="24"/>
                  </a:cubicBezTo>
                  <a:cubicBezTo>
                    <a:pt x="1834" y="24"/>
                    <a:pt x="1608" y="262"/>
                    <a:pt x="1608" y="548"/>
                  </a:cubicBezTo>
                  <a:cubicBezTo>
                    <a:pt x="1608" y="727"/>
                    <a:pt x="1703" y="882"/>
                    <a:pt x="1846" y="977"/>
                  </a:cubicBezTo>
                  <a:lnTo>
                    <a:pt x="1561" y="2358"/>
                  </a:lnTo>
                  <a:cubicBezTo>
                    <a:pt x="1525" y="2358"/>
                    <a:pt x="1477" y="2346"/>
                    <a:pt x="1418" y="2346"/>
                  </a:cubicBezTo>
                  <a:lnTo>
                    <a:pt x="1287" y="2346"/>
                  </a:lnTo>
                  <a:lnTo>
                    <a:pt x="1001" y="977"/>
                  </a:lnTo>
                  <a:cubicBezTo>
                    <a:pt x="1144" y="882"/>
                    <a:pt x="1239" y="715"/>
                    <a:pt x="1239" y="524"/>
                  </a:cubicBezTo>
                  <a:cubicBezTo>
                    <a:pt x="1239" y="227"/>
                    <a:pt x="1001" y="0"/>
                    <a:pt x="7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7" name="Shape 2227"/>
        <p:cNvGrpSpPr/>
        <p:nvPr/>
      </p:nvGrpSpPr>
      <p:grpSpPr>
        <a:xfrm>
          <a:off x="0" y="0"/>
          <a:ext cx="0" cy="0"/>
          <a:chOff x="0" y="0"/>
          <a:chExt cx="0" cy="0"/>
        </a:xfrm>
      </p:grpSpPr>
      <p:sp>
        <p:nvSpPr>
          <p:cNvPr id="2228" name="Google Shape;2228;p53"/>
          <p:cNvSpPr txBox="1"/>
          <p:nvPr>
            <p:ph type="ctrTitle"/>
          </p:nvPr>
        </p:nvSpPr>
        <p:spPr>
          <a:xfrm>
            <a:off x="736646" y="373025"/>
            <a:ext cx="76725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Activity: </a:t>
            </a:r>
            <a:endParaRPr/>
          </a:p>
          <a:p>
            <a:pPr indent="0" lvl="0" marL="0" rtl="0" algn="ctr">
              <a:spcBef>
                <a:spcPts val="0"/>
              </a:spcBef>
              <a:spcAft>
                <a:spcPts val="0"/>
              </a:spcAft>
              <a:buNone/>
            </a:pPr>
            <a:r>
              <a:rPr lang="en"/>
              <a:t>What happens to shells in acidic water?</a:t>
            </a:r>
            <a:endParaRPr/>
          </a:p>
        </p:txBody>
      </p:sp>
      <p:sp>
        <p:nvSpPr>
          <p:cNvPr id="2229" name="Google Shape;2229;p53"/>
          <p:cNvSpPr txBox="1"/>
          <p:nvPr>
            <p:ph idx="4294967295" type="subTitle"/>
          </p:nvPr>
        </p:nvSpPr>
        <p:spPr>
          <a:xfrm>
            <a:off x="3476550" y="1041125"/>
            <a:ext cx="2190900" cy="463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000"/>
              <a:t>10</a:t>
            </a:r>
            <a:r>
              <a:rPr lang="en" sz="2000"/>
              <a:t> minutes </a:t>
            </a:r>
            <a:endParaRPr sz="2000"/>
          </a:p>
        </p:txBody>
      </p:sp>
      <p:pic>
        <p:nvPicPr>
          <p:cNvPr id="2230" name="Google Shape;2230;p53"/>
          <p:cNvPicPr preferRelativeResize="0"/>
          <p:nvPr/>
        </p:nvPicPr>
        <p:blipFill>
          <a:blip r:embed="rId3">
            <a:alphaModFix amt="52000"/>
          </a:blip>
          <a:stretch>
            <a:fillRect/>
          </a:stretch>
        </p:blipFill>
        <p:spPr>
          <a:xfrm flipH="1" rot="-531200">
            <a:off x="1304410" y="1701411"/>
            <a:ext cx="2616201" cy="712650"/>
          </a:xfrm>
          <a:prstGeom prst="rect">
            <a:avLst/>
          </a:prstGeom>
          <a:noFill/>
          <a:ln>
            <a:noFill/>
          </a:ln>
        </p:spPr>
      </p:pic>
      <p:sp>
        <p:nvSpPr>
          <p:cNvPr id="2231" name="Google Shape;2231;p53"/>
          <p:cNvSpPr txBox="1"/>
          <p:nvPr/>
        </p:nvSpPr>
        <p:spPr>
          <a:xfrm>
            <a:off x="1442517" y="1793887"/>
            <a:ext cx="2867100" cy="52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200">
                <a:solidFill>
                  <a:srgbClr val="073763"/>
                </a:solidFill>
                <a:latin typeface="Overpass Black"/>
                <a:ea typeface="Overpass Black"/>
                <a:cs typeface="Overpass Black"/>
                <a:sym typeface="Overpass Black"/>
              </a:rPr>
              <a:t>Hypotheses</a:t>
            </a:r>
            <a:endParaRPr sz="2200">
              <a:solidFill>
                <a:srgbClr val="073763"/>
              </a:solidFill>
              <a:latin typeface="Overpass Black"/>
              <a:ea typeface="Overpass Black"/>
              <a:cs typeface="Overpass Black"/>
              <a:sym typeface="Overpass Black"/>
            </a:endParaRPr>
          </a:p>
        </p:txBody>
      </p:sp>
      <p:sp>
        <p:nvSpPr>
          <p:cNvPr id="2232" name="Google Shape;2232;p53"/>
          <p:cNvSpPr txBox="1"/>
          <p:nvPr/>
        </p:nvSpPr>
        <p:spPr>
          <a:xfrm>
            <a:off x="1165275" y="2409300"/>
            <a:ext cx="7082400" cy="132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73763"/>
                </a:solidFill>
                <a:latin typeface="Open Sans"/>
                <a:ea typeface="Open Sans"/>
                <a:cs typeface="Open Sans"/>
                <a:sym typeface="Open Sans"/>
              </a:rPr>
              <a:t>Review your hypotheses from last class and look at your shells in your jars. </a:t>
            </a:r>
            <a:endParaRPr sz="2000">
              <a:solidFill>
                <a:srgbClr val="073763"/>
              </a:solidFill>
              <a:latin typeface="Open Sans"/>
              <a:ea typeface="Open Sans"/>
              <a:cs typeface="Open Sans"/>
              <a:sym typeface="Open Sans"/>
            </a:endParaRPr>
          </a:p>
          <a:p>
            <a:pPr indent="0" lvl="0" marL="0" rtl="0" algn="l">
              <a:spcBef>
                <a:spcPts val="1600"/>
              </a:spcBef>
              <a:spcAft>
                <a:spcPts val="0"/>
              </a:spcAft>
              <a:buNone/>
            </a:pPr>
            <a:r>
              <a:rPr lang="en" sz="2000">
                <a:solidFill>
                  <a:srgbClr val="073763"/>
                </a:solidFill>
                <a:latin typeface="Open Sans"/>
                <a:ea typeface="Open Sans"/>
                <a:cs typeface="Open Sans"/>
                <a:sym typeface="Open Sans"/>
              </a:rPr>
              <a:t>Are your hypotheses correct? What do you notice about your shells now? </a:t>
            </a:r>
            <a:endParaRPr b="1" sz="2000">
              <a:solidFill>
                <a:srgbClr val="073763"/>
              </a:solidFill>
              <a:latin typeface="Open Sans"/>
              <a:ea typeface="Open Sans"/>
              <a:cs typeface="Open Sans"/>
              <a:sym typeface="Open Sans"/>
            </a:endParaRPr>
          </a:p>
          <a:p>
            <a:pPr indent="0" lvl="0" marL="0" rtl="0" algn="l">
              <a:spcBef>
                <a:spcPts val="1600"/>
              </a:spcBef>
              <a:spcAft>
                <a:spcPts val="0"/>
              </a:spcAft>
              <a:buNone/>
            </a:pPr>
            <a:r>
              <a:rPr b="1" lang="en" sz="2000">
                <a:solidFill>
                  <a:srgbClr val="073763"/>
                </a:solidFill>
                <a:latin typeface="Open Sans"/>
                <a:ea typeface="Open Sans"/>
                <a:cs typeface="Open Sans"/>
                <a:sym typeface="Open Sans"/>
              </a:rPr>
              <a:t>Fill in your worksheets</a:t>
            </a:r>
            <a:r>
              <a:rPr b="1" lang="en" sz="2000">
                <a:solidFill>
                  <a:srgbClr val="073763"/>
                </a:solidFill>
                <a:latin typeface="Open Sans"/>
                <a:ea typeface="Open Sans"/>
                <a:cs typeface="Open Sans"/>
                <a:sym typeface="Open Sans"/>
              </a:rPr>
              <a:t> and turn them in. </a:t>
            </a:r>
            <a:endParaRPr b="1" sz="2000">
              <a:solidFill>
                <a:srgbClr val="073763"/>
              </a:solidFill>
              <a:latin typeface="Open Sans"/>
              <a:ea typeface="Open Sans"/>
              <a:cs typeface="Open Sans"/>
              <a:sym typeface="Open Sans"/>
            </a:endParaRPr>
          </a:p>
          <a:p>
            <a:pPr indent="0" lvl="0" marL="0" rtl="0" algn="l">
              <a:spcBef>
                <a:spcPts val="1600"/>
              </a:spcBef>
              <a:spcAft>
                <a:spcPts val="0"/>
              </a:spcAft>
              <a:buNone/>
            </a:pPr>
            <a:r>
              <a:t/>
            </a:r>
            <a:endParaRPr sz="2000">
              <a:solidFill>
                <a:srgbClr val="073763"/>
              </a:solidFill>
              <a:latin typeface="Open Sans"/>
              <a:ea typeface="Open Sans"/>
              <a:cs typeface="Open Sans"/>
              <a:sym typeface="Open Sans"/>
            </a:endParaRPr>
          </a:p>
          <a:p>
            <a:pPr indent="0" lvl="0" marL="0" rtl="0" algn="l">
              <a:spcBef>
                <a:spcPts val="1600"/>
              </a:spcBef>
              <a:spcAft>
                <a:spcPts val="0"/>
              </a:spcAft>
              <a:buNone/>
            </a:pPr>
            <a:r>
              <a:t/>
            </a:r>
            <a:endParaRPr sz="2000">
              <a:solidFill>
                <a:srgbClr val="073763"/>
              </a:solidFill>
              <a:latin typeface="Open Sans"/>
              <a:ea typeface="Open Sans"/>
              <a:cs typeface="Open Sans"/>
              <a:sym typeface="Open Sans"/>
            </a:endParaRPr>
          </a:p>
          <a:p>
            <a:pPr indent="0" lvl="0" marL="0" rtl="0" algn="l">
              <a:spcBef>
                <a:spcPts val="1600"/>
              </a:spcBef>
              <a:spcAft>
                <a:spcPts val="0"/>
              </a:spcAft>
              <a:buNone/>
            </a:pPr>
            <a:r>
              <a:t/>
            </a:r>
            <a:endParaRPr sz="2000">
              <a:solidFill>
                <a:srgbClr val="073763"/>
              </a:solidFill>
              <a:latin typeface="Open Sans"/>
              <a:ea typeface="Open Sans"/>
              <a:cs typeface="Open Sans"/>
              <a:sym typeface="Open Sans"/>
            </a:endParaRPr>
          </a:p>
          <a:p>
            <a:pPr indent="0" lvl="0" marL="0" rtl="0" algn="l">
              <a:spcBef>
                <a:spcPts val="1600"/>
              </a:spcBef>
              <a:spcAft>
                <a:spcPts val="1600"/>
              </a:spcAft>
              <a:buNone/>
            </a:pPr>
            <a:r>
              <a:t/>
            </a:r>
            <a:endParaRPr sz="2000">
              <a:solidFill>
                <a:srgbClr val="073763"/>
              </a:solidFill>
              <a:latin typeface="Open Sans"/>
              <a:ea typeface="Open Sans"/>
              <a:cs typeface="Open Sans"/>
              <a:sym typeface="Open Sans"/>
            </a:endParaRPr>
          </a:p>
        </p:txBody>
      </p:sp>
      <p:grpSp>
        <p:nvGrpSpPr>
          <p:cNvPr id="2233" name="Google Shape;2233;p53"/>
          <p:cNvGrpSpPr/>
          <p:nvPr/>
        </p:nvGrpSpPr>
        <p:grpSpPr>
          <a:xfrm>
            <a:off x="736646" y="1793879"/>
            <a:ext cx="428639" cy="527707"/>
            <a:chOff x="3086313" y="2877049"/>
            <a:chExt cx="320143" cy="392581"/>
          </a:xfrm>
        </p:grpSpPr>
        <p:sp>
          <p:nvSpPr>
            <p:cNvPr id="2234" name="Google Shape;2234;p53"/>
            <p:cNvSpPr/>
            <p:nvPr/>
          </p:nvSpPr>
          <p:spPr>
            <a:xfrm>
              <a:off x="3125749" y="2915371"/>
              <a:ext cx="240505" cy="354259"/>
            </a:xfrm>
            <a:custGeom>
              <a:rect b="b" l="l" r="r" t="t"/>
              <a:pathLst>
                <a:path extrusionOk="0" h="11121" w="7550">
                  <a:moveTo>
                    <a:pt x="3775" y="2929"/>
                  </a:moveTo>
                  <a:lnTo>
                    <a:pt x="3918" y="3120"/>
                  </a:lnTo>
                  <a:cubicBezTo>
                    <a:pt x="3871" y="3144"/>
                    <a:pt x="3823" y="3144"/>
                    <a:pt x="3775" y="3144"/>
                  </a:cubicBezTo>
                  <a:cubicBezTo>
                    <a:pt x="3740" y="3132"/>
                    <a:pt x="3692" y="3120"/>
                    <a:pt x="3644" y="3120"/>
                  </a:cubicBezTo>
                  <a:lnTo>
                    <a:pt x="3775" y="2929"/>
                  </a:lnTo>
                  <a:close/>
                  <a:moveTo>
                    <a:pt x="4168" y="3501"/>
                  </a:moveTo>
                  <a:lnTo>
                    <a:pt x="4299" y="3703"/>
                  </a:lnTo>
                  <a:cubicBezTo>
                    <a:pt x="4126" y="3751"/>
                    <a:pt x="3948" y="3775"/>
                    <a:pt x="3769" y="3775"/>
                  </a:cubicBezTo>
                  <a:cubicBezTo>
                    <a:pt x="3591" y="3775"/>
                    <a:pt x="3412" y="3751"/>
                    <a:pt x="3239" y="3703"/>
                  </a:cubicBezTo>
                  <a:lnTo>
                    <a:pt x="3382" y="3501"/>
                  </a:lnTo>
                  <a:cubicBezTo>
                    <a:pt x="3513" y="3560"/>
                    <a:pt x="3644" y="3572"/>
                    <a:pt x="3775" y="3572"/>
                  </a:cubicBezTo>
                  <a:cubicBezTo>
                    <a:pt x="3918" y="3572"/>
                    <a:pt x="4049" y="3537"/>
                    <a:pt x="4168" y="3501"/>
                  </a:cubicBezTo>
                  <a:close/>
                  <a:moveTo>
                    <a:pt x="3120" y="4132"/>
                  </a:moveTo>
                  <a:cubicBezTo>
                    <a:pt x="3275" y="4180"/>
                    <a:pt x="3418" y="4191"/>
                    <a:pt x="3561" y="4215"/>
                  </a:cubicBezTo>
                  <a:lnTo>
                    <a:pt x="3561" y="8109"/>
                  </a:lnTo>
                  <a:lnTo>
                    <a:pt x="3120" y="8109"/>
                  </a:lnTo>
                  <a:lnTo>
                    <a:pt x="3120" y="4132"/>
                  </a:lnTo>
                  <a:close/>
                  <a:moveTo>
                    <a:pt x="4430" y="4132"/>
                  </a:moveTo>
                  <a:lnTo>
                    <a:pt x="4430" y="8109"/>
                  </a:lnTo>
                  <a:lnTo>
                    <a:pt x="4001" y="8109"/>
                  </a:lnTo>
                  <a:lnTo>
                    <a:pt x="4001" y="4215"/>
                  </a:lnTo>
                  <a:cubicBezTo>
                    <a:pt x="4156" y="4191"/>
                    <a:pt x="4287" y="4180"/>
                    <a:pt x="4430" y="4132"/>
                  </a:cubicBezTo>
                  <a:close/>
                  <a:moveTo>
                    <a:pt x="3799" y="441"/>
                  </a:moveTo>
                  <a:cubicBezTo>
                    <a:pt x="4668" y="441"/>
                    <a:pt x="5490" y="786"/>
                    <a:pt x="6121" y="1394"/>
                  </a:cubicBezTo>
                  <a:cubicBezTo>
                    <a:pt x="6752" y="2025"/>
                    <a:pt x="7097" y="2858"/>
                    <a:pt x="7097" y="3751"/>
                  </a:cubicBezTo>
                  <a:cubicBezTo>
                    <a:pt x="7097" y="4620"/>
                    <a:pt x="6752" y="5442"/>
                    <a:pt x="6157" y="6073"/>
                  </a:cubicBezTo>
                  <a:cubicBezTo>
                    <a:pt x="5609" y="6632"/>
                    <a:pt x="5299" y="7347"/>
                    <a:pt x="5240" y="8109"/>
                  </a:cubicBezTo>
                  <a:lnTo>
                    <a:pt x="4883" y="8109"/>
                  </a:lnTo>
                  <a:lnTo>
                    <a:pt x="4883" y="3822"/>
                  </a:lnTo>
                  <a:cubicBezTo>
                    <a:pt x="4883" y="3775"/>
                    <a:pt x="4871" y="3739"/>
                    <a:pt x="4835" y="3703"/>
                  </a:cubicBezTo>
                  <a:lnTo>
                    <a:pt x="3978" y="2406"/>
                  </a:lnTo>
                  <a:cubicBezTo>
                    <a:pt x="3930" y="2346"/>
                    <a:pt x="3871" y="2310"/>
                    <a:pt x="3799" y="2310"/>
                  </a:cubicBezTo>
                  <a:cubicBezTo>
                    <a:pt x="3716" y="2310"/>
                    <a:pt x="3644" y="2334"/>
                    <a:pt x="3620" y="2406"/>
                  </a:cubicBezTo>
                  <a:lnTo>
                    <a:pt x="2751" y="3703"/>
                  </a:lnTo>
                  <a:cubicBezTo>
                    <a:pt x="2728" y="3739"/>
                    <a:pt x="2704" y="3775"/>
                    <a:pt x="2704" y="3822"/>
                  </a:cubicBezTo>
                  <a:lnTo>
                    <a:pt x="2704" y="8109"/>
                  </a:lnTo>
                  <a:lnTo>
                    <a:pt x="2347" y="8109"/>
                  </a:lnTo>
                  <a:cubicBezTo>
                    <a:pt x="2287" y="7347"/>
                    <a:pt x="1977" y="6632"/>
                    <a:pt x="1430" y="6073"/>
                  </a:cubicBezTo>
                  <a:cubicBezTo>
                    <a:pt x="834" y="5465"/>
                    <a:pt x="501" y="4656"/>
                    <a:pt x="489" y="3810"/>
                  </a:cubicBezTo>
                  <a:cubicBezTo>
                    <a:pt x="477" y="2929"/>
                    <a:pt x="823" y="2096"/>
                    <a:pt x="1430" y="1453"/>
                  </a:cubicBezTo>
                  <a:cubicBezTo>
                    <a:pt x="2049" y="822"/>
                    <a:pt x="2870" y="453"/>
                    <a:pt x="3751" y="441"/>
                  </a:cubicBezTo>
                  <a:close/>
                  <a:moveTo>
                    <a:pt x="5228" y="8561"/>
                  </a:moveTo>
                  <a:lnTo>
                    <a:pt x="5228" y="8835"/>
                  </a:lnTo>
                  <a:lnTo>
                    <a:pt x="5228" y="8883"/>
                  </a:lnTo>
                  <a:lnTo>
                    <a:pt x="2335" y="8883"/>
                  </a:lnTo>
                  <a:lnTo>
                    <a:pt x="2335" y="8835"/>
                  </a:lnTo>
                  <a:lnTo>
                    <a:pt x="2335" y="8561"/>
                  </a:lnTo>
                  <a:close/>
                  <a:moveTo>
                    <a:pt x="5121" y="9311"/>
                  </a:moveTo>
                  <a:cubicBezTo>
                    <a:pt x="4942" y="9752"/>
                    <a:pt x="4525" y="10026"/>
                    <a:pt x="4037" y="10026"/>
                  </a:cubicBezTo>
                  <a:lnTo>
                    <a:pt x="3525" y="10026"/>
                  </a:lnTo>
                  <a:cubicBezTo>
                    <a:pt x="3037" y="10026"/>
                    <a:pt x="2620" y="9728"/>
                    <a:pt x="2442" y="9311"/>
                  </a:cubicBezTo>
                  <a:close/>
                  <a:moveTo>
                    <a:pt x="4049" y="10478"/>
                  </a:moveTo>
                  <a:cubicBezTo>
                    <a:pt x="4061" y="10478"/>
                    <a:pt x="4109" y="10478"/>
                    <a:pt x="4132" y="10490"/>
                  </a:cubicBezTo>
                  <a:cubicBezTo>
                    <a:pt x="4132" y="10597"/>
                    <a:pt x="4049" y="10668"/>
                    <a:pt x="3954" y="10668"/>
                  </a:cubicBezTo>
                  <a:lnTo>
                    <a:pt x="3620" y="10668"/>
                  </a:lnTo>
                  <a:cubicBezTo>
                    <a:pt x="3513" y="10668"/>
                    <a:pt x="3442" y="10585"/>
                    <a:pt x="3442" y="10490"/>
                  </a:cubicBezTo>
                  <a:lnTo>
                    <a:pt x="3442" y="10478"/>
                  </a:lnTo>
                  <a:close/>
                  <a:moveTo>
                    <a:pt x="3762" y="0"/>
                  </a:moveTo>
                  <a:cubicBezTo>
                    <a:pt x="3746" y="0"/>
                    <a:pt x="3731" y="0"/>
                    <a:pt x="3716" y="0"/>
                  </a:cubicBezTo>
                  <a:cubicBezTo>
                    <a:pt x="1656" y="24"/>
                    <a:pt x="1" y="1739"/>
                    <a:pt x="13" y="3810"/>
                  </a:cubicBezTo>
                  <a:cubicBezTo>
                    <a:pt x="25" y="4775"/>
                    <a:pt x="406" y="5680"/>
                    <a:pt x="1073" y="6370"/>
                  </a:cubicBezTo>
                  <a:cubicBezTo>
                    <a:pt x="1596" y="6906"/>
                    <a:pt x="1870" y="7609"/>
                    <a:pt x="1870" y="8335"/>
                  </a:cubicBezTo>
                  <a:lnTo>
                    <a:pt x="1870" y="8835"/>
                  </a:lnTo>
                  <a:cubicBezTo>
                    <a:pt x="1870" y="9549"/>
                    <a:pt x="2335" y="10168"/>
                    <a:pt x="2966" y="10383"/>
                  </a:cubicBezTo>
                  <a:lnTo>
                    <a:pt x="2966" y="10490"/>
                  </a:lnTo>
                  <a:cubicBezTo>
                    <a:pt x="2966" y="10835"/>
                    <a:pt x="3239" y="11121"/>
                    <a:pt x="3585" y="11121"/>
                  </a:cubicBezTo>
                  <a:lnTo>
                    <a:pt x="3930" y="11121"/>
                  </a:lnTo>
                  <a:cubicBezTo>
                    <a:pt x="4275" y="11121"/>
                    <a:pt x="4549" y="10835"/>
                    <a:pt x="4549" y="10490"/>
                  </a:cubicBezTo>
                  <a:lnTo>
                    <a:pt x="4549" y="10383"/>
                  </a:lnTo>
                  <a:cubicBezTo>
                    <a:pt x="5192" y="10168"/>
                    <a:pt x="5645" y="9549"/>
                    <a:pt x="5645" y="8835"/>
                  </a:cubicBezTo>
                  <a:lnTo>
                    <a:pt x="5645" y="8335"/>
                  </a:lnTo>
                  <a:cubicBezTo>
                    <a:pt x="5645" y="7609"/>
                    <a:pt x="5918" y="6918"/>
                    <a:pt x="6442" y="6382"/>
                  </a:cubicBezTo>
                  <a:cubicBezTo>
                    <a:pt x="7133" y="5680"/>
                    <a:pt x="7502" y="4751"/>
                    <a:pt x="7502" y="3763"/>
                  </a:cubicBezTo>
                  <a:cubicBezTo>
                    <a:pt x="7550" y="2751"/>
                    <a:pt x="7145" y="1798"/>
                    <a:pt x="6418" y="1084"/>
                  </a:cubicBezTo>
                  <a:cubicBezTo>
                    <a:pt x="5715" y="380"/>
                    <a:pt x="4757" y="0"/>
                    <a:pt x="3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53"/>
            <p:cNvSpPr/>
            <p:nvPr/>
          </p:nvSpPr>
          <p:spPr>
            <a:xfrm>
              <a:off x="3263076" y="2942511"/>
              <a:ext cx="79287" cy="99579"/>
            </a:xfrm>
            <a:custGeom>
              <a:rect b="b" l="l" r="r" t="t"/>
              <a:pathLst>
                <a:path extrusionOk="0" h="3126" w="2489">
                  <a:moveTo>
                    <a:pt x="246" y="1"/>
                  </a:moveTo>
                  <a:cubicBezTo>
                    <a:pt x="146" y="1"/>
                    <a:pt x="56" y="59"/>
                    <a:pt x="36" y="161"/>
                  </a:cubicBezTo>
                  <a:cubicBezTo>
                    <a:pt x="0" y="280"/>
                    <a:pt x="60" y="399"/>
                    <a:pt x="179" y="422"/>
                  </a:cubicBezTo>
                  <a:cubicBezTo>
                    <a:pt x="1286" y="744"/>
                    <a:pt x="2048" y="1768"/>
                    <a:pt x="2048" y="2899"/>
                  </a:cubicBezTo>
                  <a:cubicBezTo>
                    <a:pt x="2048" y="3018"/>
                    <a:pt x="2143" y="3125"/>
                    <a:pt x="2262" y="3125"/>
                  </a:cubicBezTo>
                  <a:cubicBezTo>
                    <a:pt x="2381" y="3125"/>
                    <a:pt x="2488" y="3018"/>
                    <a:pt x="2488" y="2899"/>
                  </a:cubicBezTo>
                  <a:cubicBezTo>
                    <a:pt x="2488" y="1577"/>
                    <a:pt x="1595" y="387"/>
                    <a:pt x="298" y="6"/>
                  </a:cubicBezTo>
                  <a:cubicBezTo>
                    <a:pt x="280" y="2"/>
                    <a:pt x="263" y="1"/>
                    <a:pt x="2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53"/>
            <p:cNvSpPr/>
            <p:nvPr/>
          </p:nvSpPr>
          <p:spPr>
            <a:xfrm>
              <a:off x="3237656" y="2939262"/>
              <a:ext cx="20897" cy="14462"/>
            </a:xfrm>
            <a:custGeom>
              <a:rect b="b" l="l" r="r" t="t"/>
              <a:pathLst>
                <a:path extrusionOk="0" h="454" w="656">
                  <a:moveTo>
                    <a:pt x="227" y="1"/>
                  </a:moveTo>
                  <a:cubicBezTo>
                    <a:pt x="107" y="1"/>
                    <a:pt x="0" y="108"/>
                    <a:pt x="0" y="227"/>
                  </a:cubicBezTo>
                  <a:cubicBezTo>
                    <a:pt x="0" y="346"/>
                    <a:pt x="107" y="453"/>
                    <a:pt x="227" y="453"/>
                  </a:cubicBezTo>
                  <a:lnTo>
                    <a:pt x="417" y="453"/>
                  </a:lnTo>
                  <a:cubicBezTo>
                    <a:pt x="536" y="453"/>
                    <a:pt x="619" y="358"/>
                    <a:pt x="643" y="251"/>
                  </a:cubicBezTo>
                  <a:cubicBezTo>
                    <a:pt x="655" y="108"/>
                    <a:pt x="560" y="1"/>
                    <a:pt x="4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53"/>
            <p:cNvSpPr/>
            <p:nvPr/>
          </p:nvSpPr>
          <p:spPr>
            <a:xfrm>
              <a:off x="3379888" y="3029539"/>
              <a:ext cx="26567" cy="14048"/>
            </a:xfrm>
            <a:custGeom>
              <a:rect b="b" l="l" r="r" t="t"/>
              <a:pathLst>
                <a:path extrusionOk="0" h="441" w="834">
                  <a:moveTo>
                    <a:pt x="226" y="0"/>
                  </a:moveTo>
                  <a:cubicBezTo>
                    <a:pt x="107" y="0"/>
                    <a:pt x="0" y="107"/>
                    <a:pt x="0" y="226"/>
                  </a:cubicBezTo>
                  <a:cubicBezTo>
                    <a:pt x="0" y="346"/>
                    <a:pt x="107" y="441"/>
                    <a:pt x="226" y="441"/>
                  </a:cubicBezTo>
                  <a:lnTo>
                    <a:pt x="607" y="441"/>
                  </a:lnTo>
                  <a:cubicBezTo>
                    <a:pt x="726" y="441"/>
                    <a:pt x="834" y="346"/>
                    <a:pt x="834" y="226"/>
                  </a:cubicBezTo>
                  <a:cubicBezTo>
                    <a:pt x="822" y="107"/>
                    <a:pt x="726" y="0"/>
                    <a:pt x="6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53"/>
            <p:cNvSpPr/>
            <p:nvPr/>
          </p:nvSpPr>
          <p:spPr>
            <a:xfrm>
              <a:off x="3086313" y="3029539"/>
              <a:ext cx="26599" cy="14048"/>
            </a:xfrm>
            <a:custGeom>
              <a:rect b="b" l="l" r="r" t="t"/>
              <a:pathLst>
                <a:path extrusionOk="0" h="441" w="835">
                  <a:moveTo>
                    <a:pt x="227" y="0"/>
                  </a:moveTo>
                  <a:cubicBezTo>
                    <a:pt x="108" y="0"/>
                    <a:pt x="1" y="107"/>
                    <a:pt x="1" y="226"/>
                  </a:cubicBezTo>
                  <a:cubicBezTo>
                    <a:pt x="1" y="346"/>
                    <a:pt x="108" y="441"/>
                    <a:pt x="227" y="441"/>
                  </a:cubicBezTo>
                  <a:lnTo>
                    <a:pt x="608" y="441"/>
                  </a:lnTo>
                  <a:cubicBezTo>
                    <a:pt x="727" y="441"/>
                    <a:pt x="834" y="346"/>
                    <a:pt x="834" y="226"/>
                  </a:cubicBezTo>
                  <a:cubicBezTo>
                    <a:pt x="834" y="107"/>
                    <a:pt x="727" y="0"/>
                    <a:pt x="6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53"/>
            <p:cNvSpPr/>
            <p:nvPr/>
          </p:nvSpPr>
          <p:spPr>
            <a:xfrm>
              <a:off x="3359788" y="2953469"/>
              <a:ext cx="26567" cy="20355"/>
            </a:xfrm>
            <a:custGeom>
              <a:rect b="b" l="l" r="r" t="t"/>
              <a:pathLst>
                <a:path extrusionOk="0" h="639" w="834">
                  <a:moveTo>
                    <a:pt x="594" y="0"/>
                  </a:moveTo>
                  <a:cubicBezTo>
                    <a:pt x="555" y="0"/>
                    <a:pt x="514" y="13"/>
                    <a:pt x="476" y="43"/>
                  </a:cubicBezTo>
                  <a:lnTo>
                    <a:pt x="155" y="233"/>
                  </a:lnTo>
                  <a:cubicBezTo>
                    <a:pt x="48" y="293"/>
                    <a:pt x="0" y="424"/>
                    <a:pt x="83" y="531"/>
                  </a:cubicBezTo>
                  <a:cubicBezTo>
                    <a:pt x="119" y="602"/>
                    <a:pt x="203" y="638"/>
                    <a:pt x="274" y="638"/>
                  </a:cubicBezTo>
                  <a:cubicBezTo>
                    <a:pt x="310" y="638"/>
                    <a:pt x="345" y="614"/>
                    <a:pt x="381" y="602"/>
                  </a:cubicBezTo>
                  <a:lnTo>
                    <a:pt x="703" y="412"/>
                  </a:lnTo>
                  <a:cubicBezTo>
                    <a:pt x="810" y="352"/>
                    <a:pt x="834" y="221"/>
                    <a:pt x="774" y="114"/>
                  </a:cubicBezTo>
                  <a:cubicBezTo>
                    <a:pt x="735" y="45"/>
                    <a:pt x="667" y="0"/>
                    <a:pt x="5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53"/>
            <p:cNvSpPr/>
            <p:nvPr/>
          </p:nvSpPr>
          <p:spPr>
            <a:xfrm>
              <a:off x="3106413" y="3100034"/>
              <a:ext cx="26599" cy="20164"/>
            </a:xfrm>
            <a:custGeom>
              <a:rect b="b" l="l" r="r" t="t"/>
              <a:pathLst>
                <a:path extrusionOk="0" h="633" w="835">
                  <a:moveTo>
                    <a:pt x="590" y="0"/>
                  </a:moveTo>
                  <a:cubicBezTo>
                    <a:pt x="550" y="0"/>
                    <a:pt x="511" y="12"/>
                    <a:pt x="477" y="38"/>
                  </a:cubicBezTo>
                  <a:lnTo>
                    <a:pt x="144" y="228"/>
                  </a:lnTo>
                  <a:cubicBezTo>
                    <a:pt x="36" y="288"/>
                    <a:pt x="1" y="419"/>
                    <a:pt x="72" y="526"/>
                  </a:cubicBezTo>
                  <a:cubicBezTo>
                    <a:pt x="108" y="597"/>
                    <a:pt x="191" y="633"/>
                    <a:pt x="263" y="633"/>
                  </a:cubicBezTo>
                  <a:cubicBezTo>
                    <a:pt x="310" y="633"/>
                    <a:pt x="334" y="609"/>
                    <a:pt x="370" y="597"/>
                  </a:cubicBezTo>
                  <a:lnTo>
                    <a:pt x="691" y="407"/>
                  </a:lnTo>
                  <a:cubicBezTo>
                    <a:pt x="787" y="347"/>
                    <a:pt x="834" y="216"/>
                    <a:pt x="775" y="109"/>
                  </a:cubicBezTo>
                  <a:cubicBezTo>
                    <a:pt x="736" y="40"/>
                    <a:pt x="663" y="0"/>
                    <a:pt x="59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53"/>
            <p:cNvSpPr/>
            <p:nvPr/>
          </p:nvSpPr>
          <p:spPr>
            <a:xfrm>
              <a:off x="3308565" y="2897277"/>
              <a:ext cx="22044" cy="24178"/>
            </a:xfrm>
            <a:custGeom>
              <a:rect b="b" l="l" r="r" t="t"/>
              <a:pathLst>
                <a:path extrusionOk="0" h="759" w="692">
                  <a:moveTo>
                    <a:pt x="441" y="1"/>
                  </a:moveTo>
                  <a:cubicBezTo>
                    <a:pt x="369" y="1"/>
                    <a:pt x="301" y="35"/>
                    <a:pt x="263" y="104"/>
                  </a:cubicBezTo>
                  <a:lnTo>
                    <a:pt x="60" y="438"/>
                  </a:lnTo>
                  <a:cubicBezTo>
                    <a:pt x="1" y="533"/>
                    <a:pt x="37" y="676"/>
                    <a:pt x="144" y="735"/>
                  </a:cubicBezTo>
                  <a:cubicBezTo>
                    <a:pt x="167" y="747"/>
                    <a:pt x="215" y="759"/>
                    <a:pt x="239" y="759"/>
                  </a:cubicBezTo>
                  <a:cubicBezTo>
                    <a:pt x="322" y="759"/>
                    <a:pt x="394" y="711"/>
                    <a:pt x="441" y="652"/>
                  </a:cubicBezTo>
                  <a:lnTo>
                    <a:pt x="632" y="330"/>
                  </a:lnTo>
                  <a:cubicBezTo>
                    <a:pt x="691" y="223"/>
                    <a:pt x="656" y="92"/>
                    <a:pt x="560" y="33"/>
                  </a:cubicBezTo>
                  <a:cubicBezTo>
                    <a:pt x="522" y="11"/>
                    <a:pt x="481" y="1"/>
                    <a:pt x="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53"/>
            <p:cNvSpPr/>
            <p:nvPr/>
          </p:nvSpPr>
          <p:spPr>
            <a:xfrm>
              <a:off x="3239153" y="2877049"/>
              <a:ext cx="14080" cy="26599"/>
            </a:xfrm>
            <a:custGeom>
              <a:rect b="b" l="l" r="r" t="t"/>
              <a:pathLst>
                <a:path extrusionOk="0" h="835" w="442">
                  <a:moveTo>
                    <a:pt x="215" y="1"/>
                  </a:moveTo>
                  <a:cubicBezTo>
                    <a:pt x="96" y="1"/>
                    <a:pt x="1" y="96"/>
                    <a:pt x="1" y="215"/>
                  </a:cubicBezTo>
                  <a:lnTo>
                    <a:pt x="1" y="608"/>
                  </a:lnTo>
                  <a:cubicBezTo>
                    <a:pt x="1" y="727"/>
                    <a:pt x="96" y="834"/>
                    <a:pt x="215" y="834"/>
                  </a:cubicBezTo>
                  <a:cubicBezTo>
                    <a:pt x="334" y="834"/>
                    <a:pt x="441" y="727"/>
                    <a:pt x="441" y="608"/>
                  </a:cubicBezTo>
                  <a:lnTo>
                    <a:pt x="441" y="215"/>
                  </a:lnTo>
                  <a:cubicBezTo>
                    <a:pt x="441" y="96"/>
                    <a:pt x="358" y="1"/>
                    <a:pt x="21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53"/>
            <p:cNvSpPr/>
            <p:nvPr/>
          </p:nvSpPr>
          <p:spPr>
            <a:xfrm>
              <a:off x="3161809" y="2897500"/>
              <a:ext cx="22394" cy="24337"/>
            </a:xfrm>
            <a:custGeom>
              <a:rect b="b" l="l" r="r" t="t"/>
              <a:pathLst>
                <a:path extrusionOk="0" h="764" w="703">
                  <a:moveTo>
                    <a:pt x="262" y="0"/>
                  </a:moveTo>
                  <a:cubicBezTo>
                    <a:pt x="222" y="0"/>
                    <a:pt x="181" y="12"/>
                    <a:pt x="143" y="38"/>
                  </a:cubicBezTo>
                  <a:cubicBezTo>
                    <a:pt x="48" y="97"/>
                    <a:pt x="0" y="228"/>
                    <a:pt x="72" y="335"/>
                  </a:cubicBezTo>
                  <a:lnTo>
                    <a:pt x="262" y="669"/>
                  </a:lnTo>
                  <a:cubicBezTo>
                    <a:pt x="310" y="740"/>
                    <a:pt x="381" y="764"/>
                    <a:pt x="464" y="764"/>
                  </a:cubicBezTo>
                  <a:cubicBezTo>
                    <a:pt x="500" y="764"/>
                    <a:pt x="536" y="752"/>
                    <a:pt x="560" y="740"/>
                  </a:cubicBezTo>
                  <a:cubicBezTo>
                    <a:pt x="667" y="681"/>
                    <a:pt x="703" y="550"/>
                    <a:pt x="643" y="442"/>
                  </a:cubicBezTo>
                  <a:lnTo>
                    <a:pt x="441" y="109"/>
                  </a:lnTo>
                  <a:cubicBezTo>
                    <a:pt x="402" y="40"/>
                    <a:pt x="334" y="0"/>
                    <a:pt x="2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53"/>
            <p:cNvSpPr/>
            <p:nvPr/>
          </p:nvSpPr>
          <p:spPr>
            <a:xfrm>
              <a:off x="3106413" y="2953151"/>
              <a:ext cx="26599" cy="19909"/>
            </a:xfrm>
            <a:custGeom>
              <a:rect b="b" l="l" r="r" t="t"/>
              <a:pathLst>
                <a:path extrusionOk="0" h="625" w="835">
                  <a:moveTo>
                    <a:pt x="246" y="0"/>
                  </a:moveTo>
                  <a:cubicBezTo>
                    <a:pt x="168" y="0"/>
                    <a:pt x="92" y="40"/>
                    <a:pt x="60" y="112"/>
                  </a:cubicBezTo>
                  <a:cubicBezTo>
                    <a:pt x="1" y="208"/>
                    <a:pt x="25" y="350"/>
                    <a:pt x="132" y="410"/>
                  </a:cubicBezTo>
                  <a:lnTo>
                    <a:pt x="453" y="600"/>
                  </a:lnTo>
                  <a:cubicBezTo>
                    <a:pt x="489" y="612"/>
                    <a:pt x="537" y="624"/>
                    <a:pt x="560" y="624"/>
                  </a:cubicBezTo>
                  <a:cubicBezTo>
                    <a:pt x="632" y="624"/>
                    <a:pt x="715" y="589"/>
                    <a:pt x="751" y="529"/>
                  </a:cubicBezTo>
                  <a:cubicBezTo>
                    <a:pt x="834" y="422"/>
                    <a:pt x="787" y="291"/>
                    <a:pt x="679" y="231"/>
                  </a:cubicBezTo>
                  <a:lnTo>
                    <a:pt x="358" y="29"/>
                  </a:lnTo>
                  <a:cubicBezTo>
                    <a:pt x="323" y="10"/>
                    <a:pt x="284" y="0"/>
                    <a:pt x="24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53"/>
            <p:cNvSpPr/>
            <p:nvPr/>
          </p:nvSpPr>
          <p:spPr>
            <a:xfrm>
              <a:off x="3360520" y="3099811"/>
              <a:ext cx="25834" cy="20005"/>
            </a:xfrm>
            <a:custGeom>
              <a:rect b="b" l="l" r="r" t="t"/>
              <a:pathLst>
                <a:path extrusionOk="0" h="628" w="811">
                  <a:moveTo>
                    <a:pt x="239" y="1"/>
                  </a:moveTo>
                  <a:cubicBezTo>
                    <a:pt x="167" y="1"/>
                    <a:pt x="99" y="35"/>
                    <a:pt x="60" y="104"/>
                  </a:cubicBezTo>
                  <a:cubicBezTo>
                    <a:pt x="1" y="211"/>
                    <a:pt x="25" y="342"/>
                    <a:pt x="132" y="402"/>
                  </a:cubicBezTo>
                  <a:lnTo>
                    <a:pt x="453" y="592"/>
                  </a:lnTo>
                  <a:cubicBezTo>
                    <a:pt x="489" y="604"/>
                    <a:pt x="537" y="628"/>
                    <a:pt x="561" y="628"/>
                  </a:cubicBezTo>
                  <a:cubicBezTo>
                    <a:pt x="632" y="628"/>
                    <a:pt x="715" y="580"/>
                    <a:pt x="751" y="521"/>
                  </a:cubicBezTo>
                  <a:cubicBezTo>
                    <a:pt x="811" y="426"/>
                    <a:pt x="787" y="283"/>
                    <a:pt x="680" y="223"/>
                  </a:cubicBezTo>
                  <a:lnTo>
                    <a:pt x="358" y="33"/>
                  </a:lnTo>
                  <a:cubicBezTo>
                    <a:pt x="320" y="11"/>
                    <a:pt x="279" y="1"/>
                    <a:pt x="2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9" name="Shape 2249"/>
        <p:cNvGrpSpPr/>
        <p:nvPr/>
      </p:nvGrpSpPr>
      <p:grpSpPr>
        <a:xfrm>
          <a:off x="0" y="0"/>
          <a:ext cx="0" cy="0"/>
          <a:chOff x="0" y="0"/>
          <a:chExt cx="0" cy="0"/>
        </a:xfrm>
      </p:grpSpPr>
      <p:sp>
        <p:nvSpPr>
          <p:cNvPr id="2250" name="Google Shape;2250;p54"/>
          <p:cNvSpPr txBox="1"/>
          <p:nvPr>
            <p:ph type="title"/>
          </p:nvPr>
        </p:nvSpPr>
        <p:spPr>
          <a:xfrm>
            <a:off x="416400" y="1605600"/>
            <a:ext cx="8311200" cy="252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does this Impact </a:t>
            </a:r>
            <a:endParaRPr/>
          </a:p>
          <a:p>
            <a:pPr indent="0" lvl="0" marL="0" rtl="0" algn="ctr">
              <a:spcBef>
                <a:spcPts val="0"/>
              </a:spcBef>
              <a:spcAft>
                <a:spcPts val="0"/>
              </a:spcAft>
              <a:buNone/>
            </a:pPr>
            <a:r>
              <a:rPr lang="en"/>
              <a:t>other Organisms?</a:t>
            </a:r>
            <a:endParaRPr/>
          </a:p>
          <a:p>
            <a:pPr indent="0" lvl="0" marL="0" rtl="0" algn="ct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4" name="Shape 2254"/>
        <p:cNvGrpSpPr/>
        <p:nvPr/>
      </p:nvGrpSpPr>
      <p:grpSpPr>
        <a:xfrm>
          <a:off x="0" y="0"/>
          <a:ext cx="0" cy="0"/>
          <a:chOff x="0" y="0"/>
          <a:chExt cx="0" cy="0"/>
        </a:xfrm>
      </p:grpSpPr>
      <p:sp>
        <p:nvSpPr>
          <p:cNvPr id="2255" name="Google Shape;2255;p55"/>
          <p:cNvSpPr txBox="1"/>
          <p:nvPr>
            <p:ph type="ctrTitle"/>
          </p:nvPr>
        </p:nvSpPr>
        <p:spPr>
          <a:xfrm>
            <a:off x="735746" y="627825"/>
            <a:ext cx="76725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Ecosystem Connections </a:t>
            </a:r>
            <a:endParaRPr/>
          </a:p>
        </p:txBody>
      </p:sp>
      <p:sp>
        <p:nvSpPr>
          <p:cNvPr id="2256" name="Google Shape;2256;p55"/>
          <p:cNvSpPr txBox="1"/>
          <p:nvPr>
            <p:ph idx="4294967295" type="body"/>
          </p:nvPr>
        </p:nvSpPr>
        <p:spPr>
          <a:xfrm>
            <a:off x="786175" y="1448325"/>
            <a:ext cx="8037600" cy="3559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t>As we learned in Lesson 1, all of the organisms in an ecosystem are connected. </a:t>
            </a:r>
            <a:endParaRPr sz="2000"/>
          </a:p>
          <a:p>
            <a:pPr indent="0" lvl="0" marL="0" rtl="0" algn="l">
              <a:lnSpc>
                <a:spcPct val="115000"/>
              </a:lnSpc>
              <a:spcBef>
                <a:spcPts val="1600"/>
              </a:spcBef>
              <a:spcAft>
                <a:spcPts val="1600"/>
              </a:spcAft>
              <a:buNone/>
            </a:pPr>
            <a:r>
              <a:rPr lang="en" sz="2000"/>
              <a:t>Species are dependent on food, habitat, and vital resources to maintain populations. Increasing or decreasing the availability of these factors will impact populations. </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0" name="Shape 2260"/>
        <p:cNvGrpSpPr/>
        <p:nvPr/>
      </p:nvGrpSpPr>
      <p:grpSpPr>
        <a:xfrm>
          <a:off x="0" y="0"/>
          <a:ext cx="0" cy="0"/>
          <a:chOff x="0" y="0"/>
          <a:chExt cx="0" cy="0"/>
        </a:xfrm>
      </p:grpSpPr>
      <p:pic>
        <p:nvPicPr>
          <p:cNvPr id="2261" name="Google Shape;2261;p56"/>
          <p:cNvPicPr preferRelativeResize="0"/>
          <p:nvPr/>
        </p:nvPicPr>
        <p:blipFill>
          <a:blip r:embed="rId3">
            <a:alphaModFix amt="55000"/>
          </a:blip>
          <a:stretch>
            <a:fillRect/>
          </a:stretch>
        </p:blipFill>
        <p:spPr>
          <a:xfrm>
            <a:off x="1402405" y="2634850"/>
            <a:ext cx="1212974" cy="1020309"/>
          </a:xfrm>
          <a:prstGeom prst="rect">
            <a:avLst/>
          </a:prstGeom>
          <a:noFill/>
          <a:ln>
            <a:noFill/>
          </a:ln>
        </p:spPr>
      </p:pic>
      <p:sp>
        <p:nvSpPr>
          <p:cNvPr id="2262" name="Google Shape;2262;p56"/>
          <p:cNvSpPr txBox="1"/>
          <p:nvPr/>
        </p:nvSpPr>
        <p:spPr>
          <a:xfrm>
            <a:off x="1337192" y="2976404"/>
            <a:ext cx="1343400" cy="33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Open Sans ExtraBold"/>
                <a:ea typeface="Open Sans ExtraBold"/>
                <a:cs typeface="Open Sans ExtraBold"/>
                <a:sym typeface="Open Sans ExtraBold"/>
              </a:rPr>
              <a:t>Urchin</a:t>
            </a:r>
            <a:endParaRPr>
              <a:solidFill>
                <a:schemeClr val="dk2"/>
              </a:solidFill>
              <a:latin typeface="Open Sans ExtraBold"/>
              <a:ea typeface="Open Sans ExtraBold"/>
              <a:cs typeface="Open Sans ExtraBold"/>
              <a:sym typeface="Open Sans ExtraBold"/>
            </a:endParaRPr>
          </a:p>
        </p:txBody>
      </p:sp>
      <p:pic>
        <p:nvPicPr>
          <p:cNvPr id="2263" name="Google Shape;2263;p56"/>
          <p:cNvPicPr preferRelativeResize="0"/>
          <p:nvPr/>
        </p:nvPicPr>
        <p:blipFill>
          <a:blip r:embed="rId4">
            <a:alphaModFix amt="68000"/>
          </a:blip>
          <a:stretch>
            <a:fillRect/>
          </a:stretch>
        </p:blipFill>
        <p:spPr>
          <a:xfrm>
            <a:off x="420096" y="3839775"/>
            <a:ext cx="1212974" cy="1020309"/>
          </a:xfrm>
          <a:prstGeom prst="rect">
            <a:avLst/>
          </a:prstGeom>
          <a:noFill/>
          <a:ln>
            <a:noFill/>
          </a:ln>
        </p:spPr>
      </p:pic>
      <p:sp>
        <p:nvSpPr>
          <p:cNvPr id="2264" name="Google Shape;2264;p56"/>
          <p:cNvSpPr txBox="1"/>
          <p:nvPr/>
        </p:nvSpPr>
        <p:spPr>
          <a:xfrm>
            <a:off x="354883" y="4181329"/>
            <a:ext cx="1343400" cy="33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Open Sans ExtraBold"/>
                <a:ea typeface="Open Sans ExtraBold"/>
                <a:cs typeface="Open Sans ExtraBold"/>
                <a:sym typeface="Open Sans ExtraBold"/>
              </a:rPr>
              <a:t>Kelp</a:t>
            </a:r>
            <a:endParaRPr>
              <a:solidFill>
                <a:schemeClr val="dk2"/>
              </a:solidFill>
              <a:latin typeface="Open Sans ExtraBold"/>
              <a:ea typeface="Open Sans ExtraBold"/>
              <a:cs typeface="Open Sans ExtraBold"/>
              <a:sym typeface="Open Sans ExtraBold"/>
            </a:endParaRPr>
          </a:p>
        </p:txBody>
      </p:sp>
      <p:pic>
        <p:nvPicPr>
          <p:cNvPr id="2265" name="Google Shape;2265;p56"/>
          <p:cNvPicPr preferRelativeResize="0"/>
          <p:nvPr/>
        </p:nvPicPr>
        <p:blipFill>
          <a:blip r:embed="rId5">
            <a:alphaModFix amt="83000"/>
          </a:blip>
          <a:stretch>
            <a:fillRect/>
          </a:stretch>
        </p:blipFill>
        <p:spPr>
          <a:xfrm>
            <a:off x="2202022" y="1372175"/>
            <a:ext cx="1212974" cy="1020309"/>
          </a:xfrm>
          <a:prstGeom prst="rect">
            <a:avLst/>
          </a:prstGeom>
          <a:noFill/>
          <a:ln>
            <a:noFill/>
          </a:ln>
        </p:spPr>
      </p:pic>
      <p:sp>
        <p:nvSpPr>
          <p:cNvPr id="2266" name="Google Shape;2266;p56"/>
          <p:cNvSpPr txBox="1"/>
          <p:nvPr/>
        </p:nvSpPr>
        <p:spPr>
          <a:xfrm>
            <a:off x="2136809" y="1713729"/>
            <a:ext cx="1343400" cy="33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Open Sans ExtraBold"/>
                <a:ea typeface="Open Sans ExtraBold"/>
                <a:cs typeface="Open Sans ExtraBold"/>
                <a:sym typeface="Open Sans ExtraBold"/>
              </a:rPr>
              <a:t>Otter</a:t>
            </a:r>
            <a:endParaRPr>
              <a:solidFill>
                <a:schemeClr val="dk2"/>
              </a:solidFill>
              <a:latin typeface="Open Sans ExtraBold"/>
              <a:ea typeface="Open Sans ExtraBold"/>
              <a:cs typeface="Open Sans ExtraBold"/>
              <a:sym typeface="Open Sans ExtraBold"/>
            </a:endParaRPr>
          </a:p>
        </p:txBody>
      </p:sp>
      <p:sp>
        <p:nvSpPr>
          <p:cNvPr id="2267" name="Google Shape;2267;p56"/>
          <p:cNvSpPr txBox="1"/>
          <p:nvPr>
            <p:ph type="ctrTitle"/>
          </p:nvPr>
        </p:nvSpPr>
        <p:spPr>
          <a:xfrm>
            <a:off x="736646" y="373025"/>
            <a:ext cx="76725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Example</a:t>
            </a:r>
            <a:endParaRPr>
              <a:solidFill>
                <a:schemeClr val="dk2"/>
              </a:solidFill>
            </a:endParaRPr>
          </a:p>
        </p:txBody>
      </p:sp>
      <p:sp>
        <p:nvSpPr>
          <p:cNvPr id="2268" name="Google Shape;2268;p56"/>
          <p:cNvSpPr/>
          <p:nvPr/>
        </p:nvSpPr>
        <p:spPr>
          <a:xfrm flipH="1" rot="8054624">
            <a:off x="1369831" y="3879566"/>
            <a:ext cx="672593" cy="112745"/>
          </a:xfrm>
          <a:custGeom>
            <a:rect b="b" l="l" r="r" t="t"/>
            <a:pathLst>
              <a:path extrusionOk="0" h="11475" w="48756">
                <a:moveTo>
                  <a:pt x="0" y="1027"/>
                </a:moveTo>
                <a:cubicBezTo>
                  <a:pt x="3974" y="982"/>
                  <a:pt x="15716" y="-982"/>
                  <a:pt x="23842" y="759"/>
                </a:cubicBezTo>
                <a:cubicBezTo>
                  <a:pt x="31968" y="2500"/>
                  <a:pt x="44604" y="9689"/>
                  <a:pt x="48756" y="11475"/>
                </a:cubicBezTo>
              </a:path>
            </a:pathLst>
          </a:custGeom>
          <a:noFill/>
          <a:ln cap="flat" cmpd="sng" w="28575">
            <a:solidFill>
              <a:srgbClr val="073763"/>
            </a:solidFill>
            <a:prstDash val="solid"/>
            <a:round/>
            <a:headEnd len="med" w="med" type="none"/>
            <a:tailEnd len="med" w="med" type="stealth"/>
          </a:ln>
        </p:spPr>
      </p:sp>
      <p:sp>
        <p:nvSpPr>
          <p:cNvPr id="2269" name="Google Shape;2269;p56"/>
          <p:cNvSpPr/>
          <p:nvPr/>
        </p:nvSpPr>
        <p:spPr>
          <a:xfrm flipH="1" rot="7716766">
            <a:off x="2358531" y="2662156"/>
            <a:ext cx="672486" cy="90521"/>
          </a:xfrm>
          <a:custGeom>
            <a:rect b="b" l="l" r="r" t="t"/>
            <a:pathLst>
              <a:path extrusionOk="0" h="11475" w="48756">
                <a:moveTo>
                  <a:pt x="0" y="1027"/>
                </a:moveTo>
                <a:cubicBezTo>
                  <a:pt x="3974" y="982"/>
                  <a:pt x="15716" y="-982"/>
                  <a:pt x="23842" y="759"/>
                </a:cubicBezTo>
                <a:cubicBezTo>
                  <a:pt x="31968" y="2500"/>
                  <a:pt x="44604" y="9689"/>
                  <a:pt x="48756" y="11475"/>
                </a:cubicBezTo>
              </a:path>
            </a:pathLst>
          </a:custGeom>
          <a:noFill/>
          <a:ln cap="flat" cmpd="sng" w="28575">
            <a:solidFill>
              <a:srgbClr val="073763"/>
            </a:solidFill>
            <a:prstDash val="solid"/>
            <a:round/>
            <a:headEnd len="med" w="med" type="none"/>
            <a:tailEnd len="med" w="med" type="stealth"/>
          </a:ln>
        </p:spPr>
      </p:sp>
      <p:sp>
        <p:nvSpPr>
          <p:cNvPr id="2270" name="Google Shape;2270;p56"/>
          <p:cNvSpPr txBox="1"/>
          <p:nvPr>
            <p:ph idx="4294967295" type="body"/>
          </p:nvPr>
        </p:nvSpPr>
        <p:spPr>
          <a:xfrm>
            <a:off x="3760675" y="1069675"/>
            <a:ext cx="4563000" cy="3919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700"/>
              <a:t>In this simple chain (assuming none of these organisms have other food sources), if urchin populations declined due to ocean acidification, otter populations would decline as well because they are directly dependant on urchins. </a:t>
            </a:r>
            <a:endParaRPr sz="1700"/>
          </a:p>
          <a:p>
            <a:pPr indent="0" lvl="0" marL="0" rtl="0" algn="l">
              <a:lnSpc>
                <a:spcPct val="115000"/>
              </a:lnSpc>
              <a:spcBef>
                <a:spcPts val="1600"/>
              </a:spcBef>
              <a:spcAft>
                <a:spcPts val="1600"/>
              </a:spcAft>
              <a:buNone/>
            </a:pPr>
            <a:r>
              <a:rPr lang="en" sz="1700"/>
              <a:t>However, kelp populations would increase as they are being predated less frequently.</a:t>
            </a:r>
            <a:endParaRPr sz="1700"/>
          </a:p>
        </p:txBody>
      </p:sp>
    </p:spTree>
  </p:cSld>
  <p:clrMapOvr>
    <a:masterClrMapping/>
  </p:clrMapOvr>
</p:sld>
</file>

<file path=ppt/theme/theme1.xml><?xml version="1.0" encoding="utf-8"?>
<a:theme xmlns:a="http://schemas.openxmlformats.org/drawingml/2006/main" xmlns:r="http://schemas.openxmlformats.org/officeDocument/2006/relationships" name="Aqua Marketing Plan by Slidego">
  <a:themeElements>
    <a:clrScheme name="Simple Light">
      <a:dk1>
        <a:srgbClr val="434343"/>
      </a:dk1>
      <a:lt1>
        <a:srgbClr val="FFFFFF"/>
      </a:lt1>
      <a:dk2>
        <a:srgbClr val="073763"/>
      </a:dk2>
      <a:lt2>
        <a:srgbClr val="3D85C6"/>
      </a:lt2>
      <a:accent1>
        <a:srgbClr val="3D85C6"/>
      </a:accent1>
      <a:accent2>
        <a:srgbClr val="B6D7A8"/>
      </a:accent2>
      <a:accent3>
        <a:srgbClr val="9FC5E8"/>
      </a:accent3>
      <a:accent4>
        <a:srgbClr val="9EDCD9"/>
      </a:accent4>
      <a:accent5>
        <a:srgbClr val="93C47D"/>
      </a:accent5>
      <a:accent6>
        <a:srgbClr val="6FA8DC"/>
      </a:accent6>
      <a:hlink>
        <a:srgbClr val="0737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