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  <p:sldMasterId id="214748369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Overpass Black"/>
      <p:bold r:id="rId23"/>
      <p:boldItalic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Fira Sans Extra Condensed Medium"/>
      <p:regular r:id="rId29"/>
      <p:bold r:id="rId30"/>
      <p:italic r:id="rId31"/>
      <p:boldItalic r:id="rId32"/>
    </p:embeddedFont>
    <p:embeddedFont>
      <p:font typeface="Open Sans SemiBold"/>
      <p:regular r:id="rId33"/>
      <p:bold r:id="rId34"/>
      <p:italic r:id="rId35"/>
      <p:boldItalic r:id="rId36"/>
    </p:embeddedFont>
    <p:embeddedFont>
      <p:font typeface="Josefin Sans"/>
      <p:regular r:id="rId37"/>
      <p:bold r:id="rId38"/>
      <p:italic r:id="rId39"/>
      <p:boldItalic r:id="rId40"/>
    </p:embeddedFont>
    <p:embeddedFont>
      <p:font typeface="Open Sans ExtraBold"/>
      <p:bold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JosefinSans-boldItalic.fntdata"/><Relationship Id="rId20" Type="http://schemas.openxmlformats.org/officeDocument/2006/relationships/font" Target="fonts/PlayfairDisplay-bold.fntdata"/><Relationship Id="rId42" Type="http://schemas.openxmlformats.org/officeDocument/2006/relationships/font" Target="fonts/OpenSansExtraBold-boldItalic.fntdata"/><Relationship Id="rId41" Type="http://schemas.openxmlformats.org/officeDocument/2006/relationships/font" Target="fonts/OpenSansExtraBold-bold.fntdata"/><Relationship Id="rId22" Type="http://schemas.openxmlformats.org/officeDocument/2006/relationships/font" Target="fonts/PlayfairDisplay-boldItalic.fntdata"/><Relationship Id="rId44" Type="http://schemas.openxmlformats.org/officeDocument/2006/relationships/font" Target="fonts/OpenSans-bold.fntdata"/><Relationship Id="rId21" Type="http://schemas.openxmlformats.org/officeDocument/2006/relationships/font" Target="fonts/PlayfairDisplay-italic.fntdata"/><Relationship Id="rId43" Type="http://schemas.openxmlformats.org/officeDocument/2006/relationships/font" Target="fonts/OpenSans-regular.fntdata"/><Relationship Id="rId24" Type="http://schemas.openxmlformats.org/officeDocument/2006/relationships/font" Target="fonts/OverpassBlack-boldItalic.fntdata"/><Relationship Id="rId46" Type="http://schemas.openxmlformats.org/officeDocument/2006/relationships/font" Target="fonts/OpenSans-boldItalic.fntdata"/><Relationship Id="rId23" Type="http://schemas.openxmlformats.org/officeDocument/2006/relationships/font" Target="fonts/OverpassBlack-bold.fntdata"/><Relationship Id="rId45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FiraSansExtraCondensed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FiraSansExtraCondensedMedium-italic.fntdata"/><Relationship Id="rId30" Type="http://schemas.openxmlformats.org/officeDocument/2006/relationships/font" Target="fonts/FiraSansExtraCondensedMedium-bold.fntdata"/><Relationship Id="rId11" Type="http://schemas.openxmlformats.org/officeDocument/2006/relationships/slide" Target="slides/slide5.xml"/><Relationship Id="rId33" Type="http://schemas.openxmlformats.org/officeDocument/2006/relationships/font" Target="fonts/OpenSansSemiBold-regular.fntdata"/><Relationship Id="rId10" Type="http://schemas.openxmlformats.org/officeDocument/2006/relationships/slide" Target="slides/slide4.xml"/><Relationship Id="rId32" Type="http://schemas.openxmlformats.org/officeDocument/2006/relationships/font" Target="fonts/FiraSansExtraCondensedMedium-boldItalic.fntdata"/><Relationship Id="rId13" Type="http://schemas.openxmlformats.org/officeDocument/2006/relationships/slide" Target="slides/slide7.xml"/><Relationship Id="rId35" Type="http://schemas.openxmlformats.org/officeDocument/2006/relationships/font" Target="fonts/OpenSansSemiBold-italic.fntdata"/><Relationship Id="rId12" Type="http://schemas.openxmlformats.org/officeDocument/2006/relationships/slide" Target="slides/slide6.xml"/><Relationship Id="rId34" Type="http://schemas.openxmlformats.org/officeDocument/2006/relationships/font" Target="fonts/OpenSansSemiBold-bold.fntdata"/><Relationship Id="rId15" Type="http://schemas.openxmlformats.org/officeDocument/2006/relationships/slide" Target="slides/slide9.xml"/><Relationship Id="rId37" Type="http://schemas.openxmlformats.org/officeDocument/2006/relationships/font" Target="fonts/JosefinSans-regular.fntdata"/><Relationship Id="rId14" Type="http://schemas.openxmlformats.org/officeDocument/2006/relationships/slide" Target="slides/slide8.xml"/><Relationship Id="rId36" Type="http://schemas.openxmlformats.org/officeDocument/2006/relationships/font" Target="fonts/OpenSansSemiBold-boldItalic.fntdata"/><Relationship Id="rId17" Type="http://schemas.openxmlformats.org/officeDocument/2006/relationships/slide" Target="slides/slide11.xml"/><Relationship Id="rId39" Type="http://schemas.openxmlformats.org/officeDocument/2006/relationships/font" Target="fonts/JosefinSans-italic.fntdata"/><Relationship Id="rId16" Type="http://schemas.openxmlformats.org/officeDocument/2006/relationships/slide" Target="slides/slide10.xml"/><Relationship Id="rId38" Type="http://schemas.openxmlformats.org/officeDocument/2006/relationships/font" Target="fonts/JosefinSans-bold.fntdata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EHxdVtygP1g" TargetMode="External"/><Relationship Id="rId3" Type="http://schemas.openxmlformats.org/officeDocument/2006/relationships/hyperlink" Target="https://youtu.be/EHxdVtygP1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6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be2f82df35_0_6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be2f82df35_0_6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8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be2f82df35_0_32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be2f82df35_0_32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 For this slide (and for the next lesson) students are assumed to have learned basics about chemistry.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specifically, students should already by familiar with understanding what molecules are,  the differences between types of matter, and polarity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5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be2f82df35_0_29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7" name="Google Shape;2287;gbe2f82df35_0_29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be2f82df35_0_31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6" name="Google Shape;2296;gbe2f82df35_0_31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6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cedef44b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cedef44b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be2f82df35_0_10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be2f82df35_0_10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5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e2f82df35_0_16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e2f82df35_0_16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Notes: The curriculum assumes that students have learned about climate change before, and is therefore this is supposed to be a brief review, as opposed to learning the concept from scratch. However, this lesson could be expanded to learn about the greenhouse </a:t>
            </a:r>
            <a:r>
              <a:rPr lang="en"/>
              <a:t>effect</a:t>
            </a:r>
            <a:r>
              <a:rPr lang="en"/>
              <a:t>, if necessary.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be2f82df35_0_21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be2f82df35_0_21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7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be2f82df35_0_25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be2f82df35_0_25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9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be2f82df35_0_23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be2f82df35_0_23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if students want a quick review about the general properties of gases see: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2"/>
              </a:rPr>
              <a:t>https://youtu.be/EHxdVtygP1g</a:t>
            </a:r>
            <a:endParaRPr>
              <a:solidFill>
                <a:schemeClr val="hlink"/>
              </a:solidFill>
              <a:uFill>
                <a:noFill/>
              </a:uFill>
              <a:hlinkClick r:id="rId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5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be2f82df35_0_320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7" name="Google Shape;2247;gbe2f82df35_0_32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2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c605438ff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c605438ff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hyperlink" Target="https://slidesgo.com/" TargetMode="External"/><Relationship Id="rId6" Type="http://schemas.openxmlformats.org/officeDocument/2006/relationships/hyperlink" Target="https://www.flaticon.com/" TargetMode="External"/><Relationship Id="rId7" Type="http://schemas.openxmlformats.org/officeDocument/2006/relationships/hyperlink" Target="https://www.freepik.com/" TargetMode="Externa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5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flipH="1" rot="5400000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5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4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76" name="Google Shape;76;p1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14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112" name="Google Shape;112;p1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14"/>
          <p:cNvSpPr/>
          <p:nvPr/>
        </p:nvSpPr>
        <p:spPr>
          <a:xfrm rot="10800000">
            <a:off x="4793599" y="4568874"/>
            <a:ext cx="2265082" cy="2165834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345175" y="3258079"/>
            <a:ext cx="8158656" cy="30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/>
          <p:nvPr/>
        </p:nvSpPr>
        <p:spPr>
          <a:xfrm>
            <a:off x="4379243" y="-2465274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15"/>
          <p:cNvGrpSpPr/>
          <p:nvPr/>
        </p:nvGrpSpPr>
        <p:grpSpPr>
          <a:xfrm rot="-2700000">
            <a:off x="473130" y="2695837"/>
            <a:ext cx="1344349" cy="2469678"/>
            <a:chOff x="272875" y="1419395"/>
            <a:chExt cx="255950" cy="563168"/>
          </a:xfrm>
        </p:grpSpPr>
        <p:sp>
          <p:nvSpPr>
            <p:cNvPr id="153" name="Google Shape;153;p1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15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9" name="Google Shape;189;p1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15"/>
          <p:cNvSpPr txBox="1"/>
          <p:nvPr>
            <p:ph idx="1" type="subTitle"/>
          </p:nvPr>
        </p:nvSpPr>
        <p:spPr>
          <a:xfrm>
            <a:off x="2646000" y="3114137"/>
            <a:ext cx="3852000" cy="86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5"/>
          <p:cNvSpPr txBox="1"/>
          <p:nvPr>
            <p:ph type="ctrTitle"/>
          </p:nvPr>
        </p:nvSpPr>
        <p:spPr>
          <a:xfrm>
            <a:off x="2646000" y="2594236"/>
            <a:ext cx="3852000" cy="79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1C458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9pPr>
          </a:lstStyle>
          <a:p/>
        </p:txBody>
      </p:sp>
      <p:sp>
        <p:nvSpPr>
          <p:cNvPr id="226" name="Google Shape;226;p15"/>
          <p:cNvSpPr txBox="1"/>
          <p:nvPr>
            <p:ph hasCustomPrompt="1" idx="2" type="title"/>
          </p:nvPr>
        </p:nvSpPr>
        <p:spPr>
          <a:xfrm>
            <a:off x="2646000" y="894175"/>
            <a:ext cx="3852000" cy="2031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rgbClr val="1C458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229" name="Google Shape;229;p1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5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flipH="1" rot="5400000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547182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16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234" name="Google Shape;234;p1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16"/>
          <p:cNvSpPr/>
          <p:nvPr/>
        </p:nvSpPr>
        <p:spPr>
          <a:xfrm rot="2491995">
            <a:off x="8061861" y="3895420"/>
            <a:ext cx="2265111" cy="2165862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6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/>
          <p:nvPr>
            <p:ph idx="1" type="subTitle"/>
          </p:nvPr>
        </p:nvSpPr>
        <p:spPr>
          <a:xfrm>
            <a:off x="1944337" y="3168343"/>
            <a:ext cx="15324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73" name="Google Shape;273;p17"/>
          <p:cNvSpPr txBox="1"/>
          <p:nvPr>
            <p:ph idx="2" type="subTitle"/>
          </p:nvPr>
        </p:nvSpPr>
        <p:spPr>
          <a:xfrm>
            <a:off x="1381688" y="3559333"/>
            <a:ext cx="2657700" cy="10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4" name="Google Shape;274;p17"/>
          <p:cNvSpPr txBox="1"/>
          <p:nvPr>
            <p:ph idx="3" type="subTitle"/>
          </p:nvPr>
        </p:nvSpPr>
        <p:spPr>
          <a:xfrm flipH="1">
            <a:off x="5667265" y="3168343"/>
            <a:ext cx="15324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75" name="Google Shape;275;p17"/>
          <p:cNvSpPr txBox="1"/>
          <p:nvPr>
            <p:ph idx="4" type="subTitle"/>
          </p:nvPr>
        </p:nvSpPr>
        <p:spPr>
          <a:xfrm flipH="1">
            <a:off x="5104613" y="3559333"/>
            <a:ext cx="2657700" cy="10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76" name="Google Shape;276;p17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17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278" name="Google Shape;278;p1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3" name="Google Shape;313;p1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197527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7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flipH="1" rot="6551349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17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318" name="Google Shape;318;p1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" name="Google Shape;353;p17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54" name="Google Shape;354;p17"/>
          <p:cNvSpPr/>
          <p:nvPr/>
        </p:nvSpPr>
        <p:spPr>
          <a:xfrm flipH="1" rot="-6477098">
            <a:off x="-3963735" y="-3524095"/>
            <a:ext cx="4623929" cy="725694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7"/>
          <p:cNvSpPr/>
          <p:nvPr/>
        </p:nvSpPr>
        <p:spPr>
          <a:xfrm rot="-7689947">
            <a:off x="8072325" y="4598041"/>
            <a:ext cx="2264989" cy="2165745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8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1326164">
            <a:off x="2960862" y="1361553"/>
            <a:ext cx="3222304" cy="22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8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p18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360" name="Google Shape;360;p1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5" name="Google Shape;395;p1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8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flipH="1" rot="9368145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7" name="Google Shape;397;p18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398" name="Google Shape;398;p1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" name="Google Shape;433;p18"/>
          <p:cNvSpPr txBox="1"/>
          <p:nvPr>
            <p:ph type="title"/>
          </p:nvPr>
        </p:nvSpPr>
        <p:spPr>
          <a:xfrm>
            <a:off x="3566522" y="1727900"/>
            <a:ext cx="2028900" cy="171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434" name="Google Shape;434;p18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8"/>
          <p:cNvSpPr/>
          <p:nvPr/>
        </p:nvSpPr>
        <p:spPr>
          <a:xfrm rot="-7373435">
            <a:off x="3439495" y="5025020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9"/>
          <p:cNvSpPr txBox="1"/>
          <p:nvPr>
            <p:ph idx="1" type="subTitle"/>
          </p:nvPr>
        </p:nvSpPr>
        <p:spPr>
          <a:xfrm>
            <a:off x="720000" y="1475700"/>
            <a:ext cx="7704000" cy="26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8" name="Google Shape;438;p19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pic>
        <p:nvPicPr>
          <p:cNvPr id="439" name="Google Shape;439;p19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19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441" name="Google Shape;441;p1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6" name="Google Shape;476;p1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197527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9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9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9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flipH="1" rot="6551349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0" name="Google Shape;480;p19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481" name="Google Shape;481;p1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6" name="Google Shape;516;p19"/>
          <p:cNvSpPr/>
          <p:nvPr/>
        </p:nvSpPr>
        <p:spPr>
          <a:xfrm flipH="1" rot="-6477098">
            <a:off x="-3963735" y="-3524095"/>
            <a:ext cx="4623929" cy="725694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9"/>
          <p:cNvSpPr/>
          <p:nvPr/>
        </p:nvSpPr>
        <p:spPr>
          <a:xfrm rot="-7689947">
            <a:off x="8072325" y="4598041"/>
            <a:ext cx="2264989" cy="2165745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20"/>
          <p:cNvPicPr preferRelativeResize="0"/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 flipH="1" rot="-10162003">
            <a:off x="301118" y="56641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0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 flipH="1" rot="10800000">
            <a:off x="2309117" y="4"/>
            <a:ext cx="61148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0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8962532">
            <a:off x="7553885" y="2352524"/>
            <a:ext cx="1462806" cy="350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0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0"/>
          <p:cNvSpPr/>
          <p:nvPr/>
        </p:nvSpPr>
        <p:spPr>
          <a:xfrm rot="-6681487">
            <a:off x="8044372" y="2590906"/>
            <a:ext cx="2265023" cy="2165778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4" name="Google Shape;524;p20"/>
          <p:cNvGrpSpPr/>
          <p:nvPr/>
        </p:nvGrpSpPr>
        <p:grpSpPr>
          <a:xfrm rot="8100046">
            <a:off x="-12030" y="3450661"/>
            <a:ext cx="1344367" cy="1995327"/>
            <a:chOff x="272875" y="1527563"/>
            <a:chExt cx="255950" cy="455000"/>
          </a:xfrm>
        </p:grpSpPr>
        <p:sp>
          <p:nvSpPr>
            <p:cNvPr id="525" name="Google Shape;525;p2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20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561" name="Google Shape;561;p2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96" name="Google Shape;596;p20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5400000">
            <a:off x="1054424" y="-334421"/>
            <a:ext cx="447463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0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8" name="Google Shape;598;p20"/>
          <p:cNvSpPr/>
          <p:nvPr/>
        </p:nvSpPr>
        <p:spPr>
          <a:xfrm flipH="1" rot="231922">
            <a:off x="-1189243" y="-3465582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1"/>
          <p:cNvSpPr txBox="1"/>
          <p:nvPr>
            <p:ph idx="1" type="subTitle"/>
          </p:nvPr>
        </p:nvSpPr>
        <p:spPr>
          <a:xfrm flipH="1">
            <a:off x="5047900" y="2607067"/>
            <a:ext cx="33678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1" name="Google Shape;601;p21"/>
          <p:cNvSpPr txBox="1"/>
          <p:nvPr>
            <p:ph type="ctrTitle"/>
          </p:nvPr>
        </p:nvSpPr>
        <p:spPr>
          <a:xfrm flipH="1">
            <a:off x="4571900" y="1697799"/>
            <a:ext cx="3860400" cy="9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602" name="Google Shape;602;p2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6498000" y="3581373"/>
            <a:ext cx="3440400" cy="28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21"/>
          <p:cNvSpPr/>
          <p:nvPr/>
        </p:nvSpPr>
        <p:spPr>
          <a:xfrm rot="-2569776">
            <a:off x="7774946" y="-1017900"/>
            <a:ext cx="2265043" cy="216579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4" name="Google Shape;604;p21"/>
          <p:cNvGrpSpPr/>
          <p:nvPr/>
        </p:nvGrpSpPr>
        <p:grpSpPr>
          <a:xfrm rot="-6629356">
            <a:off x="7495291" y="3526103"/>
            <a:ext cx="1344346" cy="2469672"/>
            <a:chOff x="272875" y="1419395"/>
            <a:chExt cx="255950" cy="563168"/>
          </a:xfrm>
        </p:grpSpPr>
        <p:sp>
          <p:nvSpPr>
            <p:cNvPr id="605" name="Google Shape;605;p2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40" name="Google Shape;640;p21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5400005">
            <a:off x="-1096437" y="-959501"/>
            <a:ext cx="3632875" cy="29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2"/>
          <p:cNvSpPr txBox="1"/>
          <p:nvPr>
            <p:ph type="title"/>
          </p:nvPr>
        </p:nvSpPr>
        <p:spPr>
          <a:xfrm>
            <a:off x="720000" y="3314050"/>
            <a:ext cx="7704000" cy="12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2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8456486">
            <a:off x="4213816" y="1684455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2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2079893" y="1275092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2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831963" y="211855"/>
            <a:ext cx="9577978" cy="3566814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3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48" name="Google Shape;648;p23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649" name="Google Shape;649;p2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8456486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0" name="Google Shape;650;p23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651" name="Google Shape;651;p2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6" name="Google Shape;686;p2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7" name="Google Shape;687;p23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688" name="Google Shape;688;p2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3" name="Google Shape;723;p23"/>
          <p:cNvSpPr/>
          <p:nvPr/>
        </p:nvSpPr>
        <p:spPr>
          <a:xfrm rot="3011561">
            <a:off x="7155837" y="4854310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23"/>
          <p:cNvSpPr/>
          <p:nvPr/>
        </p:nvSpPr>
        <p:spPr>
          <a:xfrm rot="-9900083">
            <a:off x="-1242749" y="2125430"/>
            <a:ext cx="3386946" cy="5315794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2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1538275">
            <a:off x="-1241959" y="-985041"/>
            <a:ext cx="3297390" cy="227663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25"/>
          <p:cNvSpPr/>
          <p:nvPr/>
        </p:nvSpPr>
        <p:spPr>
          <a:xfrm rot="3011561">
            <a:off x="8474812" y="4330185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9" name="Google Shape;729;p25"/>
          <p:cNvGrpSpPr/>
          <p:nvPr/>
        </p:nvGrpSpPr>
        <p:grpSpPr>
          <a:xfrm rot="3559955">
            <a:off x="-42012" y="-631342"/>
            <a:ext cx="1344348" cy="1995332"/>
            <a:chOff x="272875" y="1527563"/>
            <a:chExt cx="255950" cy="455000"/>
          </a:xfrm>
        </p:grpSpPr>
        <p:sp>
          <p:nvSpPr>
            <p:cNvPr id="730" name="Google Shape;730;p2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65" name="Google Shape;765;p2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024386">
            <a:off x="7156213" y="-1143378"/>
            <a:ext cx="2894879" cy="259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25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 rot="-7120613">
            <a:off x="5305666" y="-1758350"/>
            <a:ext cx="2894876" cy="2593327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25"/>
          <p:cNvSpPr txBox="1"/>
          <p:nvPr>
            <p:ph hasCustomPrompt="1" type="title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8" name="Google Shape;768;p25"/>
          <p:cNvSpPr txBox="1"/>
          <p:nvPr>
            <p:ph hasCustomPrompt="1" idx="2" type="title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9" name="Google Shape;769;p25"/>
          <p:cNvSpPr txBox="1"/>
          <p:nvPr>
            <p:ph hasCustomPrompt="1" idx="3" type="title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0" name="Google Shape;770;p25"/>
          <p:cNvSpPr txBox="1"/>
          <p:nvPr>
            <p:ph hasCustomPrompt="1" idx="4" type="title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1" name="Google Shape;771;p25"/>
          <p:cNvSpPr txBox="1"/>
          <p:nvPr>
            <p:ph hasCustomPrompt="1" idx="5" type="title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2" name="Google Shape;772;p25"/>
          <p:cNvSpPr txBox="1"/>
          <p:nvPr>
            <p:ph hasCustomPrompt="1" idx="6" type="title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3" name="Google Shape;773;p25"/>
          <p:cNvSpPr txBox="1"/>
          <p:nvPr>
            <p:ph idx="7" type="ctrTitle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74" name="Google Shape;774;p25"/>
          <p:cNvSpPr txBox="1"/>
          <p:nvPr>
            <p:ph idx="1" type="subTitle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5" name="Google Shape;775;p25"/>
          <p:cNvSpPr txBox="1"/>
          <p:nvPr>
            <p:ph idx="8" type="ctrTitle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76" name="Google Shape;776;p25"/>
          <p:cNvSpPr txBox="1"/>
          <p:nvPr>
            <p:ph idx="9" type="subTitle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7" name="Google Shape;777;p25"/>
          <p:cNvSpPr/>
          <p:nvPr/>
        </p:nvSpPr>
        <p:spPr>
          <a:xfrm>
            <a:off x="1150175" y="2700900"/>
            <a:ext cx="2525" cy="25"/>
          </a:xfrm>
          <a:custGeom>
            <a:rect b="b" l="l" r="r" t="t"/>
            <a:pathLst>
              <a:path extrusionOk="0" h="1" w="101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78" name="Google Shape;778;p25"/>
          <p:cNvSpPr txBox="1"/>
          <p:nvPr>
            <p:ph idx="13" type="ctrTitle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79" name="Google Shape;779;p25"/>
          <p:cNvSpPr txBox="1"/>
          <p:nvPr>
            <p:ph idx="14" type="subTitle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0" name="Google Shape;780;p25"/>
          <p:cNvSpPr txBox="1"/>
          <p:nvPr>
            <p:ph idx="15" type="ctrTitle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81" name="Google Shape;781;p25"/>
          <p:cNvSpPr txBox="1"/>
          <p:nvPr>
            <p:ph idx="16" type="subTitle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25"/>
          <p:cNvSpPr txBox="1"/>
          <p:nvPr>
            <p:ph idx="17" type="ctrTitle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83" name="Google Shape;783;p25"/>
          <p:cNvSpPr txBox="1"/>
          <p:nvPr>
            <p:ph idx="18" type="subTitle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4" name="Google Shape;784;p25"/>
          <p:cNvSpPr txBox="1"/>
          <p:nvPr>
            <p:ph idx="19" type="ctrTitle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85" name="Google Shape;785;p25"/>
          <p:cNvSpPr txBox="1"/>
          <p:nvPr>
            <p:ph idx="20" type="subTitle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6" name="Google Shape;786;p25"/>
          <p:cNvSpPr txBox="1"/>
          <p:nvPr>
            <p:ph idx="21" type="ctrTitle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2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26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790" name="Google Shape;790;p2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25" name="Google Shape;825;p2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26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26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26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27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8456486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1" name="Google Shape;831;p27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832" name="Google Shape;832;p2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7" name="Google Shape;867;p2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27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9" name="Google Shape;869;p27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870" name="Google Shape;870;p2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5" name="Google Shape;905;p27"/>
          <p:cNvSpPr/>
          <p:nvPr/>
        </p:nvSpPr>
        <p:spPr>
          <a:xfrm rot="3011561">
            <a:off x="8384437" y="-796490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27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28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9" name="Google Shape;909;p28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910" name="Google Shape;910;p2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45" name="Google Shape;945;p2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28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7" name="Google Shape;947;p28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948" name="Google Shape;948;p2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3" name="Google Shape;983;p28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984" name="Google Shape;984;p28"/>
          <p:cNvSpPr/>
          <p:nvPr/>
        </p:nvSpPr>
        <p:spPr>
          <a:xfrm flipH="1" rot="231922">
            <a:off x="7469257" y="-6453732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_1_1_1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29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7" name="Google Shape;987;p29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988" name="Google Shape;988;p2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23" name="Google Shape;1023;p2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29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30"/>
          <p:cNvGrpSpPr/>
          <p:nvPr/>
        </p:nvGrpSpPr>
        <p:grpSpPr>
          <a:xfrm>
            <a:off x="-1680776" y="-4224695"/>
            <a:ext cx="16179801" cy="13950337"/>
            <a:chOff x="-1680776" y="-4224695"/>
            <a:chExt cx="16179801" cy="13950337"/>
          </a:xfrm>
        </p:grpSpPr>
        <p:pic>
          <p:nvPicPr>
            <p:cNvPr id="1027" name="Google Shape;1027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224823">
              <a:off x="-140037" y="3490385"/>
              <a:ext cx="5882028" cy="485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Google Shape;1028;p30"/>
            <p:cNvPicPr preferRelativeResize="0"/>
            <p:nvPr/>
          </p:nvPicPr>
          <p:blipFill>
            <a:blip r:embed="rId3">
              <a:alphaModFix amt="56000"/>
            </a:blip>
            <a:stretch>
              <a:fillRect/>
            </a:stretch>
          </p:blipFill>
          <p:spPr>
            <a:xfrm flipH="1" rot="10800000">
              <a:off x="7048980" y="-1210521"/>
              <a:ext cx="6114874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9" name="Google Shape;1029;p30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 rot="5400000">
              <a:off x="5834261" y="-3262046"/>
              <a:ext cx="4474637" cy="5143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Google Shape;1030;p30"/>
            <p:cNvPicPr preferRelativeResize="0"/>
            <p:nvPr/>
          </p:nvPicPr>
          <p:blipFill>
            <a:blip r:embed="rId5">
              <a:alphaModFix amt="47000"/>
            </a:blip>
            <a:stretch>
              <a:fillRect/>
            </a:stretch>
          </p:blipFill>
          <p:spPr>
            <a:xfrm rot="-1342742">
              <a:off x="-977911" y="-3287812"/>
              <a:ext cx="5882021" cy="4855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1" name="Google Shape;1031;p30"/>
            <p:cNvPicPr preferRelativeResize="0"/>
            <p:nvPr/>
          </p:nvPicPr>
          <p:blipFill>
            <a:blip r:embed="rId6">
              <a:alphaModFix amt="58000"/>
            </a:blip>
            <a:stretch>
              <a:fillRect/>
            </a:stretch>
          </p:blipFill>
          <p:spPr>
            <a:xfrm rot="10599510">
              <a:off x="-546556" y="1325195"/>
              <a:ext cx="1787179" cy="4287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2" name="Google Shape;1032;p30"/>
            <p:cNvPicPr preferRelativeResize="0"/>
            <p:nvPr/>
          </p:nvPicPr>
          <p:blipFill>
            <a:blip r:embed="rId7">
              <a:alphaModFix amt="45000"/>
            </a:blip>
            <a:stretch>
              <a:fillRect/>
            </a:stretch>
          </p:blipFill>
          <p:spPr>
            <a:xfrm rot="380280">
              <a:off x="6197600" y="3797979"/>
              <a:ext cx="8158655" cy="3038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3" name="Google Shape;1033;p30"/>
          <p:cNvSpPr txBox="1"/>
          <p:nvPr>
            <p:ph type="title"/>
          </p:nvPr>
        </p:nvSpPr>
        <p:spPr>
          <a:xfrm>
            <a:off x="2290050" y="3076083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4" name="Google Shape;1034;p30"/>
          <p:cNvSpPr txBox="1"/>
          <p:nvPr>
            <p:ph idx="1" type="subTitle"/>
          </p:nvPr>
        </p:nvSpPr>
        <p:spPr>
          <a:xfrm>
            <a:off x="1605150" y="1547033"/>
            <a:ext cx="5933700" cy="18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35" name="Google Shape;1035;p30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1036" name="Google Shape;1036;p3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1" name="Google Shape;1071;p30"/>
          <p:cNvSpPr/>
          <p:nvPr/>
        </p:nvSpPr>
        <p:spPr>
          <a:xfrm rot="-7373435">
            <a:off x="-1518218" y="3027895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Google Shape;1073;p3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3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5" name="Google Shape;1075;p31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076" name="Google Shape;1076;p3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1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1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1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11" name="Google Shape;1111;p3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6814727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3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3" name="Google Shape;1113;p31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114" name="Google Shape;1114;p3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9" name="Google Shape;1149;p31"/>
          <p:cNvSpPr txBox="1"/>
          <p:nvPr>
            <p:ph type="title"/>
          </p:nvPr>
        </p:nvSpPr>
        <p:spPr>
          <a:xfrm>
            <a:off x="720000" y="2586216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0" name="Google Shape;1150;p31"/>
          <p:cNvSpPr txBox="1"/>
          <p:nvPr>
            <p:ph idx="1" type="subTitle"/>
          </p:nvPr>
        </p:nvSpPr>
        <p:spPr>
          <a:xfrm>
            <a:off x="720000" y="332112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51" name="Google Shape;1151;p31"/>
          <p:cNvSpPr txBox="1"/>
          <p:nvPr>
            <p:ph idx="2" type="title"/>
          </p:nvPr>
        </p:nvSpPr>
        <p:spPr>
          <a:xfrm>
            <a:off x="3403800" y="2586216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2" name="Google Shape;1152;p31"/>
          <p:cNvSpPr txBox="1"/>
          <p:nvPr>
            <p:ph idx="3" type="subTitle"/>
          </p:nvPr>
        </p:nvSpPr>
        <p:spPr>
          <a:xfrm>
            <a:off x="3403800" y="332112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53" name="Google Shape;1153;p31"/>
          <p:cNvSpPr txBox="1"/>
          <p:nvPr>
            <p:ph idx="4" type="title"/>
          </p:nvPr>
        </p:nvSpPr>
        <p:spPr>
          <a:xfrm>
            <a:off x="6100400" y="258620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4" name="Google Shape;1154;p31"/>
          <p:cNvSpPr txBox="1"/>
          <p:nvPr>
            <p:ph idx="5" type="subTitle"/>
          </p:nvPr>
        </p:nvSpPr>
        <p:spPr>
          <a:xfrm>
            <a:off x="6100400" y="3321129"/>
            <a:ext cx="2336400" cy="8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55" name="Google Shape;1155;p31"/>
          <p:cNvSpPr txBox="1"/>
          <p:nvPr>
            <p:ph idx="6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2"/>
          <p:cNvSpPr txBox="1"/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8" name="Google Shape;1158;p32"/>
          <p:cNvSpPr txBox="1"/>
          <p:nvPr>
            <p:ph idx="1" type="subTitle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59" name="Google Shape;1159;p32"/>
          <p:cNvSpPr txBox="1"/>
          <p:nvPr>
            <p:ph idx="2" type="title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0" name="Google Shape;1160;p32"/>
          <p:cNvSpPr txBox="1"/>
          <p:nvPr>
            <p:ph idx="3" type="subTitle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61" name="Google Shape;1161;p32"/>
          <p:cNvSpPr txBox="1"/>
          <p:nvPr>
            <p:ph idx="4" type="title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2" name="Google Shape;1162;p32"/>
          <p:cNvSpPr txBox="1"/>
          <p:nvPr>
            <p:ph idx="5" type="subTitle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63" name="Google Shape;1163;p32"/>
          <p:cNvSpPr txBox="1"/>
          <p:nvPr>
            <p:ph idx="6" type="title"/>
          </p:nvPr>
        </p:nvSpPr>
        <p:spPr>
          <a:xfrm>
            <a:off x="5826864" y="2945751"/>
            <a:ext cx="2127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4" name="Google Shape;1164;p32"/>
          <p:cNvSpPr txBox="1"/>
          <p:nvPr>
            <p:ph idx="7" type="subTitle"/>
          </p:nvPr>
        </p:nvSpPr>
        <p:spPr>
          <a:xfrm>
            <a:off x="5826914" y="3473670"/>
            <a:ext cx="21270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65" name="Google Shape;1165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6" name="Google Shape;1166;p32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167" name="Google Shape;1167;p3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02" name="Google Shape;1202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4" name="Google Shape;1204;p32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205" name="Google Shape;1205;p3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0" name="Google Shape;1240;p32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241" name="Google Shape;1241;p32"/>
          <p:cNvSpPr/>
          <p:nvPr/>
        </p:nvSpPr>
        <p:spPr>
          <a:xfrm rot="3176794">
            <a:off x="7710596" y="4065984"/>
            <a:ext cx="2264986" cy="2165743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BLANK_1_1_1_1_2"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33"/>
          <p:cNvSpPr txBox="1"/>
          <p:nvPr>
            <p:ph type="title"/>
          </p:nvPr>
        </p:nvSpPr>
        <p:spPr>
          <a:xfrm>
            <a:off x="1698617" y="1400049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4" name="Google Shape;1244;p33"/>
          <p:cNvSpPr txBox="1"/>
          <p:nvPr>
            <p:ph idx="1" type="subTitle"/>
          </p:nvPr>
        </p:nvSpPr>
        <p:spPr>
          <a:xfrm>
            <a:off x="1698617" y="2015470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45" name="Google Shape;1245;p33"/>
          <p:cNvSpPr txBox="1"/>
          <p:nvPr>
            <p:ph idx="2" type="title"/>
          </p:nvPr>
        </p:nvSpPr>
        <p:spPr>
          <a:xfrm flipH="1">
            <a:off x="4593236" y="1400049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6" name="Google Shape;1246;p33"/>
          <p:cNvSpPr txBox="1"/>
          <p:nvPr>
            <p:ph idx="3" type="subTitle"/>
          </p:nvPr>
        </p:nvSpPr>
        <p:spPr>
          <a:xfrm>
            <a:off x="4593236" y="2015470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47" name="Google Shape;1247;p33"/>
          <p:cNvSpPr txBox="1"/>
          <p:nvPr>
            <p:ph idx="4" type="title"/>
          </p:nvPr>
        </p:nvSpPr>
        <p:spPr>
          <a:xfrm>
            <a:off x="1698617" y="3004407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8" name="Google Shape;1248;p33"/>
          <p:cNvSpPr txBox="1"/>
          <p:nvPr>
            <p:ph idx="5" type="subTitle"/>
          </p:nvPr>
        </p:nvSpPr>
        <p:spPr>
          <a:xfrm>
            <a:off x="1698617" y="3619626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49" name="Google Shape;1249;p33"/>
          <p:cNvSpPr txBox="1"/>
          <p:nvPr>
            <p:ph idx="6" type="title"/>
          </p:nvPr>
        </p:nvSpPr>
        <p:spPr>
          <a:xfrm flipH="1">
            <a:off x="4593236" y="3004407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0" name="Google Shape;1250;p33"/>
          <p:cNvSpPr txBox="1"/>
          <p:nvPr>
            <p:ph idx="7" type="subTitle"/>
          </p:nvPr>
        </p:nvSpPr>
        <p:spPr>
          <a:xfrm>
            <a:off x="4593236" y="3619626"/>
            <a:ext cx="28671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51" name="Google Shape;1251;p33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2" name="Google Shape;1252;p33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1253" name="Google Shape;1253;p3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88" name="Google Shape;1288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33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flipH="1" rot="9368145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0" name="Google Shape;1290;p33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1291" name="Google Shape;1291;p3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26" name="Google Shape;1326;p33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p33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28" name="Google Shape;1328;p33"/>
          <p:cNvSpPr/>
          <p:nvPr/>
        </p:nvSpPr>
        <p:spPr>
          <a:xfrm rot="-7373435">
            <a:off x="-1518218" y="3027895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BLANK_1_1_1_2_1_1"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" name="Google Shape;1330;p3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3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2" name="Google Shape;1332;p34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333" name="Google Shape;1333;p3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68" name="Google Shape;1368;p3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6814727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34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0" name="Google Shape;1370;p34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371" name="Google Shape;1371;p3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6" name="Google Shape;1406;p34"/>
          <p:cNvSpPr txBox="1"/>
          <p:nvPr>
            <p:ph type="title"/>
          </p:nvPr>
        </p:nvSpPr>
        <p:spPr>
          <a:xfrm>
            <a:off x="730325" y="3530302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7" name="Google Shape;1407;p34"/>
          <p:cNvSpPr txBox="1"/>
          <p:nvPr>
            <p:ph idx="1" type="subTitle"/>
          </p:nvPr>
        </p:nvSpPr>
        <p:spPr>
          <a:xfrm>
            <a:off x="730325" y="3915850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08" name="Google Shape;1408;p34"/>
          <p:cNvSpPr txBox="1"/>
          <p:nvPr>
            <p:ph idx="2" type="title"/>
          </p:nvPr>
        </p:nvSpPr>
        <p:spPr>
          <a:xfrm>
            <a:off x="3405326" y="3530302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9" name="Google Shape;1409;p34"/>
          <p:cNvSpPr txBox="1"/>
          <p:nvPr>
            <p:ph idx="3" type="subTitle"/>
          </p:nvPr>
        </p:nvSpPr>
        <p:spPr>
          <a:xfrm>
            <a:off x="3405326" y="3915850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10" name="Google Shape;1410;p34"/>
          <p:cNvSpPr txBox="1"/>
          <p:nvPr>
            <p:ph idx="4" type="title"/>
          </p:nvPr>
        </p:nvSpPr>
        <p:spPr>
          <a:xfrm>
            <a:off x="6076283" y="3530302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1" name="Google Shape;1411;p34"/>
          <p:cNvSpPr txBox="1"/>
          <p:nvPr>
            <p:ph idx="5" type="subTitle"/>
          </p:nvPr>
        </p:nvSpPr>
        <p:spPr>
          <a:xfrm>
            <a:off x="6076283" y="3915850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12" name="Google Shape;1412;p34"/>
          <p:cNvSpPr txBox="1"/>
          <p:nvPr>
            <p:ph idx="6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413" name="Google Shape;1413;p34"/>
          <p:cNvSpPr txBox="1"/>
          <p:nvPr>
            <p:ph idx="7" type="title"/>
          </p:nvPr>
        </p:nvSpPr>
        <p:spPr>
          <a:xfrm>
            <a:off x="730325" y="1813595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4" name="Google Shape;1414;p34"/>
          <p:cNvSpPr txBox="1"/>
          <p:nvPr>
            <p:ph idx="8" type="subTitle"/>
          </p:nvPr>
        </p:nvSpPr>
        <p:spPr>
          <a:xfrm>
            <a:off x="730325" y="2195913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34"/>
          <p:cNvSpPr txBox="1"/>
          <p:nvPr>
            <p:ph idx="9" type="title"/>
          </p:nvPr>
        </p:nvSpPr>
        <p:spPr>
          <a:xfrm>
            <a:off x="3405326" y="1813595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6" name="Google Shape;1416;p34"/>
          <p:cNvSpPr txBox="1"/>
          <p:nvPr>
            <p:ph idx="13" type="subTitle"/>
          </p:nvPr>
        </p:nvSpPr>
        <p:spPr>
          <a:xfrm>
            <a:off x="3405326" y="2195913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17" name="Google Shape;1417;p34"/>
          <p:cNvSpPr txBox="1"/>
          <p:nvPr>
            <p:ph idx="14" type="title"/>
          </p:nvPr>
        </p:nvSpPr>
        <p:spPr>
          <a:xfrm>
            <a:off x="6076283" y="1813595"/>
            <a:ext cx="2336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8" name="Google Shape;1418;p34"/>
          <p:cNvSpPr txBox="1"/>
          <p:nvPr>
            <p:ph idx="15" type="subTitle"/>
          </p:nvPr>
        </p:nvSpPr>
        <p:spPr>
          <a:xfrm>
            <a:off x="6076283" y="2195913"/>
            <a:ext cx="2336400" cy="7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BLANK_1_1_1_1_1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0" name="Google Shape;1420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1" name="Google Shape;1421;p35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1422" name="Google Shape;1422;p3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57" name="Google Shape;1457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4990199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35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 rot="4990199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35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460" name="Google Shape;1460;p35"/>
          <p:cNvSpPr/>
          <p:nvPr/>
        </p:nvSpPr>
        <p:spPr>
          <a:xfrm flipH="1" rot="231922">
            <a:off x="7473457" y="-6437207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1" name="Google Shape;1461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7272347" y="3430567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2" name="Google Shape;1462;p35"/>
          <p:cNvGrpSpPr/>
          <p:nvPr/>
        </p:nvGrpSpPr>
        <p:grpSpPr>
          <a:xfrm rot="-8099954">
            <a:off x="8454323" y="4128852"/>
            <a:ext cx="1344367" cy="1995327"/>
            <a:chOff x="272875" y="1527563"/>
            <a:chExt cx="255950" cy="455000"/>
          </a:xfrm>
        </p:grpSpPr>
        <p:sp>
          <p:nvSpPr>
            <p:cNvPr id="1463" name="Google Shape;1463;p3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text">
  <p:cSld name="BLANK_1_1_1_1_1_1"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6"/>
          <p:cNvSpPr txBox="1"/>
          <p:nvPr>
            <p:ph hasCustomPrompt="1" type="title"/>
          </p:nvPr>
        </p:nvSpPr>
        <p:spPr>
          <a:xfrm>
            <a:off x="3040947" y="1992075"/>
            <a:ext cx="113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00" name="Google Shape;1500;p36"/>
          <p:cNvSpPr txBox="1"/>
          <p:nvPr>
            <p:ph idx="1" type="subTitle"/>
          </p:nvPr>
        </p:nvSpPr>
        <p:spPr>
          <a:xfrm>
            <a:off x="4570802" y="3295975"/>
            <a:ext cx="19134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1" name="Google Shape;1501;p36"/>
          <p:cNvSpPr txBox="1"/>
          <p:nvPr>
            <p:ph hasCustomPrompt="1" idx="2" type="title"/>
          </p:nvPr>
        </p:nvSpPr>
        <p:spPr>
          <a:xfrm>
            <a:off x="4959602" y="1992075"/>
            <a:ext cx="11358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02" name="Google Shape;1502;p36"/>
          <p:cNvSpPr txBox="1"/>
          <p:nvPr>
            <p:ph idx="3" type="subTitle"/>
          </p:nvPr>
        </p:nvSpPr>
        <p:spPr>
          <a:xfrm>
            <a:off x="2645697" y="3295975"/>
            <a:ext cx="19263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3" name="Google Shape;1503;p36"/>
          <p:cNvSpPr txBox="1"/>
          <p:nvPr>
            <p:ph hasCustomPrompt="1" idx="4" type="title"/>
          </p:nvPr>
        </p:nvSpPr>
        <p:spPr>
          <a:xfrm>
            <a:off x="6926450" y="1992075"/>
            <a:ext cx="1083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04" name="Google Shape;1504;p36"/>
          <p:cNvSpPr txBox="1"/>
          <p:nvPr>
            <p:ph idx="5" type="subTitle"/>
          </p:nvPr>
        </p:nvSpPr>
        <p:spPr>
          <a:xfrm>
            <a:off x="6507950" y="3295975"/>
            <a:ext cx="19200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5" name="Google Shape;1505;p36"/>
          <p:cNvSpPr txBox="1"/>
          <p:nvPr>
            <p:ph hasCustomPrompt="1" idx="6" type="title"/>
          </p:nvPr>
        </p:nvSpPr>
        <p:spPr>
          <a:xfrm>
            <a:off x="1146160" y="1992075"/>
            <a:ext cx="1083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06" name="Google Shape;1506;p36"/>
          <p:cNvSpPr txBox="1"/>
          <p:nvPr>
            <p:ph idx="7" type="subTitle"/>
          </p:nvPr>
        </p:nvSpPr>
        <p:spPr>
          <a:xfrm>
            <a:off x="724510" y="3295975"/>
            <a:ext cx="19263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7" name="Google Shape;1507;p36"/>
          <p:cNvSpPr txBox="1"/>
          <p:nvPr>
            <p:ph idx="8" type="subTitle"/>
          </p:nvPr>
        </p:nvSpPr>
        <p:spPr>
          <a:xfrm>
            <a:off x="722260" y="3632696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8" name="Google Shape;1508;p36"/>
          <p:cNvSpPr txBox="1"/>
          <p:nvPr>
            <p:ph idx="9" type="subTitle"/>
          </p:nvPr>
        </p:nvSpPr>
        <p:spPr>
          <a:xfrm>
            <a:off x="2643447" y="3632696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9" name="Google Shape;1509;p36"/>
          <p:cNvSpPr txBox="1"/>
          <p:nvPr>
            <p:ph idx="13" type="subTitle"/>
          </p:nvPr>
        </p:nvSpPr>
        <p:spPr>
          <a:xfrm>
            <a:off x="4562102" y="3632696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0" name="Google Shape;1510;p36"/>
          <p:cNvSpPr txBox="1"/>
          <p:nvPr>
            <p:ph idx="14" type="subTitle"/>
          </p:nvPr>
        </p:nvSpPr>
        <p:spPr>
          <a:xfrm>
            <a:off x="6502550" y="3632700"/>
            <a:ext cx="19308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11" name="Google Shape;1511;p3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2" name="Google Shape;1512;p36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513" name="Google Shape;1513;p3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48" name="Google Shape;1548;p3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36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36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36"/>
          <p:cNvSpPr txBox="1"/>
          <p:nvPr>
            <p:ph idx="15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CUSTOM_1"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37"/>
          <p:cNvSpPr txBox="1"/>
          <p:nvPr>
            <p:ph idx="1" type="subTitle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4" name="Google Shape;1554;p37"/>
          <p:cNvSpPr txBox="1"/>
          <p:nvPr>
            <p:ph type="ctrTitle"/>
          </p:nvPr>
        </p:nvSpPr>
        <p:spPr>
          <a:xfrm>
            <a:off x="671450" y="1875052"/>
            <a:ext cx="2604300" cy="5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55" name="Google Shape;1555;p37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p37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flipH="1" rot="1326165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7" name="Google Shape;1557;p37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558" name="Google Shape;1558;p3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3" name="Google Shape;1593;p37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4" name="Google Shape;1594;p37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p37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flipH="1" rot="-9631575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38"/>
          <p:cNvSpPr txBox="1"/>
          <p:nvPr>
            <p:ph idx="1" type="subTitle"/>
          </p:nvPr>
        </p:nvSpPr>
        <p:spPr>
          <a:xfrm>
            <a:off x="544025" y="3120381"/>
            <a:ext cx="2286000" cy="4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1598" name="Google Shape;1598;p38"/>
          <p:cNvSpPr txBox="1"/>
          <p:nvPr>
            <p:ph idx="2" type="subTitle"/>
          </p:nvPr>
        </p:nvSpPr>
        <p:spPr>
          <a:xfrm>
            <a:off x="544025" y="3429595"/>
            <a:ext cx="2286000" cy="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99" name="Google Shape;1599;p38"/>
          <p:cNvSpPr txBox="1"/>
          <p:nvPr>
            <p:ph idx="3" type="subTitle"/>
          </p:nvPr>
        </p:nvSpPr>
        <p:spPr>
          <a:xfrm>
            <a:off x="3147280" y="3120381"/>
            <a:ext cx="2467500" cy="4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1600" name="Google Shape;1600;p38"/>
          <p:cNvSpPr txBox="1"/>
          <p:nvPr>
            <p:ph idx="4" type="subTitle"/>
          </p:nvPr>
        </p:nvSpPr>
        <p:spPr>
          <a:xfrm>
            <a:off x="3238030" y="3429595"/>
            <a:ext cx="2286000" cy="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1" name="Google Shape;1601;p38"/>
          <p:cNvSpPr txBox="1"/>
          <p:nvPr>
            <p:ph idx="5" type="subTitle"/>
          </p:nvPr>
        </p:nvSpPr>
        <p:spPr>
          <a:xfrm>
            <a:off x="5784651" y="3120381"/>
            <a:ext cx="2467500" cy="4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1602" name="Google Shape;1602;p38"/>
          <p:cNvSpPr txBox="1"/>
          <p:nvPr>
            <p:ph idx="6" type="subTitle"/>
          </p:nvPr>
        </p:nvSpPr>
        <p:spPr>
          <a:xfrm>
            <a:off x="5875400" y="3429595"/>
            <a:ext cx="2286000" cy="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3" name="Google Shape;1603;p38"/>
          <p:cNvSpPr txBox="1"/>
          <p:nvPr>
            <p:ph hasCustomPrompt="1" type="title"/>
          </p:nvPr>
        </p:nvSpPr>
        <p:spPr>
          <a:xfrm>
            <a:off x="3450130" y="2341726"/>
            <a:ext cx="18618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04" name="Google Shape;1604;p38"/>
          <p:cNvSpPr txBox="1"/>
          <p:nvPr>
            <p:ph hasCustomPrompt="1" idx="7" type="title"/>
          </p:nvPr>
        </p:nvSpPr>
        <p:spPr>
          <a:xfrm>
            <a:off x="6087501" y="2341726"/>
            <a:ext cx="18618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05" name="Google Shape;1605;p38"/>
          <p:cNvSpPr txBox="1"/>
          <p:nvPr>
            <p:ph hasCustomPrompt="1" idx="8" type="title"/>
          </p:nvPr>
        </p:nvSpPr>
        <p:spPr>
          <a:xfrm>
            <a:off x="756125" y="2341726"/>
            <a:ext cx="18618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pic>
        <p:nvPicPr>
          <p:cNvPr id="1606" name="Google Shape;1606;p38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7" name="Google Shape;1607;p38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1608" name="Google Shape;1608;p3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43" name="Google Shape;1643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4990199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4" name="Google Shape;1644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 rot="4990199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38"/>
          <p:cNvSpPr txBox="1"/>
          <p:nvPr>
            <p:ph idx="9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646" name="Google Shape;1646;p38"/>
          <p:cNvSpPr/>
          <p:nvPr/>
        </p:nvSpPr>
        <p:spPr>
          <a:xfrm rot="-2136675">
            <a:off x="7291512" y="4066884"/>
            <a:ext cx="2264977" cy="2165734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4"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" name="Google Shape;1648;p39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9" name="Google Shape;1649;p39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650" name="Google Shape;1650;p3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85" name="Google Shape;1685;p3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Google Shape;1686;p39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7" name="Google Shape;1687;p39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688" name="Google Shape;1688;p3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3" name="Google Shape;1723;p39"/>
          <p:cNvSpPr txBox="1"/>
          <p:nvPr>
            <p:ph type="title"/>
          </p:nvPr>
        </p:nvSpPr>
        <p:spPr>
          <a:xfrm>
            <a:off x="732375" y="1618170"/>
            <a:ext cx="38397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24" name="Google Shape;1724;p39"/>
          <p:cNvSpPr txBox="1"/>
          <p:nvPr>
            <p:ph idx="1" type="subTitle"/>
          </p:nvPr>
        </p:nvSpPr>
        <p:spPr>
          <a:xfrm>
            <a:off x="732375" y="2191200"/>
            <a:ext cx="7691700" cy="20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5" name="Google Shape;1725;p39"/>
          <p:cNvSpPr txBox="1"/>
          <p:nvPr>
            <p:ph idx="2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726" name="Google Shape;1726;p39"/>
          <p:cNvSpPr/>
          <p:nvPr/>
        </p:nvSpPr>
        <p:spPr>
          <a:xfrm rot="9899989">
            <a:off x="7836136" y="407263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8" name="Google Shape;1728;p40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9" name="Google Shape;1729;p40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730" name="Google Shape;1730;p4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65" name="Google Shape;1765;p40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6" name="Google Shape;1766;p40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67" name="Google Shape;1767;p40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40"/>
          <p:cNvSpPr txBox="1"/>
          <p:nvPr>
            <p:ph type="title"/>
          </p:nvPr>
        </p:nvSpPr>
        <p:spPr>
          <a:xfrm>
            <a:off x="732375" y="1637495"/>
            <a:ext cx="383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69" name="Google Shape;1769;p40"/>
          <p:cNvSpPr txBox="1"/>
          <p:nvPr>
            <p:ph idx="1" type="subTitle"/>
          </p:nvPr>
        </p:nvSpPr>
        <p:spPr>
          <a:xfrm>
            <a:off x="475175" y="2194825"/>
            <a:ext cx="4096800" cy="24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0" name="Google Shape;1770;p40"/>
          <p:cNvSpPr txBox="1"/>
          <p:nvPr>
            <p:ph idx="2" type="title"/>
          </p:nvPr>
        </p:nvSpPr>
        <p:spPr>
          <a:xfrm>
            <a:off x="4578150" y="1637495"/>
            <a:ext cx="383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71" name="Google Shape;1771;p40"/>
          <p:cNvSpPr txBox="1"/>
          <p:nvPr>
            <p:ph idx="3" type="subTitle"/>
          </p:nvPr>
        </p:nvSpPr>
        <p:spPr>
          <a:xfrm>
            <a:off x="4578150" y="2194825"/>
            <a:ext cx="4096800" cy="24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2" name="Google Shape;1772;p40"/>
          <p:cNvSpPr txBox="1"/>
          <p:nvPr>
            <p:ph idx="4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_1_1"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4" name="Google Shape;1774;p4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5" name="Google Shape;1775;p41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776" name="Google Shape;1776;p4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1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1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1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11" name="Google Shape;1811;p4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2" name="Google Shape;1812;p4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3" name="Google Shape;1813;p41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41"/>
          <p:cNvSpPr txBox="1"/>
          <p:nvPr>
            <p:ph idx="1" type="subTitle"/>
          </p:nvPr>
        </p:nvSpPr>
        <p:spPr>
          <a:xfrm>
            <a:off x="724603" y="2240850"/>
            <a:ext cx="3181800" cy="12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15" name="Google Shape;1815;p41"/>
          <p:cNvSpPr txBox="1"/>
          <p:nvPr>
            <p:ph type="ctrTitle"/>
          </p:nvPr>
        </p:nvSpPr>
        <p:spPr>
          <a:xfrm>
            <a:off x="724603" y="1663050"/>
            <a:ext cx="3181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816" name="Google Shape;1816;p41"/>
          <p:cNvSpPr/>
          <p:nvPr/>
        </p:nvSpPr>
        <p:spPr>
          <a:xfrm flipH="1" rot="-4340781">
            <a:off x="3518" y="-5268942"/>
            <a:ext cx="4623974" cy="725683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BLANK_1_1_1_1_1_1_2_1"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8" name="Google Shape;1818;p42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42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0" name="Google Shape;1820;p42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1" name="Google Shape;1821;p42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2" name="Google Shape;1822;p42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23" name="Google Shape;1823;p4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8" name="Google Shape;1858;p42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59" name="Google Shape;1859;p4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2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2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2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2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4" name="Google Shape;1894;p42"/>
          <p:cNvSpPr txBox="1"/>
          <p:nvPr>
            <p:ph type="ctrTitle"/>
          </p:nvPr>
        </p:nvSpPr>
        <p:spPr>
          <a:xfrm>
            <a:off x="720000" y="540000"/>
            <a:ext cx="7704000" cy="13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95" name="Google Shape;1895;p42"/>
          <p:cNvSpPr txBox="1"/>
          <p:nvPr>
            <p:ph idx="1" type="subTitle"/>
          </p:nvPr>
        </p:nvSpPr>
        <p:spPr>
          <a:xfrm>
            <a:off x="720000" y="2603948"/>
            <a:ext cx="7704000" cy="9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96" name="Google Shape;1896;p42"/>
          <p:cNvSpPr txBox="1"/>
          <p:nvPr/>
        </p:nvSpPr>
        <p:spPr>
          <a:xfrm>
            <a:off x="2646000" y="3628979"/>
            <a:ext cx="385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CREDITS: This presentation template was created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Slidesgo,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including icons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Flaticon,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nfographics &amp; images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Freepik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7" name="Google Shape;1897;p42"/>
          <p:cNvSpPr/>
          <p:nvPr/>
        </p:nvSpPr>
        <p:spPr>
          <a:xfrm>
            <a:off x="5570568" y="-2413037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9" name="Google Shape;1899;p43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0" name="Google Shape;1900;p43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1" name="Google Shape;1901;p43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2" name="Google Shape;1902;p43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3" name="Google Shape;1903;p43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904" name="Google Shape;1904;p4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9" name="Google Shape;1939;p43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940" name="Google Shape;1940;p4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4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4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4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4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5" name="Google Shape;1975;p43"/>
          <p:cNvSpPr/>
          <p:nvPr/>
        </p:nvSpPr>
        <p:spPr>
          <a:xfrm>
            <a:off x="5570568" y="-2413037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"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7" name="Google Shape;1977;p4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8" name="Google Shape;1978;p44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79" name="Google Shape;1979;p4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14" name="Google Shape;201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5" name="Google Shape;2015;p44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016" name="Google Shape;2016;p44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_1_1"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8" name="Google Shape;2018;p4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9" name="Google Shape;2019;p45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2020" name="Google Shape;2020;p4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4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4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4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4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4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4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4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4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55" name="Google Shape;2055;p4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Google Shape;2056;p4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7" name="Google Shape;2057;p45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2058" name="Google Shape;2058;p4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4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4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4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5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5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5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5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_1_1_1"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4" name="Google Shape;2094;p46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5" name="Google Shape;2095;p46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flipH="1" rot="1326165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6" name="Google Shape;2096;p46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97" name="Google Shape;2097;p4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2" name="Google Shape;2132;p46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3" name="Google Shape;2133;p46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4" name="Google Shape;2134;p46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flipH="1" rot="-9631575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4_1_1_2">
    <p:spTree>
      <p:nvGrpSpPr>
        <p:cNvPr id="2135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6" name="Google Shape;2136;p47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7" name="Google Shape;2137;p47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138" name="Google Shape;2138;p4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4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73" name="Google Shape;2173;p4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4" name="Google Shape;2174;p47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75" name="Google Shape;2175;p47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23.xml"/><Relationship Id="rId35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0" name="Google Shape;2180;p4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1" name="Google Shape;2181;p4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2" name="Google Shape;2182;p48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83" name="Google Shape;2183;p48"/>
          <p:cNvSpPr txBox="1"/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do gases in the atmosphere interact with our oceans?</a:t>
            </a:r>
            <a:endParaRPr sz="4800"/>
          </a:p>
        </p:txBody>
      </p:sp>
      <p:sp>
        <p:nvSpPr>
          <p:cNvPr id="2184" name="Google Shape;2184;p48"/>
          <p:cNvSpPr txBox="1"/>
          <p:nvPr>
            <p:ph idx="1" type="subTitle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Ocean Acidification: Lesson 2A</a:t>
            </a:r>
            <a:endParaRPr/>
          </a:p>
        </p:txBody>
      </p:sp>
      <p:sp>
        <p:nvSpPr>
          <p:cNvPr id="2185" name="Google Shape;2185;p4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57"/>
          <p:cNvSpPr txBox="1"/>
          <p:nvPr>
            <p:ph idx="2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Why does CO</a:t>
            </a:r>
            <a:r>
              <a:rPr b="1" baseline="-25000" lang="en"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dissolve in water?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83" name="Google Shape;2283;p57"/>
          <p:cNvSpPr txBox="1"/>
          <p:nvPr>
            <p:ph idx="1" type="subTitle"/>
          </p:nvPr>
        </p:nvSpPr>
        <p:spPr>
          <a:xfrm>
            <a:off x="727050" y="1346450"/>
            <a:ext cx="7691700" cy="25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It’s polar!</a:t>
            </a:r>
            <a:endParaRPr sz="17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	Slight positive charge of the carbon</a:t>
            </a:r>
            <a:endParaRPr sz="1700"/>
          </a:p>
          <a:p>
            <a:pPr indent="45720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Slight negative charge of the oxygens</a:t>
            </a:r>
            <a:endParaRPr sz="17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Water molecules are attracted to the polar CO</a:t>
            </a:r>
            <a:r>
              <a:rPr baseline="-25000" lang="en" sz="1700"/>
              <a:t>2</a:t>
            </a:r>
            <a:r>
              <a:rPr lang="en" sz="1700"/>
              <a:t> molecules</a:t>
            </a:r>
            <a:endParaRPr sz="17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When fully dissolved, CO</a:t>
            </a:r>
            <a:r>
              <a:rPr baseline="-25000" lang="en" sz="1700"/>
              <a:t>2</a:t>
            </a:r>
            <a:r>
              <a:rPr lang="en" sz="1700"/>
              <a:t> molecules are completely surrounded by water molecules</a:t>
            </a:r>
            <a:endParaRPr sz="1700"/>
          </a:p>
        </p:txBody>
      </p:sp>
      <p:sp>
        <p:nvSpPr>
          <p:cNvPr id="2284" name="Google Shape;2284;p57"/>
          <p:cNvSpPr txBox="1"/>
          <p:nvPr/>
        </p:nvSpPr>
        <p:spPr>
          <a:xfrm>
            <a:off x="1754450" y="1492925"/>
            <a:ext cx="6276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58"/>
          <p:cNvSpPr txBox="1"/>
          <p:nvPr>
            <p:ph idx="6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What facilitates CO</a:t>
            </a:r>
            <a:r>
              <a:rPr b="1" baseline="-25000" lang="en"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dissolving in water?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290" name="Google Shape;2290;p58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3886900" y="1602747"/>
            <a:ext cx="1370198" cy="1131135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p58"/>
          <p:cNvSpPr/>
          <p:nvPr/>
        </p:nvSpPr>
        <p:spPr>
          <a:xfrm>
            <a:off x="4233626" y="1893862"/>
            <a:ext cx="676756" cy="548903"/>
          </a:xfrm>
          <a:custGeom>
            <a:rect b="b" l="l" r="r" t="t"/>
            <a:pathLst>
              <a:path extrusionOk="0" h="8811" w="11098">
                <a:moveTo>
                  <a:pt x="4955" y="0"/>
                </a:moveTo>
                <a:cubicBezTo>
                  <a:pt x="4754" y="0"/>
                  <a:pt x="4539" y="24"/>
                  <a:pt x="4311" y="71"/>
                </a:cubicBezTo>
                <a:cubicBezTo>
                  <a:pt x="3358" y="262"/>
                  <a:pt x="2406" y="833"/>
                  <a:pt x="1418" y="1786"/>
                </a:cubicBezTo>
                <a:cubicBezTo>
                  <a:pt x="1358" y="1845"/>
                  <a:pt x="1358" y="1952"/>
                  <a:pt x="1418" y="2012"/>
                </a:cubicBezTo>
                <a:cubicBezTo>
                  <a:pt x="1453" y="2036"/>
                  <a:pt x="1489" y="2048"/>
                  <a:pt x="1537" y="2048"/>
                </a:cubicBezTo>
                <a:cubicBezTo>
                  <a:pt x="1584" y="2048"/>
                  <a:pt x="1608" y="2036"/>
                  <a:pt x="1656" y="2012"/>
                </a:cubicBezTo>
                <a:cubicBezTo>
                  <a:pt x="2596" y="1095"/>
                  <a:pt x="3489" y="559"/>
                  <a:pt x="4382" y="381"/>
                </a:cubicBezTo>
                <a:cubicBezTo>
                  <a:pt x="4594" y="339"/>
                  <a:pt x="4791" y="318"/>
                  <a:pt x="4972" y="318"/>
                </a:cubicBezTo>
                <a:cubicBezTo>
                  <a:pt x="5311" y="318"/>
                  <a:pt x="5594" y="392"/>
                  <a:pt x="5811" y="547"/>
                </a:cubicBezTo>
                <a:cubicBezTo>
                  <a:pt x="6002" y="678"/>
                  <a:pt x="6109" y="845"/>
                  <a:pt x="6180" y="1000"/>
                </a:cubicBezTo>
                <a:cubicBezTo>
                  <a:pt x="6121" y="976"/>
                  <a:pt x="6061" y="952"/>
                  <a:pt x="6002" y="940"/>
                </a:cubicBezTo>
                <a:cubicBezTo>
                  <a:pt x="5984" y="933"/>
                  <a:pt x="5967" y="930"/>
                  <a:pt x="5949" y="930"/>
                </a:cubicBezTo>
                <a:cubicBezTo>
                  <a:pt x="5882" y="930"/>
                  <a:pt x="5818" y="979"/>
                  <a:pt x="5799" y="1035"/>
                </a:cubicBezTo>
                <a:cubicBezTo>
                  <a:pt x="5764" y="1131"/>
                  <a:pt x="5823" y="1214"/>
                  <a:pt x="5895" y="1250"/>
                </a:cubicBezTo>
                <a:cubicBezTo>
                  <a:pt x="6121" y="1309"/>
                  <a:pt x="6335" y="1416"/>
                  <a:pt x="6537" y="1512"/>
                </a:cubicBezTo>
                <a:cubicBezTo>
                  <a:pt x="6787" y="1667"/>
                  <a:pt x="6907" y="1845"/>
                  <a:pt x="6883" y="2048"/>
                </a:cubicBezTo>
                <a:cubicBezTo>
                  <a:pt x="6847" y="2250"/>
                  <a:pt x="6692" y="2429"/>
                  <a:pt x="6514" y="2464"/>
                </a:cubicBezTo>
                <a:cubicBezTo>
                  <a:pt x="6483" y="2472"/>
                  <a:pt x="6453" y="2476"/>
                  <a:pt x="6425" y="2476"/>
                </a:cubicBezTo>
                <a:cubicBezTo>
                  <a:pt x="6321" y="2476"/>
                  <a:pt x="6234" y="2424"/>
                  <a:pt x="6168" y="2321"/>
                </a:cubicBezTo>
                <a:cubicBezTo>
                  <a:pt x="5871" y="1857"/>
                  <a:pt x="5442" y="1500"/>
                  <a:pt x="4990" y="1297"/>
                </a:cubicBezTo>
                <a:cubicBezTo>
                  <a:pt x="4882" y="1250"/>
                  <a:pt x="4763" y="1202"/>
                  <a:pt x="4668" y="1178"/>
                </a:cubicBezTo>
                <a:cubicBezTo>
                  <a:pt x="4811" y="1152"/>
                  <a:pt x="4954" y="1138"/>
                  <a:pt x="5097" y="1138"/>
                </a:cubicBezTo>
                <a:cubicBezTo>
                  <a:pt x="5144" y="1138"/>
                  <a:pt x="5192" y="1140"/>
                  <a:pt x="5240" y="1143"/>
                </a:cubicBezTo>
                <a:cubicBezTo>
                  <a:pt x="5335" y="1143"/>
                  <a:pt x="5406" y="1083"/>
                  <a:pt x="5406" y="1000"/>
                </a:cubicBezTo>
                <a:cubicBezTo>
                  <a:pt x="5406" y="905"/>
                  <a:pt x="5347" y="833"/>
                  <a:pt x="5263" y="833"/>
                </a:cubicBezTo>
                <a:cubicBezTo>
                  <a:pt x="5208" y="830"/>
                  <a:pt x="5151" y="829"/>
                  <a:pt x="5095" y="829"/>
                </a:cubicBezTo>
                <a:cubicBezTo>
                  <a:pt x="4253" y="829"/>
                  <a:pt x="3373" y="1161"/>
                  <a:pt x="2525" y="1797"/>
                </a:cubicBezTo>
                <a:cubicBezTo>
                  <a:pt x="1954" y="2226"/>
                  <a:pt x="1573" y="2667"/>
                  <a:pt x="1453" y="2810"/>
                </a:cubicBezTo>
                <a:cubicBezTo>
                  <a:pt x="1215" y="2869"/>
                  <a:pt x="977" y="2964"/>
                  <a:pt x="739" y="3083"/>
                </a:cubicBezTo>
                <a:cubicBezTo>
                  <a:pt x="870" y="2917"/>
                  <a:pt x="1013" y="2726"/>
                  <a:pt x="1215" y="2512"/>
                </a:cubicBezTo>
                <a:cubicBezTo>
                  <a:pt x="1275" y="2452"/>
                  <a:pt x="1275" y="2345"/>
                  <a:pt x="1192" y="2286"/>
                </a:cubicBezTo>
                <a:cubicBezTo>
                  <a:pt x="1164" y="2258"/>
                  <a:pt x="1130" y="2244"/>
                  <a:pt x="1094" y="2244"/>
                </a:cubicBezTo>
                <a:cubicBezTo>
                  <a:pt x="1052" y="2244"/>
                  <a:pt x="1009" y="2264"/>
                  <a:pt x="977" y="2309"/>
                </a:cubicBezTo>
                <a:cubicBezTo>
                  <a:pt x="394" y="2964"/>
                  <a:pt x="60" y="3500"/>
                  <a:pt x="37" y="3524"/>
                </a:cubicBezTo>
                <a:cubicBezTo>
                  <a:pt x="1" y="3583"/>
                  <a:pt x="1" y="3643"/>
                  <a:pt x="37" y="3702"/>
                </a:cubicBezTo>
                <a:cubicBezTo>
                  <a:pt x="75" y="3749"/>
                  <a:pt x="123" y="3775"/>
                  <a:pt x="175" y="3775"/>
                </a:cubicBezTo>
                <a:cubicBezTo>
                  <a:pt x="204" y="3775"/>
                  <a:pt x="233" y="3767"/>
                  <a:pt x="263" y="3750"/>
                </a:cubicBezTo>
                <a:cubicBezTo>
                  <a:pt x="691" y="3441"/>
                  <a:pt x="1215" y="3214"/>
                  <a:pt x="1715" y="3107"/>
                </a:cubicBezTo>
                <a:cubicBezTo>
                  <a:pt x="1860" y="3079"/>
                  <a:pt x="2037" y="3059"/>
                  <a:pt x="2203" y="3059"/>
                </a:cubicBezTo>
                <a:cubicBezTo>
                  <a:pt x="2391" y="3059"/>
                  <a:pt x="2567" y="3085"/>
                  <a:pt x="2668" y="3155"/>
                </a:cubicBezTo>
                <a:cubicBezTo>
                  <a:pt x="2799" y="3238"/>
                  <a:pt x="2858" y="3357"/>
                  <a:pt x="2799" y="3476"/>
                </a:cubicBezTo>
                <a:cubicBezTo>
                  <a:pt x="2747" y="3588"/>
                  <a:pt x="2610" y="3674"/>
                  <a:pt x="2395" y="3674"/>
                </a:cubicBezTo>
                <a:cubicBezTo>
                  <a:pt x="2311" y="3674"/>
                  <a:pt x="2215" y="3661"/>
                  <a:pt x="2108" y="3631"/>
                </a:cubicBezTo>
                <a:cubicBezTo>
                  <a:pt x="1912" y="3572"/>
                  <a:pt x="1724" y="3542"/>
                  <a:pt x="1549" y="3542"/>
                </a:cubicBezTo>
                <a:cubicBezTo>
                  <a:pt x="1373" y="3542"/>
                  <a:pt x="1209" y="3572"/>
                  <a:pt x="1061" y="3631"/>
                </a:cubicBezTo>
                <a:cubicBezTo>
                  <a:pt x="799" y="3738"/>
                  <a:pt x="584" y="3929"/>
                  <a:pt x="453" y="4179"/>
                </a:cubicBezTo>
                <a:cubicBezTo>
                  <a:pt x="322" y="4429"/>
                  <a:pt x="275" y="4750"/>
                  <a:pt x="334" y="5048"/>
                </a:cubicBezTo>
                <a:cubicBezTo>
                  <a:pt x="382" y="5310"/>
                  <a:pt x="513" y="5548"/>
                  <a:pt x="703" y="5727"/>
                </a:cubicBezTo>
                <a:cubicBezTo>
                  <a:pt x="632" y="5858"/>
                  <a:pt x="572" y="6012"/>
                  <a:pt x="537" y="6179"/>
                </a:cubicBezTo>
                <a:cubicBezTo>
                  <a:pt x="441" y="6631"/>
                  <a:pt x="525" y="7143"/>
                  <a:pt x="811" y="7632"/>
                </a:cubicBezTo>
                <a:cubicBezTo>
                  <a:pt x="1013" y="8001"/>
                  <a:pt x="1251" y="8239"/>
                  <a:pt x="1275" y="8239"/>
                </a:cubicBezTo>
                <a:cubicBezTo>
                  <a:pt x="1299" y="8274"/>
                  <a:pt x="1346" y="8286"/>
                  <a:pt x="1394" y="8286"/>
                </a:cubicBezTo>
                <a:cubicBezTo>
                  <a:pt x="1430" y="8286"/>
                  <a:pt x="1477" y="8274"/>
                  <a:pt x="1513" y="8239"/>
                </a:cubicBezTo>
                <a:cubicBezTo>
                  <a:pt x="1573" y="8179"/>
                  <a:pt x="1573" y="8084"/>
                  <a:pt x="1513" y="8024"/>
                </a:cubicBezTo>
                <a:cubicBezTo>
                  <a:pt x="1489" y="8001"/>
                  <a:pt x="644" y="7167"/>
                  <a:pt x="870" y="6250"/>
                </a:cubicBezTo>
                <a:cubicBezTo>
                  <a:pt x="977" y="5798"/>
                  <a:pt x="1239" y="5477"/>
                  <a:pt x="1656" y="5298"/>
                </a:cubicBezTo>
                <a:cubicBezTo>
                  <a:pt x="1896" y="5194"/>
                  <a:pt x="2169" y="5144"/>
                  <a:pt x="2455" y="5144"/>
                </a:cubicBezTo>
                <a:cubicBezTo>
                  <a:pt x="2595" y="5144"/>
                  <a:pt x="2738" y="5155"/>
                  <a:pt x="2882" y="5179"/>
                </a:cubicBezTo>
                <a:cubicBezTo>
                  <a:pt x="3382" y="5262"/>
                  <a:pt x="3775" y="5536"/>
                  <a:pt x="3739" y="5762"/>
                </a:cubicBezTo>
                <a:cubicBezTo>
                  <a:pt x="3728" y="5822"/>
                  <a:pt x="3716" y="5858"/>
                  <a:pt x="3668" y="5893"/>
                </a:cubicBezTo>
                <a:cubicBezTo>
                  <a:pt x="3634" y="5910"/>
                  <a:pt x="3589" y="5927"/>
                  <a:pt x="3540" y="5927"/>
                </a:cubicBezTo>
                <a:cubicBezTo>
                  <a:pt x="3519" y="5927"/>
                  <a:pt x="3498" y="5924"/>
                  <a:pt x="3478" y="5917"/>
                </a:cubicBezTo>
                <a:lnTo>
                  <a:pt x="3454" y="5917"/>
                </a:lnTo>
                <a:cubicBezTo>
                  <a:pt x="3394" y="5846"/>
                  <a:pt x="3323" y="5774"/>
                  <a:pt x="3239" y="5715"/>
                </a:cubicBezTo>
                <a:cubicBezTo>
                  <a:pt x="3207" y="5696"/>
                  <a:pt x="3173" y="5687"/>
                  <a:pt x="3141" y="5687"/>
                </a:cubicBezTo>
                <a:cubicBezTo>
                  <a:pt x="3090" y="5687"/>
                  <a:pt x="3042" y="5711"/>
                  <a:pt x="3013" y="5762"/>
                </a:cubicBezTo>
                <a:cubicBezTo>
                  <a:pt x="2966" y="5834"/>
                  <a:pt x="2977" y="5941"/>
                  <a:pt x="3061" y="5977"/>
                </a:cubicBezTo>
                <a:cubicBezTo>
                  <a:pt x="3263" y="6119"/>
                  <a:pt x="3275" y="6274"/>
                  <a:pt x="3263" y="6381"/>
                </a:cubicBezTo>
                <a:cubicBezTo>
                  <a:pt x="3251" y="6536"/>
                  <a:pt x="3132" y="6679"/>
                  <a:pt x="3001" y="6727"/>
                </a:cubicBezTo>
                <a:cubicBezTo>
                  <a:pt x="2976" y="6732"/>
                  <a:pt x="2951" y="6735"/>
                  <a:pt x="2927" y="6735"/>
                </a:cubicBezTo>
                <a:cubicBezTo>
                  <a:pt x="2850" y="6735"/>
                  <a:pt x="2779" y="6704"/>
                  <a:pt x="2716" y="6631"/>
                </a:cubicBezTo>
                <a:cubicBezTo>
                  <a:pt x="2435" y="6342"/>
                  <a:pt x="2096" y="6177"/>
                  <a:pt x="1791" y="6177"/>
                </a:cubicBezTo>
                <a:cubicBezTo>
                  <a:pt x="1707" y="6177"/>
                  <a:pt x="1626" y="6189"/>
                  <a:pt x="1549" y="6215"/>
                </a:cubicBezTo>
                <a:cubicBezTo>
                  <a:pt x="1311" y="6298"/>
                  <a:pt x="1168" y="6477"/>
                  <a:pt x="1120" y="6727"/>
                </a:cubicBezTo>
                <a:cubicBezTo>
                  <a:pt x="1108" y="6810"/>
                  <a:pt x="1168" y="6905"/>
                  <a:pt x="1251" y="6905"/>
                </a:cubicBezTo>
                <a:cubicBezTo>
                  <a:pt x="1259" y="6906"/>
                  <a:pt x="1267" y="6907"/>
                  <a:pt x="1275" y="6907"/>
                </a:cubicBezTo>
                <a:cubicBezTo>
                  <a:pt x="1360" y="6907"/>
                  <a:pt x="1430" y="6850"/>
                  <a:pt x="1430" y="6774"/>
                </a:cubicBezTo>
                <a:cubicBezTo>
                  <a:pt x="1465" y="6620"/>
                  <a:pt x="1549" y="6548"/>
                  <a:pt x="1644" y="6536"/>
                </a:cubicBezTo>
                <a:cubicBezTo>
                  <a:pt x="1690" y="6521"/>
                  <a:pt x="1738" y="6514"/>
                  <a:pt x="1786" y="6514"/>
                </a:cubicBezTo>
                <a:cubicBezTo>
                  <a:pt x="2035" y="6514"/>
                  <a:pt x="2298" y="6700"/>
                  <a:pt x="2477" y="6870"/>
                </a:cubicBezTo>
                <a:cubicBezTo>
                  <a:pt x="2608" y="7012"/>
                  <a:pt x="2763" y="7084"/>
                  <a:pt x="2918" y="7084"/>
                </a:cubicBezTo>
                <a:cubicBezTo>
                  <a:pt x="2977" y="7084"/>
                  <a:pt x="3037" y="7072"/>
                  <a:pt x="3097" y="7048"/>
                </a:cubicBezTo>
                <a:cubicBezTo>
                  <a:pt x="3263" y="6989"/>
                  <a:pt x="3418" y="6870"/>
                  <a:pt x="3501" y="6715"/>
                </a:cubicBezTo>
                <a:cubicBezTo>
                  <a:pt x="3656" y="6870"/>
                  <a:pt x="3918" y="7108"/>
                  <a:pt x="4323" y="7381"/>
                </a:cubicBezTo>
                <a:cubicBezTo>
                  <a:pt x="4966" y="7810"/>
                  <a:pt x="6109" y="8405"/>
                  <a:pt x="7919" y="8810"/>
                </a:cubicBezTo>
                <a:lnTo>
                  <a:pt x="7954" y="8810"/>
                </a:lnTo>
                <a:cubicBezTo>
                  <a:pt x="8026" y="8810"/>
                  <a:pt x="8097" y="8763"/>
                  <a:pt x="8121" y="8679"/>
                </a:cubicBezTo>
                <a:cubicBezTo>
                  <a:pt x="8133" y="8584"/>
                  <a:pt x="8085" y="8501"/>
                  <a:pt x="8002" y="8477"/>
                </a:cubicBezTo>
                <a:cubicBezTo>
                  <a:pt x="6240" y="8096"/>
                  <a:pt x="5144" y="7524"/>
                  <a:pt x="4525" y="7131"/>
                </a:cubicBezTo>
                <a:cubicBezTo>
                  <a:pt x="3870" y="6679"/>
                  <a:pt x="3620" y="6322"/>
                  <a:pt x="3609" y="6322"/>
                </a:cubicBezTo>
                <a:lnTo>
                  <a:pt x="3609" y="6274"/>
                </a:lnTo>
                <a:cubicBezTo>
                  <a:pt x="3716" y="6274"/>
                  <a:pt x="3799" y="6250"/>
                  <a:pt x="3870" y="6191"/>
                </a:cubicBezTo>
                <a:cubicBezTo>
                  <a:pt x="3990" y="6119"/>
                  <a:pt x="4049" y="6000"/>
                  <a:pt x="4085" y="5834"/>
                </a:cubicBezTo>
                <a:cubicBezTo>
                  <a:pt x="4109" y="5607"/>
                  <a:pt x="4001" y="5381"/>
                  <a:pt x="3751" y="5203"/>
                </a:cubicBezTo>
                <a:cubicBezTo>
                  <a:pt x="3561" y="5060"/>
                  <a:pt x="3275" y="4941"/>
                  <a:pt x="2954" y="4881"/>
                </a:cubicBezTo>
                <a:cubicBezTo>
                  <a:pt x="2794" y="4852"/>
                  <a:pt x="2628" y="4836"/>
                  <a:pt x="2461" y="4836"/>
                </a:cubicBezTo>
                <a:cubicBezTo>
                  <a:pt x="1883" y="4836"/>
                  <a:pt x="1297" y="5024"/>
                  <a:pt x="918" y="5477"/>
                </a:cubicBezTo>
                <a:cubicBezTo>
                  <a:pt x="644" y="5191"/>
                  <a:pt x="572" y="4715"/>
                  <a:pt x="763" y="4345"/>
                </a:cubicBezTo>
                <a:cubicBezTo>
                  <a:pt x="848" y="4194"/>
                  <a:pt x="1067" y="3879"/>
                  <a:pt x="1581" y="3879"/>
                </a:cubicBezTo>
                <a:cubicBezTo>
                  <a:pt x="1716" y="3879"/>
                  <a:pt x="1871" y="3901"/>
                  <a:pt x="2049" y="3953"/>
                </a:cubicBezTo>
                <a:cubicBezTo>
                  <a:pt x="2189" y="3994"/>
                  <a:pt x="2318" y="4013"/>
                  <a:pt x="2436" y="4013"/>
                </a:cubicBezTo>
                <a:cubicBezTo>
                  <a:pt x="2788" y="4013"/>
                  <a:pt x="3034" y="3845"/>
                  <a:pt x="3132" y="3631"/>
                </a:cubicBezTo>
                <a:cubicBezTo>
                  <a:pt x="3251" y="3357"/>
                  <a:pt x="3144" y="3083"/>
                  <a:pt x="2882" y="2905"/>
                </a:cubicBezTo>
                <a:cubicBezTo>
                  <a:pt x="2714" y="2806"/>
                  <a:pt x="2470" y="2756"/>
                  <a:pt x="2181" y="2756"/>
                </a:cubicBezTo>
                <a:cubicBezTo>
                  <a:pt x="2123" y="2756"/>
                  <a:pt x="2063" y="2758"/>
                  <a:pt x="2001" y="2762"/>
                </a:cubicBezTo>
                <a:cubicBezTo>
                  <a:pt x="2180" y="2583"/>
                  <a:pt x="2430" y="2333"/>
                  <a:pt x="2739" y="2107"/>
                </a:cubicBezTo>
                <a:cubicBezTo>
                  <a:pt x="2966" y="1928"/>
                  <a:pt x="3251" y="1750"/>
                  <a:pt x="3561" y="1607"/>
                </a:cubicBezTo>
                <a:cubicBezTo>
                  <a:pt x="3742" y="1535"/>
                  <a:pt x="3929" y="1500"/>
                  <a:pt x="4120" y="1500"/>
                </a:cubicBezTo>
                <a:cubicBezTo>
                  <a:pt x="4368" y="1500"/>
                  <a:pt x="4621" y="1559"/>
                  <a:pt x="4871" y="1667"/>
                </a:cubicBezTo>
                <a:cubicBezTo>
                  <a:pt x="5156" y="1786"/>
                  <a:pt x="5406" y="1976"/>
                  <a:pt x="5633" y="2214"/>
                </a:cubicBezTo>
                <a:cubicBezTo>
                  <a:pt x="5299" y="2274"/>
                  <a:pt x="4799" y="2452"/>
                  <a:pt x="4549" y="3000"/>
                </a:cubicBezTo>
                <a:cubicBezTo>
                  <a:pt x="4323" y="3512"/>
                  <a:pt x="4347" y="4048"/>
                  <a:pt x="4668" y="4595"/>
                </a:cubicBezTo>
                <a:cubicBezTo>
                  <a:pt x="5573" y="6239"/>
                  <a:pt x="8681" y="7691"/>
                  <a:pt x="10919" y="7977"/>
                </a:cubicBezTo>
                <a:lnTo>
                  <a:pt x="10931" y="7977"/>
                </a:lnTo>
                <a:cubicBezTo>
                  <a:pt x="11002" y="7977"/>
                  <a:pt x="11074" y="7917"/>
                  <a:pt x="11098" y="7846"/>
                </a:cubicBezTo>
                <a:cubicBezTo>
                  <a:pt x="11050" y="7643"/>
                  <a:pt x="10990" y="7572"/>
                  <a:pt x="10907" y="7560"/>
                </a:cubicBezTo>
                <a:cubicBezTo>
                  <a:pt x="9835" y="7429"/>
                  <a:pt x="8538" y="6989"/>
                  <a:pt x="7407" y="6417"/>
                </a:cubicBezTo>
                <a:cubicBezTo>
                  <a:pt x="6180" y="5786"/>
                  <a:pt x="5287" y="5048"/>
                  <a:pt x="4906" y="4345"/>
                </a:cubicBezTo>
                <a:cubicBezTo>
                  <a:pt x="4656" y="3881"/>
                  <a:pt x="4609" y="3452"/>
                  <a:pt x="4799" y="3048"/>
                </a:cubicBezTo>
                <a:cubicBezTo>
                  <a:pt x="4918" y="2798"/>
                  <a:pt x="5133" y="2607"/>
                  <a:pt x="5442" y="2500"/>
                </a:cubicBezTo>
                <a:cubicBezTo>
                  <a:pt x="5597" y="2440"/>
                  <a:pt x="5752" y="2429"/>
                  <a:pt x="5847" y="2429"/>
                </a:cubicBezTo>
                <a:cubicBezTo>
                  <a:pt x="5859" y="2440"/>
                  <a:pt x="5871" y="2464"/>
                  <a:pt x="5883" y="2488"/>
                </a:cubicBezTo>
                <a:cubicBezTo>
                  <a:pt x="6025" y="2679"/>
                  <a:pt x="6216" y="2798"/>
                  <a:pt x="6418" y="2798"/>
                </a:cubicBezTo>
                <a:cubicBezTo>
                  <a:pt x="6466" y="2798"/>
                  <a:pt x="6526" y="2798"/>
                  <a:pt x="6573" y="2786"/>
                </a:cubicBezTo>
                <a:cubicBezTo>
                  <a:pt x="6883" y="2702"/>
                  <a:pt x="7157" y="2429"/>
                  <a:pt x="7192" y="2095"/>
                </a:cubicBezTo>
                <a:cubicBezTo>
                  <a:pt x="7240" y="1750"/>
                  <a:pt x="7061" y="1440"/>
                  <a:pt x="6692" y="1238"/>
                </a:cubicBezTo>
                <a:cubicBezTo>
                  <a:pt x="6645" y="1202"/>
                  <a:pt x="6597" y="1190"/>
                  <a:pt x="6573" y="1178"/>
                </a:cubicBezTo>
                <a:cubicBezTo>
                  <a:pt x="6537" y="1035"/>
                  <a:pt x="6418" y="595"/>
                  <a:pt x="5990" y="297"/>
                </a:cubicBezTo>
                <a:cubicBezTo>
                  <a:pt x="5711" y="98"/>
                  <a:pt x="5362" y="0"/>
                  <a:pt x="49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2" name="Google Shape;2292;p58"/>
          <p:cNvSpPr txBox="1"/>
          <p:nvPr/>
        </p:nvSpPr>
        <p:spPr>
          <a:xfrm>
            <a:off x="3887850" y="2813538"/>
            <a:ext cx="137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Agitation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3" name="Google Shape;2293;p58"/>
          <p:cNvSpPr txBox="1"/>
          <p:nvPr/>
        </p:nvSpPr>
        <p:spPr>
          <a:xfrm>
            <a:off x="3361950" y="3385825"/>
            <a:ext cx="242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Wind and waves mix the surface of the ocean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7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p59"/>
          <p:cNvSpPr txBox="1"/>
          <p:nvPr>
            <p:ph type="ctrTitle"/>
          </p:nvPr>
        </p:nvSpPr>
        <p:spPr>
          <a:xfrm>
            <a:off x="735746" y="6278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Think Ahead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9" name="Google Shape;2299;p59"/>
          <p:cNvSpPr txBox="1"/>
          <p:nvPr>
            <p:ph idx="4294967295" type="body"/>
          </p:nvPr>
        </p:nvSpPr>
        <p:spPr>
          <a:xfrm>
            <a:off x="786175" y="1448700"/>
            <a:ext cx="80376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Today you learned about how CO</a:t>
            </a:r>
            <a:r>
              <a:rPr baseline="-25000" lang="en" sz="2000"/>
              <a:t>2</a:t>
            </a:r>
            <a:r>
              <a:rPr lang="en" sz="2000"/>
              <a:t> is increasing in the atmosphere at a very fast rate because of human activities. You also learned that large amounts of it are absorbed by our oceans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Next we will explore how more CO</a:t>
            </a:r>
            <a:r>
              <a:rPr baseline="-25000" lang="en" sz="2000"/>
              <a:t>2</a:t>
            </a:r>
            <a:r>
              <a:rPr lang="en" sz="2000"/>
              <a:t> in the ocean is changing its chemistry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How might these changes impact eelgrass and the nearshore ecosystem?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49"/>
          <p:cNvSpPr txBox="1"/>
          <p:nvPr>
            <p:ph type="title"/>
          </p:nvPr>
        </p:nvSpPr>
        <p:spPr>
          <a:xfrm>
            <a:off x="-292275" y="1187650"/>
            <a:ext cx="39876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Overarching Question</a:t>
            </a:r>
            <a:r>
              <a:rPr lang="en" sz="4900"/>
              <a:t> </a:t>
            </a:r>
            <a:endParaRPr sz="4900"/>
          </a:p>
        </p:txBody>
      </p:sp>
      <p:cxnSp>
        <p:nvCxnSpPr>
          <p:cNvPr id="2191" name="Google Shape;2191;p49"/>
          <p:cNvCxnSpPr/>
          <p:nvPr/>
        </p:nvCxnSpPr>
        <p:spPr>
          <a:xfrm>
            <a:off x="3799525" y="259600"/>
            <a:ext cx="0" cy="43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2" name="Google Shape;2192;p49"/>
          <p:cNvSpPr txBox="1"/>
          <p:nvPr/>
        </p:nvSpPr>
        <p:spPr>
          <a:xfrm>
            <a:off x="3963100" y="626300"/>
            <a:ext cx="35907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Open Sans"/>
                <a:ea typeface="Open Sans"/>
                <a:cs typeface="Open Sans"/>
                <a:sym typeface="Open Sans"/>
              </a:rPr>
              <a:t>How does Eelgrass affect the severity of ocean acidification within eelgrass beds?</a:t>
            </a: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3" name="Google Shape;2193;p49"/>
          <p:cNvSpPr txBox="1"/>
          <p:nvPr/>
        </p:nvSpPr>
        <p:spPr>
          <a:xfrm>
            <a:off x="3963100" y="3633100"/>
            <a:ext cx="24600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What have we 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learned so far?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7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50"/>
          <p:cNvSpPr txBox="1"/>
          <p:nvPr>
            <p:ph idx="21" type="ctrTitle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pic>
        <p:nvPicPr>
          <p:cNvPr id="2199" name="Google Shape;2199;p5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759925" y="16016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0" name="Google Shape;2200;p50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61484" y="3286747"/>
            <a:ext cx="842174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201" name="Google Shape;2201;p50"/>
          <p:cNvSpPr txBox="1"/>
          <p:nvPr>
            <p:ph idx="5" type="title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02" name="Google Shape;2202;p50"/>
          <p:cNvSpPr txBox="1"/>
          <p:nvPr>
            <p:ph idx="6" type="title"/>
          </p:nvPr>
        </p:nvSpPr>
        <p:spPr>
          <a:xfrm>
            <a:off x="637281" y="3352050"/>
            <a:ext cx="1036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03" name="Google Shape;2203;p50"/>
          <p:cNvSpPr txBox="1"/>
          <p:nvPr>
            <p:ph idx="18" type="subTitle"/>
          </p:nvPr>
        </p:nvSpPr>
        <p:spPr>
          <a:xfrm>
            <a:off x="1674077" y="1601700"/>
            <a:ext cx="66063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Students will review the anthropogenic factors contributing to increased CO</a:t>
            </a:r>
            <a:r>
              <a:rPr baseline="-25000" lang="en" sz="2000"/>
              <a:t>2</a:t>
            </a:r>
            <a:r>
              <a:rPr lang="en" sz="2000"/>
              <a:t> levels in the Earth’s atmosphere</a:t>
            </a:r>
            <a:endParaRPr sz="2200"/>
          </a:p>
        </p:txBody>
      </p:sp>
      <p:sp>
        <p:nvSpPr>
          <p:cNvPr id="2204" name="Google Shape;2204;p50"/>
          <p:cNvSpPr txBox="1"/>
          <p:nvPr>
            <p:ph idx="18" type="subTitle"/>
          </p:nvPr>
        </p:nvSpPr>
        <p:spPr>
          <a:xfrm>
            <a:off x="1674077" y="3286750"/>
            <a:ext cx="6606300" cy="7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Students will understand how CO</a:t>
            </a:r>
            <a:r>
              <a:rPr baseline="-25000" lang="en" sz="2000"/>
              <a:t>2</a:t>
            </a:r>
            <a:r>
              <a:rPr lang="en" sz="2000"/>
              <a:t> in the atmosphere dissolves in to the Earth’s oceans, and how agitation impacts this process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8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51"/>
          <p:cNvSpPr txBox="1"/>
          <p:nvPr>
            <p:ph type="ctrTitle"/>
          </p:nvPr>
        </p:nvSpPr>
        <p:spPr>
          <a:xfrm>
            <a:off x="735746" y="6278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Review: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The Greenhouse Effect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0" name="Google Shape;2210;p51"/>
          <p:cNvSpPr txBox="1"/>
          <p:nvPr>
            <p:ph idx="4294967295" type="body"/>
          </p:nvPr>
        </p:nvSpPr>
        <p:spPr>
          <a:xfrm>
            <a:off x="786175" y="1448700"/>
            <a:ext cx="80376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greenhouse effect is how the Earth’s atmosphere stays at the right temperature to sustain human life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There are gases in the atmosphere that trap some of the heat from the sun and radiate it back down to Earth’s surface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These gases are called greenhouse gases (GHGs)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Carbon dioxide (CO</a:t>
            </a:r>
            <a:r>
              <a:rPr baseline="-25000" lang="en" sz="2000"/>
              <a:t>2</a:t>
            </a:r>
            <a:r>
              <a:rPr lang="en" sz="2000"/>
              <a:t>) is a powerful GHG that exists naturally the atmosphere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4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52"/>
          <p:cNvSpPr txBox="1"/>
          <p:nvPr>
            <p:ph type="ctrTitle"/>
          </p:nvPr>
        </p:nvSpPr>
        <p:spPr>
          <a:xfrm>
            <a:off x="735746" y="6278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Human Impacts: Increasing GHGs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16" name="Google Shape;2216;p52"/>
          <p:cNvSpPr txBox="1"/>
          <p:nvPr>
            <p:ph idx="4294967295" type="body"/>
          </p:nvPr>
        </p:nvSpPr>
        <p:spPr>
          <a:xfrm>
            <a:off x="786175" y="1770175"/>
            <a:ext cx="80376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Humans are drastically changing the amount of GHGs in the atmosphere, particularly the amount of CO</a:t>
            </a:r>
            <a:r>
              <a:rPr baseline="-25000" lang="en" sz="2000"/>
              <a:t>2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We do this through burning fossil fuels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/>
              <a:t>Why does this matter?</a:t>
            </a:r>
            <a:endParaRPr b="1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0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53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Interpreting Emissions Graphs</a:t>
            </a:r>
            <a:endParaRPr/>
          </a:p>
        </p:txBody>
      </p:sp>
      <p:sp>
        <p:nvSpPr>
          <p:cNvPr id="2222" name="Google Shape;2222;p53"/>
          <p:cNvSpPr txBox="1"/>
          <p:nvPr>
            <p:ph idx="4294967295" type="subTitle"/>
          </p:nvPr>
        </p:nvSpPr>
        <p:spPr>
          <a:xfrm>
            <a:off x="3476550" y="1041125"/>
            <a:ext cx="2190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1</a:t>
            </a:r>
            <a:r>
              <a:rPr lang="en" sz="2000"/>
              <a:t>5 minutes </a:t>
            </a:r>
            <a:endParaRPr sz="2000"/>
          </a:p>
        </p:txBody>
      </p:sp>
      <p:pic>
        <p:nvPicPr>
          <p:cNvPr id="2223" name="Google Shape;2223;p53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flipH="1" rot="-531200">
            <a:off x="1304410" y="1701411"/>
            <a:ext cx="2616201" cy="7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4" name="Google Shape;2224;p53"/>
          <p:cNvSpPr txBox="1"/>
          <p:nvPr/>
        </p:nvSpPr>
        <p:spPr>
          <a:xfrm>
            <a:off x="1442517" y="1793887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73763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Worksheet</a:t>
            </a:r>
            <a:endParaRPr sz="2200">
              <a:solidFill>
                <a:srgbClr val="073763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25" name="Google Shape;2225;p53"/>
          <p:cNvSpPr txBox="1"/>
          <p:nvPr/>
        </p:nvSpPr>
        <p:spPr>
          <a:xfrm>
            <a:off x="1165275" y="2409300"/>
            <a:ext cx="70824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 with your neighbor(s) to interpret the graphs relating to CO</a:t>
            </a:r>
            <a:r>
              <a:rPr baseline="-25000"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 the Earth’s atmosphere over time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Brainstorm: why might increasing GHGs be a problem? Hint: remember the greenhouse effect!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6" name="Google Shape;2226;p53"/>
          <p:cNvSpPr txBox="1"/>
          <p:nvPr/>
        </p:nvSpPr>
        <p:spPr>
          <a:xfrm>
            <a:off x="703188" y="4069900"/>
            <a:ext cx="7739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grpSp>
        <p:nvGrpSpPr>
          <p:cNvPr id="2227" name="Google Shape;2227;p53"/>
          <p:cNvGrpSpPr/>
          <p:nvPr/>
        </p:nvGrpSpPr>
        <p:grpSpPr>
          <a:xfrm>
            <a:off x="931763" y="1843139"/>
            <a:ext cx="411925" cy="429200"/>
            <a:chOff x="5623975" y="2591838"/>
            <a:chExt cx="411925" cy="429200"/>
          </a:xfrm>
        </p:grpSpPr>
        <p:sp>
          <p:nvSpPr>
            <p:cNvPr id="2228" name="Google Shape;2228;p53"/>
            <p:cNvSpPr/>
            <p:nvPr/>
          </p:nvSpPr>
          <p:spPr>
            <a:xfrm>
              <a:off x="5964400" y="2684913"/>
              <a:ext cx="71500" cy="314125"/>
            </a:xfrm>
            <a:custGeom>
              <a:rect b="b" l="l" r="r" t="t"/>
              <a:pathLst>
                <a:path extrusionOk="0" h="12565" w="2860">
                  <a:moveTo>
                    <a:pt x="941" y="497"/>
                  </a:moveTo>
                  <a:cubicBezTo>
                    <a:pt x="1148" y="497"/>
                    <a:pt x="1355" y="640"/>
                    <a:pt x="1355" y="926"/>
                  </a:cubicBezTo>
                  <a:lnTo>
                    <a:pt x="1355" y="1618"/>
                  </a:lnTo>
                  <a:lnTo>
                    <a:pt x="527" y="1618"/>
                  </a:lnTo>
                  <a:lnTo>
                    <a:pt x="527" y="926"/>
                  </a:lnTo>
                  <a:cubicBezTo>
                    <a:pt x="527" y="640"/>
                    <a:pt x="734" y="497"/>
                    <a:pt x="941" y="497"/>
                  </a:cubicBezTo>
                  <a:close/>
                  <a:moveTo>
                    <a:pt x="1294" y="10285"/>
                  </a:moveTo>
                  <a:lnTo>
                    <a:pt x="993" y="11564"/>
                  </a:lnTo>
                  <a:lnTo>
                    <a:pt x="888" y="11564"/>
                  </a:lnTo>
                  <a:lnTo>
                    <a:pt x="587" y="10285"/>
                  </a:lnTo>
                  <a:close/>
                  <a:moveTo>
                    <a:pt x="941" y="1"/>
                  </a:moveTo>
                  <a:cubicBezTo>
                    <a:pt x="478" y="1"/>
                    <a:pt x="15" y="309"/>
                    <a:pt x="15" y="926"/>
                  </a:cubicBezTo>
                  <a:lnTo>
                    <a:pt x="15" y="1859"/>
                  </a:lnTo>
                  <a:lnTo>
                    <a:pt x="15" y="5320"/>
                  </a:lnTo>
                  <a:cubicBezTo>
                    <a:pt x="30" y="5478"/>
                    <a:pt x="151" y="5557"/>
                    <a:pt x="271" y="5557"/>
                  </a:cubicBezTo>
                  <a:cubicBezTo>
                    <a:pt x="392" y="5557"/>
                    <a:pt x="512" y="5478"/>
                    <a:pt x="527" y="5320"/>
                  </a:cubicBezTo>
                  <a:lnTo>
                    <a:pt x="527" y="2115"/>
                  </a:lnTo>
                  <a:lnTo>
                    <a:pt x="1355" y="2115"/>
                  </a:lnTo>
                  <a:lnTo>
                    <a:pt x="1355" y="9788"/>
                  </a:lnTo>
                  <a:lnTo>
                    <a:pt x="527" y="9788"/>
                  </a:lnTo>
                  <a:lnTo>
                    <a:pt x="527" y="6418"/>
                  </a:lnTo>
                  <a:cubicBezTo>
                    <a:pt x="542" y="6237"/>
                    <a:pt x="407" y="6147"/>
                    <a:pt x="271" y="6147"/>
                  </a:cubicBezTo>
                  <a:cubicBezTo>
                    <a:pt x="136" y="6147"/>
                    <a:pt x="0" y="6237"/>
                    <a:pt x="15" y="6418"/>
                  </a:cubicBezTo>
                  <a:lnTo>
                    <a:pt x="15" y="10029"/>
                  </a:lnTo>
                  <a:cubicBezTo>
                    <a:pt x="15" y="10044"/>
                    <a:pt x="15" y="10044"/>
                    <a:pt x="15" y="10059"/>
                  </a:cubicBezTo>
                  <a:cubicBezTo>
                    <a:pt x="15" y="10059"/>
                    <a:pt x="15" y="10059"/>
                    <a:pt x="15" y="10074"/>
                  </a:cubicBezTo>
                  <a:lnTo>
                    <a:pt x="437" y="11864"/>
                  </a:lnTo>
                  <a:cubicBezTo>
                    <a:pt x="467" y="11970"/>
                    <a:pt x="572" y="12045"/>
                    <a:pt x="677" y="12045"/>
                  </a:cubicBezTo>
                  <a:lnTo>
                    <a:pt x="677" y="12316"/>
                  </a:lnTo>
                  <a:cubicBezTo>
                    <a:pt x="677" y="12481"/>
                    <a:pt x="805" y="12564"/>
                    <a:pt x="933" y="12564"/>
                  </a:cubicBezTo>
                  <a:cubicBezTo>
                    <a:pt x="1061" y="12564"/>
                    <a:pt x="1189" y="12481"/>
                    <a:pt x="1189" y="12316"/>
                  </a:cubicBezTo>
                  <a:lnTo>
                    <a:pt x="1189" y="12075"/>
                  </a:lnTo>
                  <a:cubicBezTo>
                    <a:pt x="1309" y="12075"/>
                    <a:pt x="1400" y="12000"/>
                    <a:pt x="1430" y="11895"/>
                  </a:cubicBezTo>
                  <a:lnTo>
                    <a:pt x="1851" y="10104"/>
                  </a:lnTo>
                  <a:cubicBezTo>
                    <a:pt x="1851" y="10089"/>
                    <a:pt x="1851" y="10059"/>
                    <a:pt x="1851" y="10044"/>
                  </a:cubicBezTo>
                  <a:lnTo>
                    <a:pt x="1851" y="2145"/>
                  </a:lnTo>
                  <a:cubicBezTo>
                    <a:pt x="2137" y="2190"/>
                    <a:pt x="2348" y="2356"/>
                    <a:pt x="2348" y="2551"/>
                  </a:cubicBezTo>
                  <a:lnTo>
                    <a:pt x="2348" y="5861"/>
                  </a:lnTo>
                  <a:cubicBezTo>
                    <a:pt x="2348" y="6027"/>
                    <a:pt x="2475" y="6109"/>
                    <a:pt x="2603" y="6109"/>
                  </a:cubicBezTo>
                  <a:cubicBezTo>
                    <a:pt x="2731" y="6109"/>
                    <a:pt x="2859" y="6027"/>
                    <a:pt x="2859" y="5861"/>
                  </a:cubicBezTo>
                  <a:lnTo>
                    <a:pt x="2859" y="2536"/>
                  </a:lnTo>
                  <a:cubicBezTo>
                    <a:pt x="2859" y="2055"/>
                    <a:pt x="2423" y="1678"/>
                    <a:pt x="1851" y="1633"/>
                  </a:cubicBezTo>
                  <a:lnTo>
                    <a:pt x="1866" y="1633"/>
                  </a:lnTo>
                  <a:lnTo>
                    <a:pt x="1866" y="926"/>
                  </a:lnTo>
                  <a:cubicBezTo>
                    <a:pt x="1866" y="309"/>
                    <a:pt x="1403" y="1"/>
                    <a:pt x="94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53"/>
            <p:cNvSpPr/>
            <p:nvPr/>
          </p:nvSpPr>
          <p:spPr>
            <a:xfrm>
              <a:off x="5623975" y="2591838"/>
              <a:ext cx="320500" cy="429200"/>
            </a:xfrm>
            <a:custGeom>
              <a:rect b="b" l="l" r="r" t="t"/>
              <a:pathLst>
                <a:path extrusionOk="0" h="17168" w="12820">
                  <a:moveTo>
                    <a:pt x="6365" y="497"/>
                  </a:moveTo>
                  <a:cubicBezTo>
                    <a:pt x="6967" y="497"/>
                    <a:pt x="7509" y="933"/>
                    <a:pt x="7629" y="1535"/>
                  </a:cubicBezTo>
                  <a:lnTo>
                    <a:pt x="5086" y="1535"/>
                  </a:lnTo>
                  <a:cubicBezTo>
                    <a:pt x="5222" y="933"/>
                    <a:pt x="5748" y="497"/>
                    <a:pt x="6365" y="497"/>
                  </a:cubicBezTo>
                  <a:close/>
                  <a:moveTo>
                    <a:pt x="9600" y="2046"/>
                  </a:moveTo>
                  <a:lnTo>
                    <a:pt x="9600" y="3054"/>
                  </a:lnTo>
                  <a:lnTo>
                    <a:pt x="3221" y="3054"/>
                  </a:lnTo>
                  <a:lnTo>
                    <a:pt x="3221" y="2046"/>
                  </a:lnTo>
                  <a:close/>
                  <a:moveTo>
                    <a:pt x="6365" y="0"/>
                  </a:moveTo>
                  <a:cubicBezTo>
                    <a:pt x="5463" y="0"/>
                    <a:pt x="4710" y="662"/>
                    <a:pt x="4590" y="1535"/>
                  </a:cubicBezTo>
                  <a:lnTo>
                    <a:pt x="2965" y="1535"/>
                  </a:lnTo>
                  <a:cubicBezTo>
                    <a:pt x="2830" y="1535"/>
                    <a:pt x="2709" y="1655"/>
                    <a:pt x="2709" y="1790"/>
                  </a:cubicBezTo>
                  <a:lnTo>
                    <a:pt x="2709" y="2031"/>
                  </a:lnTo>
                  <a:lnTo>
                    <a:pt x="242" y="2031"/>
                  </a:lnTo>
                  <a:cubicBezTo>
                    <a:pt x="106" y="2031"/>
                    <a:pt x="1" y="2137"/>
                    <a:pt x="1" y="2272"/>
                  </a:cubicBezTo>
                  <a:lnTo>
                    <a:pt x="1" y="16912"/>
                  </a:lnTo>
                  <a:cubicBezTo>
                    <a:pt x="1" y="17047"/>
                    <a:pt x="106" y="17167"/>
                    <a:pt x="242" y="17167"/>
                  </a:cubicBezTo>
                  <a:lnTo>
                    <a:pt x="12579" y="17167"/>
                  </a:lnTo>
                  <a:cubicBezTo>
                    <a:pt x="12715" y="17167"/>
                    <a:pt x="12820" y="17047"/>
                    <a:pt x="12820" y="16912"/>
                  </a:cubicBezTo>
                  <a:lnTo>
                    <a:pt x="12820" y="2272"/>
                  </a:lnTo>
                  <a:cubicBezTo>
                    <a:pt x="12820" y="2137"/>
                    <a:pt x="12715" y="2031"/>
                    <a:pt x="12579" y="2031"/>
                  </a:cubicBezTo>
                  <a:lnTo>
                    <a:pt x="11646" y="2031"/>
                  </a:lnTo>
                  <a:cubicBezTo>
                    <a:pt x="11345" y="2046"/>
                    <a:pt x="11345" y="2498"/>
                    <a:pt x="11646" y="2528"/>
                  </a:cubicBezTo>
                  <a:lnTo>
                    <a:pt x="12308" y="2528"/>
                  </a:lnTo>
                  <a:lnTo>
                    <a:pt x="12308" y="16656"/>
                  </a:lnTo>
                  <a:lnTo>
                    <a:pt x="482" y="16656"/>
                  </a:lnTo>
                  <a:lnTo>
                    <a:pt x="482" y="2528"/>
                  </a:lnTo>
                  <a:lnTo>
                    <a:pt x="2724" y="2528"/>
                  </a:lnTo>
                  <a:lnTo>
                    <a:pt x="2724" y="3054"/>
                  </a:lnTo>
                  <a:lnTo>
                    <a:pt x="1280" y="3054"/>
                  </a:lnTo>
                  <a:cubicBezTo>
                    <a:pt x="1129" y="3054"/>
                    <a:pt x="1024" y="3160"/>
                    <a:pt x="1024" y="3310"/>
                  </a:cubicBezTo>
                  <a:lnTo>
                    <a:pt x="1024" y="12789"/>
                  </a:lnTo>
                  <a:cubicBezTo>
                    <a:pt x="1039" y="12939"/>
                    <a:pt x="1156" y="13015"/>
                    <a:pt x="1272" y="13015"/>
                  </a:cubicBezTo>
                  <a:cubicBezTo>
                    <a:pt x="1389" y="13015"/>
                    <a:pt x="1506" y="12939"/>
                    <a:pt x="1521" y="12789"/>
                  </a:cubicBezTo>
                  <a:lnTo>
                    <a:pt x="1521" y="3551"/>
                  </a:lnTo>
                  <a:lnTo>
                    <a:pt x="11300" y="3551"/>
                  </a:lnTo>
                  <a:lnTo>
                    <a:pt x="11300" y="15633"/>
                  </a:lnTo>
                  <a:lnTo>
                    <a:pt x="1521" y="15633"/>
                  </a:lnTo>
                  <a:lnTo>
                    <a:pt x="1521" y="13887"/>
                  </a:lnTo>
                  <a:cubicBezTo>
                    <a:pt x="1506" y="13729"/>
                    <a:pt x="1389" y="13650"/>
                    <a:pt x="1272" y="13650"/>
                  </a:cubicBezTo>
                  <a:cubicBezTo>
                    <a:pt x="1156" y="13650"/>
                    <a:pt x="1039" y="13729"/>
                    <a:pt x="1024" y="13887"/>
                  </a:cubicBezTo>
                  <a:lnTo>
                    <a:pt x="1024" y="15888"/>
                  </a:lnTo>
                  <a:cubicBezTo>
                    <a:pt x="1024" y="16024"/>
                    <a:pt x="1129" y="16129"/>
                    <a:pt x="1280" y="16129"/>
                  </a:cubicBezTo>
                  <a:lnTo>
                    <a:pt x="11541" y="16129"/>
                  </a:lnTo>
                  <a:cubicBezTo>
                    <a:pt x="11692" y="16129"/>
                    <a:pt x="11797" y="16024"/>
                    <a:pt x="11797" y="15888"/>
                  </a:cubicBezTo>
                  <a:lnTo>
                    <a:pt x="11797" y="3310"/>
                  </a:lnTo>
                  <a:cubicBezTo>
                    <a:pt x="11797" y="3160"/>
                    <a:pt x="11692" y="3054"/>
                    <a:pt x="11541" y="3054"/>
                  </a:cubicBezTo>
                  <a:lnTo>
                    <a:pt x="10097" y="3054"/>
                  </a:lnTo>
                  <a:lnTo>
                    <a:pt x="10097" y="2528"/>
                  </a:lnTo>
                  <a:lnTo>
                    <a:pt x="10563" y="2528"/>
                  </a:lnTo>
                  <a:cubicBezTo>
                    <a:pt x="10573" y="2529"/>
                    <a:pt x="10582" y="2529"/>
                    <a:pt x="10591" y="2529"/>
                  </a:cubicBezTo>
                  <a:cubicBezTo>
                    <a:pt x="10915" y="2529"/>
                    <a:pt x="10915" y="2030"/>
                    <a:pt x="10591" y="2030"/>
                  </a:cubicBezTo>
                  <a:cubicBezTo>
                    <a:pt x="10582" y="2030"/>
                    <a:pt x="10573" y="2030"/>
                    <a:pt x="10563" y="2031"/>
                  </a:cubicBezTo>
                  <a:lnTo>
                    <a:pt x="10097" y="2031"/>
                  </a:lnTo>
                  <a:lnTo>
                    <a:pt x="10097" y="1790"/>
                  </a:lnTo>
                  <a:cubicBezTo>
                    <a:pt x="10097" y="1655"/>
                    <a:pt x="9991" y="1535"/>
                    <a:pt x="9856" y="1535"/>
                  </a:cubicBezTo>
                  <a:lnTo>
                    <a:pt x="8141" y="1535"/>
                  </a:lnTo>
                  <a:cubicBezTo>
                    <a:pt x="8005" y="662"/>
                    <a:pt x="7253" y="0"/>
                    <a:pt x="63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53"/>
            <p:cNvSpPr/>
            <p:nvPr/>
          </p:nvSpPr>
          <p:spPr>
            <a:xfrm>
              <a:off x="5680775" y="2729488"/>
              <a:ext cx="59100" cy="63975"/>
            </a:xfrm>
            <a:custGeom>
              <a:rect b="b" l="l" r="r" t="t"/>
              <a:pathLst>
                <a:path extrusionOk="0" h="2559" w="2364">
                  <a:moveTo>
                    <a:pt x="1851" y="512"/>
                  </a:moveTo>
                  <a:lnTo>
                    <a:pt x="1851" y="2062"/>
                  </a:lnTo>
                  <a:lnTo>
                    <a:pt x="512" y="2062"/>
                  </a:lnTo>
                  <a:lnTo>
                    <a:pt x="512" y="512"/>
                  </a:lnTo>
                  <a:close/>
                  <a:moveTo>
                    <a:pt x="257" y="1"/>
                  </a:moveTo>
                  <a:cubicBezTo>
                    <a:pt x="121" y="1"/>
                    <a:pt x="1" y="121"/>
                    <a:pt x="1" y="257"/>
                  </a:cubicBezTo>
                  <a:lnTo>
                    <a:pt x="1" y="2318"/>
                  </a:lnTo>
                  <a:cubicBezTo>
                    <a:pt x="1" y="2453"/>
                    <a:pt x="121" y="2559"/>
                    <a:pt x="257" y="2559"/>
                  </a:cubicBezTo>
                  <a:lnTo>
                    <a:pt x="2107" y="2559"/>
                  </a:lnTo>
                  <a:cubicBezTo>
                    <a:pt x="2243" y="2559"/>
                    <a:pt x="2363" y="2453"/>
                    <a:pt x="2363" y="2318"/>
                  </a:cubicBezTo>
                  <a:lnTo>
                    <a:pt x="2363" y="257"/>
                  </a:lnTo>
                  <a:cubicBezTo>
                    <a:pt x="2363" y="121"/>
                    <a:pt x="2243" y="1"/>
                    <a:pt x="210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53"/>
            <p:cNvSpPr/>
            <p:nvPr/>
          </p:nvSpPr>
          <p:spPr>
            <a:xfrm>
              <a:off x="5751500" y="2755063"/>
              <a:ext cx="132050" cy="12825"/>
            </a:xfrm>
            <a:custGeom>
              <a:rect b="b" l="l" r="r" t="t"/>
              <a:pathLst>
                <a:path extrusionOk="0" h="513" w="5282">
                  <a:moveTo>
                    <a:pt x="347" y="1"/>
                  </a:moveTo>
                  <a:cubicBezTo>
                    <a:pt x="0" y="1"/>
                    <a:pt x="0" y="512"/>
                    <a:pt x="347" y="512"/>
                  </a:cubicBezTo>
                  <a:lnTo>
                    <a:pt x="4951" y="512"/>
                  </a:lnTo>
                  <a:cubicBezTo>
                    <a:pt x="5282" y="512"/>
                    <a:pt x="5282" y="1"/>
                    <a:pt x="495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53"/>
            <p:cNvSpPr/>
            <p:nvPr/>
          </p:nvSpPr>
          <p:spPr>
            <a:xfrm>
              <a:off x="5680775" y="2808113"/>
              <a:ext cx="58700" cy="63975"/>
            </a:xfrm>
            <a:custGeom>
              <a:rect b="b" l="l" r="r" t="t"/>
              <a:pathLst>
                <a:path extrusionOk="0" h="2559" w="2348">
                  <a:moveTo>
                    <a:pt x="1851" y="512"/>
                  </a:moveTo>
                  <a:lnTo>
                    <a:pt x="1851" y="2077"/>
                  </a:lnTo>
                  <a:lnTo>
                    <a:pt x="512" y="2077"/>
                  </a:lnTo>
                  <a:lnTo>
                    <a:pt x="512" y="512"/>
                  </a:lnTo>
                  <a:close/>
                  <a:moveTo>
                    <a:pt x="257" y="0"/>
                  </a:moveTo>
                  <a:cubicBezTo>
                    <a:pt x="121" y="0"/>
                    <a:pt x="1" y="121"/>
                    <a:pt x="1" y="256"/>
                  </a:cubicBezTo>
                  <a:lnTo>
                    <a:pt x="1" y="2317"/>
                  </a:lnTo>
                  <a:cubicBezTo>
                    <a:pt x="1" y="2453"/>
                    <a:pt x="106" y="2558"/>
                    <a:pt x="257" y="2558"/>
                  </a:cubicBezTo>
                  <a:lnTo>
                    <a:pt x="2107" y="2558"/>
                  </a:lnTo>
                  <a:cubicBezTo>
                    <a:pt x="2243" y="2558"/>
                    <a:pt x="2348" y="2453"/>
                    <a:pt x="2348" y="2317"/>
                  </a:cubicBezTo>
                  <a:lnTo>
                    <a:pt x="2348" y="256"/>
                  </a:lnTo>
                  <a:cubicBezTo>
                    <a:pt x="2348" y="121"/>
                    <a:pt x="2243" y="0"/>
                    <a:pt x="210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53"/>
            <p:cNvSpPr/>
            <p:nvPr/>
          </p:nvSpPr>
          <p:spPr>
            <a:xfrm>
              <a:off x="5751000" y="2834038"/>
              <a:ext cx="133075" cy="12500"/>
            </a:xfrm>
            <a:custGeom>
              <a:rect b="b" l="l" r="r" t="t"/>
              <a:pathLst>
                <a:path extrusionOk="0" h="500" w="5323">
                  <a:moveTo>
                    <a:pt x="338" y="0"/>
                  </a:moveTo>
                  <a:cubicBezTo>
                    <a:pt x="0" y="0"/>
                    <a:pt x="0" y="499"/>
                    <a:pt x="338" y="499"/>
                  </a:cubicBezTo>
                  <a:cubicBezTo>
                    <a:pt x="347" y="499"/>
                    <a:pt x="357" y="499"/>
                    <a:pt x="367" y="498"/>
                  </a:cubicBezTo>
                  <a:lnTo>
                    <a:pt x="4971" y="498"/>
                  </a:lnTo>
                  <a:cubicBezTo>
                    <a:pt x="4980" y="499"/>
                    <a:pt x="4989" y="499"/>
                    <a:pt x="4998" y="499"/>
                  </a:cubicBezTo>
                  <a:cubicBezTo>
                    <a:pt x="5322" y="499"/>
                    <a:pt x="5322" y="0"/>
                    <a:pt x="4998" y="0"/>
                  </a:cubicBezTo>
                  <a:cubicBezTo>
                    <a:pt x="4989" y="0"/>
                    <a:pt x="4980" y="1"/>
                    <a:pt x="4971" y="2"/>
                  </a:cubicBezTo>
                  <a:lnTo>
                    <a:pt x="367" y="2"/>
                  </a:lnTo>
                  <a:cubicBezTo>
                    <a:pt x="357" y="1"/>
                    <a:pt x="347" y="0"/>
                    <a:pt x="33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53"/>
            <p:cNvSpPr/>
            <p:nvPr/>
          </p:nvSpPr>
          <p:spPr>
            <a:xfrm>
              <a:off x="5680775" y="2887063"/>
              <a:ext cx="58700" cy="63625"/>
            </a:xfrm>
            <a:custGeom>
              <a:rect b="b" l="l" r="r" t="t"/>
              <a:pathLst>
                <a:path extrusionOk="0" h="2545" w="2348">
                  <a:moveTo>
                    <a:pt x="1851" y="498"/>
                  </a:moveTo>
                  <a:lnTo>
                    <a:pt x="1851" y="2048"/>
                  </a:lnTo>
                  <a:lnTo>
                    <a:pt x="512" y="2048"/>
                  </a:lnTo>
                  <a:lnTo>
                    <a:pt x="512" y="498"/>
                  </a:lnTo>
                  <a:close/>
                  <a:moveTo>
                    <a:pt x="234" y="1"/>
                  </a:moveTo>
                  <a:cubicBezTo>
                    <a:pt x="108" y="1"/>
                    <a:pt x="1" y="115"/>
                    <a:pt x="1" y="243"/>
                  </a:cubicBezTo>
                  <a:lnTo>
                    <a:pt x="1" y="2304"/>
                  </a:lnTo>
                  <a:cubicBezTo>
                    <a:pt x="1" y="2439"/>
                    <a:pt x="121" y="2545"/>
                    <a:pt x="257" y="2545"/>
                  </a:cubicBezTo>
                  <a:lnTo>
                    <a:pt x="2107" y="2545"/>
                  </a:lnTo>
                  <a:cubicBezTo>
                    <a:pt x="2243" y="2545"/>
                    <a:pt x="2348" y="2439"/>
                    <a:pt x="2348" y="2304"/>
                  </a:cubicBezTo>
                  <a:lnTo>
                    <a:pt x="2348" y="243"/>
                  </a:lnTo>
                  <a:cubicBezTo>
                    <a:pt x="2348" y="115"/>
                    <a:pt x="2254" y="1"/>
                    <a:pt x="2130" y="1"/>
                  </a:cubicBezTo>
                  <a:cubicBezTo>
                    <a:pt x="2123" y="1"/>
                    <a:pt x="2115" y="1"/>
                    <a:pt x="2107" y="2"/>
                  </a:cubicBezTo>
                  <a:lnTo>
                    <a:pt x="257" y="2"/>
                  </a:lnTo>
                  <a:cubicBezTo>
                    <a:pt x="249" y="1"/>
                    <a:pt x="241" y="1"/>
                    <a:pt x="23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53"/>
            <p:cNvSpPr/>
            <p:nvPr/>
          </p:nvSpPr>
          <p:spPr>
            <a:xfrm>
              <a:off x="5751500" y="2912688"/>
              <a:ext cx="132050" cy="12425"/>
            </a:xfrm>
            <a:custGeom>
              <a:rect b="b" l="l" r="r" t="t"/>
              <a:pathLst>
                <a:path extrusionOk="0" h="497" w="5282">
                  <a:moveTo>
                    <a:pt x="347" y="0"/>
                  </a:moveTo>
                  <a:cubicBezTo>
                    <a:pt x="0" y="0"/>
                    <a:pt x="0" y="497"/>
                    <a:pt x="347" y="497"/>
                  </a:cubicBezTo>
                  <a:lnTo>
                    <a:pt x="4951" y="497"/>
                  </a:lnTo>
                  <a:cubicBezTo>
                    <a:pt x="5282" y="497"/>
                    <a:pt x="5282" y="0"/>
                    <a:pt x="495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53"/>
            <p:cNvSpPr/>
            <p:nvPr/>
          </p:nvSpPr>
          <p:spPr>
            <a:xfrm>
              <a:off x="5751000" y="2780988"/>
              <a:ext cx="133075" cy="12500"/>
            </a:xfrm>
            <a:custGeom>
              <a:rect b="b" l="l" r="r" t="t"/>
              <a:pathLst>
                <a:path extrusionOk="0" h="500" w="5323">
                  <a:moveTo>
                    <a:pt x="338" y="1"/>
                  </a:moveTo>
                  <a:cubicBezTo>
                    <a:pt x="0" y="1"/>
                    <a:pt x="0" y="500"/>
                    <a:pt x="338" y="500"/>
                  </a:cubicBezTo>
                  <a:cubicBezTo>
                    <a:pt x="347" y="500"/>
                    <a:pt x="357" y="499"/>
                    <a:pt x="367" y="499"/>
                  </a:cubicBezTo>
                  <a:lnTo>
                    <a:pt x="4971" y="499"/>
                  </a:lnTo>
                  <a:cubicBezTo>
                    <a:pt x="4980" y="499"/>
                    <a:pt x="4989" y="500"/>
                    <a:pt x="4998" y="500"/>
                  </a:cubicBezTo>
                  <a:cubicBezTo>
                    <a:pt x="5322" y="500"/>
                    <a:pt x="5322" y="1"/>
                    <a:pt x="4998" y="1"/>
                  </a:cubicBezTo>
                  <a:cubicBezTo>
                    <a:pt x="4989" y="1"/>
                    <a:pt x="4980" y="1"/>
                    <a:pt x="4971" y="2"/>
                  </a:cubicBezTo>
                  <a:lnTo>
                    <a:pt x="367" y="2"/>
                  </a:lnTo>
                  <a:cubicBezTo>
                    <a:pt x="357" y="1"/>
                    <a:pt x="347" y="1"/>
                    <a:pt x="3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53"/>
            <p:cNvSpPr/>
            <p:nvPr/>
          </p:nvSpPr>
          <p:spPr>
            <a:xfrm>
              <a:off x="5751000" y="2859613"/>
              <a:ext cx="133075" cy="12500"/>
            </a:xfrm>
            <a:custGeom>
              <a:rect b="b" l="l" r="r" t="t"/>
              <a:pathLst>
                <a:path extrusionOk="0" h="500" w="5323">
                  <a:moveTo>
                    <a:pt x="338" y="0"/>
                  </a:moveTo>
                  <a:cubicBezTo>
                    <a:pt x="0" y="0"/>
                    <a:pt x="0" y="499"/>
                    <a:pt x="338" y="499"/>
                  </a:cubicBezTo>
                  <a:cubicBezTo>
                    <a:pt x="347" y="499"/>
                    <a:pt x="357" y="499"/>
                    <a:pt x="367" y="498"/>
                  </a:cubicBezTo>
                  <a:lnTo>
                    <a:pt x="4971" y="498"/>
                  </a:lnTo>
                  <a:cubicBezTo>
                    <a:pt x="4980" y="499"/>
                    <a:pt x="4989" y="499"/>
                    <a:pt x="4998" y="499"/>
                  </a:cubicBezTo>
                  <a:cubicBezTo>
                    <a:pt x="5322" y="499"/>
                    <a:pt x="5322" y="0"/>
                    <a:pt x="4998" y="0"/>
                  </a:cubicBezTo>
                  <a:cubicBezTo>
                    <a:pt x="4989" y="0"/>
                    <a:pt x="4980" y="1"/>
                    <a:pt x="4971" y="2"/>
                  </a:cubicBezTo>
                  <a:lnTo>
                    <a:pt x="367" y="2"/>
                  </a:lnTo>
                  <a:cubicBezTo>
                    <a:pt x="357" y="1"/>
                    <a:pt x="347" y="0"/>
                    <a:pt x="33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53"/>
            <p:cNvSpPr/>
            <p:nvPr/>
          </p:nvSpPr>
          <p:spPr>
            <a:xfrm>
              <a:off x="5750975" y="2938238"/>
              <a:ext cx="133100" cy="12850"/>
            </a:xfrm>
            <a:custGeom>
              <a:rect b="b" l="l" r="r" t="t"/>
              <a:pathLst>
                <a:path extrusionOk="0" h="514" w="5324">
                  <a:moveTo>
                    <a:pt x="339" y="0"/>
                  </a:moveTo>
                  <a:cubicBezTo>
                    <a:pt x="1" y="0"/>
                    <a:pt x="1" y="514"/>
                    <a:pt x="339" y="514"/>
                  </a:cubicBezTo>
                  <a:cubicBezTo>
                    <a:pt x="348" y="514"/>
                    <a:pt x="358" y="514"/>
                    <a:pt x="368" y="513"/>
                  </a:cubicBezTo>
                  <a:lnTo>
                    <a:pt x="4972" y="513"/>
                  </a:lnTo>
                  <a:cubicBezTo>
                    <a:pt x="4981" y="514"/>
                    <a:pt x="4990" y="514"/>
                    <a:pt x="4999" y="514"/>
                  </a:cubicBezTo>
                  <a:cubicBezTo>
                    <a:pt x="5324" y="514"/>
                    <a:pt x="5324" y="0"/>
                    <a:pt x="4999" y="0"/>
                  </a:cubicBezTo>
                  <a:cubicBezTo>
                    <a:pt x="4990" y="0"/>
                    <a:pt x="4981" y="0"/>
                    <a:pt x="4972" y="1"/>
                  </a:cubicBezTo>
                  <a:lnTo>
                    <a:pt x="368" y="1"/>
                  </a:lnTo>
                  <a:cubicBezTo>
                    <a:pt x="358" y="0"/>
                    <a:pt x="348" y="0"/>
                    <a:pt x="33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54"/>
          <p:cNvSpPr txBox="1"/>
          <p:nvPr>
            <p:ph type="ctrTitle"/>
          </p:nvPr>
        </p:nvSpPr>
        <p:spPr>
          <a:xfrm>
            <a:off x="735746" y="6278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How Is Carbon Dioxide Impacting Our Oceans?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44" name="Google Shape;2244;p54"/>
          <p:cNvSpPr txBox="1"/>
          <p:nvPr>
            <p:ph idx="4294967295" type="body"/>
          </p:nvPr>
        </p:nvSpPr>
        <p:spPr>
          <a:xfrm>
            <a:off x="786175" y="1770175"/>
            <a:ext cx="80376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</a:t>
            </a:r>
            <a:r>
              <a:rPr baseline="-25000" lang="en" sz="2000"/>
              <a:t>2</a:t>
            </a:r>
            <a:r>
              <a:rPr lang="en" sz="2000"/>
              <a:t> doesn’t just impact the atmosphere and increase the Earth’s temperature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Gases can dissolve in water!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This is what happens with large amounts of the CO</a:t>
            </a:r>
            <a:r>
              <a:rPr baseline="-25000" lang="en" sz="2000"/>
              <a:t>2</a:t>
            </a:r>
            <a:r>
              <a:rPr lang="en" sz="2000"/>
              <a:t> in the Earth’s atmosphere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/>
              <a:t>But how?</a:t>
            </a:r>
            <a:endParaRPr b="1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8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55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Gases Dissolving in Water</a:t>
            </a:r>
            <a:endParaRPr/>
          </a:p>
        </p:txBody>
      </p:sp>
      <p:sp>
        <p:nvSpPr>
          <p:cNvPr id="2250" name="Google Shape;2250;p55"/>
          <p:cNvSpPr txBox="1"/>
          <p:nvPr>
            <p:ph idx="4294967295" type="subTitle"/>
          </p:nvPr>
        </p:nvSpPr>
        <p:spPr>
          <a:xfrm>
            <a:off x="3476550" y="1041125"/>
            <a:ext cx="2190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10</a:t>
            </a:r>
            <a:r>
              <a:rPr lang="en" sz="2000"/>
              <a:t> minutes </a:t>
            </a:r>
            <a:endParaRPr sz="2000"/>
          </a:p>
        </p:txBody>
      </p:sp>
      <p:pic>
        <p:nvPicPr>
          <p:cNvPr id="2251" name="Google Shape;2251;p55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flipH="1" rot="-531200">
            <a:off x="1304410" y="1701411"/>
            <a:ext cx="2616201" cy="7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2" name="Google Shape;2252;p55"/>
          <p:cNvSpPr txBox="1"/>
          <p:nvPr/>
        </p:nvSpPr>
        <p:spPr>
          <a:xfrm>
            <a:off x="1442517" y="1793887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73763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Demonstration</a:t>
            </a:r>
            <a:endParaRPr sz="2200">
              <a:solidFill>
                <a:srgbClr val="073763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53" name="Google Shape;2253;p55"/>
          <p:cNvSpPr txBox="1"/>
          <p:nvPr/>
        </p:nvSpPr>
        <p:spPr>
          <a:xfrm>
            <a:off x="1165275" y="2409300"/>
            <a:ext cx="70824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</a:t>
            </a:r>
            <a:r>
              <a:rPr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a bottle of soda teach us about gases dissolving in water? 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4" name="Google Shape;2254;p55"/>
          <p:cNvSpPr txBox="1"/>
          <p:nvPr/>
        </p:nvSpPr>
        <p:spPr>
          <a:xfrm>
            <a:off x="703188" y="4069900"/>
            <a:ext cx="7739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grpSp>
        <p:nvGrpSpPr>
          <p:cNvPr id="2255" name="Google Shape;2255;p55"/>
          <p:cNvGrpSpPr/>
          <p:nvPr/>
        </p:nvGrpSpPr>
        <p:grpSpPr>
          <a:xfrm>
            <a:off x="838667" y="1834541"/>
            <a:ext cx="426476" cy="446385"/>
            <a:chOff x="7571624" y="3808935"/>
            <a:chExt cx="292047" cy="352762"/>
          </a:xfrm>
        </p:grpSpPr>
        <p:sp>
          <p:nvSpPr>
            <p:cNvPr id="2256" name="Google Shape;2256;p55"/>
            <p:cNvSpPr/>
            <p:nvPr/>
          </p:nvSpPr>
          <p:spPr>
            <a:xfrm>
              <a:off x="7802955" y="4057755"/>
              <a:ext cx="15227" cy="15195"/>
            </a:xfrm>
            <a:custGeom>
              <a:rect b="b" l="l" r="r" t="t"/>
              <a:pathLst>
                <a:path extrusionOk="0" h="477" w="478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55"/>
            <p:cNvSpPr/>
            <p:nvPr/>
          </p:nvSpPr>
          <p:spPr>
            <a:xfrm>
              <a:off x="7764665" y="4115763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55"/>
            <p:cNvSpPr/>
            <p:nvPr/>
          </p:nvSpPr>
          <p:spPr>
            <a:xfrm>
              <a:off x="7653141" y="4048262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7675917" y="4115763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55"/>
            <p:cNvSpPr/>
            <p:nvPr/>
          </p:nvSpPr>
          <p:spPr>
            <a:xfrm>
              <a:off x="7715736" y="4062660"/>
              <a:ext cx="16342" cy="15959"/>
            </a:xfrm>
            <a:custGeom>
              <a:rect b="b" l="l" r="r" t="t"/>
              <a:pathLst>
                <a:path extrusionOk="0" h="501" w="513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55"/>
            <p:cNvSpPr/>
            <p:nvPr/>
          </p:nvSpPr>
          <p:spPr>
            <a:xfrm>
              <a:off x="7571624" y="3808935"/>
              <a:ext cx="292047" cy="352762"/>
            </a:xfrm>
            <a:custGeom>
              <a:rect b="b" l="l" r="r" t="t"/>
              <a:pathLst>
                <a:path extrusionOk="0" h="11074" w="9168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5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56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Takeaways</a:t>
            </a:r>
            <a:endParaRPr/>
          </a:p>
        </p:txBody>
      </p:sp>
      <p:pic>
        <p:nvPicPr>
          <p:cNvPr id="2267" name="Google Shape;2267;p5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 flipH="1" rot="-531200">
            <a:off x="1304410" y="1701411"/>
            <a:ext cx="2616201" cy="7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8" name="Google Shape;2268;p56"/>
          <p:cNvSpPr txBox="1"/>
          <p:nvPr/>
        </p:nvSpPr>
        <p:spPr>
          <a:xfrm>
            <a:off x="1442517" y="1793887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73763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Demonstration</a:t>
            </a:r>
            <a:endParaRPr sz="2200">
              <a:solidFill>
                <a:srgbClr val="073763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69" name="Google Shape;2269;p56"/>
          <p:cNvSpPr txBox="1"/>
          <p:nvPr/>
        </p:nvSpPr>
        <p:spPr>
          <a:xfrm>
            <a:off x="1165275" y="2409300"/>
            <a:ext cx="7082400" cy="20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Now you have actually seen: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</a:t>
            </a:r>
            <a:r>
              <a:rPr baseline="-25000"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dissolved in water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CO</a:t>
            </a:r>
            <a:r>
              <a:rPr baseline="-25000"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can come back out of water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0" name="Google Shape;2270;p56"/>
          <p:cNvSpPr txBox="1"/>
          <p:nvPr/>
        </p:nvSpPr>
        <p:spPr>
          <a:xfrm>
            <a:off x="703188" y="4069900"/>
            <a:ext cx="7739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grpSp>
        <p:nvGrpSpPr>
          <p:cNvPr id="2271" name="Google Shape;2271;p56"/>
          <p:cNvGrpSpPr/>
          <p:nvPr/>
        </p:nvGrpSpPr>
        <p:grpSpPr>
          <a:xfrm>
            <a:off x="838667" y="1834541"/>
            <a:ext cx="426476" cy="446385"/>
            <a:chOff x="7571624" y="3808935"/>
            <a:chExt cx="292047" cy="352762"/>
          </a:xfrm>
        </p:grpSpPr>
        <p:sp>
          <p:nvSpPr>
            <p:cNvPr id="2272" name="Google Shape;2272;p56"/>
            <p:cNvSpPr/>
            <p:nvPr/>
          </p:nvSpPr>
          <p:spPr>
            <a:xfrm>
              <a:off x="7802955" y="4057755"/>
              <a:ext cx="15227" cy="15195"/>
            </a:xfrm>
            <a:custGeom>
              <a:rect b="b" l="l" r="r" t="t"/>
              <a:pathLst>
                <a:path extrusionOk="0" h="477" w="478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>
              <a:off x="7764665" y="4115763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>
              <a:off x="7653141" y="4048262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>
              <a:off x="7675917" y="4115763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>
              <a:off x="7715736" y="4062660"/>
              <a:ext cx="16342" cy="15959"/>
            </a:xfrm>
            <a:custGeom>
              <a:rect b="b" l="l" r="r" t="t"/>
              <a:pathLst>
                <a:path extrusionOk="0" h="501" w="513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>
              <a:off x="7571624" y="3808935"/>
              <a:ext cx="292047" cy="352762"/>
            </a:xfrm>
            <a:custGeom>
              <a:rect b="b" l="l" r="r" t="t"/>
              <a:pathLst>
                <a:path extrusionOk="0" h="11074" w="9168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