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5" r:id="rId2"/>
    <p:sldId id="257" r:id="rId3"/>
    <p:sldId id="258" r:id="rId4"/>
    <p:sldId id="259" r:id="rId5"/>
    <p:sldId id="260" r:id="rId6"/>
    <p:sldId id="261" r:id="rId7"/>
    <p:sldId id="262" r:id="rId8"/>
    <p:sldId id="263" r:id="rId9"/>
    <p:sldId id="270" r:id="rId10"/>
    <p:sldId id="264" r:id="rId11"/>
    <p:sldId id="265" r:id="rId12"/>
    <p:sldId id="287" r:id="rId13"/>
    <p:sldId id="266" r:id="rId14"/>
    <p:sldId id="267" r:id="rId15"/>
    <p:sldId id="288" r:id="rId16"/>
    <p:sldId id="283" r:id="rId17"/>
    <p:sldId id="281" r:id="rId18"/>
    <p:sldId id="284" r:id="rId19"/>
    <p:sldId id="271" r:id="rId20"/>
    <p:sldId id="272" r:id="rId21"/>
    <p:sldId id="289" r:id="rId22"/>
    <p:sldId id="274" r:id="rId23"/>
    <p:sldId id="275"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47" autoAdjust="0"/>
  </p:normalViewPr>
  <p:slideViewPr>
    <p:cSldViewPr showGuides="1">
      <p:cViewPr>
        <p:scale>
          <a:sx n="60" d="100"/>
          <a:sy n="60" d="100"/>
        </p:scale>
        <p:origin x="-224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ilary\Dropbox\OA%20AP%20Chem\OA_Oyster_TeacherCop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ilary\Dropbox\OA%20AP%20Chem\OA_Oyster_Ocean_TeacherCopy.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ilary\Dropbox\OA%20AP%20Chem\OA_Oyster_Ocean_TeacherCopy.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Hilary\Dropbox\OA%20AP%20Chem\OA_Oyster_Ocean_TeacherCopy.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Hilary\Dropbox\OA%20AP%20Chem\OA_Oyster_Ocean_TeacherCop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ilary\Dropbox\OA%20AP%20Chem\UWHS%20Ocean%20Acidification%20and%20Oysters%20Module\UWHS_OAOysters_Data_TeacherCop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Relative larval production dependence on </a:t>
            </a:r>
            <a:r>
              <a:rPr lang="el-GR" sz="2400" b="1" i="0" u="none" strike="noStrike" baseline="0" dirty="0" smtClean="0">
                <a:effectLst/>
              </a:rPr>
              <a:t>Ω</a:t>
            </a:r>
            <a:endParaRPr lang="en-US" sz="2400" dirty="0"/>
          </a:p>
        </c:rich>
      </c:tx>
      <c:layout/>
      <c:overlay val="0"/>
    </c:title>
    <c:autoTitleDeleted val="0"/>
    <c:plotArea>
      <c:layout/>
      <c:scatterChart>
        <c:scatterStyle val="lineMarker"/>
        <c:varyColors val="0"/>
        <c:ser>
          <c:idx val="0"/>
          <c:order val="0"/>
          <c:spPr>
            <a:ln w="28575">
              <a:noFill/>
            </a:ln>
          </c:spPr>
          <c:marker>
            <c:symbol val="diamond"/>
            <c:size val="12"/>
          </c:marker>
          <c:trendline>
            <c:trendlineType val="linear"/>
            <c:dispRSqr val="1"/>
            <c:dispEq val="0"/>
            <c:trendlineLbl>
              <c:layout>
                <c:manualLayout>
                  <c:x val="1.1063095459524252E-2"/>
                  <c:y val="-3.426223356632966E-2"/>
                </c:manualLayout>
              </c:layout>
              <c:numFmt formatCode="General" sourceLinked="0"/>
              <c:txPr>
                <a:bodyPr/>
                <a:lstStyle/>
                <a:p>
                  <a:pPr>
                    <a:defRPr sz="1400"/>
                  </a:pPr>
                  <a:endParaRPr lang="en-US"/>
                </a:p>
              </c:txPr>
            </c:trendlineLbl>
          </c:trendline>
          <c:trendline>
            <c:spPr>
              <a:ln w="28575"/>
            </c:spPr>
            <c:trendlineType val="linear"/>
            <c:dispRSqr val="0"/>
            <c:dispEq val="0"/>
          </c:trendline>
          <c:xVal>
            <c:numRef>
              <c:f>OA_Oyster_data!$J$5:$J$20</c:f>
              <c:numCache>
                <c:formatCode>0.000</c:formatCode>
                <c:ptCount val="16"/>
                <c:pt idx="0">
                  <c:v>1.5782600000000002</c:v>
                </c:pt>
                <c:pt idx="1">
                  <c:v>1.4153899999999999</c:v>
                </c:pt>
                <c:pt idx="2">
                  <c:v>1.31212</c:v>
                </c:pt>
                <c:pt idx="3">
                  <c:v>1.0024900000000001</c:v>
                </c:pt>
                <c:pt idx="4">
                  <c:v>1.1437199999999998</c:v>
                </c:pt>
                <c:pt idx="5">
                  <c:v>1.3018099999999999</c:v>
                </c:pt>
                <c:pt idx="6">
                  <c:v>1.52342</c:v>
                </c:pt>
                <c:pt idx="7">
                  <c:v>1.7560100000000003</c:v>
                </c:pt>
                <c:pt idx="8">
                  <c:v>1.6462799999999995</c:v>
                </c:pt>
                <c:pt idx="9">
                  <c:v>1.3842099999999999</c:v>
                </c:pt>
                <c:pt idx="10">
                  <c:v>1.55985</c:v>
                </c:pt>
                <c:pt idx="11">
                  <c:v>1.42398</c:v>
                </c:pt>
                <c:pt idx="12">
                  <c:v>1.5728900000000001</c:v>
                </c:pt>
                <c:pt idx="13">
                  <c:v>2.0790899999999999</c:v>
                </c:pt>
                <c:pt idx="14">
                  <c:v>1.7065900000000001</c:v>
                </c:pt>
                <c:pt idx="15">
                  <c:v>1.5018899999999997</c:v>
                </c:pt>
              </c:numCache>
            </c:numRef>
          </c:xVal>
          <c:yVal>
            <c:numRef>
              <c:f>OA_Oyster_data!$B$5:$B$20</c:f>
              <c:numCache>
                <c:formatCode>0.00</c:formatCode>
                <c:ptCount val="16"/>
                <c:pt idx="0">
                  <c:v>0</c:v>
                </c:pt>
                <c:pt idx="1">
                  <c:v>-0.33333333333333331</c:v>
                </c:pt>
                <c:pt idx="2">
                  <c:v>-0.5</c:v>
                </c:pt>
                <c:pt idx="3">
                  <c:v>-0.66666666666666663</c:v>
                </c:pt>
                <c:pt idx="4">
                  <c:v>-1</c:v>
                </c:pt>
                <c:pt idx="5">
                  <c:v>-0.5</c:v>
                </c:pt>
                <c:pt idx="6">
                  <c:v>-0.16666666666666666</c:v>
                </c:pt>
                <c:pt idx="7">
                  <c:v>0</c:v>
                </c:pt>
                <c:pt idx="8">
                  <c:v>0.33333333333333331</c:v>
                </c:pt>
                <c:pt idx="9">
                  <c:v>-0.16666666666666666</c:v>
                </c:pt>
                <c:pt idx="10">
                  <c:v>-0.66666666666666663</c:v>
                </c:pt>
                <c:pt idx="11">
                  <c:v>-0.66666666666666663</c:v>
                </c:pt>
                <c:pt idx="12">
                  <c:v>-0.66666666666666663</c:v>
                </c:pt>
                <c:pt idx="13">
                  <c:v>0.33333333333333331</c:v>
                </c:pt>
                <c:pt idx="14">
                  <c:v>0.33333333333333331</c:v>
                </c:pt>
                <c:pt idx="15">
                  <c:v>-0.5</c:v>
                </c:pt>
              </c:numCache>
            </c:numRef>
          </c:yVal>
          <c:smooth val="0"/>
        </c:ser>
        <c:dLbls>
          <c:showLegendKey val="0"/>
          <c:showVal val="0"/>
          <c:showCatName val="0"/>
          <c:showSerName val="0"/>
          <c:showPercent val="0"/>
          <c:showBubbleSize val="0"/>
        </c:dLbls>
        <c:axId val="92360064"/>
        <c:axId val="93963776"/>
      </c:scatterChart>
      <c:valAx>
        <c:axId val="92360064"/>
        <c:scaling>
          <c:orientation val="minMax"/>
          <c:max val="2.5"/>
          <c:min val="0.5"/>
        </c:scaling>
        <c:delete val="0"/>
        <c:axPos val="b"/>
        <c:title>
          <c:tx>
            <c:rich>
              <a:bodyPr/>
              <a:lstStyle/>
              <a:p>
                <a:pPr>
                  <a:defRPr sz="1200"/>
                </a:pPr>
                <a:r>
                  <a:rPr lang="el-GR" sz="2000" b="1" i="0" u="none" strike="noStrike" baseline="0" dirty="0" smtClean="0">
                    <a:effectLst/>
                  </a:rPr>
                  <a:t>Ω</a:t>
                </a:r>
                <a:r>
                  <a:rPr lang="en-US" sz="2000" b="1" i="0" u="none" strike="noStrike" baseline="0" dirty="0" smtClean="0">
                    <a:effectLst/>
                  </a:rPr>
                  <a:t>, aragonite saturation state</a:t>
                </a:r>
                <a:endParaRPr lang="en-US" sz="2000" dirty="0"/>
              </a:p>
            </c:rich>
          </c:tx>
          <c:layout/>
          <c:overlay val="0"/>
        </c:title>
        <c:numFmt formatCode="General" sourceLinked="0"/>
        <c:majorTickMark val="out"/>
        <c:minorTickMark val="none"/>
        <c:tickLblPos val="nextTo"/>
        <c:txPr>
          <a:bodyPr/>
          <a:lstStyle/>
          <a:p>
            <a:pPr>
              <a:defRPr sz="1400" baseline="0"/>
            </a:pPr>
            <a:endParaRPr lang="en-US"/>
          </a:p>
        </c:txPr>
        <c:crossAx val="93963776"/>
        <c:crosses val="autoZero"/>
        <c:crossBetween val="midCat"/>
      </c:valAx>
      <c:valAx>
        <c:axId val="93963776"/>
        <c:scaling>
          <c:orientation val="minMax"/>
        </c:scaling>
        <c:delete val="0"/>
        <c:axPos val="l"/>
        <c:majorGridlines/>
        <c:title>
          <c:tx>
            <c:rich>
              <a:bodyPr rot="-5400000" vert="horz"/>
              <a:lstStyle/>
              <a:p>
                <a:pPr>
                  <a:defRPr sz="1200"/>
                </a:pPr>
                <a:r>
                  <a:rPr lang="en-US" sz="2000" dirty="0"/>
                  <a:t>Relative larval production</a:t>
                </a:r>
              </a:p>
            </c:rich>
          </c:tx>
          <c:layout/>
          <c:overlay val="0"/>
        </c:title>
        <c:numFmt formatCode="0.00" sourceLinked="1"/>
        <c:majorTickMark val="out"/>
        <c:minorTickMark val="none"/>
        <c:tickLblPos val="nextTo"/>
        <c:txPr>
          <a:bodyPr/>
          <a:lstStyle/>
          <a:p>
            <a:pPr>
              <a:defRPr sz="1400" baseline="0"/>
            </a:pPr>
            <a:endParaRPr lang="en-US"/>
          </a:p>
        </c:txPr>
        <c:crossAx val="92360064"/>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pH</c:v>
          </c:tx>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Part2_Chemistry_data!$E$4:$E$5441</c:f>
              <c:numCache>
                <c:formatCode>0.000</c:formatCode>
                <c:ptCount val="5438"/>
                <c:pt idx="0">
                  <c:v>7.8287730481656004</c:v>
                </c:pt>
                <c:pt idx="1">
                  <c:v>7.8192750221386502</c:v>
                </c:pt>
                <c:pt idx="2">
                  <c:v>7.8097670221386499</c:v>
                </c:pt>
                <c:pt idx="3">
                  <c:v>7.8050030481655996</c:v>
                </c:pt>
                <c:pt idx="4">
                  <c:v>7.79548507830249</c:v>
                </c:pt>
                <c:pt idx="5">
                  <c:v>7.7907344273260204</c:v>
                </c:pt>
                <c:pt idx="6">
                  <c:v>7.7812031509085102</c:v>
                </c:pt>
                <c:pt idx="7">
                  <c:v>7.7811866031663097</c:v>
                </c:pt>
                <c:pt idx="8">
                  <c:v>7.7764192906574703</c:v>
                </c:pt>
                <c:pt idx="9">
                  <c:v>7.7764192906574703</c:v>
                </c:pt>
                <c:pt idx="10">
                  <c:v>7.7669146574080603</c:v>
                </c:pt>
                <c:pt idx="11">
                  <c:v>7.75740665740806</c:v>
                </c:pt>
                <c:pt idx="12">
                  <c:v>7.7526427157637201</c:v>
                </c:pt>
                <c:pt idx="13">
                  <c:v>7.74788871576372</c:v>
                </c:pt>
                <c:pt idx="14">
                  <c:v>7.7336267157637204</c:v>
                </c:pt>
                <c:pt idx="15">
                  <c:v>7.7193746574080597</c:v>
                </c:pt>
                <c:pt idx="16">
                  <c:v>7.7146206574080596</c:v>
                </c:pt>
                <c:pt idx="17">
                  <c:v>7.7193746574080597</c:v>
                </c:pt>
                <c:pt idx="18">
                  <c:v>7.7098766031663102</c:v>
                </c:pt>
                <c:pt idx="19">
                  <c:v>7.7098799663161701</c:v>
                </c:pt>
                <c:pt idx="20">
                  <c:v>7.69085402410375</c:v>
                </c:pt>
                <c:pt idx="21">
                  <c:v>7.6860900860054997</c:v>
                </c:pt>
                <c:pt idx="22">
                  <c:v>7.6813360860055004</c:v>
                </c:pt>
                <c:pt idx="23">
                  <c:v>7.6765721520220396</c:v>
                </c:pt>
                <c:pt idx="24">
                  <c:v>7.6813162221539901</c:v>
                </c:pt>
                <c:pt idx="25">
                  <c:v>7.6670442964019596</c:v>
                </c:pt>
                <c:pt idx="26">
                  <c:v>7.6622902964019497</c:v>
                </c:pt>
                <c:pt idx="27">
                  <c:v>7.6575263747665598</c:v>
                </c:pt>
                <c:pt idx="28">
                  <c:v>7.6480183747665604</c:v>
                </c:pt>
                <c:pt idx="29">
                  <c:v>7.6479985438481597</c:v>
                </c:pt>
                <c:pt idx="30">
                  <c:v>7.6527361279679003</c:v>
                </c:pt>
                <c:pt idx="31">
                  <c:v>7.6527228283607496</c:v>
                </c:pt>
                <c:pt idx="32">
                  <c:v>7.6432049314381203</c:v>
                </c:pt>
                <c:pt idx="33">
                  <c:v>7.6431984478465598</c:v>
                </c:pt>
                <c:pt idx="34">
                  <c:v>7.6573977684008101</c:v>
                </c:pt>
                <c:pt idx="35">
                  <c:v>7.6526373385227897</c:v>
                </c:pt>
                <c:pt idx="36">
                  <c:v>7.6573617821208302</c:v>
                </c:pt>
                <c:pt idx="37">
                  <c:v>7.6525262890940597</c:v>
                </c:pt>
                <c:pt idx="38">
                  <c:v>7.6762985527705396</c:v>
                </c:pt>
                <c:pt idx="39">
                  <c:v>7.69528921036519</c:v>
                </c:pt>
                <c:pt idx="40">
                  <c:v>7.6762697266262796</c:v>
                </c:pt>
                <c:pt idx="41">
                  <c:v>7.6620238592022298</c:v>
                </c:pt>
                <c:pt idx="42">
                  <c:v>7.6667393324879001</c:v>
                </c:pt>
                <c:pt idx="43">
                  <c:v>7.6667253547563003</c:v>
                </c:pt>
                <c:pt idx="44">
                  <c:v>7.6714402070422798</c:v>
                </c:pt>
                <c:pt idx="45">
                  <c:v>7.6619064091243798</c:v>
                </c:pt>
                <c:pt idx="46">
                  <c:v>7.6429036896714404</c:v>
                </c:pt>
                <c:pt idx="47">
                  <c:v>7.6428584586563399</c:v>
                </c:pt>
                <c:pt idx="48">
                  <c:v>7.6760648288054201</c:v>
                </c:pt>
                <c:pt idx="49">
                  <c:v>7.6997730424068402</c:v>
                </c:pt>
                <c:pt idx="50">
                  <c:v>7.7187273626390098</c:v>
                </c:pt>
                <c:pt idx="51">
                  <c:v>7.7139407567382499</c:v>
                </c:pt>
                <c:pt idx="52">
                  <c:v>7.7281653884072998</c:v>
                </c:pt>
                <c:pt idx="53">
                  <c:v>7.7471452347791603</c:v>
                </c:pt>
                <c:pt idx="54">
                  <c:v>7.77082510465904</c:v>
                </c:pt>
                <c:pt idx="55">
                  <c:v>7.78505983381626</c:v>
                </c:pt>
                <c:pt idx="56">
                  <c:v>7.8134788840134597</c:v>
                </c:pt>
                <c:pt idx="57">
                  <c:v>7.8277367887793297</c:v>
                </c:pt>
                <c:pt idx="58">
                  <c:v>7.8371936137048097</c:v>
                </c:pt>
                <c:pt idx="59">
                  <c:v>7.8228824394817096</c:v>
                </c:pt>
                <c:pt idx="60">
                  <c:v>7.8322939682914896</c:v>
                </c:pt>
                <c:pt idx="61">
                  <c:v>7.81810004240557</c:v>
                </c:pt>
                <c:pt idx="62">
                  <c:v>7.7801153917785904</c:v>
                </c:pt>
                <c:pt idx="63">
                  <c:v>7.7753708741990799</c:v>
                </c:pt>
                <c:pt idx="64">
                  <c:v>7.7991598515811802</c:v>
                </c:pt>
                <c:pt idx="65">
                  <c:v>7.8133649696065097</c:v>
                </c:pt>
                <c:pt idx="66">
                  <c:v>7.83231100363259</c:v>
                </c:pt>
                <c:pt idx="67">
                  <c:v>7.88932888542592</c:v>
                </c:pt>
                <c:pt idx="68">
                  <c:v>7.9272310940177899</c:v>
                </c:pt>
                <c:pt idx="69">
                  <c:v>7.9223311881769698</c:v>
                </c:pt>
                <c:pt idx="70">
                  <c:v>7.9319343890949598</c:v>
                </c:pt>
                <c:pt idx="71">
                  <c:v>7.9319615278432298</c:v>
                </c:pt>
                <c:pt idx="72">
                  <c:v>7.9509557942581797</c:v>
                </c:pt>
                <c:pt idx="73">
                  <c:v>7.93668838909496</c:v>
                </c:pt>
                <c:pt idx="74">
                  <c:v>7.9510330694050202</c:v>
                </c:pt>
                <c:pt idx="75">
                  <c:v>7.9699903970385799</c:v>
                </c:pt>
                <c:pt idx="76">
                  <c:v>7.9839087186920503</c:v>
                </c:pt>
                <c:pt idx="77">
                  <c:v>7.9744613230189199</c:v>
                </c:pt>
                <c:pt idx="78">
                  <c:v>7.9603404158089299</c:v>
                </c:pt>
                <c:pt idx="79">
                  <c:v>7.9652787385804302</c:v>
                </c:pt>
                <c:pt idx="80">
                  <c:v>7.98925732827212</c:v>
                </c:pt>
                <c:pt idx="81">
                  <c:v>7.9847312774357597</c:v>
                </c:pt>
                <c:pt idx="82">
                  <c:v>7.9848242861661403</c:v>
                </c:pt>
                <c:pt idx="83">
                  <c:v>7.9896454562354799</c:v>
                </c:pt>
                <c:pt idx="84">
                  <c:v>7.9515146837144401</c:v>
                </c:pt>
                <c:pt idx="85">
                  <c:v>7.9802332838850596</c:v>
                </c:pt>
                <c:pt idx="86">
                  <c:v>7.96595532846775</c:v>
                </c:pt>
                <c:pt idx="87">
                  <c:v>7.9182543683664202</c:v>
                </c:pt>
                <c:pt idx="88">
                  <c:v>7.8847542810195597</c:v>
                </c:pt>
                <c:pt idx="89">
                  <c:v>7.95621830381958</c:v>
                </c:pt>
                <c:pt idx="90">
                  <c:v>7.9659066959924099</c:v>
                </c:pt>
                <c:pt idx="91">
                  <c:v>7.9612709733122298</c:v>
                </c:pt>
                <c:pt idx="92">
                  <c:v>7.92322420724346</c:v>
                </c:pt>
                <c:pt idx="93">
                  <c:v>7.9565464024020702</c:v>
                </c:pt>
                <c:pt idx="94">
                  <c:v>7.9327745587874396</c:v>
                </c:pt>
                <c:pt idx="95">
                  <c:v>7.9571275656699001</c:v>
                </c:pt>
                <c:pt idx="96">
                  <c:v>7.9232483584596496</c:v>
                </c:pt>
                <c:pt idx="97">
                  <c:v>7.9137254059766802</c:v>
                </c:pt>
                <c:pt idx="98">
                  <c:v>7.9185383633482598</c:v>
                </c:pt>
                <c:pt idx="99">
                  <c:v>7.9090543832961302</c:v>
                </c:pt>
                <c:pt idx="100">
                  <c:v>7.9042782411465504</c:v>
                </c:pt>
                <c:pt idx="101">
                  <c:v>7.9043132866232204</c:v>
                </c:pt>
                <c:pt idx="102">
                  <c:v>7.90429848631676</c:v>
                </c:pt>
                <c:pt idx="103">
                  <c:v>7.8804548023774199</c:v>
                </c:pt>
                <c:pt idx="104">
                  <c:v>7.8661578223653503</c:v>
                </c:pt>
                <c:pt idx="105">
                  <c:v>7.8565693832042403</c:v>
                </c:pt>
                <c:pt idx="106">
                  <c:v>7.8470410057503299</c:v>
                </c:pt>
                <c:pt idx="107">
                  <c:v>7.84699856286153</c:v>
                </c:pt>
                <c:pt idx="108">
                  <c:v>7.8422316586327296</c:v>
                </c:pt>
                <c:pt idx="109">
                  <c:v>7.8327419531081697</c:v>
                </c:pt>
                <c:pt idx="110">
                  <c:v>7.8280375005689002</c:v>
                </c:pt>
                <c:pt idx="111">
                  <c:v>7.8233076075300696</c:v>
                </c:pt>
                <c:pt idx="112">
                  <c:v>7.8185590381481003</c:v>
                </c:pt>
                <c:pt idx="113">
                  <c:v>7.8138325568757701</c:v>
                </c:pt>
                <c:pt idx="114">
                  <c:v>7.80432827652767</c:v>
                </c:pt>
                <c:pt idx="115">
                  <c:v>7.8089594123901698</c:v>
                </c:pt>
                <c:pt idx="116">
                  <c:v>7.7710075916585497</c:v>
                </c:pt>
                <c:pt idx="117">
                  <c:v>7.7756142852483903</c:v>
                </c:pt>
                <c:pt idx="118">
                  <c:v>7.7186455213428502</c:v>
                </c:pt>
                <c:pt idx="119">
                  <c:v>7.7139098850602998</c:v>
                </c:pt>
                <c:pt idx="120">
                  <c:v>7.7139170616746204</c:v>
                </c:pt>
                <c:pt idx="121">
                  <c:v>7.6901525377090501</c:v>
                </c:pt>
                <c:pt idx="122">
                  <c:v>7.7091688112800201</c:v>
                </c:pt>
                <c:pt idx="123">
                  <c:v>7.7092075719928799</c:v>
                </c:pt>
                <c:pt idx="124">
                  <c:v>7.7377444862500999</c:v>
                </c:pt>
                <c:pt idx="125">
                  <c:v>7.8280466715595001</c:v>
                </c:pt>
                <c:pt idx="126">
                  <c:v>7.7757638736387298</c:v>
                </c:pt>
                <c:pt idx="127">
                  <c:v>7.7567220749949</c:v>
                </c:pt>
                <c:pt idx="128">
                  <c:v>7.7567295572232</c:v>
                </c:pt>
                <c:pt idx="129">
                  <c:v>7.7233822291949297</c:v>
                </c:pt>
                <c:pt idx="130">
                  <c:v>7.7661242280345704</c:v>
                </c:pt>
                <c:pt idx="131">
                  <c:v>7.7851296040870697</c:v>
                </c:pt>
                <c:pt idx="132">
                  <c:v>7.8183402505329997</c:v>
                </c:pt>
                <c:pt idx="133">
                  <c:v>7.7660591305508602</c:v>
                </c:pt>
                <c:pt idx="134">
                  <c:v>7.7612922505329998</c:v>
                </c:pt>
                <c:pt idx="135">
                  <c:v>7.7706956251202</c:v>
                </c:pt>
                <c:pt idx="136">
                  <c:v>7.7845965822385397</c:v>
                </c:pt>
                <c:pt idx="137">
                  <c:v>7.7846426654908596</c:v>
                </c:pt>
                <c:pt idx="138">
                  <c:v>7.75590181979143</c:v>
                </c:pt>
                <c:pt idx="139">
                  <c:v>7.7462379736912297</c:v>
                </c:pt>
                <c:pt idx="140">
                  <c:v>7.7701019004571297</c:v>
                </c:pt>
                <c:pt idx="141">
                  <c:v>7.7844904343376999</c:v>
                </c:pt>
                <c:pt idx="142">
                  <c:v>7.7702044365184104</c:v>
                </c:pt>
                <c:pt idx="143">
                  <c:v>7.7700650443567296</c:v>
                </c:pt>
                <c:pt idx="144">
                  <c:v>7.7700546517128899</c:v>
                </c:pt>
                <c:pt idx="145">
                  <c:v>7.7556191483900898</c:v>
                </c:pt>
                <c:pt idx="146">
                  <c:v>7.76991279380512</c:v>
                </c:pt>
                <c:pt idx="147">
                  <c:v>7.7698519028171402</c:v>
                </c:pt>
                <c:pt idx="148">
                  <c:v>7.7841623340889399</c:v>
                </c:pt>
                <c:pt idx="149">
                  <c:v>7.7983936382540699</c:v>
                </c:pt>
                <c:pt idx="150">
                  <c:v>7.8031866406499404</c:v>
                </c:pt>
                <c:pt idx="151">
                  <c:v>7.8079402389549699</c:v>
                </c:pt>
                <c:pt idx="152">
                  <c:v>7.8222022389549704</c:v>
                </c:pt>
                <c:pt idx="153">
                  <c:v>7.8221277128638196</c:v>
                </c:pt>
                <c:pt idx="154">
                  <c:v>7.8316619477933598</c:v>
                </c:pt>
                <c:pt idx="155">
                  <c:v>7.8411222367328399</c:v>
                </c:pt>
                <c:pt idx="156">
                  <c:v>7.8459548359071203</c:v>
                </c:pt>
                <c:pt idx="157">
                  <c:v>7.8554843955310103</c:v>
                </c:pt>
                <c:pt idx="158">
                  <c:v>7.8459538091802496</c:v>
                </c:pt>
                <c:pt idx="159">
                  <c:v>7.8365294154072904</c:v>
                </c:pt>
                <c:pt idx="160">
                  <c:v>7.8459332789097402</c:v>
                </c:pt>
                <c:pt idx="161">
                  <c:v>7.8222890122280697</c:v>
                </c:pt>
                <c:pt idx="162">
                  <c:v>7.8033038843590798</c:v>
                </c:pt>
                <c:pt idx="163">
                  <c:v>7.8080239086968399</c:v>
                </c:pt>
                <c:pt idx="164">
                  <c:v>7.8317019255518403</c:v>
                </c:pt>
                <c:pt idx="165">
                  <c:v>7.8459291078113198</c:v>
                </c:pt>
                <c:pt idx="166">
                  <c:v>7.8506695846524703</c:v>
                </c:pt>
                <c:pt idx="167">
                  <c:v>7.8649874904135304</c:v>
                </c:pt>
                <c:pt idx="168">
                  <c:v>7.8981485618273304</c:v>
                </c:pt>
                <c:pt idx="169">
                  <c:v>7.8649262995004996</c:v>
                </c:pt>
                <c:pt idx="170">
                  <c:v>7.8555312491416904</c:v>
                </c:pt>
                <c:pt idx="171">
                  <c:v>7.8792315035072402</c:v>
                </c:pt>
                <c:pt idx="172">
                  <c:v>7.9075917529310198</c:v>
                </c:pt>
                <c:pt idx="173">
                  <c:v>7.8649913104037399</c:v>
                </c:pt>
                <c:pt idx="174">
                  <c:v>7.8840159804117604</c:v>
                </c:pt>
                <c:pt idx="175">
                  <c:v>7.9077889205951104</c:v>
                </c:pt>
                <c:pt idx="176">
                  <c:v>7.9031044093188401</c:v>
                </c:pt>
                <c:pt idx="177">
                  <c:v>7.9030344187954</c:v>
                </c:pt>
                <c:pt idx="178">
                  <c:v>7.9884722821088099</c:v>
                </c:pt>
                <c:pt idx="179">
                  <c:v>7.9982295460741604</c:v>
                </c:pt>
                <c:pt idx="180">
                  <c:v>8.0125090434922903</c:v>
                </c:pt>
                <c:pt idx="181">
                  <c:v>7.9698121827550201</c:v>
                </c:pt>
                <c:pt idx="182">
                  <c:v>7.9507400606018797</c:v>
                </c:pt>
                <c:pt idx="183">
                  <c:v>7.9553732590544302</c:v>
                </c:pt>
                <c:pt idx="184">
                  <c:v>7.9836701399247101</c:v>
                </c:pt>
                <c:pt idx="185">
                  <c:v>8.0266935619584299</c:v>
                </c:pt>
                <c:pt idx="186">
                  <c:v>8.0316043443899794</c:v>
                </c:pt>
                <c:pt idx="187">
                  <c:v>8.0220428205736702</c:v>
                </c:pt>
                <c:pt idx="188">
                  <c:v>7.9359250679755897</c:v>
                </c:pt>
                <c:pt idx="189">
                  <c:v>7.9451269977610801</c:v>
                </c:pt>
                <c:pt idx="190">
                  <c:v>7.9590647523062099</c:v>
                </c:pt>
                <c:pt idx="191">
                  <c:v>7.9590126888458901</c:v>
                </c:pt>
                <c:pt idx="192">
                  <c:v>7.9637524874415204</c:v>
                </c:pt>
                <c:pt idx="193">
                  <c:v>7.95454493230549</c:v>
                </c:pt>
                <c:pt idx="194">
                  <c:v>7.9352557116587201</c:v>
                </c:pt>
                <c:pt idx="195">
                  <c:v>7.9879346574114001</c:v>
                </c:pt>
                <c:pt idx="196">
                  <c:v>7.9402857167060796</c:v>
                </c:pt>
                <c:pt idx="197">
                  <c:v>7.9400741638308299</c:v>
                </c:pt>
                <c:pt idx="198">
                  <c:v>7.9447409691245596</c:v>
                </c:pt>
                <c:pt idx="199">
                  <c:v>7.9255295224904501</c:v>
                </c:pt>
                <c:pt idx="200">
                  <c:v>7.9254264365021303</c:v>
                </c:pt>
                <c:pt idx="201">
                  <c:v>7.9110842359937896</c:v>
                </c:pt>
                <c:pt idx="202">
                  <c:v>7.9110900296104303</c:v>
                </c:pt>
                <c:pt idx="203">
                  <c:v>7.9018246573902102</c:v>
                </c:pt>
                <c:pt idx="204">
                  <c:v>7.86875883061869</c:v>
                </c:pt>
                <c:pt idx="205">
                  <c:v>7.8450767809228896</c:v>
                </c:pt>
                <c:pt idx="206">
                  <c:v>7.8498842550382903</c:v>
                </c:pt>
                <c:pt idx="207">
                  <c:v>7.8499106766013496</c:v>
                </c:pt>
                <c:pt idx="208">
                  <c:v>7.8309401721099601</c:v>
                </c:pt>
                <c:pt idx="209">
                  <c:v>7.8262171217991998</c:v>
                </c:pt>
                <c:pt idx="210">
                  <c:v>7.8310132234075596</c:v>
                </c:pt>
                <c:pt idx="211">
                  <c:v>7.8262776037842698</c:v>
                </c:pt>
                <c:pt idx="212">
                  <c:v>7.8072865561508404</c:v>
                </c:pt>
                <c:pt idx="213">
                  <c:v>7.7930619625464201</c:v>
                </c:pt>
                <c:pt idx="214">
                  <c:v>7.7835319850536901</c:v>
                </c:pt>
                <c:pt idx="215">
                  <c:v>7.7312504871741101</c:v>
                </c:pt>
                <c:pt idx="216">
                  <c:v>7.7544630583694802</c:v>
                </c:pt>
                <c:pt idx="217">
                  <c:v>7.7782544862072198</c:v>
                </c:pt>
                <c:pt idx="218">
                  <c:v>7.7355916300573702</c:v>
                </c:pt>
                <c:pt idx="219">
                  <c:v>7.7259898261808004</c:v>
                </c:pt>
                <c:pt idx="220">
                  <c:v>7.7116686454691097</c:v>
                </c:pt>
                <c:pt idx="221">
                  <c:v>7.7210211516043401</c:v>
                </c:pt>
                <c:pt idx="222">
                  <c:v>7.7256732570460196</c:v>
                </c:pt>
                <c:pt idx="223">
                  <c:v>7.7446147169828103</c:v>
                </c:pt>
                <c:pt idx="224">
                  <c:v>7.7921570027251201</c:v>
                </c:pt>
                <c:pt idx="225">
                  <c:v>7.7826361950823397</c:v>
                </c:pt>
                <c:pt idx="226">
                  <c:v>7.78265657682533</c:v>
                </c:pt>
                <c:pt idx="227">
                  <c:v>7.7257185333821301</c:v>
                </c:pt>
                <c:pt idx="228">
                  <c:v>7.7825553294823901</c:v>
                </c:pt>
                <c:pt idx="229">
                  <c:v>7.7589952045873201</c:v>
                </c:pt>
                <c:pt idx="230">
                  <c:v>7.7637410257610604</c:v>
                </c:pt>
                <c:pt idx="231">
                  <c:v>7.7448270416298</c:v>
                </c:pt>
                <c:pt idx="232">
                  <c:v>7.7117425881194599</c:v>
                </c:pt>
                <c:pt idx="233">
                  <c:v>7.7119077914438003</c:v>
                </c:pt>
                <c:pt idx="234">
                  <c:v>7.7357386700361896</c:v>
                </c:pt>
                <c:pt idx="235">
                  <c:v>7.7688331706971203</c:v>
                </c:pt>
                <c:pt idx="236">
                  <c:v>7.8116116769517996</c:v>
                </c:pt>
                <c:pt idx="237">
                  <c:v>7.7686994016937199</c:v>
                </c:pt>
                <c:pt idx="238">
                  <c:v>7.8493539800559402</c:v>
                </c:pt>
                <c:pt idx="239">
                  <c:v>7.8351177867612103</c:v>
                </c:pt>
                <c:pt idx="240">
                  <c:v>7.8397837216342499</c:v>
                </c:pt>
                <c:pt idx="241">
                  <c:v>7.8779126523172103</c:v>
                </c:pt>
                <c:pt idx="242">
                  <c:v>7.8824287318126496</c:v>
                </c:pt>
                <c:pt idx="243">
                  <c:v>7.8871344672390702</c:v>
                </c:pt>
                <c:pt idx="244">
                  <c:v>7.8775848660149901</c:v>
                </c:pt>
                <c:pt idx="245">
                  <c:v>7.8776066459316603</c:v>
                </c:pt>
                <c:pt idx="246">
                  <c:v>7.9107500290140003</c:v>
                </c:pt>
                <c:pt idx="247">
                  <c:v>7.89171431682853</c:v>
                </c:pt>
                <c:pt idx="248">
                  <c:v>7.9012624196699504</c:v>
                </c:pt>
                <c:pt idx="249">
                  <c:v>7.9012055447221403</c:v>
                </c:pt>
                <c:pt idx="250">
                  <c:v>7.8821617814733997</c:v>
                </c:pt>
                <c:pt idx="251">
                  <c:v>7.8963852274209003</c:v>
                </c:pt>
                <c:pt idx="252">
                  <c:v>7.8726941840471802</c:v>
                </c:pt>
                <c:pt idx="253">
                  <c:v>7.8679181426737603</c:v>
                </c:pt>
                <c:pt idx="254">
                  <c:v>7.8584911550840104</c:v>
                </c:pt>
                <c:pt idx="255">
                  <c:v>7.8632133423604804</c:v>
                </c:pt>
                <c:pt idx="256">
                  <c:v>7.8727259377593599</c:v>
                </c:pt>
                <c:pt idx="257">
                  <c:v>7.8680046506180696</c:v>
                </c:pt>
                <c:pt idx="258">
                  <c:v>7.8728246618009399</c:v>
                </c:pt>
                <c:pt idx="259">
                  <c:v>7.8680979371113802</c:v>
                </c:pt>
                <c:pt idx="260">
                  <c:v>7.8775485420615503</c:v>
                </c:pt>
                <c:pt idx="261">
                  <c:v>7.8727595067390403</c:v>
                </c:pt>
                <c:pt idx="262">
                  <c:v>7.8822151987078799</c:v>
                </c:pt>
                <c:pt idx="263">
                  <c:v>7.9059310025712097</c:v>
                </c:pt>
                <c:pt idx="264">
                  <c:v>7.9012052007829503</c:v>
                </c:pt>
                <c:pt idx="265">
                  <c:v>7.9439106422764096</c:v>
                </c:pt>
                <c:pt idx="266">
                  <c:v>7.8965274215121104</c:v>
                </c:pt>
                <c:pt idx="267">
                  <c:v>7.9203423475004602</c:v>
                </c:pt>
                <c:pt idx="268">
                  <c:v>7.9298462513583798</c:v>
                </c:pt>
                <c:pt idx="269">
                  <c:v>7.8919402442230098</c:v>
                </c:pt>
                <c:pt idx="270">
                  <c:v>7.8730164071803896</c:v>
                </c:pt>
                <c:pt idx="271">
                  <c:v>7.92523256903287</c:v>
                </c:pt>
                <c:pt idx="272">
                  <c:v>8.0204790436671392</c:v>
                </c:pt>
                <c:pt idx="273">
                  <c:v>8.0211948007849703</c:v>
                </c:pt>
                <c:pt idx="274">
                  <c:v>8.0261082250268991</c:v>
                </c:pt>
                <c:pt idx="275">
                  <c:v>8.0597202621924904</c:v>
                </c:pt>
                <c:pt idx="276">
                  <c:v>8.0551198839373406</c:v>
                </c:pt>
                <c:pt idx="277">
                  <c:v>8.0551776396664607</c:v>
                </c:pt>
                <c:pt idx="278">
                  <c:v>8.0648017209139198</c:v>
                </c:pt>
                <c:pt idx="279">
                  <c:v>8.0600112431118802</c:v>
                </c:pt>
                <c:pt idx="280">
                  <c:v>8.0552251705835101</c:v>
                </c:pt>
                <c:pt idx="281">
                  <c:v>8.0600366553059093</c:v>
                </c:pt>
                <c:pt idx="282">
                  <c:v>8.0503595764248104</c:v>
                </c:pt>
                <c:pt idx="283">
                  <c:v>8.0455082219075305</c:v>
                </c:pt>
                <c:pt idx="284">
                  <c:v>8.0218194413141699</c:v>
                </c:pt>
                <c:pt idx="285">
                  <c:v>8.01700596030207</c:v>
                </c:pt>
                <c:pt idx="286">
                  <c:v>8.0360891148368392</c:v>
                </c:pt>
                <c:pt idx="287">
                  <c:v>8.0027224206915406</c:v>
                </c:pt>
                <c:pt idx="288">
                  <c:v>7.9885081228113304</c:v>
                </c:pt>
                <c:pt idx="289">
                  <c:v>8.0264406897642502</c:v>
                </c:pt>
                <c:pt idx="290">
                  <c:v>7.9883402225052196</c:v>
                </c:pt>
                <c:pt idx="291">
                  <c:v>8.0068587121629307</c:v>
                </c:pt>
                <c:pt idx="292">
                  <c:v>7.9692587172190201</c:v>
                </c:pt>
                <c:pt idx="293">
                  <c:v>7.93130745559509</c:v>
                </c:pt>
                <c:pt idx="294">
                  <c:v>7.97409505396966</c:v>
                </c:pt>
                <c:pt idx="295">
                  <c:v>7.9550745030557399</c:v>
                </c:pt>
                <c:pt idx="296">
                  <c:v>7.9122472901668202</c:v>
                </c:pt>
                <c:pt idx="297">
                  <c:v>7.9359883313141601</c:v>
                </c:pt>
                <c:pt idx="298">
                  <c:v>7.92649099984635</c:v>
                </c:pt>
                <c:pt idx="299">
                  <c:v>7.9074463185630899</c:v>
                </c:pt>
                <c:pt idx="300">
                  <c:v>7.8882162195943799</c:v>
                </c:pt>
                <c:pt idx="301">
                  <c:v>7.9025519276400296</c:v>
                </c:pt>
                <c:pt idx="302">
                  <c:v>7.9073227738342702</c:v>
                </c:pt>
                <c:pt idx="303">
                  <c:v>7.8978530616411096</c:v>
                </c:pt>
                <c:pt idx="304">
                  <c:v>7.9026133907644001</c:v>
                </c:pt>
                <c:pt idx="305">
                  <c:v>7.8978224378885198</c:v>
                </c:pt>
                <c:pt idx="306">
                  <c:v>7.8882099343090104</c:v>
                </c:pt>
                <c:pt idx="307">
                  <c:v>7.8833518491127998</c:v>
                </c:pt>
                <c:pt idx="308">
                  <c:v>7.8690165379539998</c:v>
                </c:pt>
                <c:pt idx="309">
                  <c:v>7.8499740099822697</c:v>
                </c:pt>
                <c:pt idx="310">
                  <c:v>7.81671065709424</c:v>
                </c:pt>
                <c:pt idx="311">
                  <c:v>7.8025000602029699</c:v>
                </c:pt>
                <c:pt idx="312">
                  <c:v>7.8259814989623004</c:v>
                </c:pt>
                <c:pt idx="313">
                  <c:v>7.8354372625162796</c:v>
                </c:pt>
                <c:pt idx="314">
                  <c:v>7.8115803545732998</c:v>
                </c:pt>
                <c:pt idx="315">
                  <c:v>7.79257881313589</c:v>
                </c:pt>
                <c:pt idx="316">
                  <c:v>7.7783263628141199</c:v>
                </c:pt>
                <c:pt idx="317">
                  <c:v>7.7970900808143497</c:v>
                </c:pt>
                <c:pt idx="318">
                  <c:v>7.7922301854026301</c:v>
                </c:pt>
                <c:pt idx="319">
                  <c:v>7.78250429437532</c:v>
                </c:pt>
                <c:pt idx="320">
                  <c:v>7.76832397421129</c:v>
                </c:pt>
                <c:pt idx="321">
                  <c:v>7.7731634314636402</c:v>
                </c:pt>
                <c:pt idx="322">
                  <c:v>7.7876123086100097</c:v>
                </c:pt>
                <c:pt idx="323">
                  <c:v>7.8114884175219004</c:v>
                </c:pt>
                <c:pt idx="324">
                  <c:v>7.7971726205549103</c:v>
                </c:pt>
                <c:pt idx="325">
                  <c:v>7.8021106454525002</c:v>
                </c:pt>
                <c:pt idx="326">
                  <c:v>7.8211753700792599</c:v>
                </c:pt>
                <c:pt idx="327">
                  <c:v>7.8543899074463903</c:v>
                </c:pt>
                <c:pt idx="328">
                  <c:v>7.7972027170746099</c:v>
                </c:pt>
                <c:pt idx="329">
                  <c:v>7.8162408035113398</c:v>
                </c:pt>
                <c:pt idx="330">
                  <c:v>7.7972363720500297</c:v>
                </c:pt>
                <c:pt idx="331">
                  <c:v>7.76396176613384</c:v>
                </c:pt>
                <c:pt idx="332">
                  <c:v>7.7925521873798198</c:v>
                </c:pt>
                <c:pt idx="333">
                  <c:v>7.7640164455179299</c:v>
                </c:pt>
                <c:pt idx="334">
                  <c:v>7.7782137911726599</c:v>
                </c:pt>
                <c:pt idx="335">
                  <c:v>7.8305420485402202</c:v>
                </c:pt>
                <c:pt idx="336">
                  <c:v>7.84467911193566</c:v>
                </c:pt>
                <c:pt idx="337">
                  <c:v>7.9015702120244304</c:v>
                </c:pt>
                <c:pt idx="338">
                  <c:v>7.8538680512793899</c:v>
                </c:pt>
                <c:pt idx="339">
                  <c:v>7.8633569633359803</c:v>
                </c:pt>
                <c:pt idx="340">
                  <c:v>7.9059833644848396</c:v>
                </c:pt>
                <c:pt idx="341">
                  <c:v>7.8965841078199199</c:v>
                </c:pt>
                <c:pt idx="342">
                  <c:v>7.9012520192383704</c:v>
                </c:pt>
                <c:pt idx="343">
                  <c:v>7.9104178420909799</c:v>
                </c:pt>
                <c:pt idx="344">
                  <c:v>7.9152567488445102</c:v>
                </c:pt>
                <c:pt idx="345">
                  <c:v>7.8773632604070203</c:v>
                </c:pt>
                <c:pt idx="346">
                  <c:v>7.9577763235554899</c:v>
                </c:pt>
                <c:pt idx="347">
                  <c:v>7.9290424597172802</c:v>
                </c:pt>
                <c:pt idx="348">
                  <c:v>7.91019095502479</c:v>
                </c:pt>
                <c:pt idx="349">
                  <c:v>7.9149807393881702</c:v>
                </c:pt>
                <c:pt idx="350">
                  <c:v>7.9952786337487698</c:v>
                </c:pt>
                <c:pt idx="351">
                  <c:v>7.9950969501399101</c:v>
                </c:pt>
                <c:pt idx="352">
                  <c:v>7.9480145249208096</c:v>
                </c:pt>
                <c:pt idx="353">
                  <c:v>7.8675374308980102</c:v>
                </c:pt>
                <c:pt idx="354">
                  <c:v>7.8012431223965102</c:v>
                </c:pt>
                <c:pt idx="355">
                  <c:v>7.8158280160204399</c:v>
                </c:pt>
                <c:pt idx="356">
                  <c:v>7.80149250910224</c:v>
                </c:pt>
                <c:pt idx="357">
                  <c:v>7.8158378423938402</c:v>
                </c:pt>
                <c:pt idx="358">
                  <c:v>7.7540795299207401</c:v>
                </c:pt>
                <c:pt idx="359">
                  <c:v>7.8586342566907197</c:v>
                </c:pt>
                <c:pt idx="360">
                  <c:v>7.8394835310542703</c:v>
                </c:pt>
                <c:pt idx="361">
                  <c:v>7.9008181030980502</c:v>
                </c:pt>
                <c:pt idx="362">
                  <c:v>7.8962289502909604</c:v>
                </c:pt>
                <c:pt idx="363">
                  <c:v>7.8109050172235603</c:v>
                </c:pt>
                <c:pt idx="364">
                  <c:v>7.8107968485211998</c:v>
                </c:pt>
                <c:pt idx="365">
                  <c:v>7.8678602730538501</c:v>
                </c:pt>
                <c:pt idx="366">
                  <c:v>7.9578072418679699</c:v>
                </c:pt>
                <c:pt idx="367">
                  <c:v>7.9341662068662604</c:v>
                </c:pt>
                <c:pt idx="368">
                  <c:v>7.9153483241694698</c:v>
                </c:pt>
                <c:pt idx="369">
                  <c:v>7.9251522243604002</c:v>
                </c:pt>
                <c:pt idx="370">
                  <c:v>7.9777929498727502</c:v>
                </c:pt>
                <c:pt idx="371">
                  <c:v>8.0067914090207495</c:v>
                </c:pt>
                <c:pt idx="372">
                  <c:v>8.0403326603817806</c:v>
                </c:pt>
                <c:pt idx="373">
                  <c:v>8.0500408667406909</c:v>
                </c:pt>
                <c:pt idx="374">
                  <c:v>8.0502475880021596</c:v>
                </c:pt>
                <c:pt idx="375">
                  <c:v>8.0597233434439701</c:v>
                </c:pt>
                <c:pt idx="376">
                  <c:v>8.0263912909233603</c:v>
                </c:pt>
                <c:pt idx="377">
                  <c:v>8.0168942658985998</c:v>
                </c:pt>
                <c:pt idx="378">
                  <c:v>7.9501476820297903</c:v>
                </c:pt>
                <c:pt idx="379">
                  <c:v>8.0119549363687099</c:v>
                </c:pt>
                <c:pt idx="380">
                  <c:v>8.0125037727165402</c:v>
                </c:pt>
                <c:pt idx="381">
                  <c:v>8.0173815457933593</c:v>
                </c:pt>
                <c:pt idx="382">
                  <c:v>8.0174491348538499</c:v>
                </c:pt>
                <c:pt idx="383">
                  <c:v>8.0413070267932305</c:v>
                </c:pt>
                <c:pt idx="384">
                  <c:v>8.0367564083530691</c:v>
                </c:pt>
                <c:pt idx="385">
                  <c:v>8.0412075104951501</c:v>
                </c:pt>
                <c:pt idx="386">
                  <c:v>8.0127106095912204</c:v>
                </c:pt>
                <c:pt idx="387">
                  <c:v>7.9793369208176204</c:v>
                </c:pt>
                <c:pt idx="388">
                  <c:v>8.0082346230218704</c:v>
                </c:pt>
                <c:pt idx="389">
                  <c:v>8.0170564622571199</c:v>
                </c:pt>
                <c:pt idx="390">
                  <c:v>7.9461850867935304</c:v>
                </c:pt>
                <c:pt idx="391">
                  <c:v>7.9839842696451999</c:v>
                </c:pt>
                <c:pt idx="392">
                  <c:v>7.9786847783668904</c:v>
                </c:pt>
                <c:pt idx="393">
                  <c:v>7.9645428865816701</c:v>
                </c:pt>
                <c:pt idx="394">
                  <c:v>7.9544879671571103</c:v>
                </c:pt>
                <c:pt idx="395">
                  <c:v>7.93104585885074</c:v>
                </c:pt>
                <c:pt idx="396">
                  <c:v>7.9123827791999304</c:v>
                </c:pt>
                <c:pt idx="397">
                  <c:v>7.9362946635990701</c:v>
                </c:pt>
                <c:pt idx="398">
                  <c:v>7.9120280119173199</c:v>
                </c:pt>
                <c:pt idx="399">
                  <c:v>7.8927658071012301</c:v>
                </c:pt>
                <c:pt idx="400">
                  <c:v>7.8740249349208398</c:v>
                </c:pt>
                <c:pt idx="401">
                  <c:v>7.8647562786167597</c:v>
                </c:pt>
                <c:pt idx="402">
                  <c:v>7.8311141438760403</c:v>
                </c:pt>
                <c:pt idx="403">
                  <c:v>7.8502357364017401</c:v>
                </c:pt>
                <c:pt idx="404">
                  <c:v>7.8645124112347897</c:v>
                </c:pt>
                <c:pt idx="405">
                  <c:v>7.8882308334362001</c:v>
                </c:pt>
                <c:pt idx="406">
                  <c:v>7.8836193880720202</c:v>
                </c:pt>
                <c:pt idx="407">
                  <c:v>7.87886597870739</c:v>
                </c:pt>
                <c:pt idx="408">
                  <c:v>7.7883144965172804</c:v>
                </c:pt>
                <c:pt idx="409">
                  <c:v>7.8361723559308896</c:v>
                </c:pt>
                <c:pt idx="410">
                  <c:v>7.7837080687593403</c:v>
                </c:pt>
                <c:pt idx="411">
                  <c:v>7.8027167588323403</c:v>
                </c:pt>
                <c:pt idx="412">
                  <c:v>7.7544965619046202</c:v>
                </c:pt>
                <c:pt idx="413">
                  <c:v>7.76908037398176</c:v>
                </c:pt>
                <c:pt idx="414">
                  <c:v>7.80277613383549</c:v>
                </c:pt>
                <c:pt idx="415">
                  <c:v>7.8265655462533896</c:v>
                </c:pt>
                <c:pt idx="416">
                  <c:v>7.7883083251789902</c:v>
                </c:pt>
                <c:pt idx="417">
                  <c:v>7.8782106356772399</c:v>
                </c:pt>
                <c:pt idx="418">
                  <c:v>7.9542371659403504</c:v>
                </c:pt>
                <c:pt idx="419">
                  <c:v>7.96827394114377</c:v>
                </c:pt>
                <c:pt idx="420">
                  <c:v>7.9871754771467396</c:v>
                </c:pt>
                <c:pt idx="421">
                  <c:v>7.9920273241428399</c:v>
                </c:pt>
                <c:pt idx="422">
                  <c:v>7.9918325237925503</c:v>
                </c:pt>
                <c:pt idx="423">
                  <c:v>7.9869530866468503</c:v>
                </c:pt>
                <c:pt idx="424">
                  <c:v>7.9873117068044204</c:v>
                </c:pt>
                <c:pt idx="425">
                  <c:v>7.9587920357464101</c:v>
                </c:pt>
                <c:pt idx="426">
                  <c:v>7.8588979071687897</c:v>
                </c:pt>
                <c:pt idx="427">
                  <c:v>7.7547832660737104</c:v>
                </c:pt>
                <c:pt idx="428">
                  <c:v>7.9161811488657303</c:v>
                </c:pt>
                <c:pt idx="429">
                  <c:v>7.8828557776174897</c:v>
                </c:pt>
                <c:pt idx="430">
                  <c:v>7.9160054409513796</c:v>
                </c:pt>
                <c:pt idx="431">
                  <c:v>7.9113171159040103</c:v>
                </c:pt>
                <c:pt idx="432">
                  <c:v>7.9586070761162802</c:v>
                </c:pt>
                <c:pt idx="433">
                  <c:v>7.9584955079135398</c:v>
                </c:pt>
                <c:pt idx="434">
                  <c:v>7.9538788422624496</c:v>
                </c:pt>
                <c:pt idx="435">
                  <c:v>7.9681603709363999</c:v>
                </c:pt>
                <c:pt idx="436">
                  <c:v>7.9682693891447496</c:v>
                </c:pt>
                <c:pt idx="437">
                  <c:v>7.9823998704644197</c:v>
                </c:pt>
                <c:pt idx="438">
                  <c:v>8.0014548949039703</c:v>
                </c:pt>
                <c:pt idx="439">
                  <c:v>7.9823943581441998</c:v>
                </c:pt>
                <c:pt idx="440">
                  <c:v>7.9870982512195798</c:v>
                </c:pt>
                <c:pt idx="441">
                  <c:v>7.9824490508361503</c:v>
                </c:pt>
                <c:pt idx="442">
                  <c:v>8.0015304821915496</c:v>
                </c:pt>
                <c:pt idx="443">
                  <c:v>8.0013146273086999</c:v>
                </c:pt>
                <c:pt idx="444">
                  <c:v>7.9967595647757301</c:v>
                </c:pt>
                <c:pt idx="445">
                  <c:v>8.0162225543228303</c:v>
                </c:pt>
                <c:pt idx="446">
                  <c:v>8.0110150253537196</c:v>
                </c:pt>
                <c:pt idx="447">
                  <c:v>7.97778877384438</c:v>
                </c:pt>
                <c:pt idx="448">
                  <c:v>7.9822433328658997</c:v>
                </c:pt>
                <c:pt idx="449">
                  <c:v>7.9584854245232997</c:v>
                </c:pt>
                <c:pt idx="450">
                  <c:v>7.9302063148734803</c:v>
                </c:pt>
                <c:pt idx="451">
                  <c:v>7.90654192959793</c:v>
                </c:pt>
                <c:pt idx="452">
                  <c:v>7.91115922459608</c:v>
                </c:pt>
                <c:pt idx="453">
                  <c:v>7.8780798185272101</c:v>
                </c:pt>
                <c:pt idx="454">
                  <c:v>7.8969371050652502</c:v>
                </c:pt>
                <c:pt idx="455">
                  <c:v>7.88724773292744</c:v>
                </c:pt>
                <c:pt idx="456">
                  <c:v>7.85886786898749</c:v>
                </c:pt>
                <c:pt idx="457">
                  <c:v>7.8827750284716904</c:v>
                </c:pt>
                <c:pt idx="458">
                  <c:v>7.8542852370119096</c:v>
                </c:pt>
                <c:pt idx="459">
                  <c:v>7.8781042886581698</c:v>
                </c:pt>
                <c:pt idx="460">
                  <c:v>7.8353464549938003</c:v>
                </c:pt>
                <c:pt idx="461">
                  <c:v>7.8734802924901404</c:v>
                </c:pt>
                <c:pt idx="462">
                  <c:v>7.8591268794653102</c:v>
                </c:pt>
                <c:pt idx="463">
                  <c:v>7.8875518370013404</c:v>
                </c:pt>
                <c:pt idx="464">
                  <c:v>7.92574629391512</c:v>
                </c:pt>
                <c:pt idx="465">
                  <c:v>7.8686856609894598</c:v>
                </c:pt>
                <c:pt idx="466">
                  <c:v>7.8402251955353703</c:v>
                </c:pt>
                <c:pt idx="467">
                  <c:v>7.8260709356002298</c:v>
                </c:pt>
                <c:pt idx="468">
                  <c:v>7.7928707801008503</c:v>
                </c:pt>
                <c:pt idx="469">
                  <c:v>7.7740770336467104</c:v>
                </c:pt>
                <c:pt idx="470">
                  <c:v>7.8174524076303404</c:v>
                </c:pt>
                <c:pt idx="471">
                  <c:v>7.8504261330670904</c:v>
                </c:pt>
                <c:pt idx="472">
                  <c:v>7.8983065262788301</c:v>
                </c:pt>
                <c:pt idx="473">
                  <c:v>7.8982669820215001</c:v>
                </c:pt>
                <c:pt idx="474">
                  <c:v>7.8505507577235001</c:v>
                </c:pt>
                <c:pt idx="475">
                  <c:v>7.7983145430196901</c:v>
                </c:pt>
                <c:pt idx="476">
                  <c:v>7.82192351143458</c:v>
                </c:pt>
                <c:pt idx="477">
                  <c:v>7.8981468203909202</c:v>
                </c:pt>
                <c:pt idx="478">
                  <c:v>7.9891636416259999</c:v>
                </c:pt>
                <c:pt idx="479">
                  <c:v>8.0369226975704606</c:v>
                </c:pt>
                <c:pt idx="480">
                  <c:v>8.0225008224460908</c:v>
                </c:pt>
                <c:pt idx="481">
                  <c:v>7.9889834763472898</c:v>
                </c:pt>
                <c:pt idx="482">
                  <c:v>7.9271418165931902</c:v>
                </c:pt>
                <c:pt idx="483">
                  <c:v>7.97959394843088</c:v>
                </c:pt>
                <c:pt idx="484">
                  <c:v>8.0084923566381505</c:v>
                </c:pt>
                <c:pt idx="485">
                  <c:v>7.9987984532060796</c:v>
                </c:pt>
                <c:pt idx="486">
                  <c:v>7.9938619946767897</c:v>
                </c:pt>
                <c:pt idx="487">
                  <c:v>7.9890521552737397</c:v>
                </c:pt>
                <c:pt idx="488">
                  <c:v>7.9889962460327402</c:v>
                </c:pt>
                <c:pt idx="489">
                  <c:v>7.9841702347344397</c:v>
                </c:pt>
                <c:pt idx="490">
                  <c:v>7.9746643014229104</c:v>
                </c:pt>
                <c:pt idx="491">
                  <c:v>7.9745916137248098</c:v>
                </c:pt>
                <c:pt idx="492">
                  <c:v>7.9745788473808803</c:v>
                </c:pt>
                <c:pt idx="493">
                  <c:v>7.9698102854168402</c:v>
                </c:pt>
                <c:pt idx="494">
                  <c:v>7.9650371370911204</c:v>
                </c:pt>
                <c:pt idx="495">
                  <c:v>7.9555291370911201</c:v>
                </c:pt>
                <c:pt idx="496">
                  <c:v>7.9507927558731897</c:v>
                </c:pt>
                <c:pt idx="497">
                  <c:v>7.8984215116582499</c:v>
                </c:pt>
                <c:pt idx="498">
                  <c:v>7.8174947968330102</c:v>
                </c:pt>
                <c:pt idx="499">
                  <c:v>7.8222372117250103</c:v>
                </c:pt>
                <c:pt idx="500">
                  <c:v>7.8222583242382804</c:v>
                </c:pt>
                <c:pt idx="501">
                  <c:v>7.8317712098209</c:v>
                </c:pt>
                <c:pt idx="502">
                  <c:v>7.8318505943669896</c:v>
                </c:pt>
                <c:pt idx="503">
                  <c:v>7.8890709218100303</c:v>
                </c:pt>
                <c:pt idx="504">
                  <c:v>7.8843874364724096</c:v>
                </c:pt>
                <c:pt idx="505">
                  <c:v>7.8844162219544698</c:v>
                </c:pt>
                <c:pt idx="506">
                  <c:v>7.85585874963951</c:v>
                </c:pt>
                <c:pt idx="507">
                  <c:v>7.8510742669011204</c:v>
                </c:pt>
                <c:pt idx="508">
                  <c:v>7.8176756840394104</c:v>
                </c:pt>
                <c:pt idx="509">
                  <c:v>7.8701158166972798</c:v>
                </c:pt>
                <c:pt idx="510">
                  <c:v>7.8462265265481603</c:v>
                </c:pt>
                <c:pt idx="511">
                  <c:v>7.7885202792444801</c:v>
                </c:pt>
                <c:pt idx="512">
                  <c:v>7.8219824558069604</c:v>
                </c:pt>
                <c:pt idx="513">
                  <c:v>7.8315951921138902</c:v>
                </c:pt>
                <c:pt idx="514">
                  <c:v>7.8124622633146803</c:v>
                </c:pt>
                <c:pt idx="515">
                  <c:v>7.81214244405004</c:v>
                </c:pt>
                <c:pt idx="516">
                  <c:v>7.8120263258417797</c:v>
                </c:pt>
                <c:pt idx="517">
                  <c:v>7.9502337481332503</c:v>
                </c:pt>
                <c:pt idx="518">
                  <c:v>7.9454381967986398</c:v>
                </c:pt>
                <c:pt idx="519">
                  <c:v>7.9879318613170698</c:v>
                </c:pt>
                <c:pt idx="520">
                  <c:v>7.9878062785158299</c:v>
                </c:pt>
                <c:pt idx="521">
                  <c:v>7.9782611772805803</c:v>
                </c:pt>
                <c:pt idx="522">
                  <c:v>7.9877640891258901</c:v>
                </c:pt>
                <c:pt idx="523">
                  <c:v>7.9687385133073096</c:v>
                </c:pt>
                <c:pt idx="524">
                  <c:v>7.9164547105225997</c:v>
                </c:pt>
                <c:pt idx="525">
                  <c:v>7.92598752864546</c:v>
                </c:pt>
                <c:pt idx="526">
                  <c:v>7.9354823777348704</c:v>
                </c:pt>
                <c:pt idx="527">
                  <c:v>7.9362558103622298</c:v>
                </c:pt>
                <c:pt idx="528">
                  <c:v>7.9639779381887603</c:v>
                </c:pt>
                <c:pt idx="529">
                  <c:v>7.9687523464711596</c:v>
                </c:pt>
                <c:pt idx="530">
                  <c:v>7.9879050648964602</c:v>
                </c:pt>
                <c:pt idx="531">
                  <c:v>7.9830827787741301</c:v>
                </c:pt>
                <c:pt idx="532">
                  <c:v>7.9925871775528003</c:v>
                </c:pt>
                <c:pt idx="533">
                  <c:v>7.9640616957106403</c:v>
                </c:pt>
                <c:pt idx="534">
                  <c:v>7.9688055292081996</c:v>
                </c:pt>
                <c:pt idx="535">
                  <c:v>7.94028661252199</c:v>
                </c:pt>
                <c:pt idx="536">
                  <c:v>7.9307836957106401</c:v>
                </c:pt>
                <c:pt idx="537">
                  <c:v>7.9498143209349097</c:v>
                </c:pt>
                <c:pt idx="538">
                  <c:v>7.9593309746940299</c:v>
                </c:pt>
                <c:pt idx="539">
                  <c:v>7.9355660503344998</c:v>
                </c:pt>
                <c:pt idx="540">
                  <c:v>7.9212858617124899</c:v>
                </c:pt>
                <c:pt idx="541">
                  <c:v>7.9260195292082001</c:v>
                </c:pt>
                <c:pt idx="542">
                  <c:v>7.8784460420857503</c:v>
                </c:pt>
                <c:pt idx="543">
                  <c:v>7.8736905670179702</c:v>
                </c:pt>
                <c:pt idx="544">
                  <c:v>7.8404242239412296</c:v>
                </c:pt>
                <c:pt idx="545">
                  <c:v>7.8451665670179702</c:v>
                </c:pt>
                <c:pt idx="546">
                  <c:v>7.8594402239412302</c:v>
                </c:pt>
                <c:pt idx="547">
                  <c:v>7.84041913307626</c:v>
                </c:pt>
                <c:pt idx="548">
                  <c:v>7.8071462239412304</c:v>
                </c:pt>
                <c:pt idx="549">
                  <c:v>7.7928857035756796</c:v>
                </c:pt>
                <c:pt idx="550">
                  <c:v>7.8023951947013597</c:v>
                </c:pt>
                <c:pt idx="551">
                  <c:v>7.8214177776696401</c:v>
                </c:pt>
                <c:pt idx="552">
                  <c:v>7.8356914417165404</c:v>
                </c:pt>
                <c:pt idx="553">
                  <c:v>7.8547191029028696</c:v>
                </c:pt>
                <c:pt idx="554">
                  <c:v>7.8322880123824001</c:v>
                </c:pt>
                <c:pt idx="555">
                  <c:v>7.8938978759583396</c:v>
                </c:pt>
                <c:pt idx="556">
                  <c:v>7.9034323199205003</c:v>
                </c:pt>
                <c:pt idx="557">
                  <c:v>7.8463400585702701</c:v>
                </c:pt>
                <c:pt idx="558">
                  <c:v>7.8796472766298997</c:v>
                </c:pt>
                <c:pt idx="559">
                  <c:v>7.8511506320568403</c:v>
                </c:pt>
                <c:pt idx="560">
                  <c:v>7.8074808497752102</c:v>
                </c:pt>
                <c:pt idx="561">
                  <c:v>7.8260871423254601</c:v>
                </c:pt>
                <c:pt idx="562">
                  <c:v>7.8317398317853799</c:v>
                </c:pt>
                <c:pt idx="563">
                  <c:v>7.8462541695239301</c:v>
                </c:pt>
                <c:pt idx="564">
                  <c:v>7.8415396392711303</c:v>
                </c:pt>
                <c:pt idx="565">
                  <c:v>7.8605279032254796</c:v>
                </c:pt>
                <c:pt idx="566">
                  <c:v>7.87001959428608</c:v>
                </c:pt>
                <c:pt idx="567">
                  <c:v>7.8651611598828</c:v>
                </c:pt>
                <c:pt idx="568">
                  <c:v>7.87463145955976</c:v>
                </c:pt>
                <c:pt idx="569">
                  <c:v>7.8887534444110097</c:v>
                </c:pt>
                <c:pt idx="570">
                  <c:v>7.8790114802742304</c:v>
                </c:pt>
                <c:pt idx="571">
                  <c:v>7.89324025032876</c:v>
                </c:pt>
                <c:pt idx="572">
                  <c:v>7.9171948249144704</c:v>
                </c:pt>
                <c:pt idx="573">
                  <c:v>7.9315288180437404</c:v>
                </c:pt>
                <c:pt idx="574">
                  <c:v>7.9029435782986397</c:v>
                </c:pt>
                <c:pt idx="575">
                  <c:v>7.9790519306813099</c:v>
                </c:pt>
                <c:pt idx="576">
                  <c:v>7.9741936065119603</c:v>
                </c:pt>
                <c:pt idx="577">
                  <c:v>8.0026109121562801</c:v>
                </c:pt>
                <c:pt idx="578">
                  <c:v>7.9976573318141799</c:v>
                </c:pt>
                <c:pt idx="579">
                  <c:v>8.0024016364838406</c:v>
                </c:pt>
                <c:pt idx="580">
                  <c:v>8.0023800716828504</c:v>
                </c:pt>
                <c:pt idx="581">
                  <c:v>8.0023607777172305</c:v>
                </c:pt>
                <c:pt idx="582">
                  <c:v>7.9644104793564798</c:v>
                </c:pt>
                <c:pt idx="583">
                  <c:v>7.9834209228961299</c:v>
                </c:pt>
                <c:pt idx="584">
                  <c:v>7.9976778823492998</c:v>
                </c:pt>
                <c:pt idx="585">
                  <c:v>7.9643948416794101</c:v>
                </c:pt>
                <c:pt idx="586">
                  <c:v>7.9881341668847998</c:v>
                </c:pt>
                <c:pt idx="587">
                  <c:v>8.0167620722926003</c:v>
                </c:pt>
                <c:pt idx="588">
                  <c:v>8.0408269993202701</c:v>
                </c:pt>
                <c:pt idx="589">
                  <c:v>8.0645815471844795</c:v>
                </c:pt>
                <c:pt idx="590">
                  <c:v>8.0645304485978109</c:v>
                </c:pt>
                <c:pt idx="591">
                  <c:v>8.0645205113796496</c:v>
                </c:pt>
                <c:pt idx="592">
                  <c:v>8.0595566592924808</c:v>
                </c:pt>
                <c:pt idx="593">
                  <c:v>8.0452136675041892</c:v>
                </c:pt>
                <c:pt idx="594">
                  <c:v>8.0119407053595992</c:v>
                </c:pt>
                <c:pt idx="595">
                  <c:v>8.0071791776321195</c:v>
                </c:pt>
                <c:pt idx="596">
                  <c:v>8.0261888097219902</c:v>
                </c:pt>
                <c:pt idx="597">
                  <c:v>8.0499283067266703</c:v>
                </c:pt>
                <c:pt idx="598">
                  <c:v>8.0166452307863398</c:v>
                </c:pt>
                <c:pt idx="599">
                  <c:v>8.0023730785312992</c:v>
                </c:pt>
                <c:pt idx="600">
                  <c:v>7.9833316652750703</c:v>
                </c:pt>
                <c:pt idx="601">
                  <c:v>8.0071118492126505</c:v>
                </c:pt>
                <c:pt idx="602">
                  <c:v>7.9595870785312997</c:v>
                </c:pt>
                <c:pt idx="603">
                  <c:v>7.9548140119173203</c:v>
                </c:pt>
                <c:pt idx="604">
                  <c:v>7.9167997983129803</c:v>
                </c:pt>
                <c:pt idx="605">
                  <c:v>7.8645275009315903</c:v>
                </c:pt>
                <c:pt idx="606">
                  <c:v>7.8359997694935002</c:v>
                </c:pt>
                <c:pt idx="607">
                  <c:v>7.8645187106922396</c:v>
                </c:pt>
                <c:pt idx="608">
                  <c:v>7.9027175857222298</c:v>
                </c:pt>
                <c:pt idx="609">
                  <c:v>7.91701617373616</c:v>
                </c:pt>
                <c:pt idx="610">
                  <c:v>7.9263436202434097</c:v>
                </c:pt>
                <c:pt idx="611">
                  <c:v>7.8883207599704299</c:v>
                </c:pt>
                <c:pt idx="612">
                  <c:v>7.8788521628575303</c:v>
                </c:pt>
                <c:pt idx="613">
                  <c:v>7.9597241362601601</c:v>
                </c:pt>
                <c:pt idx="614">
                  <c:v>7.9646674012214502</c:v>
                </c:pt>
                <c:pt idx="615">
                  <c:v>7.9790647548920299</c:v>
                </c:pt>
                <c:pt idx="616">
                  <c:v>7.9792828793956598</c:v>
                </c:pt>
                <c:pt idx="617">
                  <c:v>7.9985236417054999</c:v>
                </c:pt>
                <c:pt idx="618">
                  <c:v>7.9985738443913501</c:v>
                </c:pt>
                <c:pt idx="619">
                  <c:v>7.9986271605358903</c:v>
                </c:pt>
                <c:pt idx="620">
                  <c:v>8.0033965773311806</c:v>
                </c:pt>
                <c:pt idx="621">
                  <c:v>8.0034099839436692</c:v>
                </c:pt>
                <c:pt idx="622">
                  <c:v>7.9986694081632299</c:v>
                </c:pt>
                <c:pt idx="623">
                  <c:v>8.0034280433835399</c:v>
                </c:pt>
                <c:pt idx="624">
                  <c:v>7.9986559839436699</c:v>
                </c:pt>
                <c:pt idx="625">
                  <c:v>7.9890678084965598</c:v>
                </c:pt>
                <c:pt idx="626">
                  <c:v>7.9890232522669802</c:v>
                </c:pt>
                <c:pt idx="627">
                  <c:v>7.9890166225088404</c:v>
                </c:pt>
                <c:pt idx="628">
                  <c:v>7.9794821475793896</c:v>
                </c:pt>
                <c:pt idx="629">
                  <c:v>7.97943054820617</c:v>
                </c:pt>
                <c:pt idx="630">
                  <c:v>7.9746688371090704</c:v>
                </c:pt>
                <c:pt idx="631">
                  <c:v>7.96984762766201</c:v>
                </c:pt>
                <c:pt idx="632">
                  <c:v>7.9651149539935897</c:v>
                </c:pt>
                <c:pt idx="633">
                  <c:v>7.9650432894388601</c:v>
                </c:pt>
                <c:pt idx="634">
                  <c:v>7.9650173622651703</c:v>
                </c:pt>
                <c:pt idx="635">
                  <c:v>7.9602617296539799</c:v>
                </c:pt>
                <c:pt idx="636">
                  <c:v>7.9507651529171097</c:v>
                </c:pt>
                <c:pt idx="637">
                  <c:v>7.9318608910960204</c:v>
                </c:pt>
                <c:pt idx="638">
                  <c:v>7.9319052782714499</c:v>
                </c:pt>
                <c:pt idx="639">
                  <c:v>7.92720049188513</c:v>
                </c:pt>
                <c:pt idx="640">
                  <c:v>7.9081844918851303</c:v>
                </c:pt>
                <c:pt idx="641">
                  <c:v>7.90341914188435</c:v>
                </c:pt>
                <c:pt idx="642">
                  <c:v>7.9081003976700996</c:v>
                </c:pt>
                <c:pt idx="643">
                  <c:v>7.9270656058286697</c:v>
                </c:pt>
                <c:pt idx="644">
                  <c:v>7.9365295168143097</c:v>
                </c:pt>
                <c:pt idx="645">
                  <c:v>7.95073768073176</c:v>
                </c:pt>
                <c:pt idx="646">
                  <c:v>7.9554238057592102</c:v>
                </c:pt>
                <c:pt idx="647">
                  <c:v>7.93638698979598</c:v>
                </c:pt>
                <c:pt idx="648">
                  <c:v>7.92683620696803</c:v>
                </c:pt>
                <c:pt idx="649">
                  <c:v>7.9220659987576596</c:v>
                </c:pt>
                <c:pt idx="650">
                  <c:v>7.9314740342645003</c:v>
                </c:pt>
                <c:pt idx="651">
                  <c:v>7.9266684988867704</c:v>
                </c:pt>
                <c:pt idx="652">
                  <c:v>7.9122855246461903</c:v>
                </c:pt>
                <c:pt idx="653">
                  <c:v>7.9026738588085896</c:v>
                </c:pt>
                <c:pt idx="654">
                  <c:v>7.8928668940997602</c:v>
                </c:pt>
                <c:pt idx="655">
                  <c:v>7.9312193592276001</c:v>
                </c:pt>
                <c:pt idx="656">
                  <c:v>7.9358493889190296</c:v>
                </c:pt>
                <c:pt idx="657">
                  <c:v>7.9975169693017696</c:v>
                </c:pt>
                <c:pt idx="658">
                  <c:v>8.00235689271571</c:v>
                </c:pt>
                <c:pt idx="659">
                  <c:v>8.0165851705067492</c:v>
                </c:pt>
                <c:pt idx="660">
                  <c:v>8.0213320233670498</c:v>
                </c:pt>
                <c:pt idx="661">
                  <c:v>8.0400857274455095</c:v>
                </c:pt>
                <c:pt idx="662">
                  <c:v>8.0634817212577499</c:v>
                </c:pt>
                <c:pt idx="663">
                  <c:v>8.0587120841065598</c:v>
                </c:pt>
                <c:pt idx="664">
                  <c:v>8.0587004543268694</c:v>
                </c:pt>
                <c:pt idx="665">
                  <c:v>8.0587065818421095</c:v>
                </c:pt>
                <c:pt idx="666">
                  <c:v>8.06819774897183</c:v>
                </c:pt>
                <c:pt idx="667">
                  <c:v>8.0682269334218795</c:v>
                </c:pt>
                <c:pt idx="668">
                  <c:v>8.0682210875440905</c:v>
                </c:pt>
                <c:pt idx="669">
                  <c:v>8.0492566405680002</c:v>
                </c:pt>
                <c:pt idx="670">
                  <c:v>8.0824834179031093</c:v>
                </c:pt>
                <c:pt idx="671">
                  <c:v>8.0729960916981103</c:v>
                </c:pt>
                <c:pt idx="672">
                  <c:v>8.0825321933948704</c:v>
                </c:pt>
                <c:pt idx="673">
                  <c:v>8.0778579527487402</c:v>
                </c:pt>
                <c:pt idx="674">
                  <c:v>8.0874215573026103</c:v>
                </c:pt>
                <c:pt idx="675">
                  <c:v>8.0873307272128994</c:v>
                </c:pt>
                <c:pt idx="676">
                  <c:v>8.0826871096440591</c:v>
                </c:pt>
                <c:pt idx="677">
                  <c:v>8.0687342141155405</c:v>
                </c:pt>
                <c:pt idx="678">
                  <c:v>8.0876776576326606</c:v>
                </c:pt>
                <c:pt idx="679">
                  <c:v>8.0921930466783998</c:v>
                </c:pt>
                <c:pt idx="680">
                  <c:v>8.1016009530787496</c:v>
                </c:pt>
                <c:pt idx="681">
                  <c:v>8.1253046196557701</c:v>
                </c:pt>
                <c:pt idx="682">
                  <c:v>8.11576819411885</c:v>
                </c:pt>
                <c:pt idx="683">
                  <c:v>8.0967585037779592</c:v>
                </c:pt>
                <c:pt idx="684">
                  <c:v>8.0872454337383299</c:v>
                </c:pt>
                <c:pt idx="685">
                  <c:v>8.11101497443833</c:v>
                </c:pt>
                <c:pt idx="686">
                  <c:v>8.1015014449506193</c:v>
                </c:pt>
                <c:pt idx="687">
                  <c:v>8.1109979516948201</c:v>
                </c:pt>
                <c:pt idx="688">
                  <c:v>8.1014786714197502</c:v>
                </c:pt>
                <c:pt idx="689">
                  <c:v>8.0777261460803604</c:v>
                </c:pt>
                <c:pt idx="690">
                  <c:v>8.0777431996969895</c:v>
                </c:pt>
                <c:pt idx="691">
                  <c:v>8.0444715078805906</c:v>
                </c:pt>
                <c:pt idx="692">
                  <c:v>8.0159648947243305</c:v>
                </c:pt>
                <c:pt idx="693">
                  <c:v>8.0254728947243308</c:v>
                </c:pt>
                <c:pt idx="694">
                  <c:v>8.0349805958524492</c:v>
                </c:pt>
                <c:pt idx="695">
                  <c:v>7.9969721401105396</c:v>
                </c:pt>
                <c:pt idx="696">
                  <c:v>7.9589638324203102</c:v>
                </c:pt>
                <c:pt idx="697">
                  <c:v>7.9447131429854103</c:v>
                </c:pt>
                <c:pt idx="698">
                  <c:v>7.93046367273047</c:v>
                </c:pt>
                <c:pt idx="699">
                  <c:v>7.9213209886972402</c:v>
                </c:pt>
                <c:pt idx="700">
                  <c:v>7.98341618753898</c:v>
                </c:pt>
                <c:pt idx="701">
                  <c:v>7.90329804068136</c:v>
                </c:pt>
                <c:pt idx="702">
                  <c:v>7.89375382266382</c:v>
                </c:pt>
                <c:pt idx="703">
                  <c:v>7.8889750456314802</c:v>
                </c:pt>
                <c:pt idx="704">
                  <c:v>7.8984630532579301</c:v>
                </c:pt>
                <c:pt idx="705">
                  <c:v>7.8936758209022102</c:v>
                </c:pt>
                <c:pt idx="706">
                  <c:v>7.9174060877823402</c:v>
                </c:pt>
                <c:pt idx="707">
                  <c:v>7.9363331689053602</c:v>
                </c:pt>
                <c:pt idx="708">
                  <c:v>7.9599787268106503</c:v>
                </c:pt>
                <c:pt idx="709">
                  <c:v>7.9788634045489601</c:v>
                </c:pt>
                <c:pt idx="710">
                  <c:v>7.96452881448801</c:v>
                </c:pt>
                <c:pt idx="711">
                  <c:v>7.9550185207579096</c:v>
                </c:pt>
                <c:pt idx="712">
                  <c:v>7.9597096145981103</c:v>
                </c:pt>
                <c:pt idx="713">
                  <c:v>7.9501485805258696</c:v>
                </c:pt>
                <c:pt idx="714">
                  <c:v>7.9452286365179301</c:v>
                </c:pt>
                <c:pt idx="715">
                  <c:v>7.9356351381329198</c:v>
                </c:pt>
                <c:pt idx="716">
                  <c:v>7.9450759611921304</c:v>
                </c:pt>
                <c:pt idx="717">
                  <c:v>7.9546578386148799</c:v>
                </c:pt>
                <c:pt idx="718">
                  <c:v>7.9544076202870704</c:v>
                </c:pt>
                <c:pt idx="719">
                  <c:v>7.9733714155875104</c:v>
                </c:pt>
                <c:pt idx="720">
                  <c:v>7.9638829378004701</c:v>
                </c:pt>
                <c:pt idx="721">
                  <c:v>7.9638593292730597</c:v>
                </c:pt>
                <c:pt idx="722">
                  <c:v>7.9638593292730597</c:v>
                </c:pt>
                <c:pt idx="723">
                  <c:v>7.97808769930342</c:v>
                </c:pt>
                <c:pt idx="724">
                  <c:v>7.98756730369404</c:v>
                </c:pt>
                <c:pt idx="725">
                  <c:v>7.9969965474893101</c:v>
                </c:pt>
                <c:pt idx="726">
                  <c:v>8.0111179003514597</c:v>
                </c:pt>
                <c:pt idx="727">
                  <c:v>8.0160753147236008</c:v>
                </c:pt>
                <c:pt idx="728">
                  <c:v>8.0351500784718102</c:v>
                </c:pt>
                <c:pt idx="729">
                  <c:v>8.0304562715634393</c:v>
                </c:pt>
                <c:pt idx="730">
                  <c:v>8.0209036984424191</c:v>
                </c:pt>
                <c:pt idx="731">
                  <c:v>8.0448873703564292</c:v>
                </c:pt>
                <c:pt idx="732">
                  <c:v>8.0401378999818807</c:v>
                </c:pt>
                <c:pt idx="733">
                  <c:v>8.0401258467697794</c:v>
                </c:pt>
                <c:pt idx="734">
                  <c:v>8.0401258467697794</c:v>
                </c:pt>
                <c:pt idx="735">
                  <c:v>8.0306238711392304</c:v>
                </c:pt>
                <c:pt idx="736">
                  <c:v>7.8456750964369002</c:v>
                </c:pt>
                <c:pt idx="737">
                  <c:v>7.8456495954354502</c:v>
                </c:pt>
                <c:pt idx="738">
                  <c:v>7.8551334776335997</c:v>
                </c:pt>
                <c:pt idx="739">
                  <c:v>7.8598608067269202</c:v>
                </c:pt>
                <c:pt idx="740">
                  <c:v>7.8788275184430701</c:v>
                </c:pt>
                <c:pt idx="741">
                  <c:v>7.8978074237847498</c:v>
                </c:pt>
                <c:pt idx="742">
                  <c:v>7.9024836920494597</c:v>
                </c:pt>
                <c:pt idx="743">
                  <c:v>7.90242037627789</c:v>
                </c:pt>
                <c:pt idx="744">
                  <c:v>7.8881245263268402</c:v>
                </c:pt>
                <c:pt idx="745">
                  <c:v>7.8975732846662003</c:v>
                </c:pt>
                <c:pt idx="746">
                  <c:v>7.8927742491774904</c:v>
                </c:pt>
                <c:pt idx="747">
                  <c:v>7.8879383710127096</c:v>
                </c:pt>
                <c:pt idx="748">
                  <c:v>7.87360792319057</c:v>
                </c:pt>
                <c:pt idx="749">
                  <c:v>7.8497914763292798</c:v>
                </c:pt>
                <c:pt idx="750">
                  <c:v>7.8591683910104599</c:v>
                </c:pt>
                <c:pt idx="751">
                  <c:v>7.9162950466783997</c:v>
                </c:pt>
                <c:pt idx="752">
                  <c:v>7.9258593154094203</c:v>
                </c:pt>
                <c:pt idx="753">
                  <c:v>7.9448745138132004</c:v>
                </c:pt>
                <c:pt idx="754">
                  <c:v>7.9401334229289802</c:v>
                </c:pt>
                <c:pt idx="755">
                  <c:v>7.9496472743889104</c:v>
                </c:pt>
                <c:pt idx="756">
                  <c:v>7.9448757334707603</c:v>
                </c:pt>
                <c:pt idx="757">
                  <c:v>7.94487531540942</c:v>
                </c:pt>
                <c:pt idx="758">
                  <c:v>7.9781013531024101</c:v>
                </c:pt>
                <c:pt idx="759">
                  <c:v>7.9781712743889104</c:v>
                </c:pt>
                <c:pt idx="760">
                  <c:v>7.9924548959835704</c:v>
                </c:pt>
                <c:pt idx="761">
                  <c:v>7.9829177551799297</c:v>
                </c:pt>
                <c:pt idx="762">
                  <c:v>7.9829010869992301</c:v>
                </c:pt>
                <c:pt idx="763">
                  <c:v>7.9876372856038804</c:v>
                </c:pt>
                <c:pt idx="764">
                  <c:v>7.9971051153908297</c:v>
                </c:pt>
                <c:pt idx="765">
                  <c:v>7.9780955555129696</c:v>
                </c:pt>
                <c:pt idx="766">
                  <c:v>7.9733589617548697</c:v>
                </c:pt>
                <c:pt idx="767">
                  <c:v>7.9875737785919698</c:v>
                </c:pt>
                <c:pt idx="768">
                  <c:v>7.9780621350174803</c:v>
                </c:pt>
                <c:pt idx="769">
                  <c:v>7.9827482130854897</c:v>
                </c:pt>
                <c:pt idx="770">
                  <c:v>7.9779933608442599</c:v>
                </c:pt>
                <c:pt idx="771">
                  <c:v>8.00657556809435</c:v>
                </c:pt>
                <c:pt idx="772">
                  <c:v>8.0161992748061106</c:v>
                </c:pt>
                <c:pt idx="773">
                  <c:v>8.0067919078833505</c:v>
                </c:pt>
                <c:pt idx="774">
                  <c:v>8.0068085296159204</c:v>
                </c:pt>
                <c:pt idx="775">
                  <c:v>8.0067912905792902</c:v>
                </c:pt>
                <c:pt idx="776">
                  <c:v>8.0067675279340005</c:v>
                </c:pt>
                <c:pt idx="777">
                  <c:v>8.0067438369786892</c:v>
                </c:pt>
                <c:pt idx="778">
                  <c:v>8.0019539420954402</c:v>
                </c:pt>
                <c:pt idx="779">
                  <c:v>7.9734010567068498</c:v>
                </c:pt>
                <c:pt idx="780">
                  <c:v>7.9353393783168498</c:v>
                </c:pt>
                <c:pt idx="781">
                  <c:v>7.9400833728680196</c:v>
                </c:pt>
                <c:pt idx="782">
                  <c:v>7.9876654922693699</c:v>
                </c:pt>
                <c:pt idx="783">
                  <c:v>8.0210021734846695</c:v>
                </c:pt>
                <c:pt idx="784">
                  <c:v>8.0115054701436108</c:v>
                </c:pt>
                <c:pt idx="785">
                  <c:v>7.9877533176343096</c:v>
                </c:pt>
                <c:pt idx="786">
                  <c:v>7.97826853668876</c:v>
                </c:pt>
                <c:pt idx="787">
                  <c:v>7.9545104771209401</c:v>
                </c:pt>
                <c:pt idx="788">
                  <c:v>7.9354998010738598</c:v>
                </c:pt>
                <c:pt idx="789">
                  <c:v>7.9307511248895004</c:v>
                </c:pt>
                <c:pt idx="790">
                  <c:v>7.9117477345609704</c:v>
                </c:pt>
                <c:pt idx="791">
                  <c:v>7.9260210308394896</c:v>
                </c:pt>
                <c:pt idx="792">
                  <c:v>7.94504970854232</c:v>
                </c:pt>
                <c:pt idx="793">
                  <c:v>7.8975217223824199</c:v>
                </c:pt>
                <c:pt idx="794">
                  <c:v>7.8832491387762902</c:v>
                </c:pt>
                <c:pt idx="795">
                  <c:v>7.8832611848291601</c:v>
                </c:pt>
                <c:pt idx="796">
                  <c:v>7.8975352487735204</c:v>
                </c:pt>
                <c:pt idx="797">
                  <c:v>7.8832921669523204</c:v>
                </c:pt>
                <c:pt idx="798">
                  <c:v>7.93085561342847</c:v>
                </c:pt>
                <c:pt idx="799">
                  <c:v>7.8833355383647401</c:v>
                </c:pt>
                <c:pt idx="800">
                  <c:v>7.8785911583241202</c:v>
                </c:pt>
                <c:pt idx="801">
                  <c:v>7.8786041970787197</c:v>
                </c:pt>
                <c:pt idx="802">
                  <c:v>7.8786164040403701</c:v>
                </c:pt>
                <c:pt idx="803">
                  <c:v>7.8500862983264996</c:v>
                </c:pt>
                <c:pt idx="804">
                  <c:v>7.87860507431804</c:v>
                </c:pt>
                <c:pt idx="805">
                  <c:v>7.8691145142199304</c:v>
                </c:pt>
                <c:pt idx="806">
                  <c:v>7.8596012973671998</c:v>
                </c:pt>
                <c:pt idx="807">
                  <c:v>7.8596065142199301</c:v>
                </c:pt>
                <c:pt idx="808">
                  <c:v>7.8405905142199304</c:v>
                </c:pt>
                <c:pt idx="809">
                  <c:v>7.9262125220689601</c:v>
                </c:pt>
                <c:pt idx="810">
                  <c:v>7.9405883103935899</c:v>
                </c:pt>
                <c:pt idx="811">
                  <c:v>7.94550967029934</c:v>
                </c:pt>
                <c:pt idx="812">
                  <c:v>7.94557183847499</c:v>
                </c:pt>
                <c:pt idx="813">
                  <c:v>7.9456892246235196</c:v>
                </c:pt>
                <c:pt idx="814">
                  <c:v>7.9409334202667301</c:v>
                </c:pt>
                <c:pt idx="815">
                  <c:v>7.9362049325214201</c:v>
                </c:pt>
                <c:pt idx="816">
                  <c:v>7.9314290404287897</c:v>
                </c:pt>
                <c:pt idx="817">
                  <c:v>7.9361848676822202</c:v>
                </c:pt>
                <c:pt idx="818">
                  <c:v>7.9409914656590503</c:v>
                </c:pt>
                <c:pt idx="819">
                  <c:v>7.9410108166105298</c:v>
                </c:pt>
                <c:pt idx="820">
                  <c:v>7.9410439969036801</c:v>
                </c:pt>
                <c:pt idx="821">
                  <c:v>7.9410480992956698</c:v>
                </c:pt>
                <c:pt idx="822">
                  <c:v>7.9410659418220302</c:v>
                </c:pt>
                <c:pt idx="823">
                  <c:v>7.9363071916288899</c:v>
                </c:pt>
                <c:pt idx="824">
                  <c:v>7.9363093022663396</c:v>
                </c:pt>
                <c:pt idx="825">
                  <c:v>7.9315600489983398</c:v>
                </c:pt>
                <c:pt idx="826">
                  <c:v>7.9172911916288902</c:v>
                </c:pt>
                <c:pt idx="827">
                  <c:v>7.9125214068530498</c:v>
                </c:pt>
                <c:pt idx="828">
                  <c:v>7.9172727326597201</c:v>
                </c:pt>
                <c:pt idx="829">
                  <c:v>7.9077715847907601</c:v>
                </c:pt>
                <c:pt idx="830">
                  <c:v>7.8982498849337599</c:v>
                </c:pt>
                <c:pt idx="831">
                  <c:v>7.8887350416133497</c:v>
                </c:pt>
                <c:pt idx="832">
                  <c:v>7.8887234344322099</c:v>
                </c:pt>
                <c:pt idx="833">
                  <c:v>7.8887118244044299</c:v>
                </c:pt>
                <c:pt idx="834">
                  <c:v>7.8886776822578701</c:v>
                </c:pt>
                <c:pt idx="835">
                  <c:v>7.8839032498724402</c:v>
                </c:pt>
                <c:pt idx="836">
                  <c:v>7.8838712535070101</c:v>
                </c:pt>
                <c:pt idx="837">
                  <c:v>7.8838537867019198</c:v>
                </c:pt>
                <c:pt idx="838">
                  <c:v>7.8933280153272403</c:v>
                </c:pt>
                <c:pt idx="839">
                  <c:v>7.9028109477874402</c:v>
                </c:pt>
                <c:pt idx="840">
                  <c:v>7.9169973638282896</c:v>
                </c:pt>
                <c:pt idx="841">
                  <c:v>7.9074326175521099</c:v>
                </c:pt>
                <c:pt idx="842">
                  <c:v>7.9025766873520498</c:v>
                </c:pt>
                <c:pt idx="843">
                  <c:v>7.9025488800150203</c:v>
                </c:pt>
                <c:pt idx="844">
                  <c:v>7.9072615237413597</c:v>
                </c:pt>
                <c:pt idx="845">
                  <c:v>7.90721929822897</c:v>
                </c:pt>
                <c:pt idx="846">
                  <c:v>7.9024334274174501</c:v>
                </c:pt>
                <c:pt idx="847">
                  <c:v>7.89764126339269</c:v>
                </c:pt>
                <c:pt idx="848">
                  <c:v>7.8879948331899197</c:v>
                </c:pt>
                <c:pt idx="849">
                  <c:v>7.9164588340639099</c:v>
                </c:pt>
                <c:pt idx="850">
                  <c:v>7.9163643132998702</c:v>
                </c:pt>
                <c:pt idx="851">
                  <c:v>7.9400236648071303</c:v>
                </c:pt>
                <c:pt idx="852">
                  <c:v>7.9446998091845504</c:v>
                </c:pt>
                <c:pt idx="853">
                  <c:v>7.9399517260052104</c:v>
                </c:pt>
                <c:pt idx="854">
                  <c:v>7.9684117021211902</c:v>
                </c:pt>
                <c:pt idx="855">
                  <c:v>7.9636463476797497</c:v>
                </c:pt>
                <c:pt idx="856">
                  <c:v>7.9683999394241596</c:v>
                </c:pt>
                <c:pt idx="857">
                  <c:v>7.9779236005715104</c:v>
                </c:pt>
                <c:pt idx="858">
                  <c:v>7.9683689448867403</c:v>
                </c:pt>
                <c:pt idx="859">
                  <c:v>8.0206513259137093</c:v>
                </c:pt>
                <c:pt idx="860">
                  <c:v>7.9921825624695204</c:v>
                </c:pt>
                <c:pt idx="861">
                  <c:v>7.9921742684107899</c:v>
                </c:pt>
                <c:pt idx="862">
                  <c:v>7.9874041946924397</c:v>
                </c:pt>
                <c:pt idx="863">
                  <c:v>8.0016822684107893</c:v>
                </c:pt>
                <c:pt idx="864">
                  <c:v>7.9969642924029998</c:v>
                </c:pt>
                <c:pt idx="865">
                  <c:v>7.9780079606591299</c:v>
                </c:pt>
                <c:pt idx="866">
                  <c:v>7.9685836311738303</c:v>
                </c:pt>
                <c:pt idx="867">
                  <c:v>7.9874905630676896</c:v>
                </c:pt>
                <c:pt idx="868">
                  <c:v>8.0301762270008599</c:v>
                </c:pt>
                <c:pt idx="869">
                  <c:v>8.0397465155154109</c:v>
                </c:pt>
                <c:pt idx="870">
                  <c:v>8.0398364892279908</c:v>
                </c:pt>
                <c:pt idx="871">
                  <c:v>8.0304043795101698</c:v>
                </c:pt>
                <c:pt idx="872">
                  <c:v>8.0304612990426492</c:v>
                </c:pt>
                <c:pt idx="873">
                  <c:v>8.0257159988106093</c:v>
                </c:pt>
                <c:pt idx="874">
                  <c:v>8.0209846665137299</c:v>
                </c:pt>
                <c:pt idx="875">
                  <c:v>8.0162381177490101</c:v>
                </c:pt>
                <c:pt idx="876">
                  <c:v>8.0162576491461692</c:v>
                </c:pt>
                <c:pt idx="877">
                  <c:v>8.0115025722753099</c:v>
                </c:pt>
                <c:pt idx="878">
                  <c:v>8.0114906631518306</c:v>
                </c:pt>
                <c:pt idx="879">
                  <c:v>8.0067574861780297</c:v>
                </c:pt>
                <c:pt idx="880">
                  <c:v>8.0019935551301007</c:v>
                </c:pt>
                <c:pt idx="881">
                  <c:v>7.9972395551300997</c:v>
                </c:pt>
                <c:pt idx="882">
                  <c:v>7.9924855551301004</c:v>
                </c:pt>
                <c:pt idx="883">
                  <c:v>7.99247363321712</c:v>
                </c:pt>
                <c:pt idx="884">
                  <c:v>7.99247165431707</c:v>
                </c:pt>
                <c:pt idx="885">
                  <c:v>7.98297060251475</c:v>
                </c:pt>
                <c:pt idx="886">
                  <c:v>7.9877246025147501</c:v>
                </c:pt>
                <c:pt idx="887">
                  <c:v>7.9782166025147498</c:v>
                </c:pt>
                <c:pt idx="888">
                  <c:v>7.9592075551301003</c:v>
                </c:pt>
                <c:pt idx="889">
                  <c:v>7.9497065121626704</c:v>
                </c:pt>
                <c:pt idx="890">
                  <c:v>7.9401915551300997</c:v>
                </c:pt>
                <c:pt idx="891">
                  <c:v>7.9306835551301003</c:v>
                </c:pt>
                <c:pt idx="892">
                  <c:v>7.9069274736119999</c:v>
                </c:pt>
                <c:pt idx="893">
                  <c:v>7.88791843947764</c:v>
                </c:pt>
                <c:pt idx="894">
                  <c:v>7.8831763609666803</c:v>
                </c:pt>
                <c:pt idx="895">
                  <c:v>7.8736703844560099</c:v>
                </c:pt>
                <c:pt idx="896">
                  <c:v>7.8974334097591203</c:v>
                </c:pt>
                <c:pt idx="897">
                  <c:v>7.8831734367235899</c:v>
                </c:pt>
                <c:pt idx="898">
                  <c:v>7.8831684888725899</c:v>
                </c:pt>
                <c:pt idx="899">
                  <c:v>7.8831684888725899</c:v>
                </c:pt>
                <c:pt idx="900">
                  <c:v>7.8736604888725896</c:v>
                </c:pt>
                <c:pt idx="901">
                  <c:v>7.8689064888725904</c:v>
                </c:pt>
                <c:pt idx="902">
                  <c:v>7.86890445843283</c:v>
                </c:pt>
                <c:pt idx="903">
                  <c:v>7.8688974845573298</c:v>
                </c:pt>
                <c:pt idx="904">
                  <c:v>7.8736445150975598</c:v>
                </c:pt>
                <c:pt idx="905">
                  <c:v>7.8736425121626699</c:v>
                </c:pt>
                <c:pt idx="906">
                  <c:v>7.8736355551301003</c:v>
                </c:pt>
                <c:pt idx="907">
                  <c:v>7.8688676543170697</c:v>
                </c:pt>
                <c:pt idx="908">
                  <c:v>7.85935768690464</c:v>
                </c:pt>
                <c:pt idx="909">
                  <c:v>7.8450887511384</c:v>
                </c:pt>
                <c:pt idx="910">
                  <c:v>7.9167897958911402</c:v>
                </c:pt>
                <c:pt idx="911">
                  <c:v>7.9173295551183704</c:v>
                </c:pt>
                <c:pt idx="912">
                  <c:v>7.9129186028774496</c:v>
                </c:pt>
                <c:pt idx="913">
                  <c:v>7.91306941183361</c:v>
                </c:pt>
                <c:pt idx="914">
                  <c:v>7.9084054663267498</c:v>
                </c:pt>
                <c:pt idx="915">
                  <c:v>7.9084924581908096</c:v>
                </c:pt>
                <c:pt idx="916">
                  <c:v>7.9085807235300898</c:v>
                </c:pt>
                <c:pt idx="917">
                  <c:v>7.9086257584134501</c:v>
                </c:pt>
                <c:pt idx="918">
                  <c:v>7.9086392599533504</c:v>
                </c:pt>
                <c:pt idx="919">
                  <c:v>7.9086353415846196</c:v>
                </c:pt>
                <c:pt idx="920">
                  <c:v>7.9086498010775896</c:v>
                </c:pt>
                <c:pt idx="921">
                  <c:v>7.9038918931043201</c:v>
                </c:pt>
                <c:pt idx="922">
                  <c:v>7.8991339850570803</c:v>
                </c:pt>
                <c:pt idx="923">
                  <c:v>7.8943664050358899</c:v>
                </c:pt>
                <c:pt idx="924">
                  <c:v>7.8943624898599598</c:v>
                </c:pt>
                <c:pt idx="925">
                  <c:v>7.8943537486253899</c:v>
                </c:pt>
                <c:pt idx="926">
                  <c:v>7.8943275503842498</c:v>
                </c:pt>
                <c:pt idx="927">
                  <c:v>7.8895561061145196</c:v>
                </c:pt>
                <c:pt idx="928">
                  <c:v>7.8895434501403496</c:v>
                </c:pt>
                <c:pt idx="929">
                  <c:v>7.8895078331969701</c:v>
                </c:pt>
                <c:pt idx="930">
                  <c:v>7.8894738484051201</c:v>
                </c:pt>
                <c:pt idx="931">
                  <c:v>7.8942025384782299</c:v>
                </c:pt>
                <c:pt idx="932">
                  <c:v>7.88940917624842</c:v>
                </c:pt>
                <c:pt idx="933">
                  <c:v>7.8941119208104196</c:v>
                </c:pt>
                <c:pt idx="934">
                  <c:v>7.8988440338494499</c:v>
                </c:pt>
                <c:pt idx="935">
                  <c:v>7.89883430556901</c:v>
                </c:pt>
                <c:pt idx="936">
                  <c:v>7.8988039889145298</c:v>
                </c:pt>
                <c:pt idx="937">
                  <c:v>7.8940202137098296</c:v>
                </c:pt>
                <c:pt idx="938">
                  <c:v>7.9035106610749999</c:v>
                </c:pt>
                <c:pt idx="939">
                  <c:v>7.8987265791840198</c:v>
                </c:pt>
                <c:pt idx="940">
                  <c:v>7.8986332653957501</c:v>
                </c:pt>
                <c:pt idx="941">
                  <c:v>7.8985775139186298</c:v>
                </c:pt>
                <c:pt idx="942">
                  <c:v>7.8937396096454302</c:v>
                </c:pt>
                <c:pt idx="943">
                  <c:v>7.8936064002371804</c:v>
                </c:pt>
                <c:pt idx="944">
                  <c:v>7.8982562543189196</c:v>
                </c:pt>
                <c:pt idx="945">
                  <c:v>7.8934535364579004</c:v>
                </c:pt>
                <c:pt idx="946">
                  <c:v>7.9027193290320099</c:v>
                </c:pt>
                <c:pt idx="947">
                  <c:v>7.9076041537410502</c:v>
                </c:pt>
                <c:pt idx="948">
                  <c:v>7.9027773221516098</c:v>
                </c:pt>
                <c:pt idx="949">
                  <c:v>7.8977732931497604</c:v>
                </c:pt>
                <c:pt idx="950">
                  <c:v>7.8929920665277704</c:v>
                </c:pt>
                <c:pt idx="951">
                  <c:v>7.90250024162453</c:v>
                </c:pt>
                <c:pt idx="952">
                  <c:v>7.9167634653734904</c:v>
                </c:pt>
                <c:pt idx="953">
                  <c:v>7.9167208718856097</c:v>
                </c:pt>
                <c:pt idx="954">
                  <c:v>7.9309828718856101</c:v>
                </c:pt>
                <c:pt idx="955">
                  <c:v>7.9403583416813799</c:v>
                </c:pt>
                <c:pt idx="956">
                  <c:v>7.9308330416095902</c:v>
                </c:pt>
                <c:pt idx="957">
                  <c:v>7.92616349341698</c:v>
                </c:pt>
                <c:pt idx="958">
                  <c:v>7.9308624647454202</c:v>
                </c:pt>
                <c:pt idx="959">
                  <c:v>7.9403301983432</c:v>
                </c:pt>
                <c:pt idx="960">
                  <c:v>7.9403751075906603</c:v>
                </c:pt>
                <c:pt idx="961">
                  <c:v>7.9308460937885696</c:v>
                </c:pt>
                <c:pt idx="962">
                  <c:v>7.9310694277546503</c:v>
                </c:pt>
                <c:pt idx="963">
                  <c:v>7.9310755499703696</c:v>
                </c:pt>
                <c:pt idx="964">
                  <c:v>7.9926292101437602</c:v>
                </c:pt>
                <c:pt idx="965">
                  <c:v>7.9975164514263799</c:v>
                </c:pt>
                <c:pt idx="966">
                  <c:v>7.9928668160045202</c:v>
                </c:pt>
                <c:pt idx="967">
                  <c:v>7.9928975182697899</c:v>
                </c:pt>
                <c:pt idx="968">
                  <c:v>7.9929005647070603</c:v>
                </c:pt>
                <c:pt idx="969">
                  <c:v>7.9976924048001701</c:v>
                </c:pt>
                <c:pt idx="970">
                  <c:v>7.9977006440434604</c:v>
                </c:pt>
                <c:pt idx="971">
                  <c:v>7.9929679143607899</c:v>
                </c:pt>
                <c:pt idx="972">
                  <c:v>7.9929888929852897</c:v>
                </c:pt>
                <c:pt idx="973">
                  <c:v>7.9929843644025702</c:v>
                </c:pt>
                <c:pt idx="974">
                  <c:v>7.9882473686059701</c:v>
                </c:pt>
                <c:pt idx="975">
                  <c:v>7.9835104696274097</c:v>
                </c:pt>
                <c:pt idx="976">
                  <c:v>7.9835233052382</c:v>
                </c:pt>
                <c:pt idx="977">
                  <c:v>7.9692870253948902</c:v>
                </c:pt>
                <c:pt idx="978">
                  <c:v>7.9550464581522702</c:v>
                </c:pt>
                <c:pt idx="979">
                  <c:v>7.9455384581522699</c:v>
                </c:pt>
                <c:pt idx="980">
                  <c:v>7.9455212971595301</c:v>
                </c:pt>
                <c:pt idx="981">
                  <c:v>7.9312721435964502</c:v>
                </c:pt>
                <c:pt idx="982">
                  <c:v>7.9217684115896496</c:v>
                </c:pt>
                <c:pt idx="983">
                  <c:v>7.91701011192316</c:v>
                </c:pt>
                <c:pt idx="984">
                  <c:v>7.9074935486345996</c:v>
                </c:pt>
                <c:pt idx="985">
                  <c:v>7.9027267109403203</c:v>
                </c:pt>
                <c:pt idx="986">
                  <c:v>7.9027224321624798</c:v>
                </c:pt>
                <c:pt idx="987">
                  <c:v>7.8932015877889903</c:v>
                </c:pt>
                <c:pt idx="988">
                  <c:v>7.8884390265659503</c:v>
                </c:pt>
                <c:pt idx="989">
                  <c:v>7.8836807404193801</c:v>
                </c:pt>
                <c:pt idx="990">
                  <c:v>7.8836764696274102</c:v>
                </c:pt>
                <c:pt idx="991">
                  <c:v>7.88368075928084</c:v>
                </c:pt>
                <c:pt idx="992">
                  <c:v>7.8599193126235498</c:v>
                </c:pt>
                <c:pt idx="993">
                  <c:v>7.8599193126235498</c:v>
                </c:pt>
                <c:pt idx="994">
                  <c:v>7.8551738702509404</c:v>
                </c:pt>
                <c:pt idx="995">
                  <c:v>7.85987647484398</c:v>
                </c:pt>
                <c:pt idx="996">
                  <c:v>7.8694401526240698</c:v>
                </c:pt>
                <c:pt idx="997">
                  <c:v>7.8646690265659496</c:v>
                </c:pt>
                <c:pt idx="998">
                  <c:v>7.8551695985921697</c:v>
                </c:pt>
                <c:pt idx="999">
                  <c:v>7.8504241702625004</c:v>
                </c:pt>
                <c:pt idx="1000">
                  <c:v>7.8551653383203401</c:v>
                </c:pt>
                <c:pt idx="1001">
                  <c:v>7.8551653383203401</c:v>
                </c:pt>
                <c:pt idx="1002">
                  <c:v>7.85041133832034</c:v>
                </c:pt>
                <c:pt idx="1003">
                  <c:v>7.8504027964545102</c:v>
                </c:pt>
                <c:pt idx="1004">
                  <c:v>7.8503942588748599</c:v>
                </c:pt>
                <c:pt idx="1005">
                  <c:v>7.8551311965763002</c:v>
                </c:pt>
                <c:pt idx="1006">
                  <c:v>7.8693674414956103</c:v>
                </c:pt>
                <c:pt idx="1007">
                  <c:v>7.8693503761490504</c:v>
                </c:pt>
                <c:pt idx="1008">
                  <c:v>7.8645793279571397</c:v>
                </c:pt>
                <c:pt idx="1009">
                  <c:v>7.85980829692424</c:v>
                </c:pt>
                <c:pt idx="1010">
                  <c:v>7.8455336195633896</c:v>
                </c:pt>
                <c:pt idx="1011">
                  <c:v>7.8454785930524196</c:v>
                </c:pt>
                <c:pt idx="1012">
                  <c:v>7.8884047298350097</c:v>
                </c:pt>
                <c:pt idx="1013">
                  <c:v>7.8935459333439999</c:v>
                </c:pt>
                <c:pt idx="1014">
                  <c:v>7.89381081280637</c:v>
                </c:pt>
                <c:pt idx="1015">
                  <c:v>7.8892078533664902</c:v>
                </c:pt>
                <c:pt idx="1016">
                  <c:v>7.8893441358427099</c:v>
                </c:pt>
                <c:pt idx="1017">
                  <c:v>7.8894075647949498</c:v>
                </c:pt>
                <c:pt idx="1018">
                  <c:v>7.88944527693653</c:v>
                </c:pt>
                <c:pt idx="1019">
                  <c:v>7.8942136405455399</c:v>
                </c:pt>
                <c:pt idx="1020">
                  <c:v>7.8894793227999003</c:v>
                </c:pt>
                <c:pt idx="1021">
                  <c:v>7.8847344609651699</c:v>
                </c:pt>
                <c:pt idx="1022">
                  <c:v>7.8847344609651699</c:v>
                </c:pt>
                <c:pt idx="1023">
                  <c:v>7.8799857676051799</c:v>
                </c:pt>
                <c:pt idx="1024">
                  <c:v>7.8799530591050901</c:v>
                </c:pt>
                <c:pt idx="1025">
                  <c:v>7.8847137939510796</c:v>
                </c:pt>
                <c:pt idx="1026">
                  <c:v>7.8846733831727001</c:v>
                </c:pt>
                <c:pt idx="1027">
                  <c:v>7.8846368828967002</c:v>
                </c:pt>
                <c:pt idx="1028">
                  <c:v>7.8846330111523599</c:v>
                </c:pt>
                <c:pt idx="1029">
                  <c:v>7.8845965640274001</c:v>
                </c:pt>
                <c:pt idx="1030">
                  <c:v>7.8940551960306902</c:v>
                </c:pt>
                <c:pt idx="1031">
                  <c:v>7.8845135850347798</c:v>
                </c:pt>
                <c:pt idx="1032">
                  <c:v>7.8892223678874904</c:v>
                </c:pt>
                <c:pt idx="1033">
                  <c:v>7.8986553472209602</c:v>
                </c:pt>
                <c:pt idx="1034">
                  <c:v>7.9081413556319404</c:v>
                </c:pt>
                <c:pt idx="1035">
                  <c:v>7.9033513529934902</c:v>
                </c:pt>
                <c:pt idx="1036">
                  <c:v>7.90805454544667</c:v>
                </c:pt>
                <c:pt idx="1037">
                  <c:v>7.8985139265287803</c:v>
                </c:pt>
                <c:pt idx="1038">
                  <c:v>7.8984338196485</c:v>
                </c:pt>
                <c:pt idx="1039">
                  <c:v>7.8983445794498204</c:v>
                </c:pt>
                <c:pt idx="1040">
                  <c:v>7.8982746381520599</c:v>
                </c:pt>
                <c:pt idx="1041">
                  <c:v>7.8934647501625399</c:v>
                </c:pt>
                <c:pt idx="1042">
                  <c:v>7.9029274518819896</c:v>
                </c:pt>
                <c:pt idx="1043">
                  <c:v>7.9362795035072402</c:v>
                </c:pt>
                <c:pt idx="1044">
                  <c:v>7.9124663332949297</c:v>
                </c:pt>
                <c:pt idx="1045">
                  <c:v>7.9076939576916896</c:v>
                </c:pt>
                <c:pt idx="1046">
                  <c:v>7.8981430402331396</c:v>
                </c:pt>
                <c:pt idx="1047">
                  <c:v>7.8980300071246603</c:v>
                </c:pt>
                <c:pt idx="1048">
                  <c:v>7.9217344313098801</c:v>
                </c:pt>
                <c:pt idx="1049">
                  <c:v>7.9501638151752498</c:v>
                </c:pt>
                <c:pt idx="1050">
                  <c:v>7.97380562882402</c:v>
                </c:pt>
                <c:pt idx="1051">
                  <c:v>7.9643065525677397</c:v>
                </c:pt>
                <c:pt idx="1052">
                  <c:v>7.9548114045621503</c:v>
                </c:pt>
                <c:pt idx="1053">
                  <c:v>7.9500399841553904</c:v>
                </c:pt>
                <c:pt idx="1054">
                  <c:v>7.9357999862734498</c:v>
                </c:pt>
                <c:pt idx="1055">
                  <c:v>7.9168818499085001</c:v>
                </c:pt>
                <c:pt idx="1056">
                  <c:v>7.9216486910691799</c:v>
                </c:pt>
                <c:pt idx="1057">
                  <c:v>7.9405801340721398</c:v>
                </c:pt>
                <c:pt idx="1058">
                  <c:v>7.9263559559810099</c:v>
                </c:pt>
                <c:pt idx="1059">
                  <c:v>7.9074850253948901</c:v>
                </c:pt>
                <c:pt idx="1060">
                  <c:v>7.9171049245542999</c:v>
                </c:pt>
                <c:pt idx="1061">
                  <c:v>7.9217555631574896</c:v>
                </c:pt>
                <c:pt idx="1062">
                  <c:v>7.9693266353441397</c:v>
                </c:pt>
                <c:pt idx="1063">
                  <c:v>7.9553510205128397</c:v>
                </c:pt>
                <c:pt idx="1064">
                  <c:v>7.9460033026188901</c:v>
                </c:pt>
                <c:pt idx="1065">
                  <c:v>7.9413445788786001</c:v>
                </c:pt>
                <c:pt idx="1066">
                  <c:v>7.9366440673576104</c:v>
                </c:pt>
                <c:pt idx="1067">
                  <c:v>7.93191897829628</c:v>
                </c:pt>
                <c:pt idx="1068">
                  <c:v>7.9319203545653103</c:v>
                </c:pt>
                <c:pt idx="1069">
                  <c:v>7.93194944228489</c:v>
                </c:pt>
                <c:pt idx="1070">
                  <c:v>7.92721928426805</c:v>
                </c:pt>
                <c:pt idx="1071">
                  <c:v>7.9224961192187697</c:v>
                </c:pt>
                <c:pt idx="1072">
                  <c:v>7.91300284108494</c:v>
                </c:pt>
                <c:pt idx="1073">
                  <c:v>7.9130285276501198</c:v>
                </c:pt>
                <c:pt idx="1074">
                  <c:v>7.9082893497434101</c:v>
                </c:pt>
                <c:pt idx="1075">
                  <c:v>7.9083025319444902</c:v>
                </c:pt>
                <c:pt idx="1076">
                  <c:v>7.9035689160927696</c:v>
                </c:pt>
                <c:pt idx="1077">
                  <c:v>7.8988187450909004</c:v>
                </c:pt>
                <c:pt idx="1078">
                  <c:v>7.8940741044184497</c:v>
                </c:pt>
                <c:pt idx="1079">
                  <c:v>7.8845699297685004</c:v>
                </c:pt>
                <c:pt idx="1080">
                  <c:v>7.8750674679410801</c:v>
                </c:pt>
                <c:pt idx="1081">
                  <c:v>7.8750525740180297</c:v>
                </c:pt>
                <c:pt idx="1082">
                  <c:v>7.8750393899590403</c:v>
                </c:pt>
                <c:pt idx="1083">
                  <c:v>7.8655258751054404</c:v>
                </c:pt>
                <c:pt idx="1084">
                  <c:v>7.8607718751054403</c:v>
                </c:pt>
                <c:pt idx="1085">
                  <c:v>7.8560085319444903</c:v>
                </c:pt>
                <c:pt idx="1086">
                  <c:v>7.8464911929812304</c:v>
                </c:pt>
                <c:pt idx="1087">
                  <c:v>7.84172785821624</c:v>
                </c:pt>
                <c:pt idx="1088">
                  <c:v>7.8369777049606597</c:v>
                </c:pt>
                <c:pt idx="1089">
                  <c:v>7.8417317049606599</c:v>
                </c:pt>
                <c:pt idx="1090">
                  <c:v>7.8274549090143104</c:v>
                </c:pt>
                <c:pt idx="1091">
                  <c:v>7.8274549090143104</c:v>
                </c:pt>
                <c:pt idx="1092">
                  <c:v>7.8179469090143101</c:v>
                </c:pt>
                <c:pt idx="1093">
                  <c:v>7.8179469090143101</c:v>
                </c:pt>
                <c:pt idx="1094">
                  <c:v>7.81319290901431</c:v>
                </c:pt>
                <c:pt idx="1095">
                  <c:v>7.8132022282238998</c:v>
                </c:pt>
                <c:pt idx="1096">
                  <c:v>7.8132022282238998</c:v>
                </c:pt>
                <c:pt idx="1097">
                  <c:v>7.81319290901431</c:v>
                </c:pt>
                <c:pt idx="1098">
                  <c:v>7.8084427627718398</c:v>
                </c:pt>
                <c:pt idx="1099">
                  <c:v>7.8036794513413401</c:v>
                </c:pt>
                <c:pt idx="1100">
                  <c:v>7.7989161441121801</c:v>
                </c:pt>
                <c:pt idx="1101">
                  <c:v>7.8036740049548996</c:v>
                </c:pt>
                <c:pt idx="1102">
                  <c:v>7.8036740049548996</c:v>
                </c:pt>
                <c:pt idx="1103">
                  <c:v>7.7989107055065796</c:v>
                </c:pt>
                <c:pt idx="1104">
                  <c:v>7.7941567055065804</c:v>
                </c:pt>
                <c:pt idx="1105">
                  <c:v>7.7941567055065804</c:v>
                </c:pt>
                <c:pt idx="1106">
                  <c:v>7.7941474102610098</c:v>
                </c:pt>
                <c:pt idx="1107">
                  <c:v>7.8084187055065897</c:v>
                </c:pt>
                <c:pt idx="1108">
                  <c:v>7.8036647055065798</c:v>
                </c:pt>
                <c:pt idx="1109">
                  <c:v>7.8036554102610101</c:v>
                </c:pt>
                <c:pt idx="1110">
                  <c:v>7.7941474102610098</c:v>
                </c:pt>
                <c:pt idx="1111">
                  <c:v>7.7893748323804504</c:v>
                </c:pt>
                <c:pt idx="1112">
                  <c:v>7.7750942713179203</c:v>
                </c:pt>
                <c:pt idx="1113">
                  <c:v>7.7655808829218298</c:v>
                </c:pt>
                <c:pt idx="1114">
                  <c:v>7.76557161648548</c:v>
                </c:pt>
                <c:pt idx="1115">
                  <c:v>7.8037464028741503</c:v>
                </c:pt>
                <c:pt idx="1116">
                  <c:v>7.84679933559128</c:v>
                </c:pt>
                <c:pt idx="1117">
                  <c:v>7.8516742723984798</c:v>
                </c:pt>
                <c:pt idx="1118">
                  <c:v>7.8517480736412004</c:v>
                </c:pt>
                <c:pt idx="1119">
                  <c:v>7.8565401176043901</c:v>
                </c:pt>
                <c:pt idx="1120">
                  <c:v>7.86131681063753</c:v>
                </c:pt>
                <c:pt idx="1121">
                  <c:v>7.8613072886158903</c:v>
                </c:pt>
                <c:pt idx="1122">
                  <c:v>7.8565401176043901</c:v>
                </c:pt>
                <c:pt idx="1123">
                  <c:v>7.8612465730786703</c:v>
                </c:pt>
                <c:pt idx="1124">
                  <c:v>7.8612202280525203</c:v>
                </c:pt>
                <c:pt idx="1125">
                  <c:v>7.8659457550501104</c:v>
                </c:pt>
                <c:pt idx="1126">
                  <c:v>7.8659230977822103</c:v>
                </c:pt>
                <c:pt idx="1127">
                  <c:v>7.8706202932396803</c:v>
                </c:pt>
                <c:pt idx="1128">
                  <c:v>7.8658247752360699</c:v>
                </c:pt>
                <c:pt idx="1129">
                  <c:v>7.8610442800624796</c:v>
                </c:pt>
                <c:pt idx="1130">
                  <c:v>7.8657568960561504</c:v>
                </c:pt>
                <c:pt idx="1131">
                  <c:v>7.8752010010073903</c:v>
                </c:pt>
                <c:pt idx="1132">
                  <c:v>7.8941417599275203</c:v>
                </c:pt>
                <c:pt idx="1133">
                  <c:v>7.9035863839186602</c:v>
                </c:pt>
                <c:pt idx="1134">
                  <c:v>7.9035622509059396</c:v>
                </c:pt>
                <c:pt idx="1135">
                  <c:v>7.9129974102610099</c:v>
                </c:pt>
                <c:pt idx="1136">
                  <c:v>7.9129363542562103</c:v>
                </c:pt>
                <c:pt idx="1137">
                  <c:v>7.9176256364987303</c:v>
                </c:pt>
                <c:pt idx="1138">
                  <c:v>7.9270691251172396</c:v>
                </c:pt>
                <c:pt idx="1139">
                  <c:v>7.91751248153912</c:v>
                </c:pt>
                <c:pt idx="1140">
                  <c:v>7.9127532498165802</c:v>
                </c:pt>
                <c:pt idx="1141">
                  <c:v>7.9174809469109197</c:v>
                </c:pt>
                <c:pt idx="1142">
                  <c:v>7.9317285590281799</c:v>
                </c:pt>
                <c:pt idx="1143">
                  <c:v>7.9412273871847896</c:v>
                </c:pt>
                <c:pt idx="1144">
                  <c:v>7.9174717630411902</c:v>
                </c:pt>
                <c:pt idx="1145">
                  <c:v>7.9222101849532303</c:v>
                </c:pt>
                <c:pt idx="1146">
                  <c:v>7.92213194583905</c:v>
                </c:pt>
                <c:pt idx="1147">
                  <c:v>7.9363302323468403</c:v>
                </c:pt>
                <c:pt idx="1148">
                  <c:v>7.9505278080328399</c:v>
                </c:pt>
                <c:pt idx="1149">
                  <c:v>7.9599447736441196</c:v>
                </c:pt>
                <c:pt idx="1150">
                  <c:v>7.9646621170177099</c:v>
                </c:pt>
                <c:pt idx="1151">
                  <c:v>7.95990883862064</c:v>
                </c:pt>
                <c:pt idx="1152">
                  <c:v>7.97411100528796</c:v>
                </c:pt>
                <c:pt idx="1153">
                  <c:v>7.9599709678423496</c:v>
                </c:pt>
                <c:pt idx="1154">
                  <c:v>7.9600102364533001</c:v>
                </c:pt>
                <c:pt idx="1155">
                  <c:v>7.9363706279438597</c:v>
                </c:pt>
                <c:pt idx="1156">
                  <c:v>7.93639277081415</c:v>
                </c:pt>
                <c:pt idx="1157">
                  <c:v>7.9363466171144896</c:v>
                </c:pt>
                <c:pt idx="1158">
                  <c:v>7.9457817481163504</c:v>
                </c:pt>
                <c:pt idx="1159">
                  <c:v>7.9789059758988996</c:v>
                </c:pt>
                <c:pt idx="1160">
                  <c:v>7.9455306452278602</c:v>
                </c:pt>
                <c:pt idx="1161">
                  <c:v>7.9455231669495996</c:v>
                </c:pt>
                <c:pt idx="1162">
                  <c:v>7.9502057326654603</c:v>
                </c:pt>
                <c:pt idx="1163">
                  <c:v>7.9502060891348503</c:v>
                </c:pt>
                <c:pt idx="1164">
                  <c:v>7.9549643109636499</c:v>
                </c:pt>
                <c:pt idx="1165">
                  <c:v>7.9549777164034801</c:v>
                </c:pt>
                <c:pt idx="1166">
                  <c:v>7.9455320239986502</c:v>
                </c:pt>
                <c:pt idx="1167">
                  <c:v>7.9408182049814</c:v>
                </c:pt>
                <c:pt idx="1168">
                  <c:v>7.9361045282186602</c:v>
                </c:pt>
                <c:pt idx="1169">
                  <c:v>7.9266459295189096</c:v>
                </c:pt>
                <c:pt idx="1170">
                  <c:v>7.9267101572196204</c:v>
                </c:pt>
                <c:pt idx="1171">
                  <c:v>7.9172602523449598</c:v>
                </c:pt>
                <c:pt idx="1172">
                  <c:v>7.9125382752434996</c:v>
                </c:pt>
                <c:pt idx="1173">
                  <c:v>7.9078023497071701</c:v>
                </c:pt>
                <c:pt idx="1174">
                  <c:v>7.9030714502166903</c:v>
                </c:pt>
                <c:pt idx="1175">
                  <c:v>7.8935765494567196</c:v>
                </c:pt>
                <c:pt idx="1176">
                  <c:v>7.88881753604013</c:v>
                </c:pt>
                <c:pt idx="1177">
                  <c:v>7.8745877437202196</c:v>
                </c:pt>
                <c:pt idx="1178">
                  <c:v>7.8745827068390604</c:v>
                </c:pt>
                <c:pt idx="1179">
                  <c:v>7.8603116456729696</c:v>
                </c:pt>
                <c:pt idx="1180">
                  <c:v>7.8603025887397999</c:v>
                </c:pt>
                <c:pt idx="1181">
                  <c:v>7.8555536099787204</c:v>
                </c:pt>
                <c:pt idx="1182">
                  <c:v>7.8460405887398004</c:v>
                </c:pt>
                <c:pt idx="1183">
                  <c:v>7.8412775360401303</c:v>
                </c:pt>
                <c:pt idx="1184">
                  <c:v>7.8317785887397999</c:v>
                </c:pt>
                <c:pt idx="1185">
                  <c:v>7.8175165887398004</c:v>
                </c:pt>
                <c:pt idx="1186">
                  <c:v>7.8080085887398001</c:v>
                </c:pt>
                <c:pt idx="1187">
                  <c:v>7.8032636456729696</c:v>
                </c:pt>
                <c:pt idx="1188">
                  <c:v>7.7985187068390598</c:v>
                </c:pt>
                <c:pt idx="1189">
                  <c:v>7.7937737722374996</c:v>
                </c:pt>
                <c:pt idx="1190">
                  <c:v>7.7937959369919696</c:v>
                </c:pt>
                <c:pt idx="1191">
                  <c:v>7.7842879369919702</c:v>
                </c:pt>
                <c:pt idx="1192">
                  <c:v>7.7890510114964302</c:v>
                </c:pt>
                <c:pt idx="1193">
                  <c:v>7.7795430114964299</c:v>
                </c:pt>
                <c:pt idx="1194">
                  <c:v>7.7795430114964299</c:v>
                </c:pt>
                <c:pt idx="1195">
                  <c:v>7.7747890114964298</c:v>
                </c:pt>
                <c:pt idx="1196">
                  <c:v>7.7700350114964296</c:v>
                </c:pt>
                <c:pt idx="1197">
                  <c:v>7.7700259369919698</c:v>
                </c:pt>
                <c:pt idx="1198">
                  <c:v>7.7700259369919698</c:v>
                </c:pt>
                <c:pt idx="1199">
                  <c:v>7.7652719369919696</c:v>
                </c:pt>
                <c:pt idx="1200">
                  <c:v>7.7605270114964302</c:v>
                </c:pt>
                <c:pt idx="1201">
                  <c:v>7.7605179369919703</c:v>
                </c:pt>
                <c:pt idx="1202">
                  <c:v>7.7510099369919701</c:v>
                </c:pt>
                <c:pt idx="1203">
                  <c:v>7.7510139581765296</c:v>
                </c:pt>
                <c:pt idx="1204">
                  <c:v>7.7462599581765303</c:v>
                </c:pt>
                <c:pt idx="1205">
                  <c:v>7.7557639369919702</c:v>
                </c:pt>
                <c:pt idx="1206">
                  <c:v>7.7795288914905596</c:v>
                </c:pt>
                <c:pt idx="1207">
                  <c:v>7.7890328667183599</c:v>
                </c:pt>
                <c:pt idx="1208">
                  <c:v>7.7985227388659704</c:v>
                </c:pt>
                <c:pt idx="1209">
                  <c:v>7.7937596812883498</c:v>
                </c:pt>
                <c:pt idx="1210">
                  <c:v>7.7985005887397998</c:v>
                </c:pt>
                <c:pt idx="1211">
                  <c:v>7.80321342473869</c:v>
                </c:pt>
                <c:pt idx="1212">
                  <c:v>7.7841983497071698</c:v>
                </c:pt>
                <c:pt idx="1213">
                  <c:v>7.7794262752434999</c:v>
                </c:pt>
                <c:pt idx="1214">
                  <c:v>7.7746591798753002</c:v>
                </c:pt>
                <c:pt idx="1215">
                  <c:v>7.7936842143428899</c:v>
                </c:pt>
                <c:pt idx="1216">
                  <c:v>7.7937526102858596</c:v>
                </c:pt>
                <c:pt idx="1217">
                  <c:v>7.7984996215469096</c:v>
                </c:pt>
                <c:pt idx="1218">
                  <c:v>7.8508853484838603</c:v>
                </c:pt>
                <c:pt idx="1219">
                  <c:v>7.8651837707904297</c:v>
                </c:pt>
                <c:pt idx="1220">
                  <c:v>7.8793397865069599</c:v>
                </c:pt>
                <c:pt idx="1221">
                  <c:v>7.8789745191166896</c:v>
                </c:pt>
                <c:pt idx="1222">
                  <c:v>7.8789085033624398</c:v>
                </c:pt>
                <c:pt idx="1223">
                  <c:v>7.88835427059335</c:v>
                </c:pt>
                <c:pt idx="1224">
                  <c:v>7.8882964877670201</c:v>
                </c:pt>
                <c:pt idx="1225">
                  <c:v>7.8977469642114499</c:v>
                </c:pt>
                <c:pt idx="1226">
                  <c:v>7.9024572023649498</c:v>
                </c:pt>
                <c:pt idx="1227">
                  <c:v>7.9119431170746903</c:v>
                </c:pt>
                <c:pt idx="1228">
                  <c:v>7.9071803369019902</c:v>
                </c:pt>
                <c:pt idx="1229">
                  <c:v>7.9071801584953798</c:v>
                </c:pt>
                <c:pt idx="1230">
                  <c:v>7.9118991264738998</c:v>
                </c:pt>
                <c:pt idx="1231">
                  <c:v>7.9167408347141004</c:v>
                </c:pt>
                <c:pt idx="1232">
                  <c:v>7.9215695569267499</c:v>
                </c:pt>
                <c:pt idx="1233">
                  <c:v>7.92635851873563</c:v>
                </c:pt>
                <c:pt idx="1234">
                  <c:v>7.9311655653541697</c:v>
                </c:pt>
                <c:pt idx="1235">
                  <c:v>7.9263846435901497</c:v>
                </c:pt>
                <c:pt idx="1236">
                  <c:v>7.9120165667782301</c:v>
                </c:pt>
                <c:pt idx="1237">
                  <c:v>7.9357298093119599</c:v>
                </c:pt>
                <c:pt idx="1238">
                  <c:v>7.9261957332922499</c:v>
                </c:pt>
                <c:pt idx="1239">
                  <c:v>7.9404140786446202</c:v>
                </c:pt>
                <c:pt idx="1240">
                  <c:v>7.9356340002481396</c:v>
                </c:pt>
                <c:pt idx="1241">
                  <c:v>7.9403706642525904</c:v>
                </c:pt>
                <c:pt idx="1242">
                  <c:v>7.9309103831316401</c:v>
                </c:pt>
                <c:pt idx="1243">
                  <c:v>7.9404531538618599</c:v>
                </c:pt>
                <c:pt idx="1244">
                  <c:v>7.9499741728914497</c:v>
                </c:pt>
                <c:pt idx="1245">
                  <c:v>7.9594691003847702</c:v>
                </c:pt>
                <c:pt idx="1246">
                  <c:v>7.9547369683101801</c:v>
                </c:pt>
                <c:pt idx="1247">
                  <c:v>7.9357731910954596</c:v>
                </c:pt>
                <c:pt idx="1248">
                  <c:v>7.9215811826532496</c:v>
                </c:pt>
                <c:pt idx="1249">
                  <c:v>7.9168707750723701</c:v>
                </c:pt>
                <c:pt idx="1250">
                  <c:v>7.9026263354222204</c:v>
                </c:pt>
                <c:pt idx="1251">
                  <c:v>7.9120902281897196</c:v>
                </c:pt>
                <c:pt idx="1252">
                  <c:v>7.9310449317544496</c:v>
                </c:pt>
                <c:pt idx="1253">
                  <c:v>7.9309450484406003</c:v>
                </c:pt>
                <c:pt idx="1254">
                  <c:v>7.9451074097249803</c:v>
                </c:pt>
                <c:pt idx="1255">
                  <c:v>7.94984451349558</c:v>
                </c:pt>
                <c:pt idx="1256">
                  <c:v>7.9166570503878297</c:v>
                </c:pt>
                <c:pt idx="1257">
                  <c:v>7.9168265363757504</c:v>
                </c:pt>
                <c:pt idx="1258">
                  <c:v>7.9359249943701302</c:v>
                </c:pt>
                <c:pt idx="1259">
                  <c:v>7.9550195137117203</c:v>
                </c:pt>
                <c:pt idx="1260">
                  <c:v>7.95511624676727</c:v>
                </c:pt>
                <c:pt idx="1261">
                  <c:v>7.94568777543049</c:v>
                </c:pt>
                <c:pt idx="1262">
                  <c:v>7.9457238520382001</c:v>
                </c:pt>
                <c:pt idx="1263">
                  <c:v>7.9410410610379198</c:v>
                </c:pt>
                <c:pt idx="1264">
                  <c:v>7.94109056885996</c:v>
                </c:pt>
                <c:pt idx="1265">
                  <c:v>7.9316102653452001</c:v>
                </c:pt>
                <c:pt idx="1266">
                  <c:v>7.9268733577995603</c:v>
                </c:pt>
                <c:pt idx="1267">
                  <c:v>7.9221103915279496</c:v>
                </c:pt>
                <c:pt idx="1268">
                  <c:v>7.9173514960571296</c:v>
                </c:pt>
                <c:pt idx="1269">
                  <c:v>7.9030805418569301</c:v>
                </c:pt>
                <c:pt idx="1270">
                  <c:v>7.8983135181630502</c:v>
                </c:pt>
                <c:pt idx="1271">
                  <c:v>7.8887827674881601</c:v>
                </c:pt>
                <c:pt idx="1272">
                  <c:v>7.8982907674881604</c:v>
                </c:pt>
                <c:pt idx="1273">
                  <c:v>7.8840246829850003</c:v>
                </c:pt>
                <c:pt idx="1274">
                  <c:v>7.8792706829850001</c:v>
                </c:pt>
                <c:pt idx="1275">
                  <c:v>7.8697585984010399</c:v>
                </c:pt>
                <c:pt idx="1276">
                  <c:v>7.8697537464142702</c:v>
                </c:pt>
                <c:pt idx="1277">
                  <c:v>7.8697448140887998</c:v>
                </c:pt>
                <c:pt idx="1278">
                  <c:v>7.8602368140888004</c:v>
                </c:pt>
                <c:pt idx="1279">
                  <c:v>7.8554738860091504</c:v>
                </c:pt>
                <c:pt idx="1280">
                  <c:v>7.8459748140887999</c:v>
                </c:pt>
                <c:pt idx="1281">
                  <c:v>7.8317128140888004</c:v>
                </c:pt>
                <c:pt idx="1282">
                  <c:v>7.8222137464142696</c:v>
                </c:pt>
                <c:pt idx="1283">
                  <c:v>7.8174638345068201</c:v>
                </c:pt>
                <c:pt idx="1284">
                  <c:v>7.81270983450682</c:v>
                </c:pt>
                <c:pt idx="1285">
                  <c:v>7.7984616238004199</c:v>
                </c:pt>
                <c:pt idx="1286">
                  <c:v>7.80321562380042</c:v>
                </c:pt>
                <c:pt idx="1287">
                  <c:v>7.80798751816305</c:v>
                </c:pt>
                <c:pt idx="1288">
                  <c:v>7.8032245688599602</c:v>
                </c:pt>
                <c:pt idx="1289">
                  <c:v>7.80798751816305</c:v>
                </c:pt>
                <c:pt idx="1290">
                  <c:v>7.7889755918993604</c:v>
                </c:pt>
                <c:pt idx="1291">
                  <c:v>7.7699555181630497</c:v>
                </c:pt>
                <c:pt idx="1292">
                  <c:v>7.7699555181630497</c:v>
                </c:pt>
                <c:pt idx="1293">
                  <c:v>7.77944970471441</c:v>
                </c:pt>
                <c:pt idx="1294">
                  <c:v>7.7794545688599603</c:v>
                </c:pt>
                <c:pt idx="1295">
                  <c:v>7.7746867674881601</c:v>
                </c:pt>
                <c:pt idx="1296">
                  <c:v>7.7794318345068199</c:v>
                </c:pt>
                <c:pt idx="1297">
                  <c:v>7.7699238345068196</c:v>
                </c:pt>
                <c:pt idx="1298">
                  <c:v>7.7651519812811296</c:v>
                </c:pt>
                <c:pt idx="1299">
                  <c:v>7.7651430610379197</c:v>
                </c:pt>
                <c:pt idx="1300">
                  <c:v>7.7699018860091504</c:v>
                </c:pt>
                <c:pt idx="1301">
                  <c:v>7.7746291272508303</c:v>
                </c:pt>
                <c:pt idx="1302">
                  <c:v>7.7983813093181302</c:v>
                </c:pt>
                <c:pt idx="1303">
                  <c:v>7.8078851960118003</c:v>
                </c:pt>
                <c:pt idx="1304">
                  <c:v>7.85063972444798</c:v>
                </c:pt>
                <c:pt idx="1305">
                  <c:v>7.8553937244479801</c:v>
                </c:pt>
                <c:pt idx="1306">
                  <c:v>7.8411228388577596</c:v>
                </c:pt>
                <c:pt idx="1307">
                  <c:v>7.8363605762453403</c:v>
                </c:pt>
                <c:pt idx="1308">
                  <c:v>7.8315580267620799</c:v>
                </c:pt>
                <c:pt idx="1309">
                  <c:v>7.8457981326495601</c:v>
                </c:pt>
                <c:pt idx="1310">
                  <c:v>7.8410352667152496</c:v>
                </c:pt>
                <c:pt idx="1311">
                  <c:v>7.8362546944488196</c:v>
                </c:pt>
                <c:pt idx="1312">
                  <c:v>7.82677273266426</c:v>
                </c:pt>
                <c:pt idx="1313">
                  <c:v>7.8314960201813903</c:v>
                </c:pt>
                <c:pt idx="1314">
                  <c:v>7.8504372076101996</c:v>
                </c:pt>
                <c:pt idx="1315">
                  <c:v>7.8409288109718398</c:v>
                </c:pt>
                <c:pt idx="1316">
                  <c:v>7.8409158013450497</c:v>
                </c:pt>
                <c:pt idx="1317">
                  <c:v>7.8598352531159001</c:v>
                </c:pt>
                <c:pt idx="1318">
                  <c:v>7.8551163018225196</c:v>
                </c:pt>
                <c:pt idx="1319">
                  <c:v>7.8693652938528498</c:v>
                </c:pt>
                <c:pt idx="1320">
                  <c:v>7.8788292723190496</c:v>
                </c:pt>
                <c:pt idx="1321">
                  <c:v>7.8835574786980196</c:v>
                </c:pt>
                <c:pt idx="1322">
                  <c:v>7.8930567334778896</c:v>
                </c:pt>
                <c:pt idx="1323">
                  <c:v>7.8978062644970102</c:v>
                </c:pt>
                <c:pt idx="1324">
                  <c:v>7.9120073429200399</c:v>
                </c:pt>
                <c:pt idx="1325">
                  <c:v>7.9025255124635096</c:v>
                </c:pt>
                <c:pt idx="1326">
                  <c:v>7.9120335124635099</c:v>
                </c:pt>
                <c:pt idx="1327">
                  <c:v>7.9072400495616</c:v>
                </c:pt>
                <c:pt idx="1328">
                  <c:v>7.9072489255603902</c:v>
                </c:pt>
                <c:pt idx="1329">
                  <c:v>7.9072098125382002</c:v>
                </c:pt>
                <c:pt idx="1330">
                  <c:v>7.8882501137484402</c:v>
                </c:pt>
                <c:pt idx="1331">
                  <c:v>7.8835350742190498</c:v>
                </c:pt>
                <c:pt idx="1332">
                  <c:v>7.8788203423500898</c:v>
                </c:pt>
                <c:pt idx="1333">
                  <c:v>7.8788290659666798</c:v>
                </c:pt>
                <c:pt idx="1334">
                  <c:v>7.8550505372294603</c:v>
                </c:pt>
                <c:pt idx="1335">
                  <c:v>7.8692993514816703</c:v>
                </c:pt>
                <c:pt idx="1336">
                  <c:v>7.8740270742190503</c:v>
                </c:pt>
                <c:pt idx="1337">
                  <c:v>7.8739924105718799</c:v>
                </c:pt>
                <c:pt idx="1338">
                  <c:v>7.8930127073058998</c:v>
                </c:pt>
                <c:pt idx="1339">
                  <c:v>7.91200703737365</c:v>
                </c:pt>
                <c:pt idx="1340">
                  <c:v>7.9167697218336697</c:v>
                </c:pt>
                <c:pt idx="1341">
                  <c:v>7.9357725688772298</c:v>
                </c:pt>
                <c:pt idx="1342">
                  <c:v>7.8977838223056001</c:v>
                </c:pt>
                <c:pt idx="1343">
                  <c:v>7.8883150327909197</c:v>
                </c:pt>
                <c:pt idx="1344">
                  <c:v>7.8930384858323501</c:v>
                </c:pt>
                <c:pt idx="1345">
                  <c:v>7.8835479312053698</c:v>
                </c:pt>
                <c:pt idx="1346">
                  <c:v>7.8930428610415904</c:v>
                </c:pt>
                <c:pt idx="1347">
                  <c:v>7.8740442166895699</c:v>
                </c:pt>
                <c:pt idx="1348">
                  <c:v>7.8692641220148101</c:v>
                </c:pt>
                <c:pt idx="1349">
                  <c:v>7.8691014258437102</c:v>
                </c:pt>
                <c:pt idx="1350">
                  <c:v>7.9546473530995501</c:v>
                </c:pt>
                <c:pt idx="1351">
                  <c:v>7.9596116415235096</c:v>
                </c:pt>
                <c:pt idx="1352">
                  <c:v>7.9646036935811297</c:v>
                </c:pt>
                <c:pt idx="1353">
                  <c:v>7.9646739611806101</c:v>
                </c:pt>
                <c:pt idx="1354">
                  <c:v>7.9600342374258197</c:v>
                </c:pt>
                <c:pt idx="1355">
                  <c:v>7.9552755583492596</c:v>
                </c:pt>
                <c:pt idx="1356">
                  <c:v>7.9552361998310097</c:v>
                </c:pt>
                <c:pt idx="1357">
                  <c:v>7.9504863511502899</c:v>
                </c:pt>
                <c:pt idx="1358">
                  <c:v>7.9601547492573097</c:v>
                </c:pt>
                <c:pt idx="1359">
                  <c:v>7.9603714462879704</c:v>
                </c:pt>
                <c:pt idx="1360">
                  <c:v>7.9558051242256296</c:v>
                </c:pt>
                <c:pt idx="1361">
                  <c:v>7.9464044667153697</c:v>
                </c:pt>
                <c:pt idx="1362">
                  <c:v>7.9464320450477803</c:v>
                </c:pt>
                <c:pt idx="1363">
                  <c:v>7.9464542958825204</c:v>
                </c:pt>
                <c:pt idx="1364">
                  <c:v>7.9417202595034002</c:v>
                </c:pt>
                <c:pt idx="1365">
                  <c:v>7.9370070072278498</c:v>
                </c:pt>
                <c:pt idx="1366">
                  <c:v>7.9275174895160001</c:v>
                </c:pt>
                <c:pt idx="1367">
                  <c:v>7.9275028264559904</c:v>
                </c:pt>
                <c:pt idx="1368">
                  <c:v>7.9227119266102699</c:v>
                </c:pt>
                <c:pt idx="1369">
                  <c:v>7.9131655989879004</c:v>
                </c:pt>
                <c:pt idx="1370">
                  <c:v>7.9036920930924204</c:v>
                </c:pt>
                <c:pt idx="1371">
                  <c:v>7.8989050940538004</c:v>
                </c:pt>
                <c:pt idx="1372">
                  <c:v>7.89413270302067</c:v>
                </c:pt>
                <c:pt idx="1373">
                  <c:v>7.8893564667153697</c:v>
                </c:pt>
                <c:pt idx="1374">
                  <c:v>7.88936565528362</c:v>
                </c:pt>
                <c:pt idx="1375">
                  <c:v>7.8798523288237998</c:v>
                </c:pt>
                <c:pt idx="1376">
                  <c:v>7.8750852823571096</c:v>
                </c:pt>
                <c:pt idx="1377">
                  <c:v>7.8655681022094299</c:v>
                </c:pt>
                <c:pt idx="1378">
                  <c:v>7.8512969262728998</c:v>
                </c:pt>
                <c:pt idx="1379">
                  <c:v>7.8465429262728996</c:v>
                </c:pt>
                <c:pt idx="1380">
                  <c:v>7.8417836309573996</c:v>
                </c:pt>
                <c:pt idx="1381">
                  <c:v>7.83702046702071</c:v>
                </c:pt>
                <c:pt idx="1382">
                  <c:v>7.8227676309573999</c:v>
                </c:pt>
                <c:pt idx="1383">
                  <c:v>7.8085056309574004</c:v>
                </c:pt>
                <c:pt idx="1384">
                  <c:v>7.8037516309574002</c:v>
                </c:pt>
                <c:pt idx="1385">
                  <c:v>7.7942527991066299</c:v>
                </c:pt>
                <c:pt idx="1386">
                  <c:v>7.7847501022094301</c:v>
                </c:pt>
                <c:pt idx="1387">
                  <c:v>7.7942764667153703</c:v>
                </c:pt>
                <c:pt idx="1388">
                  <c:v>7.7847883420618</c:v>
                </c:pt>
                <c:pt idx="1389">
                  <c:v>7.7800289930299096</c:v>
                </c:pt>
                <c:pt idx="1390">
                  <c:v>7.7895461935907102</c:v>
                </c:pt>
                <c:pt idx="1391">
                  <c:v>7.7752657966777097</c:v>
                </c:pt>
                <c:pt idx="1392">
                  <c:v>7.7657486045346902</c:v>
                </c:pt>
                <c:pt idx="1393">
                  <c:v>7.7657447422817603</c:v>
                </c:pt>
                <c:pt idx="1394">
                  <c:v>7.7704750533665203</c:v>
                </c:pt>
                <c:pt idx="1395">
                  <c:v>7.7752198780660304</c:v>
                </c:pt>
                <c:pt idx="1396">
                  <c:v>7.7799463774393702</c:v>
                </c:pt>
                <c:pt idx="1397">
                  <c:v>7.7799372189906801</c:v>
                </c:pt>
                <c:pt idx="1398">
                  <c:v>7.7751688126781602</c:v>
                </c:pt>
                <c:pt idx="1399">
                  <c:v>7.7751557689333204</c:v>
                </c:pt>
                <c:pt idx="1400">
                  <c:v>7.7893812278854</c:v>
                </c:pt>
                <c:pt idx="1401">
                  <c:v>7.7941169826697898</c:v>
                </c:pt>
                <c:pt idx="1402">
                  <c:v>7.7940884174114302</c:v>
                </c:pt>
                <c:pt idx="1403">
                  <c:v>7.8035885428783702</c:v>
                </c:pt>
                <c:pt idx="1404">
                  <c:v>7.8035664037724803</c:v>
                </c:pt>
                <c:pt idx="1405">
                  <c:v>7.8415841706374199</c:v>
                </c:pt>
                <c:pt idx="1406">
                  <c:v>7.8605910881362497</c:v>
                </c:pt>
                <c:pt idx="1407">
                  <c:v>7.8700809358088497</c:v>
                </c:pt>
                <c:pt idx="1408">
                  <c:v>7.87006789995859</c:v>
                </c:pt>
                <c:pt idx="1409">
                  <c:v>7.8510105802673698</c:v>
                </c:pt>
                <c:pt idx="1410">
                  <c:v>7.8557334648998003</c:v>
                </c:pt>
                <c:pt idx="1411">
                  <c:v>7.8557244295503503</c:v>
                </c:pt>
                <c:pt idx="1412">
                  <c:v>7.86045134889293</c:v>
                </c:pt>
                <c:pt idx="1413">
                  <c:v>7.8699282864803699</c:v>
                </c:pt>
                <c:pt idx="1414">
                  <c:v>7.8746202112300603</c:v>
                </c:pt>
                <c:pt idx="1415">
                  <c:v>7.8793562333556002</c:v>
                </c:pt>
                <c:pt idx="1416">
                  <c:v>7.8840922724362397</c:v>
                </c:pt>
                <c:pt idx="1417">
                  <c:v>7.88400272232556</c:v>
                </c:pt>
                <c:pt idx="1418">
                  <c:v>7.8934393878932401</c:v>
                </c:pt>
                <c:pt idx="1419">
                  <c:v>7.8981495526994401</c:v>
                </c:pt>
                <c:pt idx="1420">
                  <c:v>7.9028774965576201</c:v>
                </c:pt>
                <c:pt idx="1421">
                  <c:v>7.9028065233190796</c:v>
                </c:pt>
                <c:pt idx="1422">
                  <c:v>7.9122828704556003</c:v>
                </c:pt>
                <c:pt idx="1423">
                  <c:v>7.93608402018139</c:v>
                </c:pt>
                <c:pt idx="1424">
                  <c:v>7.9407850377453899</c:v>
                </c:pt>
                <c:pt idx="1425">
                  <c:v>7.9454995907410204</c:v>
                </c:pt>
                <c:pt idx="1426">
                  <c:v>7.9549769759320803</c:v>
                </c:pt>
                <c:pt idx="1427">
                  <c:v>7.9502532170185898</c:v>
                </c:pt>
                <c:pt idx="1428">
                  <c:v>7.9597345370458896</c:v>
                </c:pt>
                <c:pt idx="1429">
                  <c:v>7.94552943122057</c:v>
                </c:pt>
                <c:pt idx="1430">
                  <c:v>7.9645546216208301</c:v>
                </c:pt>
                <c:pt idx="1431">
                  <c:v>7.9645015322823802</c:v>
                </c:pt>
                <c:pt idx="1432">
                  <c:v>7.9692604264385496</c:v>
                </c:pt>
                <c:pt idx="1433">
                  <c:v>7.9644752441176898</c:v>
                </c:pt>
                <c:pt idx="1434">
                  <c:v>7.9692685245041499</c:v>
                </c:pt>
                <c:pt idx="1435">
                  <c:v>7.9740179813221204</c:v>
                </c:pt>
                <c:pt idx="1436">
                  <c:v>7.9692636774165004</c:v>
                </c:pt>
                <c:pt idx="1437">
                  <c:v>8.0025459052308801</c:v>
                </c:pt>
                <c:pt idx="1438">
                  <c:v>7.9883494404102402</c:v>
                </c:pt>
                <c:pt idx="1439">
                  <c:v>7.9741049952165604</c:v>
                </c:pt>
                <c:pt idx="1440">
                  <c:v>7.9931686984352401</c:v>
                </c:pt>
                <c:pt idx="1441">
                  <c:v>7.96939495683697</c:v>
                </c:pt>
                <c:pt idx="1442">
                  <c:v>7.9646363368889999</c:v>
                </c:pt>
                <c:pt idx="1443">
                  <c:v>7.96464976194593</c:v>
                </c:pt>
                <c:pt idx="1444">
                  <c:v>7.9503873113646897</c:v>
                </c:pt>
                <c:pt idx="1445">
                  <c:v>7.9598376988670996</c:v>
                </c:pt>
                <c:pt idx="1446">
                  <c:v>7.9312832488696001</c:v>
                </c:pt>
                <c:pt idx="1447">
                  <c:v>7.9405785677710199</c:v>
                </c:pt>
                <c:pt idx="1448">
                  <c:v>7.94492589168709</c:v>
                </c:pt>
                <c:pt idx="1449">
                  <c:v>7.9544949935090496</c:v>
                </c:pt>
                <c:pt idx="1450">
                  <c:v>7.9783967968172904</c:v>
                </c:pt>
                <c:pt idx="1451">
                  <c:v>7.9832529798397296</c:v>
                </c:pt>
                <c:pt idx="1452">
                  <c:v>7.96903387623626</c:v>
                </c:pt>
                <c:pt idx="1453">
                  <c:v>7.9690253274053697</c:v>
                </c:pt>
                <c:pt idx="1454">
                  <c:v>7.9642627828652</c:v>
                </c:pt>
                <c:pt idx="1455">
                  <c:v>7.9642627828652</c:v>
                </c:pt>
                <c:pt idx="1456">
                  <c:v>7.9642586022851596</c:v>
                </c:pt>
                <c:pt idx="1457">
                  <c:v>7.9452595272822899</c:v>
                </c:pt>
                <c:pt idx="1458">
                  <c:v>7.9214767828652004</c:v>
                </c:pt>
                <c:pt idx="1459">
                  <c:v>7.9119900840052804</c:v>
                </c:pt>
                <c:pt idx="1460">
                  <c:v>7.9358029319506196</c:v>
                </c:pt>
                <c:pt idx="1461">
                  <c:v>7.9358286921624099</c:v>
                </c:pt>
                <c:pt idx="1462">
                  <c:v>7.9548618870630303</c:v>
                </c:pt>
                <c:pt idx="1463">
                  <c:v>7.9453710990993898</c:v>
                </c:pt>
                <c:pt idx="1464">
                  <c:v>7.9453710990993898</c:v>
                </c:pt>
                <c:pt idx="1465">
                  <c:v>7.92636803323136</c:v>
                </c:pt>
                <c:pt idx="1466">
                  <c:v>7.9168815745616801</c:v>
                </c:pt>
                <c:pt idx="1467">
                  <c:v>7.9168902041302003</c:v>
                </c:pt>
                <c:pt idx="1468">
                  <c:v>7.9121491990643298</c:v>
                </c:pt>
                <c:pt idx="1469">
                  <c:v>7.9121578450694301</c:v>
                </c:pt>
                <c:pt idx="1470">
                  <c:v>7.8979044953527504</c:v>
                </c:pt>
                <c:pt idx="1471">
                  <c:v>7.8978655745616804</c:v>
                </c:pt>
                <c:pt idx="1472">
                  <c:v>7.8978828379788002</c:v>
                </c:pt>
                <c:pt idx="1473">
                  <c:v>7.8836164882805297</c:v>
                </c:pt>
                <c:pt idx="1474">
                  <c:v>7.8788538623104802</c:v>
                </c:pt>
                <c:pt idx="1475">
                  <c:v>7.8740826232134404</c:v>
                </c:pt>
                <c:pt idx="1476">
                  <c:v>7.85982062321344</c:v>
                </c:pt>
                <c:pt idx="1477">
                  <c:v>7.8550580100875402</c:v>
                </c:pt>
                <c:pt idx="1478">
                  <c:v>7.8502781964069701</c:v>
                </c:pt>
                <c:pt idx="1479">
                  <c:v>7.8455156004143198</c:v>
                </c:pt>
                <c:pt idx="1480">
                  <c:v>7.8407358381466903</c:v>
                </c:pt>
                <c:pt idx="1481">
                  <c:v>7.8312150155879001</c:v>
                </c:pt>
                <c:pt idx="1482">
                  <c:v>7.8169103845230801</c:v>
                </c:pt>
                <c:pt idx="1483">
                  <c:v>7.81691022509861</c:v>
                </c:pt>
                <c:pt idx="1484">
                  <c:v>7.8026609867680099</c:v>
                </c:pt>
                <c:pt idx="1485">
                  <c:v>7.8026995144019304</c:v>
                </c:pt>
                <c:pt idx="1486">
                  <c:v>7.8074836004143204</c:v>
                </c:pt>
                <c:pt idx="1487">
                  <c:v>7.80275109909938</c:v>
                </c:pt>
                <c:pt idx="1488">
                  <c:v>7.78850201008754</c:v>
                </c:pt>
                <c:pt idx="1489">
                  <c:v>7.7837480100875398</c:v>
                </c:pt>
                <c:pt idx="1490">
                  <c:v>7.7837350990993901</c:v>
                </c:pt>
                <c:pt idx="1491">
                  <c:v>7.8074836004143204</c:v>
                </c:pt>
                <c:pt idx="1492">
                  <c:v>7.7741884212836299</c:v>
                </c:pt>
                <c:pt idx="1493">
                  <c:v>7.7979197799085904</c:v>
                </c:pt>
                <c:pt idx="1494">
                  <c:v>7.8073722426163101</c:v>
                </c:pt>
                <c:pt idx="1495">
                  <c:v>7.7978855272822898</c:v>
                </c:pt>
                <c:pt idx="1496">
                  <c:v>7.7882422684163499</c:v>
                </c:pt>
                <c:pt idx="1497">
                  <c:v>7.7882834258437104</c:v>
                </c:pt>
                <c:pt idx="1498">
                  <c:v>7.8071903299852901</c:v>
                </c:pt>
                <c:pt idx="1499">
                  <c:v>7.7787284819574198</c:v>
                </c:pt>
                <c:pt idx="1500">
                  <c:v>7.7882072944446197</c:v>
                </c:pt>
                <c:pt idx="1501">
                  <c:v>7.7787328852458204</c:v>
                </c:pt>
                <c:pt idx="1502">
                  <c:v>7.8023813729040201</c:v>
                </c:pt>
                <c:pt idx="1503">
                  <c:v>7.8118248648471997</c:v>
                </c:pt>
                <c:pt idx="1504">
                  <c:v>7.79768027809288</c:v>
                </c:pt>
                <c:pt idx="1505">
                  <c:v>7.82623416985584</c:v>
                </c:pt>
                <c:pt idx="1506">
                  <c:v>7.8499960307740801</c:v>
                </c:pt>
                <c:pt idx="1507">
                  <c:v>7.8784732476498602</c:v>
                </c:pt>
                <c:pt idx="1508">
                  <c:v>7.88319390839027</c:v>
                </c:pt>
                <c:pt idx="1509">
                  <c:v>7.8784314776936997</c:v>
                </c:pt>
                <c:pt idx="1510">
                  <c:v>7.91162930179427</c:v>
                </c:pt>
                <c:pt idx="1511">
                  <c:v>7.9210863654499803</c:v>
                </c:pt>
                <c:pt idx="1512">
                  <c:v>7.9400817703332196</c:v>
                </c:pt>
                <c:pt idx="1513">
                  <c:v>7.9875998311574499</c:v>
                </c:pt>
                <c:pt idx="1514">
                  <c:v>8.0018412807969899</c:v>
                </c:pt>
                <c:pt idx="1515">
                  <c:v>8.0065991017857705</c:v>
                </c:pt>
                <c:pt idx="1516">
                  <c:v>8.0208475003592898</c:v>
                </c:pt>
                <c:pt idx="1517">
                  <c:v>8.0255969663513405</c:v>
                </c:pt>
                <c:pt idx="1518">
                  <c:v>8.0208597246292701</c:v>
                </c:pt>
                <c:pt idx="1519">
                  <c:v>8.03032514256439</c:v>
                </c:pt>
                <c:pt idx="1520">
                  <c:v>8.0350585940085999</c:v>
                </c:pt>
                <c:pt idx="1521">
                  <c:v>8.0350206344008299</c:v>
                </c:pt>
                <c:pt idx="1522">
                  <c:v>8.0350047793395802</c:v>
                </c:pt>
                <c:pt idx="1523">
                  <c:v>8.0349669299730699</c:v>
                </c:pt>
                <c:pt idx="1524">
                  <c:v>8.0302120644784694</c:v>
                </c:pt>
                <c:pt idx="1525">
                  <c:v>8.0159667148854901</c:v>
                </c:pt>
                <c:pt idx="1526">
                  <c:v>8.0160199723372205</c:v>
                </c:pt>
                <c:pt idx="1527">
                  <c:v>8.0160025111935802</c:v>
                </c:pt>
                <c:pt idx="1528">
                  <c:v>8.0349715331910794</c:v>
                </c:pt>
                <c:pt idx="1529">
                  <c:v>7.9969894339800502</c:v>
                </c:pt>
                <c:pt idx="1530">
                  <c:v>7.9970334819339799</c:v>
                </c:pt>
                <c:pt idx="1531">
                  <c:v>8.0160774955520093</c:v>
                </c:pt>
                <c:pt idx="1532">
                  <c:v>8.0350738026876591</c:v>
                </c:pt>
                <c:pt idx="1533">
                  <c:v>8.0160586064706507</c:v>
                </c:pt>
                <c:pt idx="1534">
                  <c:v>7.9970963549436398</c:v>
                </c:pt>
                <c:pt idx="1535">
                  <c:v>7.9591267466409201</c:v>
                </c:pt>
                <c:pt idx="1536">
                  <c:v>7.9639065236699302</c:v>
                </c:pt>
                <c:pt idx="1537">
                  <c:v>7.9496529105762601</c:v>
                </c:pt>
                <c:pt idx="1538">
                  <c:v>7.9354205834291003</c:v>
                </c:pt>
                <c:pt idx="1539">
                  <c:v>7.9116886831757904</c:v>
                </c:pt>
                <c:pt idx="1540">
                  <c:v>7.9069268253749598</c:v>
                </c:pt>
                <c:pt idx="1541">
                  <c:v>7.8879192237063096</c:v>
                </c:pt>
                <c:pt idx="1542">
                  <c:v>7.8641168846072098</c:v>
                </c:pt>
                <c:pt idx="1543">
                  <c:v>7.8260393191421</c:v>
                </c:pt>
                <c:pt idx="1544">
                  <c:v>7.7879130793778604</c:v>
                </c:pt>
                <c:pt idx="1545">
                  <c:v>7.9157071206183396</c:v>
                </c:pt>
                <c:pt idx="1546">
                  <c:v>7.9680903795506897</c:v>
                </c:pt>
                <c:pt idx="1547">
                  <c:v>7.9730533169156796</c:v>
                </c:pt>
                <c:pt idx="1548">
                  <c:v>7.9732514229377296</c:v>
                </c:pt>
                <c:pt idx="1549">
                  <c:v>7.9733172807969899</c:v>
                </c:pt>
                <c:pt idx="1550">
                  <c:v>7.9686057703332196</c:v>
                </c:pt>
                <c:pt idx="1551">
                  <c:v>7.9686353888264003</c:v>
                </c:pt>
                <c:pt idx="1552">
                  <c:v>7.9733803654499802</c:v>
                </c:pt>
                <c:pt idx="1553">
                  <c:v>7.9685852356273497</c:v>
                </c:pt>
                <c:pt idx="1554">
                  <c:v>7.9637102321788298</c:v>
                </c:pt>
                <c:pt idx="1555">
                  <c:v>7.9590803575414002</c:v>
                </c:pt>
                <c:pt idx="1556">
                  <c:v>7.9543225242078099</c:v>
                </c:pt>
                <c:pt idx="1557">
                  <c:v>7.9543141689056496</c:v>
                </c:pt>
                <c:pt idx="1558">
                  <c:v>7.9495556353954804</c:v>
                </c:pt>
                <c:pt idx="1559">
                  <c:v>7.9448145242078096</c:v>
                </c:pt>
                <c:pt idx="1560">
                  <c:v>7.9448183575413998</c:v>
                </c:pt>
                <c:pt idx="1561">
                  <c:v>7.9448183575413998</c:v>
                </c:pt>
                <c:pt idx="1562">
                  <c:v>7.9353019943104597</c:v>
                </c:pt>
                <c:pt idx="1563">
                  <c:v>7.9305479943104604</c:v>
                </c:pt>
                <c:pt idx="1564">
                  <c:v>7.9210194712519097</c:v>
                </c:pt>
                <c:pt idx="1565">
                  <c:v>7.9162616731511504</c:v>
                </c:pt>
                <c:pt idx="1566">
                  <c:v>7.90674079086918</c:v>
                </c:pt>
                <c:pt idx="1567">
                  <c:v>7.9067158026876596</c:v>
                </c:pt>
                <c:pt idx="1568">
                  <c:v>7.8971949195144102</c:v>
                </c:pt>
                <c:pt idx="1569">
                  <c:v>7.8972078026876602</c:v>
                </c:pt>
                <c:pt idx="1570">
                  <c:v>7.8924538026876601</c:v>
                </c:pt>
                <c:pt idx="1571">
                  <c:v>7.8971994819339697</c:v>
                </c:pt>
                <c:pt idx="1572">
                  <c:v>7.8876831655012696</c:v>
                </c:pt>
                <c:pt idx="1573">
                  <c:v>7.87340828374127</c:v>
                </c:pt>
                <c:pt idx="1574">
                  <c:v>7.85950588895758</c:v>
                </c:pt>
                <c:pt idx="1575">
                  <c:v>7.8547951608996103</c:v>
                </c:pt>
                <c:pt idx="1576">
                  <c:v>7.8452357748915897</c:v>
                </c:pt>
                <c:pt idx="1577">
                  <c:v>7.8355005239011</c:v>
                </c:pt>
                <c:pt idx="1578">
                  <c:v>7.8306956907415799</c:v>
                </c:pt>
                <c:pt idx="1579">
                  <c:v>7.8212388242301198</c:v>
                </c:pt>
                <c:pt idx="1580">
                  <c:v>7.8209603960662299</c:v>
                </c:pt>
                <c:pt idx="1581">
                  <c:v>7.8066684692711199</c:v>
                </c:pt>
                <c:pt idx="1582">
                  <c:v>7.7875921221369904</c:v>
                </c:pt>
                <c:pt idx="1583">
                  <c:v>7.7924901044018204</c:v>
                </c:pt>
                <c:pt idx="1584">
                  <c:v>7.7735388018018803</c:v>
                </c:pt>
                <c:pt idx="1585">
                  <c:v>7.83054188494377</c:v>
                </c:pt>
                <c:pt idx="1586">
                  <c:v>7.8163409114312197</c:v>
                </c:pt>
                <c:pt idx="1587">
                  <c:v>7.8259951187669303</c:v>
                </c:pt>
                <c:pt idx="1588">
                  <c:v>7.8163910276150297</c:v>
                </c:pt>
                <c:pt idx="1589">
                  <c:v>7.8022547370560398</c:v>
                </c:pt>
                <c:pt idx="1590">
                  <c:v>7.7879720445234497</c:v>
                </c:pt>
                <c:pt idx="1591">
                  <c:v>7.8069152628408904</c:v>
                </c:pt>
                <c:pt idx="1592">
                  <c:v>7.8353110444631504</c:v>
                </c:pt>
                <c:pt idx="1593">
                  <c:v>7.87324022264663</c:v>
                </c:pt>
                <c:pt idx="1594">
                  <c:v>7.8827235849267296</c:v>
                </c:pt>
                <c:pt idx="1595">
                  <c:v>7.87315799914336</c:v>
                </c:pt>
                <c:pt idx="1596">
                  <c:v>7.8872913640482603</c:v>
                </c:pt>
                <c:pt idx="1597">
                  <c:v>7.8636536302336797</c:v>
                </c:pt>
                <c:pt idx="1598">
                  <c:v>7.8209007233620902</c:v>
                </c:pt>
                <c:pt idx="1599">
                  <c:v>7.8446381482871104</c:v>
                </c:pt>
                <c:pt idx="1600">
                  <c:v>7.81138488225817</c:v>
                </c:pt>
                <c:pt idx="1601">
                  <c:v>7.7924084518408598</c:v>
                </c:pt>
                <c:pt idx="1602">
                  <c:v>7.7781668887524003</c:v>
                </c:pt>
                <c:pt idx="1603">
                  <c:v>7.7543237190688501</c:v>
                </c:pt>
                <c:pt idx="1604">
                  <c:v>7.7402213341187203</c:v>
                </c:pt>
                <c:pt idx="1605">
                  <c:v>7.7497261864470097</c:v>
                </c:pt>
                <c:pt idx="1606">
                  <c:v>7.75923266522324</c:v>
                </c:pt>
                <c:pt idx="1607">
                  <c:v>7.7782251194847696</c:v>
                </c:pt>
                <c:pt idx="1608">
                  <c:v>7.7971659347647897</c:v>
                </c:pt>
                <c:pt idx="1609">
                  <c:v>7.8066116234396201</c:v>
                </c:pt>
                <c:pt idx="1610">
                  <c:v>7.7971084354195197</c:v>
                </c:pt>
                <c:pt idx="1611">
                  <c:v>7.8018477995291002</c:v>
                </c:pt>
                <c:pt idx="1612">
                  <c:v>7.7971073654668803</c:v>
                </c:pt>
                <c:pt idx="1613">
                  <c:v>7.8303960590428696</c:v>
                </c:pt>
                <c:pt idx="1614">
                  <c:v>7.8113301167508098</c:v>
                </c:pt>
                <c:pt idx="1615">
                  <c:v>7.7876274377677399</c:v>
                </c:pt>
                <c:pt idx="1616">
                  <c:v>7.7971443390857003</c:v>
                </c:pt>
                <c:pt idx="1617">
                  <c:v>7.81621242083712</c:v>
                </c:pt>
                <c:pt idx="1618">
                  <c:v>7.8067014393154599</c:v>
                </c:pt>
                <c:pt idx="1619">
                  <c:v>7.7733229085055404</c:v>
                </c:pt>
                <c:pt idx="1620">
                  <c:v>7.7733791363802496</c:v>
                </c:pt>
                <c:pt idx="1621">
                  <c:v>7.8019498834161096</c:v>
                </c:pt>
                <c:pt idx="1622">
                  <c:v>7.81603839148329</c:v>
                </c:pt>
                <c:pt idx="1623">
                  <c:v>7.8352153021061799</c:v>
                </c:pt>
                <c:pt idx="1624">
                  <c:v>7.8495007323061596</c:v>
                </c:pt>
                <c:pt idx="1625">
                  <c:v>7.8351801223655597</c:v>
                </c:pt>
                <c:pt idx="1626">
                  <c:v>7.8067038834161098</c:v>
                </c:pt>
                <c:pt idx="1627">
                  <c:v>7.78772084507162</c:v>
                </c:pt>
                <c:pt idx="1628">
                  <c:v>7.7972414182142904</c:v>
                </c:pt>
                <c:pt idx="1629">
                  <c:v>7.7590586076007204</c:v>
                </c:pt>
                <c:pt idx="1630">
                  <c:v>7.7687565271843102</c:v>
                </c:pt>
                <c:pt idx="1631">
                  <c:v>7.74024510110464</c:v>
                </c:pt>
                <c:pt idx="1632">
                  <c:v>7.7260191942616601</c:v>
                </c:pt>
                <c:pt idx="1633">
                  <c:v>7.7783226144047104</c:v>
                </c:pt>
                <c:pt idx="1634">
                  <c:v>7.7403047556978901</c:v>
                </c:pt>
                <c:pt idx="1635">
                  <c:v>7.7593618193732201</c:v>
                </c:pt>
                <c:pt idx="1636">
                  <c:v>7.7736522217264401</c:v>
                </c:pt>
                <c:pt idx="1637">
                  <c:v>7.7831853934504398</c:v>
                </c:pt>
                <c:pt idx="1638">
                  <c:v>7.8021821459501597</c:v>
                </c:pt>
                <c:pt idx="1639">
                  <c:v>7.8020926144047102</c:v>
                </c:pt>
                <c:pt idx="1640">
                  <c:v>7.8257784111545297</c:v>
                </c:pt>
                <c:pt idx="1641">
                  <c:v>7.7924519922957796</c:v>
                </c:pt>
                <c:pt idx="1642">
                  <c:v>7.8162238068438201</c:v>
                </c:pt>
                <c:pt idx="1643">
                  <c:v>7.8259411304044404</c:v>
                </c:pt>
                <c:pt idx="1644">
                  <c:v>7.8593891448486097</c:v>
                </c:pt>
                <c:pt idx="1645">
                  <c:v>7.8835773951272996</c:v>
                </c:pt>
                <c:pt idx="1646">
                  <c:v>7.87407755107286</c:v>
                </c:pt>
                <c:pt idx="1647">
                  <c:v>7.9316232497697703</c:v>
                </c:pt>
                <c:pt idx="1648">
                  <c:v>7.9318138518020396</c:v>
                </c:pt>
                <c:pt idx="1649">
                  <c:v>7.9367470588470796</c:v>
                </c:pt>
                <c:pt idx="1650">
                  <c:v>7.9415090389229404</c:v>
                </c:pt>
                <c:pt idx="1651">
                  <c:v>7.9414926028990296</c:v>
                </c:pt>
                <c:pt idx="1652">
                  <c:v>7.9318480237444602</c:v>
                </c:pt>
                <c:pt idx="1653">
                  <c:v>7.9362244571323801</c:v>
                </c:pt>
                <c:pt idx="1654">
                  <c:v>7.9361162678680701</c:v>
                </c:pt>
                <c:pt idx="1655">
                  <c:v>7.9314044103769703</c:v>
                </c:pt>
                <c:pt idx="1656">
                  <c:v>7.9266547532674299</c:v>
                </c:pt>
                <c:pt idx="1657">
                  <c:v>7.9314003049318398</c:v>
                </c:pt>
                <c:pt idx="1658">
                  <c:v>7.9218116464965496</c:v>
                </c:pt>
                <c:pt idx="1659">
                  <c:v>7.9218923049318404</c:v>
                </c:pt>
                <c:pt idx="1660">
                  <c:v>7.9123798795928302</c:v>
                </c:pt>
                <c:pt idx="1661">
                  <c:v>7.9170878812579897</c:v>
                </c:pt>
                <c:pt idx="1662">
                  <c:v>7.9075628727270502</c:v>
                </c:pt>
                <c:pt idx="1663">
                  <c:v>7.9028381362961397</c:v>
                </c:pt>
                <c:pt idx="1664">
                  <c:v>7.9028423028226102</c:v>
                </c:pt>
                <c:pt idx="1665">
                  <c:v>7.9028634878763304</c:v>
                </c:pt>
                <c:pt idx="1666">
                  <c:v>7.8981137603165799</c:v>
                </c:pt>
                <c:pt idx="1667">
                  <c:v>7.89335130909034</c:v>
                </c:pt>
                <c:pt idx="1668">
                  <c:v>7.8838307026317898</c:v>
                </c:pt>
                <c:pt idx="1669">
                  <c:v>7.8837844630195404</c:v>
                </c:pt>
                <c:pt idx="1670">
                  <c:v>7.87425534472297</c:v>
                </c:pt>
                <c:pt idx="1671">
                  <c:v>7.8599849443088496</c:v>
                </c:pt>
                <c:pt idx="1672">
                  <c:v>7.8504350066908497</c:v>
                </c:pt>
                <c:pt idx="1673">
                  <c:v>7.8551595515058601</c:v>
                </c:pt>
                <c:pt idx="1674">
                  <c:v>7.8503597898486399</c:v>
                </c:pt>
                <c:pt idx="1675">
                  <c:v>7.8503098389266697</c:v>
                </c:pt>
                <c:pt idx="1676">
                  <c:v>7.8549402843110396</c:v>
                </c:pt>
                <c:pt idx="1677">
                  <c:v>7.8595349435934203</c:v>
                </c:pt>
                <c:pt idx="1678">
                  <c:v>7.8452069435391101</c:v>
                </c:pt>
                <c:pt idx="1679">
                  <c:v>7.83564926266585</c:v>
                </c:pt>
                <c:pt idx="1680">
                  <c:v>7.8214151854623601</c:v>
                </c:pt>
                <c:pt idx="1681">
                  <c:v>7.7976858867300498</c:v>
                </c:pt>
                <c:pt idx="1682">
                  <c:v>7.7929400399670401</c:v>
                </c:pt>
                <c:pt idx="1683">
                  <c:v>7.7929527181663198</c:v>
                </c:pt>
                <c:pt idx="1684">
                  <c:v>7.7929400399670401</c:v>
                </c:pt>
                <c:pt idx="1685">
                  <c:v>7.79769041457316</c:v>
                </c:pt>
                <c:pt idx="1686">
                  <c:v>7.7881941975306201</c:v>
                </c:pt>
                <c:pt idx="1687">
                  <c:v>7.8120320644784096</c:v>
                </c:pt>
                <c:pt idx="1688">
                  <c:v>7.8262298708591</c:v>
                </c:pt>
                <c:pt idx="1689">
                  <c:v>7.8404529435391099</c:v>
                </c:pt>
                <c:pt idx="1690">
                  <c:v>7.84046106865138</c:v>
                </c:pt>
                <c:pt idx="1691">
                  <c:v>7.83575955239482</c:v>
                </c:pt>
                <c:pt idx="1692">
                  <c:v>7.8500260656265102</c:v>
                </c:pt>
                <c:pt idx="1693">
                  <c:v>7.8500632292243004</c:v>
                </c:pt>
                <c:pt idx="1694">
                  <c:v>7.8643052443203798</c:v>
                </c:pt>
                <c:pt idx="1695">
                  <c:v>7.8643080553715299</c:v>
                </c:pt>
                <c:pt idx="1696">
                  <c:v>7.8880137328453097</c:v>
                </c:pt>
                <c:pt idx="1697">
                  <c:v>7.8927261570351499</c:v>
                </c:pt>
                <c:pt idx="1698">
                  <c:v>7.8784957378201801</c:v>
                </c:pt>
                <c:pt idx="1699">
                  <c:v>7.9022017201194599</c:v>
                </c:pt>
                <c:pt idx="1700">
                  <c:v>7.88794075620961</c:v>
                </c:pt>
                <c:pt idx="1701">
                  <c:v>7.8926764868282904</c:v>
                </c:pt>
                <c:pt idx="1702">
                  <c:v>7.9021486093111797</c:v>
                </c:pt>
                <c:pt idx="1703">
                  <c:v>7.8784089001595303</c:v>
                </c:pt>
                <c:pt idx="1704">
                  <c:v>7.8783648524199803</c:v>
                </c:pt>
                <c:pt idx="1705">
                  <c:v>7.8735820083138499</c:v>
                </c:pt>
                <c:pt idx="1706">
                  <c:v>7.9020346947430102</c:v>
                </c:pt>
                <c:pt idx="1707">
                  <c:v>7.9779248694081204</c:v>
                </c:pt>
                <c:pt idx="1708">
                  <c:v>7.9779318760766103</c:v>
                </c:pt>
                <c:pt idx="1709">
                  <c:v>7.96847998197926</c:v>
                </c:pt>
                <c:pt idx="1710">
                  <c:v>7.9732776012920299</c:v>
                </c:pt>
                <c:pt idx="1711">
                  <c:v>8.00181654039954</c:v>
                </c:pt>
                <c:pt idx="1712">
                  <c:v>7.9970937711303298</c:v>
                </c:pt>
                <c:pt idx="1713">
                  <c:v>7.9923524912781199</c:v>
                </c:pt>
                <c:pt idx="1714">
                  <c:v>7.9876299132649597</c:v>
                </c:pt>
                <c:pt idx="1715">
                  <c:v>7.9971414668485696</c:v>
                </c:pt>
                <c:pt idx="1716">
                  <c:v>8.0066765460449503</c:v>
                </c:pt>
                <c:pt idx="1717">
                  <c:v>8.0018944479255598</c:v>
                </c:pt>
                <c:pt idx="1718">
                  <c:v>8.0208895487634706</c:v>
                </c:pt>
                <c:pt idx="1719">
                  <c:v>8.0113769573828595</c:v>
                </c:pt>
                <c:pt idx="1720">
                  <c:v>8.0113759405330605</c:v>
                </c:pt>
                <c:pt idx="1721">
                  <c:v>8.0018445063877905</c:v>
                </c:pt>
                <c:pt idx="1722">
                  <c:v>7.9971113977096202</c:v>
                </c:pt>
                <c:pt idx="1723">
                  <c:v>7.9923864479255604</c:v>
                </c:pt>
                <c:pt idx="1724">
                  <c:v>8.0018852797073396</c:v>
                </c:pt>
                <c:pt idx="1725">
                  <c:v>7.9971440279163</c:v>
                </c:pt>
                <c:pt idx="1726">
                  <c:v>7.9781716313316</c:v>
                </c:pt>
                <c:pt idx="1727">
                  <c:v>7.9734258408371597</c:v>
                </c:pt>
                <c:pt idx="1728">
                  <c:v>7.9639709017518001</c:v>
                </c:pt>
                <c:pt idx="1729">
                  <c:v>7.9639836725686903</c:v>
                </c:pt>
                <c:pt idx="1730">
                  <c:v>7.9640212007553899</c:v>
                </c:pt>
                <c:pt idx="1731">
                  <c:v>7.9545462750446996</c:v>
                </c:pt>
                <c:pt idx="1732">
                  <c:v>7.9498126427546199</c:v>
                </c:pt>
                <c:pt idx="1733">
                  <c:v>7.9498420159949896</c:v>
                </c:pt>
                <c:pt idx="1734">
                  <c:v>7.94986248300604</c:v>
                </c:pt>
                <c:pt idx="1735">
                  <c:v>7.9498957960989296</c:v>
                </c:pt>
                <c:pt idx="1736">
                  <c:v>7.9499124785101198</c:v>
                </c:pt>
                <c:pt idx="1737">
                  <c:v>7.9498919122624896</c:v>
                </c:pt>
                <c:pt idx="1738">
                  <c:v>7.9355800159949901</c:v>
                </c:pt>
                <c:pt idx="1739">
                  <c:v>7.92600196772948</c:v>
                </c:pt>
                <c:pt idx="1740">
                  <c:v>7.9211619065045102</c:v>
                </c:pt>
                <c:pt idx="1741">
                  <c:v>7.9068297956751898</c:v>
                </c:pt>
                <c:pt idx="1742">
                  <c:v>7.93998560576724</c:v>
                </c:pt>
                <c:pt idx="1743">
                  <c:v>7.9404060196336399</c:v>
                </c:pt>
                <c:pt idx="1744">
                  <c:v>7.9264883390865402</c:v>
                </c:pt>
                <c:pt idx="1745">
                  <c:v>7.9268187383804101</c:v>
                </c:pt>
                <c:pt idx="1746">
                  <c:v>7.9222193272165997</c:v>
                </c:pt>
                <c:pt idx="1747">
                  <c:v>7.9223356976165196</c:v>
                </c:pt>
                <c:pt idx="1748">
                  <c:v>7.9224032275017802</c:v>
                </c:pt>
                <c:pt idx="1749">
                  <c:v>7.9224441124338698</c:v>
                </c:pt>
                <c:pt idx="1750">
                  <c:v>7.9224341014053898</c:v>
                </c:pt>
                <c:pt idx="1751">
                  <c:v>7.9128326114927097</c:v>
                </c:pt>
                <c:pt idx="1752">
                  <c:v>7.9127427348516601</c:v>
                </c:pt>
                <c:pt idx="1753">
                  <c:v>7.9080162031969996</c:v>
                </c:pt>
                <c:pt idx="1754">
                  <c:v>7.90806477724521</c:v>
                </c:pt>
                <c:pt idx="1755">
                  <c:v>7.9080429241627002</c:v>
                </c:pt>
                <c:pt idx="1756">
                  <c:v>7.9080429241627002</c:v>
                </c:pt>
                <c:pt idx="1757">
                  <c:v>7.9033067593473403</c:v>
                </c:pt>
                <c:pt idx="1758">
                  <c:v>7.8985616833002199</c:v>
                </c:pt>
                <c:pt idx="1759">
                  <c:v>7.89376395540849</c:v>
                </c:pt>
                <c:pt idx="1760">
                  <c:v>7.8842510736382501</c:v>
                </c:pt>
                <c:pt idx="1761">
                  <c:v>7.8794663242465903</c:v>
                </c:pt>
                <c:pt idx="1762">
                  <c:v>7.8794655204184103</c:v>
                </c:pt>
                <c:pt idx="1763">
                  <c:v>7.8747018604934098</c:v>
                </c:pt>
                <c:pt idx="1764">
                  <c:v>7.8651898068474697</c:v>
                </c:pt>
                <c:pt idx="1765">
                  <c:v>7.8604228758421701</c:v>
                </c:pt>
                <c:pt idx="1766">
                  <c:v>7.8556729331516699</c:v>
                </c:pt>
                <c:pt idx="1767">
                  <c:v>7.8509100637024796</c:v>
                </c:pt>
                <c:pt idx="1768">
                  <c:v>7.8508964055287596</c:v>
                </c:pt>
                <c:pt idx="1769">
                  <c:v>7.8508834808402597</c:v>
                </c:pt>
                <c:pt idx="1770">
                  <c:v>7.8366214808402601</c:v>
                </c:pt>
                <c:pt idx="1771">
                  <c:v>7.8318586283831699</c:v>
                </c:pt>
                <c:pt idx="1772">
                  <c:v>7.8318320965107597</c:v>
                </c:pt>
                <c:pt idx="1773">
                  <c:v>7.8318185229303996</c:v>
                </c:pt>
                <c:pt idx="1774">
                  <c:v>7.8317785595681304</c:v>
                </c:pt>
                <c:pt idx="1775">
                  <c:v>7.8221998124569003</c:v>
                </c:pt>
                <c:pt idx="1776">
                  <c:v>7.83158116190301</c:v>
                </c:pt>
                <c:pt idx="1777">
                  <c:v>7.8314426061992704</c:v>
                </c:pt>
                <c:pt idx="1778">
                  <c:v>7.8266543390865397</c:v>
                </c:pt>
                <c:pt idx="1779">
                  <c:v>7.8123837276869299</c:v>
                </c:pt>
                <c:pt idx="1780">
                  <c:v>7.8123924313098803</c:v>
                </c:pt>
                <c:pt idx="1781">
                  <c:v>7.7981818301914796</c:v>
                </c:pt>
                <c:pt idx="1782">
                  <c:v>7.7934063484621401</c:v>
                </c:pt>
                <c:pt idx="1783">
                  <c:v>7.7981259374524603</c:v>
                </c:pt>
                <c:pt idx="1784">
                  <c:v>7.7934106061992701</c:v>
                </c:pt>
                <c:pt idx="1785">
                  <c:v>7.79338921636168</c:v>
                </c:pt>
                <c:pt idx="1786">
                  <c:v>7.8218787398701304</c:v>
                </c:pt>
                <c:pt idx="1787">
                  <c:v>7.8218618040258896</c:v>
                </c:pt>
                <c:pt idx="1788">
                  <c:v>7.8739785318118898</c:v>
                </c:pt>
                <c:pt idx="1789">
                  <c:v>7.8976969490478401</c:v>
                </c:pt>
                <c:pt idx="1790">
                  <c:v>7.8977225682226502</c:v>
                </c:pt>
                <c:pt idx="1791">
                  <c:v>7.90243496911578</c:v>
                </c:pt>
                <c:pt idx="1792">
                  <c:v>7.9023591576551997</c:v>
                </c:pt>
                <c:pt idx="1793">
                  <c:v>7.9071225788466304</c:v>
                </c:pt>
                <c:pt idx="1794">
                  <c:v>7.91182376608465</c:v>
                </c:pt>
                <c:pt idx="1795">
                  <c:v>7.9165532482992003</c:v>
                </c:pt>
                <c:pt idx="1796">
                  <c:v>7.9118031364559398</c:v>
                </c:pt>
                <c:pt idx="1797">
                  <c:v>7.9260125916092097</c:v>
                </c:pt>
                <c:pt idx="1798">
                  <c:v>7.9165045916092103</c:v>
                </c:pt>
                <c:pt idx="1799">
                  <c:v>7.9259546257411104</c:v>
                </c:pt>
                <c:pt idx="1800">
                  <c:v>7.9164797231859598</c:v>
                </c:pt>
                <c:pt idx="1801">
                  <c:v>7.9117998374668197</c:v>
                </c:pt>
                <c:pt idx="1802">
                  <c:v>7.9212261834874402</c:v>
                </c:pt>
                <c:pt idx="1803">
                  <c:v>7.9972811658256404</c:v>
                </c:pt>
                <c:pt idx="1804">
                  <c:v>8.0163683017829204</c:v>
                </c:pt>
                <c:pt idx="1805">
                  <c:v>8.0164894490847391</c:v>
                </c:pt>
                <c:pt idx="1806">
                  <c:v>8.0260262770530399</c:v>
                </c:pt>
                <c:pt idx="1807">
                  <c:v>8.0213322250986092</c:v>
                </c:pt>
                <c:pt idx="1808">
                  <c:v>8.0118884212836292</c:v>
                </c:pt>
                <c:pt idx="1809">
                  <c:v>8.0213705426243607</c:v>
                </c:pt>
                <c:pt idx="1810">
                  <c:v>8.0261589584915196</c:v>
                </c:pt>
                <c:pt idx="1811">
                  <c:v>8.0357014428918703</c:v>
                </c:pt>
                <c:pt idx="1812">
                  <c:v>8.0452353511458092</c:v>
                </c:pt>
                <c:pt idx="1813">
                  <c:v>8.0452614150825408</c:v>
                </c:pt>
                <c:pt idx="1814">
                  <c:v>8.0452961165494798</c:v>
                </c:pt>
                <c:pt idx="1815">
                  <c:v>8.0405552442315003</c:v>
                </c:pt>
                <c:pt idx="1816">
                  <c:v>8.0215564325521402</c:v>
                </c:pt>
                <c:pt idx="1817">
                  <c:v>8.0120399424308495</c:v>
                </c:pt>
                <c:pt idx="1818">
                  <c:v>8.0072770548152707</c:v>
                </c:pt>
                <c:pt idx="1819">
                  <c:v>8.0072596941754899</c:v>
                </c:pt>
                <c:pt idx="1820">
                  <c:v>8.0024926171508906</c:v>
                </c:pt>
                <c:pt idx="1821">
                  <c:v>8.0072207504065194</c:v>
                </c:pt>
                <c:pt idx="1822">
                  <c:v>8.0119271993156094</c:v>
                </c:pt>
                <c:pt idx="1823">
                  <c:v>8.0119099183897902</c:v>
                </c:pt>
                <c:pt idx="1824">
                  <c:v>8.0166466487877699</c:v>
                </c:pt>
                <c:pt idx="1825">
                  <c:v>8.0166423480983706</c:v>
                </c:pt>
                <c:pt idx="1826">
                  <c:v>8.0024234129071399</c:v>
                </c:pt>
                <c:pt idx="1827">
                  <c:v>7.9882088379788003</c:v>
                </c:pt>
                <c:pt idx="1828">
                  <c:v>7.9787008379788</c:v>
                </c:pt>
                <c:pt idx="1829">
                  <c:v>7.9834547723419602</c:v>
                </c:pt>
                <c:pt idx="1830">
                  <c:v>7.9739641185140098</c:v>
                </c:pt>
                <c:pt idx="1831">
                  <c:v>7.9644776823239303</c:v>
                </c:pt>
                <c:pt idx="1832">
                  <c:v>7.95973673092106</c:v>
                </c:pt>
                <c:pt idx="1833">
                  <c:v>7.9549958109231902</c:v>
                </c:pt>
                <c:pt idx="1834">
                  <c:v>7.9550174117474102</c:v>
                </c:pt>
                <c:pt idx="1835">
                  <c:v>7.9455180926403699</c:v>
                </c:pt>
                <c:pt idx="1836">
                  <c:v>7.9455223336250098</c:v>
                </c:pt>
                <c:pt idx="1837">
                  <c:v>7.9359839053668297</c:v>
                </c:pt>
                <c:pt idx="1838">
                  <c:v>7.93120394839681</c:v>
                </c:pt>
                <c:pt idx="1839">
                  <c:v>7.9263680187628198</c:v>
                </c:pt>
                <c:pt idx="1840">
                  <c:v>7.9214773748543399</c:v>
                </c:pt>
                <c:pt idx="1841">
                  <c:v>7.9259051091847699</c:v>
                </c:pt>
                <c:pt idx="1842">
                  <c:v>7.8975879501727402</c:v>
                </c:pt>
                <c:pt idx="1843">
                  <c:v>7.8839985502799701</c:v>
                </c:pt>
                <c:pt idx="1844">
                  <c:v>7.8796686816974404</c:v>
                </c:pt>
                <c:pt idx="1845">
                  <c:v>7.8799015401048802</c:v>
                </c:pt>
                <c:pt idx="1846">
                  <c:v>7.8752892550243301</c:v>
                </c:pt>
                <c:pt idx="1847">
                  <c:v>7.8753799624214098</c:v>
                </c:pt>
                <c:pt idx="1848">
                  <c:v>7.8754466400055598</c:v>
                </c:pt>
                <c:pt idx="1849">
                  <c:v>7.8754969146482097</c:v>
                </c:pt>
                <c:pt idx="1850">
                  <c:v>7.8706855315278297</c:v>
                </c:pt>
                <c:pt idx="1851">
                  <c:v>7.8705374473913503</c:v>
                </c:pt>
                <c:pt idx="1852">
                  <c:v>7.8703878697425704</c:v>
                </c:pt>
                <c:pt idx="1853">
                  <c:v>7.86100230231047</c:v>
                </c:pt>
                <c:pt idx="1854">
                  <c:v>7.8610772016065003</c:v>
                </c:pt>
                <c:pt idx="1855">
                  <c:v>7.85629550145614</c:v>
                </c:pt>
                <c:pt idx="1856">
                  <c:v>7.8562992949194799</c:v>
                </c:pt>
                <c:pt idx="1857">
                  <c:v>7.8515415014561398</c:v>
                </c:pt>
                <c:pt idx="1858">
                  <c:v>7.8420188562973996</c:v>
                </c:pt>
                <c:pt idx="1859">
                  <c:v>7.8418030119122202</c:v>
                </c:pt>
                <c:pt idx="1860">
                  <c:v>7.8415652979889598</c:v>
                </c:pt>
                <c:pt idx="1861">
                  <c:v>7.8324571963304397</c:v>
                </c:pt>
                <c:pt idx="1862">
                  <c:v>7.8276886279498097</c:v>
                </c:pt>
                <c:pt idx="1863">
                  <c:v>7.8229330990648496</c:v>
                </c:pt>
                <c:pt idx="1864">
                  <c:v>7.8186140301740696</c:v>
                </c:pt>
                <c:pt idx="1865">
                  <c:v>7.8135716424137103</c:v>
                </c:pt>
                <c:pt idx="1866">
                  <c:v>7.8089032800339497</c:v>
                </c:pt>
                <c:pt idx="1867">
                  <c:v>7.8089474486960304</c:v>
                </c:pt>
                <c:pt idx="1868">
                  <c:v>7.8087842623299997</c:v>
                </c:pt>
                <c:pt idx="1869">
                  <c:v>7.7993948074658102</c:v>
                </c:pt>
                <c:pt idx="1870">
                  <c:v>7.7898033786518504</c:v>
                </c:pt>
                <c:pt idx="1871">
                  <c:v>7.7945752508975099</c:v>
                </c:pt>
                <c:pt idx="1872">
                  <c:v>7.7897948739843299</c:v>
                </c:pt>
                <c:pt idx="1873">
                  <c:v>7.7850610085364096</c:v>
                </c:pt>
                <c:pt idx="1874">
                  <c:v>7.8086197857872497</c:v>
                </c:pt>
                <c:pt idx="1875">
                  <c:v>7.8180484799291499</c:v>
                </c:pt>
                <c:pt idx="1876">
                  <c:v>7.7942286759797303</c:v>
                </c:pt>
                <c:pt idx="1877">
                  <c:v>7.7894332516437297</c:v>
                </c:pt>
                <c:pt idx="1878">
                  <c:v>7.7797382109800504</c:v>
                </c:pt>
                <c:pt idx="1879">
                  <c:v>7.7796816102628998</c:v>
                </c:pt>
                <c:pt idx="1880">
                  <c:v>7.7894406106044798</c:v>
                </c:pt>
                <c:pt idx="1881">
                  <c:v>7.7893373032404503</c:v>
                </c:pt>
                <c:pt idx="1882">
                  <c:v>7.7798619230018904</c:v>
                </c:pt>
                <c:pt idx="1883">
                  <c:v>7.7561879298798901</c:v>
                </c:pt>
                <c:pt idx="1884">
                  <c:v>7.7467297286440502</c:v>
                </c:pt>
                <c:pt idx="1885">
                  <c:v>7.7371332865486098</c:v>
                </c:pt>
                <c:pt idx="1886">
                  <c:v>7.71334814444094</c:v>
                </c:pt>
                <c:pt idx="1887">
                  <c:v>7.8318830973953997</c:v>
                </c:pt>
                <c:pt idx="1888">
                  <c:v>7.8651638018525096</c:v>
                </c:pt>
                <c:pt idx="1889">
                  <c:v>7.8746380279042398</c:v>
                </c:pt>
                <c:pt idx="1890">
                  <c:v>7.8745199255576299</c:v>
                </c:pt>
                <c:pt idx="1891">
                  <c:v>7.8791332159260401</c:v>
                </c:pt>
                <c:pt idx="1892">
                  <c:v>7.8887793180846</c:v>
                </c:pt>
                <c:pt idx="1893">
                  <c:v>7.8885232246313599</c:v>
                </c:pt>
                <c:pt idx="1894">
                  <c:v>7.9028748695728197</c:v>
                </c:pt>
                <c:pt idx="1895">
                  <c:v>7.9075152093969798</c:v>
                </c:pt>
                <c:pt idx="1896">
                  <c:v>7.8979179706449401</c:v>
                </c:pt>
                <c:pt idx="1897">
                  <c:v>7.8837664780238299</c:v>
                </c:pt>
                <c:pt idx="1898">
                  <c:v>7.8885691534565803</c:v>
                </c:pt>
                <c:pt idx="1899">
                  <c:v>7.8695727239924302</c:v>
                </c:pt>
                <c:pt idx="1900">
                  <c:v>7.8552781342615301</c:v>
                </c:pt>
                <c:pt idx="1901">
                  <c:v>7.9216683897845099</c:v>
                </c:pt>
                <c:pt idx="1902">
                  <c:v>7.9882351235558202</c:v>
                </c:pt>
                <c:pt idx="1903">
                  <c:v>7.99770595834456</c:v>
                </c:pt>
                <c:pt idx="1904">
                  <c:v>8.0072804696274105</c:v>
                </c:pt>
                <c:pt idx="1905">
                  <c:v>8.0076005924776599</c:v>
                </c:pt>
                <c:pt idx="1906">
                  <c:v>8.0170656344472295</c:v>
                </c:pt>
                <c:pt idx="1907">
                  <c:v>8.02190042981678</c:v>
                </c:pt>
                <c:pt idx="1908">
                  <c:v>8.0220267726609293</c:v>
                </c:pt>
                <c:pt idx="1909">
                  <c:v>8.0312856794082492</c:v>
                </c:pt>
                <c:pt idx="1910">
                  <c:v>8.0269018209212302</c:v>
                </c:pt>
                <c:pt idx="1911">
                  <c:v>8.0219642645084601</c:v>
                </c:pt>
                <c:pt idx="1912">
                  <c:v>8.0218643309646502</c:v>
                </c:pt>
                <c:pt idx="1913">
                  <c:v>8.0079360648271507</c:v>
                </c:pt>
                <c:pt idx="1914">
                  <c:v>8.0125108911760297</c:v>
                </c:pt>
                <c:pt idx="1915">
                  <c:v>8.0076813874873505</c:v>
                </c:pt>
                <c:pt idx="1916">
                  <c:v>8.0028561195259105</c:v>
                </c:pt>
                <c:pt idx="1917">
                  <c:v>8.0030941488140801</c:v>
                </c:pt>
                <c:pt idx="1918">
                  <c:v>7.9980553152453302</c:v>
                </c:pt>
                <c:pt idx="1919">
                  <c:v>7.9979867754087604</c:v>
                </c:pt>
                <c:pt idx="1920">
                  <c:v>7.9981594185784504</c:v>
                </c:pt>
                <c:pt idx="1921">
                  <c:v>8.0030357451392504</c:v>
                </c:pt>
                <c:pt idx="1922">
                  <c:v>8.0123707115399192</c:v>
                </c:pt>
                <c:pt idx="1923">
                  <c:v>8.0077564570878508</c:v>
                </c:pt>
                <c:pt idx="1924">
                  <c:v>7.9981383062182898</c:v>
                </c:pt>
                <c:pt idx="1925">
                  <c:v>7.9887654166871602</c:v>
                </c:pt>
                <c:pt idx="1926">
                  <c:v>7.9792403617500103</c:v>
                </c:pt>
                <c:pt idx="1927">
                  <c:v>7.9649740418893096</c:v>
                </c:pt>
                <c:pt idx="1928">
                  <c:v>7.9457026236873398</c:v>
                </c:pt>
                <c:pt idx="1929">
                  <c:v>7.9459836246400499</c:v>
                </c:pt>
                <c:pt idx="1930">
                  <c:v>7.9366217982722</c:v>
                </c:pt>
                <c:pt idx="1931">
                  <c:v>7.9268269581417101</c:v>
                </c:pt>
                <c:pt idx="1932">
                  <c:v>7.9271142008525901</c:v>
                </c:pt>
                <c:pt idx="1933">
                  <c:v>7.9271644830312198</c:v>
                </c:pt>
                <c:pt idx="1934">
                  <c:v>7.9224273499323701</c:v>
                </c:pt>
                <c:pt idx="1935">
                  <c:v>7.9224850139709604</c:v>
                </c:pt>
                <c:pt idx="1936">
                  <c:v>7.9127359653156004</c:v>
                </c:pt>
                <c:pt idx="1937">
                  <c:v>7.8986106242402698</c:v>
                </c:pt>
                <c:pt idx="1938">
                  <c:v>7.8837637842033201</c:v>
                </c:pt>
                <c:pt idx="1939">
                  <c:v>7.8883921185140098</c:v>
                </c:pt>
                <c:pt idx="1940">
                  <c:v>7.8976341960914</c:v>
                </c:pt>
                <c:pt idx="1941">
                  <c:v>7.8979642062112401</c:v>
                </c:pt>
                <c:pt idx="1942">
                  <c:v>7.8937820068869202</c:v>
                </c:pt>
                <c:pt idx="1943">
                  <c:v>7.8940103926991503</c:v>
                </c:pt>
                <c:pt idx="1944">
                  <c:v>7.8893233707540098</c:v>
                </c:pt>
                <c:pt idx="1945">
                  <c:v>7.8942189090539596</c:v>
                </c:pt>
                <c:pt idx="1946">
                  <c:v>7.8895327055706002</c:v>
                </c:pt>
                <c:pt idx="1947">
                  <c:v>7.8895823150004301</c:v>
                </c:pt>
                <c:pt idx="1948">
                  <c:v>7.8896006582976401</c:v>
                </c:pt>
                <c:pt idx="1949">
                  <c:v>7.8895312143982697</c:v>
                </c:pt>
                <c:pt idx="1950">
                  <c:v>7.8846535647949496</c:v>
                </c:pt>
                <c:pt idx="1951">
                  <c:v>7.88456814088073</c:v>
                </c:pt>
                <c:pt idx="1952">
                  <c:v>7.87991797361612</c:v>
                </c:pt>
                <c:pt idx="1953">
                  <c:v>7.8750809048772696</c:v>
                </c:pt>
                <c:pt idx="1954">
                  <c:v>7.8701868255577603</c:v>
                </c:pt>
                <c:pt idx="1955">
                  <c:v>7.8704594799218199</c:v>
                </c:pt>
                <c:pt idx="1956">
                  <c:v>7.8609394939220802</c:v>
                </c:pt>
                <c:pt idx="1957">
                  <c:v>7.8607737820205301</c:v>
                </c:pt>
                <c:pt idx="1958">
                  <c:v>7.8559235073596803</c:v>
                </c:pt>
                <c:pt idx="1959">
                  <c:v>7.8559471662333298</c:v>
                </c:pt>
                <c:pt idx="1960">
                  <c:v>7.8512938851786203</c:v>
                </c:pt>
                <c:pt idx="1961">
                  <c:v>7.8465917647709</c:v>
                </c:pt>
                <c:pt idx="1962">
                  <c:v>7.84181444501806</c:v>
                </c:pt>
                <c:pt idx="1963">
                  <c:v>7.8370462325924404</c:v>
                </c:pt>
                <c:pt idx="1964">
                  <c:v>7.8322741408807302</c:v>
                </c:pt>
                <c:pt idx="1965">
                  <c:v>7.83223800814448</c:v>
                </c:pt>
                <c:pt idx="1966">
                  <c:v>7.8322109529615602</c:v>
                </c:pt>
                <c:pt idx="1967">
                  <c:v>7.8274349946535704</c:v>
                </c:pt>
                <c:pt idx="1968">
                  <c:v>7.8226449997894596</c:v>
                </c:pt>
                <c:pt idx="1969">
                  <c:v>7.8273401536982696</c:v>
                </c:pt>
                <c:pt idx="1970">
                  <c:v>7.8272686328847199</c:v>
                </c:pt>
                <c:pt idx="1971">
                  <c:v>7.8461091722180001</c:v>
                </c:pt>
                <c:pt idx="1972">
                  <c:v>7.8695960755510601</c:v>
                </c:pt>
                <c:pt idx="1973">
                  <c:v>7.8790137648326404</c:v>
                </c:pt>
                <c:pt idx="1974">
                  <c:v>7.8506121862421798</c:v>
                </c:pt>
                <c:pt idx="1975">
                  <c:v>7.8458270260614302</c:v>
                </c:pt>
                <c:pt idx="1976">
                  <c:v>7.8458270260614302</c:v>
                </c:pt>
                <c:pt idx="1977">
                  <c:v>7.8600575626564702</c:v>
                </c:pt>
                <c:pt idx="1978">
                  <c:v>7.8741770369430499</c:v>
                </c:pt>
                <c:pt idx="1979">
                  <c:v>7.8123322233711097</c:v>
                </c:pt>
                <c:pt idx="1980">
                  <c:v>7.7690121219627697</c:v>
                </c:pt>
                <c:pt idx="1981">
                  <c:v>7.9678301921387602</c:v>
                </c:pt>
                <c:pt idx="1982">
                  <c:v>7.9819326121363803</c:v>
                </c:pt>
                <c:pt idx="1983">
                  <c:v>7.9819953192569999</c:v>
                </c:pt>
                <c:pt idx="1984">
                  <c:v>7.9914251546270201</c:v>
                </c:pt>
                <c:pt idx="1985">
                  <c:v>7.9913842805273401</c:v>
                </c:pt>
                <c:pt idx="1986">
                  <c:v>7.98646671938811</c:v>
                </c:pt>
                <c:pt idx="1987">
                  <c:v>8.00534164101912</c:v>
                </c:pt>
                <c:pt idx="1988">
                  <c:v>8.0006198456505295</c:v>
                </c:pt>
                <c:pt idx="1989">
                  <c:v>8.0006625938767897</c:v>
                </c:pt>
                <c:pt idx="1990">
                  <c:v>7.9959442994396497</c:v>
                </c:pt>
                <c:pt idx="1991">
                  <c:v>7.9959117362270904</c:v>
                </c:pt>
                <c:pt idx="1992">
                  <c:v>7.9816189821206596</c:v>
                </c:pt>
                <c:pt idx="1993">
                  <c:v>7.9579478051350403</c:v>
                </c:pt>
                <c:pt idx="1994">
                  <c:v>7.9389903684265004</c:v>
                </c:pt>
                <c:pt idx="1995">
                  <c:v>7.9777897295373297</c:v>
                </c:pt>
                <c:pt idx="1996">
                  <c:v>7.9683062370661801</c:v>
                </c:pt>
                <c:pt idx="1997">
                  <c:v>7.9493030742580997</c:v>
                </c:pt>
                <c:pt idx="1998">
                  <c:v>7.9255576229734297</c:v>
                </c:pt>
                <c:pt idx="1999">
                  <c:v>7.9065862106522999</c:v>
                </c:pt>
                <c:pt idx="2000">
                  <c:v>7.9018733599166397</c:v>
                </c:pt>
                <c:pt idx="2001">
                  <c:v>7.8971404514009702</c:v>
                </c:pt>
                <c:pt idx="2002">
                  <c:v>7.8829234238214596</c:v>
                </c:pt>
                <c:pt idx="2003">
                  <c:v>7.8781905556107397</c:v>
                </c:pt>
                <c:pt idx="2004">
                  <c:v>7.8734817645115402</c:v>
                </c:pt>
                <c:pt idx="2005">
                  <c:v>7.8735150385656096</c:v>
                </c:pt>
                <c:pt idx="2006">
                  <c:v>7.8782857015049199</c:v>
                </c:pt>
                <c:pt idx="2007">
                  <c:v>7.8830200235488999</c:v>
                </c:pt>
                <c:pt idx="2008">
                  <c:v>7.8686999756786102</c:v>
                </c:pt>
                <c:pt idx="2009">
                  <c:v>7.84009802249094</c:v>
                </c:pt>
                <c:pt idx="2010">
                  <c:v>7.8352712151538197</c:v>
                </c:pt>
                <c:pt idx="2011">
                  <c:v>7.8446779293909099</c:v>
                </c:pt>
                <c:pt idx="2012">
                  <c:v>7.8744457031294202</c:v>
                </c:pt>
                <c:pt idx="2013">
                  <c:v>7.8562634928144002</c:v>
                </c:pt>
                <c:pt idx="2014">
                  <c:v>7.84731643705741</c:v>
                </c:pt>
                <c:pt idx="2015">
                  <c:v>7.8427324249263899</c:v>
                </c:pt>
                <c:pt idx="2016">
                  <c:v>7.8428059930727301</c:v>
                </c:pt>
                <c:pt idx="2017">
                  <c:v>7.8428964720744698</c:v>
                </c:pt>
                <c:pt idx="2018">
                  <c:v>7.8429546569027799</c:v>
                </c:pt>
                <c:pt idx="2019">
                  <c:v>7.8477475295302996</c:v>
                </c:pt>
                <c:pt idx="2020">
                  <c:v>7.8429969433535298</c:v>
                </c:pt>
                <c:pt idx="2021">
                  <c:v>7.8429227347782904</c:v>
                </c:pt>
                <c:pt idx="2022">
                  <c:v>7.8380720794533598</c:v>
                </c:pt>
                <c:pt idx="2023">
                  <c:v>7.83795156725935</c:v>
                </c:pt>
                <c:pt idx="2024">
                  <c:v>7.8284572991938299</c:v>
                </c:pt>
                <c:pt idx="2025">
                  <c:v>7.8284660167309701</c:v>
                </c:pt>
                <c:pt idx="2026">
                  <c:v>7.8238162522836996</c:v>
                </c:pt>
                <c:pt idx="2027">
                  <c:v>7.81906496567297</c:v>
                </c:pt>
                <c:pt idx="2028">
                  <c:v>7.8141146615393398</c:v>
                </c:pt>
                <c:pt idx="2029">
                  <c:v>7.8185124233361201</c:v>
                </c:pt>
                <c:pt idx="2030">
                  <c:v>7.8186610740644698</c:v>
                </c:pt>
                <c:pt idx="2031">
                  <c:v>7.8094352040654602</c:v>
                </c:pt>
                <c:pt idx="2032">
                  <c:v>7.8046498739643599</c:v>
                </c:pt>
                <c:pt idx="2033">
                  <c:v>7.7951610473964204</c:v>
                </c:pt>
                <c:pt idx="2034">
                  <c:v>7.7904131201326603</c:v>
                </c:pt>
                <c:pt idx="2035">
                  <c:v>7.7903878739643604</c:v>
                </c:pt>
                <c:pt idx="2036">
                  <c:v>7.7903687171509599</c:v>
                </c:pt>
                <c:pt idx="2037">
                  <c:v>7.7950975616740701</c:v>
                </c:pt>
                <c:pt idx="2038">
                  <c:v>7.7855573464706502</c:v>
                </c:pt>
                <c:pt idx="2039">
                  <c:v>7.7807651825315398</c:v>
                </c:pt>
                <c:pt idx="2040">
                  <c:v>7.7854489574787502</c:v>
                </c:pt>
                <c:pt idx="2041">
                  <c:v>7.79490585793355</c:v>
                </c:pt>
                <c:pt idx="2042">
                  <c:v>7.8043054928690196</c:v>
                </c:pt>
                <c:pt idx="2043">
                  <c:v>7.8325786219940596</c:v>
                </c:pt>
                <c:pt idx="2044">
                  <c:v>7.85127445296121</c:v>
                </c:pt>
                <c:pt idx="2045">
                  <c:v>7.8107118478289603</c:v>
                </c:pt>
                <c:pt idx="2046">
                  <c:v>7.8919692844799902</c:v>
                </c:pt>
                <c:pt idx="2047">
                  <c:v>7.8919082393495898</c:v>
                </c:pt>
                <c:pt idx="2048">
                  <c:v>7.9059315305081199</c:v>
                </c:pt>
                <c:pt idx="2049">
                  <c:v>7.9011220453659101</c:v>
                </c:pt>
                <c:pt idx="2050">
                  <c:v>7.8915890055311397</c:v>
                </c:pt>
                <c:pt idx="2051">
                  <c:v>7.8867925165871</c:v>
                </c:pt>
                <c:pt idx="2052">
                  <c:v>7.891534909772</c:v>
                </c:pt>
                <c:pt idx="2053">
                  <c:v>7.8959699590472399</c:v>
                </c:pt>
                <c:pt idx="2054">
                  <c:v>7.8629403917689604</c:v>
                </c:pt>
                <c:pt idx="2055">
                  <c:v>7.8959367074791302</c:v>
                </c:pt>
                <c:pt idx="2056">
                  <c:v>7.9097903638084004</c:v>
                </c:pt>
                <c:pt idx="2057">
                  <c:v>7.8439501638461904</c:v>
                </c:pt>
                <c:pt idx="2058">
                  <c:v>7.8625561214953299</c:v>
                </c:pt>
                <c:pt idx="2059">
                  <c:v>7.8724588514268197</c:v>
                </c:pt>
                <c:pt idx="2060">
                  <c:v>7.9440272977354596</c:v>
                </c:pt>
                <c:pt idx="2061">
                  <c:v>7.9492669238009297</c:v>
                </c:pt>
                <c:pt idx="2062">
                  <c:v>7.94505504380174</c:v>
                </c:pt>
                <c:pt idx="2063">
                  <c:v>7.9405655865508598</c:v>
                </c:pt>
                <c:pt idx="2064">
                  <c:v>7.9360659910892597</c:v>
                </c:pt>
                <c:pt idx="2065">
                  <c:v>7.9314077530346898</c:v>
                </c:pt>
                <c:pt idx="2066">
                  <c:v>7.9312339075021603</c:v>
                </c:pt>
                <c:pt idx="2067">
                  <c:v>7.9264152775564298</c:v>
                </c:pt>
                <c:pt idx="2068">
                  <c:v>7.92156689466304</c:v>
                </c:pt>
                <c:pt idx="2069">
                  <c:v>7.91670590865054</c:v>
                </c:pt>
                <c:pt idx="2070">
                  <c:v>7.9165550229863602</c:v>
                </c:pt>
                <c:pt idx="2071">
                  <c:v>7.9165447602735304</c:v>
                </c:pt>
                <c:pt idx="2072">
                  <c:v>7.9306561728695302</c:v>
                </c:pt>
                <c:pt idx="2073">
                  <c:v>7.9306336537353701</c:v>
                </c:pt>
                <c:pt idx="2074">
                  <c:v>7.9259041871994098</c:v>
                </c:pt>
                <c:pt idx="2075">
                  <c:v>7.9259125834291</c:v>
                </c:pt>
                <c:pt idx="2076">
                  <c:v>7.9306705013129601</c:v>
                </c:pt>
                <c:pt idx="2077">
                  <c:v>7.9306749839690402</c:v>
                </c:pt>
                <c:pt idx="2078">
                  <c:v>7.9307002114449698</c:v>
                </c:pt>
                <c:pt idx="2079">
                  <c:v>7.9354502733174499</c:v>
                </c:pt>
                <c:pt idx="2080">
                  <c:v>7.9307170513036098</c:v>
                </c:pt>
                <c:pt idx="2081">
                  <c:v>7.9402334776936998</c:v>
                </c:pt>
                <c:pt idx="2082">
                  <c:v>7.93550079708087</c:v>
                </c:pt>
                <c:pt idx="2083">
                  <c:v>7.9402761191623501</c:v>
                </c:pt>
                <c:pt idx="2084">
                  <c:v>7.9355514758450196</c:v>
                </c:pt>
                <c:pt idx="2085">
                  <c:v>7.9165734124560103</c:v>
                </c:pt>
                <c:pt idx="2086">
                  <c:v>7.9166205832586298</c:v>
                </c:pt>
                <c:pt idx="2087">
                  <c:v>7.9119770474003897</c:v>
                </c:pt>
                <c:pt idx="2088">
                  <c:v>7.8977709319506202</c:v>
                </c:pt>
                <c:pt idx="2089">
                  <c:v>7.8977753463525797</c:v>
                </c:pt>
                <c:pt idx="2090">
                  <c:v>7.9072919137149302</c:v>
                </c:pt>
                <c:pt idx="2091">
                  <c:v>7.8788323071405202</c:v>
                </c:pt>
                <c:pt idx="2092">
                  <c:v>7.8645488512887702</c:v>
                </c:pt>
                <c:pt idx="2093">
                  <c:v>7.8455285387052802</c:v>
                </c:pt>
                <c:pt idx="2094">
                  <c:v>7.8455113811740196</c:v>
                </c:pt>
                <c:pt idx="2095">
                  <c:v>7.8501927367121596</c:v>
                </c:pt>
                <c:pt idx="2096">
                  <c:v>7.8691787961968904</c:v>
                </c:pt>
                <c:pt idx="2097">
                  <c:v>7.8690665745235604</c:v>
                </c:pt>
                <c:pt idx="2098">
                  <c:v>7.9021353950801396</c:v>
                </c:pt>
                <c:pt idx="2099">
                  <c:v>7.9072153748543403</c:v>
                </c:pt>
                <c:pt idx="2100">
                  <c:v>7.9268155583279603</c:v>
                </c:pt>
                <c:pt idx="2101">
                  <c:v>7.9365851384519503</c:v>
                </c:pt>
                <c:pt idx="2102">
                  <c:v>7.9462143044454798</c:v>
                </c:pt>
                <c:pt idx="2103">
                  <c:v>7.9462757653227598</c:v>
                </c:pt>
                <c:pt idx="2104">
                  <c:v>7.9510649792696402</c:v>
                </c:pt>
                <c:pt idx="2105">
                  <c:v>7.9510826117136997</c:v>
                </c:pt>
                <c:pt idx="2106">
                  <c:v>7.9510914343014303</c:v>
                </c:pt>
                <c:pt idx="2107">
                  <c:v>7.9510914343014303</c:v>
                </c:pt>
                <c:pt idx="2108">
                  <c:v>7.9463197933695904</c:v>
                </c:pt>
                <c:pt idx="2109">
                  <c:v>7.9415393638045</c:v>
                </c:pt>
                <c:pt idx="2110">
                  <c:v>7.9415001724763501</c:v>
                </c:pt>
                <c:pt idx="2111">
                  <c:v>7.9414921495374404</c:v>
                </c:pt>
                <c:pt idx="2112">
                  <c:v>7.9367063044454804</c:v>
                </c:pt>
                <c:pt idx="2113">
                  <c:v>7.9367333695180999</c:v>
                </c:pt>
                <c:pt idx="2114">
                  <c:v>7.92718621650139</c:v>
                </c:pt>
                <c:pt idx="2115">
                  <c:v>7.9223429423659804</c:v>
                </c:pt>
                <c:pt idx="2116">
                  <c:v>7.9129282458947197</c:v>
                </c:pt>
                <c:pt idx="2117">
                  <c:v>7.9081270589255697</c:v>
                </c:pt>
                <c:pt idx="2118">
                  <c:v>7.8986043185063597</c:v>
                </c:pt>
                <c:pt idx="2119">
                  <c:v>7.8890760284048902</c:v>
                </c:pt>
                <c:pt idx="2120">
                  <c:v>7.8985618691014796</c:v>
                </c:pt>
                <c:pt idx="2121">
                  <c:v>7.8938078691014804</c:v>
                </c:pt>
                <c:pt idx="2122">
                  <c:v>7.8889933681770401</c:v>
                </c:pt>
                <c:pt idx="2123">
                  <c:v>7.8841569883822604</c:v>
                </c:pt>
                <c:pt idx="2124">
                  <c:v>7.8793077706086097</c:v>
                </c:pt>
                <c:pt idx="2125">
                  <c:v>7.8744680811978904</c:v>
                </c:pt>
                <c:pt idx="2126">
                  <c:v>7.8694873816175201</c:v>
                </c:pt>
                <c:pt idx="2127">
                  <c:v>7.87419003699853</c:v>
                </c:pt>
                <c:pt idx="2128">
                  <c:v>7.8645420107351196</c:v>
                </c:pt>
                <c:pt idx="2129">
                  <c:v>7.8644701754225999</c:v>
                </c:pt>
                <c:pt idx="2130">
                  <c:v>7.8595948261800199</c:v>
                </c:pt>
                <c:pt idx="2131">
                  <c:v>7.8309773715678297</c:v>
                </c:pt>
                <c:pt idx="2132">
                  <c:v>7.8404105135756401</c:v>
                </c:pt>
                <c:pt idx="2133">
                  <c:v>7.8545266274351802</c:v>
                </c:pt>
                <c:pt idx="2134">
                  <c:v>7.8497104728387201</c:v>
                </c:pt>
                <c:pt idx="2135">
                  <c:v>7.84496010989941</c:v>
                </c:pt>
                <c:pt idx="2136">
                  <c:v>7.8355015143521998</c:v>
                </c:pt>
                <c:pt idx="2137">
                  <c:v>7.8354202510646296</c:v>
                </c:pt>
                <c:pt idx="2138">
                  <c:v>7.8351838779097296</c:v>
                </c:pt>
                <c:pt idx="2139">
                  <c:v>7.8109601466137102</c:v>
                </c:pt>
                <c:pt idx="2140">
                  <c:v>7.7913436984569797</c:v>
                </c:pt>
                <c:pt idx="2141">
                  <c:v>7.78153469843779</c:v>
                </c:pt>
                <c:pt idx="2142">
                  <c:v>7.7968301699518197</c:v>
                </c:pt>
                <c:pt idx="2143">
                  <c:v>7.8966764810401804</c:v>
                </c:pt>
                <c:pt idx="2144">
                  <c:v>7.9108271592519497</c:v>
                </c:pt>
                <c:pt idx="2145">
                  <c:v>7.9484855024690404</c:v>
                </c:pt>
                <c:pt idx="2146">
                  <c:v>7.9437722249651603</c:v>
                </c:pt>
                <c:pt idx="2147">
                  <c:v>7.9530589812624397</c:v>
                </c:pt>
                <c:pt idx="2148">
                  <c:v>7.9718932296415996</c:v>
                </c:pt>
                <c:pt idx="2149">
                  <c:v>7.9719252949026798</c:v>
                </c:pt>
                <c:pt idx="2150">
                  <c:v>7.9861094628799396</c:v>
                </c:pt>
                <c:pt idx="2151">
                  <c:v>7.9907918322741498</c:v>
                </c:pt>
                <c:pt idx="2152">
                  <c:v>8.0001812641512</c:v>
                </c:pt>
                <c:pt idx="2153">
                  <c:v>8.0097263175037696</c:v>
                </c:pt>
                <c:pt idx="2154">
                  <c:v>7.9954898925123699</c:v>
                </c:pt>
                <c:pt idx="2155">
                  <c:v>8.0049060874019098</c:v>
                </c:pt>
                <c:pt idx="2156">
                  <c:v>7.9908739903520196</c:v>
                </c:pt>
                <c:pt idx="2157">
                  <c:v>7.9823914059286603</c:v>
                </c:pt>
                <c:pt idx="2158">
                  <c:v>7.97332452265276</c:v>
                </c:pt>
                <c:pt idx="2159">
                  <c:v>7.9687861572507996</c:v>
                </c:pt>
                <c:pt idx="2160">
                  <c:v>7.9640932764245402</c:v>
                </c:pt>
                <c:pt idx="2161">
                  <c:v>7.9641302142948396</c:v>
                </c:pt>
                <c:pt idx="2162">
                  <c:v>7.9688680072795801</c:v>
                </c:pt>
                <c:pt idx="2163">
                  <c:v>7.9688033524739899</c:v>
                </c:pt>
                <c:pt idx="2164">
                  <c:v>7.9735159745836297</c:v>
                </c:pt>
                <c:pt idx="2165">
                  <c:v>7.9828454830281297</c:v>
                </c:pt>
                <c:pt idx="2166">
                  <c:v>7.9827825351430199</c:v>
                </c:pt>
                <c:pt idx="2167">
                  <c:v>7.9734023855075202</c:v>
                </c:pt>
                <c:pt idx="2168">
                  <c:v>7.9780924830329703</c:v>
                </c:pt>
                <c:pt idx="2169">
                  <c:v>7.9780307133715702</c:v>
                </c:pt>
                <c:pt idx="2170">
                  <c:v>7.9638577605921697</c:v>
                </c:pt>
                <c:pt idx="2171">
                  <c:v>7.9638225147786104</c:v>
                </c:pt>
                <c:pt idx="2172">
                  <c:v>7.9447719339480702</c:v>
                </c:pt>
                <c:pt idx="2173">
                  <c:v>7.9542667965631004</c:v>
                </c:pt>
                <c:pt idx="2174">
                  <c:v>7.9494843067242904</c:v>
                </c:pt>
                <c:pt idx="2175">
                  <c:v>7.9494288995536104</c:v>
                </c:pt>
                <c:pt idx="2176">
                  <c:v>7.9446370415845804</c:v>
                </c:pt>
                <c:pt idx="2177">
                  <c:v>7.9587888989678301</c:v>
                </c:pt>
                <c:pt idx="2178">
                  <c:v>7.9634671652552296</c:v>
                </c:pt>
                <c:pt idx="2179">
                  <c:v>7.9634239570078504</c:v>
                </c:pt>
                <c:pt idx="2180">
                  <c:v>7.9539218909848097</c:v>
                </c:pt>
                <c:pt idx="2181">
                  <c:v>7.9539092702266601</c:v>
                </c:pt>
                <c:pt idx="2182">
                  <c:v>7.9585961719611804</c:v>
                </c:pt>
                <c:pt idx="2183">
                  <c:v>7.9443429644521899</c:v>
                </c:pt>
                <c:pt idx="2184">
                  <c:v>7.95383150753434</c:v>
                </c:pt>
                <c:pt idx="2185">
                  <c:v>7.94909109129346</c:v>
                </c:pt>
                <c:pt idx="2186">
                  <c:v>7.94910959638307</c:v>
                </c:pt>
                <c:pt idx="2187">
                  <c:v>7.9488904267354403</c:v>
                </c:pt>
                <c:pt idx="2188">
                  <c:v>7.9206336377403597</c:v>
                </c:pt>
                <c:pt idx="2189">
                  <c:v>7.92542733512472</c:v>
                </c:pt>
                <c:pt idx="2190">
                  <c:v>7.9301439095982804</c:v>
                </c:pt>
                <c:pt idx="2191">
                  <c:v>7.9632474921754897</c:v>
                </c:pt>
                <c:pt idx="2192">
                  <c:v>7.95377733388964</c:v>
                </c:pt>
                <c:pt idx="2193">
                  <c:v>7.9538305417267798</c:v>
                </c:pt>
                <c:pt idx="2194">
                  <c:v>7.9586350604822398</c:v>
                </c:pt>
                <c:pt idx="2195">
                  <c:v>7.9491287737755503</c:v>
                </c:pt>
                <c:pt idx="2196">
                  <c:v>7.9350121808683198</c:v>
                </c:pt>
                <c:pt idx="2197">
                  <c:v>7.9350248255180702</c:v>
                </c:pt>
                <c:pt idx="2198">
                  <c:v>7.9302834671864701</c:v>
                </c:pt>
                <c:pt idx="2199">
                  <c:v>7.9254543600084597</c:v>
                </c:pt>
                <c:pt idx="2200">
                  <c:v>7.9207203813804403</c:v>
                </c:pt>
                <c:pt idx="2201">
                  <c:v>7.9070306350296002</c:v>
                </c:pt>
                <c:pt idx="2202">
                  <c:v>7.8983104105093203</c:v>
                </c:pt>
                <c:pt idx="2203">
                  <c:v>7.89402534120455</c:v>
                </c:pt>
                <c:pt idx="2204">
                  <c:v>7.8894955123613597</c:v>
                </c:pt>
                <c:pt idx="2205">
                  <c:v>7.8896488257445201</c:v>
                </c:pt>
                <c:pt idx="2206">
                  <c:v>7.8849636040870701</c:v>
                </c:pt>
                <c:pt idx="2207">
                  <c:v>7.8849817956211901</c:v>
                </c:pt>
                <c:pt idx="2208">
                  <c:v>7.8755483623525597</c:v>
                </c:pt>
                <c:pt idx="2209">
                  <c:v>7.8754480222450196</c:v>
                </c:pt>
                <c:pt idx="2210">
                  <c:v>7.8754049427549404</c:v>
                </c:pt>
                <c:pt idx="2211">
                  <c:v>7.8753906450089302</c:v>
                </c:pt>
                <c:pt idx="2212">
                  <c:v>7.88004920061893</c:v>
                </c:pt>
                <c:pt idx="2213">
                  <c:v>7.8753325758947703</c:v>
                </c:pt>
                <c:pt idx="2214">
                  <c:v>7.8658284165567904</c:v>
                </c:pt>
                <c:pt idx="2215">
                  <c:v>7.8610473592766601</c:v>
                </c:pt>
                <c:pt idx="2216">
                  <c:v>7.85629852635393</c:v>
                </c:pt>
                <c:pt idx="2217">
                  <c:v>7.8467544779132803</c:v>
                </c:pt>
                <c:pt idx="2218">
                  <c:v>7.8467236130652998</c:v>
                </c:pt>
                <c:pt idx="2219">
                  <c:v>7.8419438721876702</c:v>
                </c:pt>
                <c:pt idx="2220">
                  <c:v>7.8371706930289502</c:v>
                </c:pt>
                <c:pt idx="2221">
                  <c:v>7.83713873804738</c:v>
                </c:pt>
                <c:pt idx="2222">
                  <c:v>7.8370990407683898</c:v>
                </c:pt>
                <c:pt idx="2223">
                  <c:v>7.8323232435176697</c:v>
                </c:pt>
                <c:pt idx="2224">
                  <c:v>7.82753852111163</c:v>
                </c:pt>
                <c:pt idx="2225">
                  <c:v>7.822736997412</c:v>
                </c:pt>
                <c:pt idx="2226">
                  <c:v>7.8274335840119402</c:v>
                </c:pt>
                <c:pt idx="2227">
                  <c:v>7.8320722742623197</c:v>
                </c:pt>
                <c:pt idx="2228">
                  <c:v>7.8319536155118596</c:v>
                </c:pt>
                <c:pt idx="2229">
                  <c:v>7.81753362853566</c:v>
                </c:pt>
                <c:pt idx="2230">
                  <c:v>7.8837962116961204</c:v>
                </c:pt>
                <c:pt idx="2231">
                  <c:v>7.8596524931299596</c:v>
                </c:pt>
                <c:pt idx="2232">
                  <c:v>7.85473923795041</c:v>
                </c:pt>
                <c:pt idx="2233">
                  <c:v>7.8642337569376997</c:v>
                </c:pt>
                <c:pt idx="2234">
                  <c:v>7.8595332588143396</c:v>
                </c:pt>
                <c:pt idx="2235">
                  <c:v>7.9906470325485603</c:v>
                </c:pt>
                <c:pt idx="2236">
                  <c:v>7.9952950238509102</c:v>
                </c:pt>
                <c:pt idx="2237">
                  <c:v>7.9952681170561197</c:v>
                </c:pt>
                <c:pt idx="2238">
                  <c:v>8.0142057416076096</c:v>
                </c:pt>
                <c:pt idx="2239">
                  <c:v>8.0094478726234701</c:v>
                </c:pt>
                <c:pt idx="2240">
                  <c:v>8.0142232295856708</c:v>
                </c:pt>
                <c:pt idx="2241">
                  <c:v>8.0095117707244494</c:v>
                </c:pt>
                <c:pt idx="2242">
                  <c:v>8.0284983972307504</c:v>
                </c:pt>
                <c:pt idx="2243">
                  <c:v>8.0093809588223408</c:v>
                </c:pt>
                <c:pt idx="2244">
                  <c:v>8.0190323923415399</c:v>
                </c:pt>
                <c:pt idx="2245">
                  <c:v>7.9811858442061503</c:v>
                </c:pt>
                <c:pt idx="2246">
                  <c:v>7.9067462822458898</c:v>
                </c:pt>
                <c:pt idx="2247">
                  <c:v>7.8930386692046497</c:v>
                </c:pt>
                <c:pt idx="2248">
                  <c:v>7.8931876401236503</c:v>
                </c:pt>
                <c:pt idx="2249">
                  <c:v>7.8932576258820504</c:v>
                </c:pt>
                <c:pt idx="2250">
                  <c:v>7.8933412234759404</c:v>
                </c:pt>
                <c:pt idx="2251">
                  <c:v>7.90751082117733</c:v>
                </c:pt>
                <c:pt idx="2252">
                  <c:v>7.8980024267845303</c:v>
                </c:pt>
                <c:pt idx="2253">
                  <c:v>7.8979806429025103</c:v>
                </c:pt>
                <c:pt idx="2254">
                  <c:v>7.8978972405220702</c:v>
                </c:pt>
                <c:pt idx="2255">
                  <c:v>7.9025640550121601</c:v>
                </c:pt>
                <c:pt idx="2256">
                  <c:v>7.8978056456322197</c:v>
                </c:pt>
                <c:pt idx="2257">
                  <c:v>7.8978186190459496</c:v>
                </c:pt>
                <c:pt idx="2258">
                  <c:v>7.9025378933478203</c:v>
                </c:pt>
                <c:pt idx="2259">
                  <c:v>7.9025248596583202</c:v>
                </c:pt>
                <c:pt idx="2260">
                  <c:v>7.9025205561684801</c:v>
                </c:pt>
                <c:pt idx="2261">
                  <c:v>7.89776655616848</c:v>
                </c:pt>
                <c:pt idx="2262">
                  <c:v>7.8977535468017397</c:v>
                </c:pt>
                <c:pt idx="2263">
                  <c:v>7.8977448967947899</c:v>
                </c:pt>
                <c:pt idx="2264">
                  <c:v>7.8834915468017401</c:v>
                </c:pt>
                <c:pt idx="2265">
                  <c:v>7.8787505080915103</c:v>
                </c:pt>
                <c:pt idx="2266">
                  <c:v>7.8692338574052796</c:v>
                </c:pt>
                <c:pt idx="2267">
                  <c:v>7.8549805080915096</c:v>
                </c:pt>
                <c:pt idx="2268">
                  <c:v>7.8739835251157402</c:v>
                </c:pt>
                <c:pt idx="2269">
                  <c:v>7.8644582523562399</c:v>
                </c:pt>
                <c:pt idx="2270">
                  <c:v>7.8501962523562403</c:v>
                </c:pt>
                <c:pt idx="2271">
                  <c:v>7.81687087973713</c:v>
                </c:pt>
                <c:pt idx="2272">
                  <c:v>7.8406451454221902</c:v>
                </c:pt>
                <c:pt idx="2273">
                  <c:v>7.8358696827417198</c:v>
                </c:pt>
                <c:pt idx="2274">
                  <c:v>7.8453733326882098</c:v>
                </c:pt>
                <c:pt idx="2275">
                  <c:v>7.8216722523562403</c:v>
                </c:pt>
                <c:pt idx="2276">
                  <c:v>7.8929822719735396</c:v>
                </c:pt>
                <c:pt idx="2277">
                  <c:v>7.89298657358552</c:v>
                </c:pt>
                <c:pt idx="2278">
                  <c:v>7.8502264783423801</c:v>
                </c:pt>
                <c:pt idx="2279">
                  <c:v>7.8645274461455204</c:v>
                </c:pt>
                <c:pt idx="2280">
                  <c:v>7.8502914644306001</c:v>
                </c:pt>
                <c:pt idx="2281">
                  <c:v>7.8645664237645896</c:v>
                </c:pt>
                <c:pt idx="2282">
                  <c:v>7.8645187819405198</c:v>
                </c:pt>
                <c:pt idx="2283">
                  <c:v>7.8740008150034004</c:v>
                </c:pt>
                <c:pt idx="2284">
                  <c:v>7.8597258391410003</c:v>
                </c:pt>
                <c:pt idx="2285">
                  <c:v>7.8549632361082002</c:v>
                </c:pt>
                <c:pt idx="2286">
                  <c:v>7.8169355868167401</c:v>
                </c:pt>
                <c:pt idx="2287">
                  <c:v>7.8216765735855196</c:v>
                </c:pt>
                <c:pt idx="2288">
                  <c:v>7.8406367323523796</c:v>
                </c:pt>
                <c:pt idx="2289">
                  <c:v>7.8216162790958199</c:v>
                </c:pt>
                <c:pt idx="2290">
                  <c:v>7.8264263661997102</c:v>
                </c:pt>
                <c:pt idx="2291">
                  <c:v>7.8076876918211404</c:v>
                </c:pt>
                <c:pt idx="2292">
                  <c:v>7.7933121514290304</c:v>
                </c:pt>
                <c:pt idx="2293">
                  <c:v>7.8511350258411197</c:v>
                </c:pt>
                <c:pt idx="2294">
                  <c:v>7.8183447084859896</c:v>
                </c:pt>
                <c:pt idx="2295">
                  <c:v>7.7669858581307496</c:v>
                </c:pt>
                <c:pt idx="2296">
                  <c:v>7.7578089199071396</c:v>
                </c:pt>
                <c:pt idx="2297">
                  <c:v>7.7482438302587804</c:v>
                </c:pt>
                <c:pt idx="2298">
                  <c:v>7.7626696229000203</c:v>
                </c:pt>
                <c:pt idx="2299">
                  <c:v>7.7627761396764097</c:v>
                </c:pt>
                <c:pt idx="2300">
                  <c:v>7.7535300846414703</c:v>
                </c:pt>
                <c:pt idx="2301">
                  <c:v>7.7536619496388104</c:v>
                </c:pt>
                <c:pt idx="2302">
                  <c:v>7.7488844283261997</c:v>
                </c:pt>
                <c:pt idx="2303">
                  <c:v>7.7441323062935004</c:v>
                </c:pt>
                <c:pt idx="2304">
                  <c:v>7.7441938225848901</c:v>
                </c:pt>
                <c:pt idx="2305">
                  <c:v>7.7393393988955399</c:v>
                </c:pt>
                <c:pt idx="2306">
                  <c:v>7.7392401919027698</c:v>
                </c:pt>
                <c:pt idx="2307">
                  <c:v>7.7392051602297904</c:v>
                </c:pt>
                <c:pt idx="2308">
                  <c:v>7.7344266908458197</c:v>
                </c:pt>
                <c:pt idx="2309">
                  <c:v>7.7342563694456796</c:v>
                </c:pt>
                <c:pt idx="2310">
                  <c:v>7.7342672341231502</c:v>
                </c:pt>
                <c:pt idx="2311">
                  <c:v>7.7294771052200799</c:v>
                </c:pt>
                <c:pt idx="2312">
                  <c:v>7.7293882089232504</c:v>
                </c:pt>
                <c:pt idx="2313">
                  <c:v>7.7387945366111399</c:v>
                </c:pt>
                <c:pt idx="2314">
                  <c:v>7.7576606151025498</c:v>
                </c:pt>
                <c:pt idx="2315">
                  <c:v>7.7955503641854804</c:v>
                </c:pt>
                <c:pt idx="2316">
                  <c:v>7.8285744124099699</c:v>
                </c:pt>
                <c:pt idx="2317">
                  <c:v>7.7856616875767601</c:v>
                </c:pt>
                <c:pt idx="2318">
                  <c:v>7.8186065721029596</c:v>
                </c:pt>
                <c:pt idx="2319">
                  <c:v>7.8516702488606098</c:v>
                </c:pt>
                <c:pt idx="2320">
                  <c:v>7.8799229444034697</c:v>
                </c:pt>
                <c:pt idx="2321">
                  <c:v>7.8936942654468796</c:v>
                </c:pt>
                <c:pt idx="2322">
                  <c:v>7.8829942801759696</c:v>
                </c:pt>
                <c:pt idx="2323">
                  <c:v>7.8686118632157003</c:v>
                </c:pt>
                <c:pt idx="2324">
                  <c:v>7.9300880910439098</c:v>
                </c:pt>
                <c:pt idx="2325">
                  <c:v>7.9208133857464</c:v>
                </c:pt>
                <c:pt idx="2326">
                  <c:v>7.9208262889764196</c:v>
                </c:pt>
                <c:pt idx="2327">
                  <c:v>7.9207733305702197</c:v>
                </c:pt>
                <c:pt idx="2328">
                  <c:v>7.93016475161365</c:v>
                </c:pt>
                <c:pt idx="2329">
                  <c:v>7.93021006410968</c:v>
                </c:pt>
                <c:pt idx="2330">
                  <c:v>7.9159428373087497</c:v>
                </c:pt>
                <c:pt idx="2331">
                  <c:v>7.9490899592458204</c:v>
                </c:pt>
                <c:pt idx="2332">
                  <c:v>7.9302044749945004</c:v>
                </c:pt>
                <c:pt idx="2333">
                  <c:v>7.9728758063256402</c:v>
                </c:pt>
                <c:pt idx="2334">
                  <c:v>7.9205992127153202</c:v>
                </c:pt>
                <c:pt idx="2335">
                  <c:v>7.9442333786561399</c:v>
                </c:pt>
                <c:pt idx="2336">
                  <c:v>7.9349233032704696</c:v>
                </c:pt>
                <c:pt idx="2337">
                  <c:v>7.9298720836804701</c:v>
                </c:pt>
                <c:pt idx="2338">
                  <c:v>7.9062348087148102</c:v>
                </c:pt>
                <c:pt idx="2339">
                  <c:v>7.8972357958461004</c:v>
                </c:pt>
                <c:pt idx="2340">
                  <c:v>7.8459206096151402</c:v>
                </c:pt>
                <c:pt idx="2341">
                  <c:v>7.8320304322349097</c:v>
                </c:pt>
                <c:pt idx="2342">
                  <c:v>7.8274085488453604</c:v>
                </c:pt>
                <c:pt idx="2343">
                  <c:v>7.8274472125685701</c:v>
                </c:pt>
                <c:pt idx="2344">
                  <c:v>7.8274408315203301</c:v>
                </c:pt>
                <c:pt idx="2345">
                  <c:v>7.8274034506935601</c:v>
                </c:pt>
                <c:pt idx="2346">
                  <c:v>7.83679977276784</c:v>
                </c:pt>
                <c:pt idx="2347">
                  <c:v>7.8368900903342302</c:v>
                </c:pt>
                <c:pt idx="2348">
                  <c:v>7.8509472247223604</c:v>
                </c:pt>
                <c:pt idx="2349">
                  <c:v>7.8558667302438598</c:v>
                </c:pt>
                <c:pt idx="2350">
                  <c:v>7.8512535793391498</c:v>
                </c:pt>
                <c:pt idx="2351">
                  <c:v>7.8417910664197299</c:v>
                </c:pt>
                <c:pt idx="2352">
                  <c:v>7.8322622839694498</c:v>
                </c:pt>
                <c:pt idx="2353">
                  <c:v>7.8227282969620697</c:v>
                </c:pt>
                <c:pt idx="2354">
                  <c:v>7.8131381836853002</c:v>
                </c:pt>
                <c:pt idx="2355">
                  <c:v>7.8036030876589297</c:v>
                </c:pt>
                <c:pt idx="2356">
                  <c:v>7.8178723163263202</c:v>
                </c:pt>
                <c:pt idx="2357">
                  <c:v>7.8274389373097399</c:v>
                </c:pt>
                <c:pt idx="2358">
                  <c:v>7.8321794668381104</c:v>
                </c:pt>
                <c:pt idx="2359">
                  <c:v>7.8275327984259198</c:v>
                </c:pt>
                <c:pt idx="2360">
                  <c:v>7.8227591444076801</c:v>
                </c:pt>
                <c:pt idx="2361">
                  <c:v>7.8037567088314601</c:v>
                </c:pt>
                <c:pt idx="2362">
                  <c:v>7.7989504178275801</c:v>
                </c:pt>
                <c:pt idx="2363">
                  <c:v>7.7942119908141096</c:v>
                </c:pt>
                <c:pt idx="2364">
                  <c:v>7.79383201114522</c:v>
                </c:pt>
                <c:pt idx="2365">
                  <c:v>7.7843003715000796</c:v>
                </c:pt>
                <c:pt idx="2366">
                  <c:v>7.7748080654386298</c:v>
                </c:pt>
                <c:pt idx="2367">
                  <c:v>7.7890608463288498</c:v>
                </c:pt>
                <c:pt idx="2368">
                  <c:v>7.7605420924706703</c:v>
                </c:pt>
                <c:pt idx="2369">
                  <c:v>7.7986017858626697</c:v>
                </c:pt>
                <c:pt idx="2370">
                  <c:v>7.79864802580909</c:v>
                </c:pt>
                <c:pt idx="2371">
                  <c:v>7.7891400258090897</c:v>
                </c:pt>
                <c:pt idx="2372">
                  <c:v>7.77489655127658</c:v>
                </c:pt>
                <c:pt idx="2373">
                  <c:v>7.7653978203270402</c:v>
                </c:pt>
                <c:pt idx="2374">
                  <c:v>7.7558990935878702</c:v>
                </c:pt>
                <c:pt idx="2375">
                  <c:v>7.7416502974027104</c:v>
                </c:pt>
                <c:pt idx="2376">
                  <c:v>7.7416410235171504</c:v>
                </c:pt>
                <c:pt idx="2377">
                  <c:v>7.7416410235171504</c:v>
                </c:pt>
                <c:pt idx="2378">
                  <c:v>7.75107894258434</c:v>
                </c:pt>
                <c:pt idx="2379">
                  <c:v>7.6987889010505599</c:v>
                </c:pt>
                <c:pt idx="2380">
                  <c:v>7.6797491964479798</c:v>
                </c:pt>
                <c:pt idx="2381">
                  <c:v>7.6892716722500296</c:v>
                </c:pt>
                <c:pt idx="2382">
                  <c:v>7.6797531655228797</c:v>
                </c:pt>
                <c:pt idx="2383">
                  <c:v>7.6749715512467498</c:v>
                </c:pt>
                <c:pt idx="2384">
                  <c:v>7.6749583715000798</c:v>
                </c:pt>
                <c:pt idx="2385">
                  <c:v>7.6796716162066296</c:v>
                </c:pt>
                <c:pt idx="2386">
                  <c:v>7.6796664352575901</c:v>
                </c:pt>
                <c:pt idx="2387">
                  <c:v>7.6749543879977997</c:v>
                </c:pt>
                <c:pt idx="2388">
                  <c:v>7.6654555914951503</c:v>
                </c:pt>
                <c:pt idx="2389">
                  <c:v>7.6559752272967803</c:v>
                </c:pt>
                <c:pt idx="2390">
                  <c:v>7.6606923879978002</c:v>
                </c:pt>
                <c:pt idx="2391">
                  <c:v>7.7463196722500296</c:v>
                </c:pt>
                <c:pt idx="2392">
                  <c:v>7.7704676880697496</c:v>
                </c:pt>
                <c:pt idx="2393">
                  <c:v>7.7707214566109002</c:v>
                </c:pt>
                <c:pt idx="2394">
                  <c:v>7.7662359435348201</c:v>
                </c:pt>
                <c:pt idx="2395">
                  <c:v>7.7616757161194903</c:v>
                </c:pt>
                <c:pt idx="2396">
                  <c:v>7.7617892742578301</c:v>
                </c:pt>
                <c:pt idx="2397">
                  <c:v>7.7571038592022301</c:v>
                </c:pt>
                <c:pt idx="2398">
                  <c:v>7.7571200224687997</c:v>
                </c:pt>
                <c:pt idx="2399">
                  <c:v>7.7522973547563003</c:v>
                </c:pt>
                <c:pt idx="2400">
                  <c:v>7.7474971893725399</c:v>
                </c:pt>
                <c:pt idx="2401">
                  <c:v>7.7473482787286603</c:v>
                </c:pt>
                <c:pt idx="2402">
                  <c:v>7.7472585651770904</c:v>
                </c:pt>
                <c:pt idx="2403">
                  <c:v>7.7423792880930797</c:v>
                </c:pt>
                <c:pt idx="2404">
                  <c:v>7.7280420084819497</c:v>
                </c:pt>
                <c:pt idx="2405">
                  <c:v>7.7231984125813398</c:v>
                </c:pt>
                <c:pt idx="2406">
                  <c:v>7.7515157666082599</c:v>
                </c:pt>
                <c:pt idx="2407">
                  <c:v>7.72290506879835</c:v>
                </c:pt>
                <c:pt idx="2408">
                  <c:v>7.7322951205974801</c:v>
                </c:pt>
                <c:pt idx="2409">
                  <c:v>7.7369715521803704</c:v>
                </c:pt>
                <c:pt idx="2410">
                  <c:v>7.7796425079283402</c:v>
                </c:pt>
                <c:pt idx="2411">
                  <c:v>7.7558421791866499</c:v>
                </c:pt>
                <c:pt idx="2412">
                  <c:v>7.7415709425843398</c:v>
                </c:pt>
                <c:pt idx="2413">
                  <c:v>7.7272156140636596</c:v>
                </c:pt>
                <c:pt idx="2414">
                  <c:v>7.7366147353999102</c:v>
                </c:pt>
                <c:pt idx="2415">
                  <c:v>7.73195126067389</c:v>
                </c:pt>
                <c:pt idx="2416">
                  <c:v>7.7271269900249804</c:v>
                </c:pt>
                <c:pt idx="2417">
                  <c:v>7.7415049396451598</c:v>
                </c:pt>
                <c:pt idx="2418">
                  <c:v>7.7937356098235302</c:v>
                </c:pt>
                <c:pt idx="2419">
                  <c:v>7.7935819719416104</c:v>
                </c:pt>
                <c:pt idx="2420">
                  <c:v>7.8023958276521599</c:v>
                </c:pt>
                <c:pt idx="2421">
                  <c:v>7.8065096017992603</c:v>
                </c:pt>
                <c:pt idx="2422">
                  <c:v>7.8016375817456396</c:v>
                </c:pt>
                <c:pt idx="2423">
                  <c:v>7.8396172966548097</c:v>
                </c:pt>
                <c:pt idx="2424">
                  <c:v>7.8492043222057202</c:v>
                </c:pt>
                <c:pt idx="2425">
                  <c:v>7.8586226217706896</c:v>
                </c:pt>
                <c:pt idx="2426">
                  <c:v>7.8729282869945303</c:v>
                </c:pt>
                <c:pt idx="2427">
                  <c:v>7.8633202148211101</c:v>
                </c:pt>
                <c:pt idx="2428">
                  <c:v>7.8965675605624002</c:v>
                </c:pt>
                <c:pt idx="2429">
                  <c:v>7.9106756102895899</c:v>
                </c:pt>
                <c:pt idx="2430">
                  <c:v>7.9201646021257304</c:v>
                </c:pt>
                <c:pt idx="2431">
                  <c:v>7.9248550026225901</c:v>
                </c:pt>
                <c:pt idx="2432">
                  <c:v>7.9389785898151901</c:v>
                </c:pt>
                <c:pt idx="2433">
                  <c:v>7.9483012004641296</c:v>
                </c:pt>
                <c:pt idx="2434">
                  <c:v>7.9341810875763397</c:v>
                </c:pt>
                <c:pt idx="2435">
                  <c:v>7.9859995218655104</c:v>
                </c:pt>
                <c:pt idx="2436">
                  <c:v>7.9530225269193702</c:v>
                </c:pt>
                <c:pt idx="2437">
                  <c:v>7.8595415229463104</c:v>
                </c:pt>
                <c:pt idx="2438">
                  <c:v>7.85975858527065</c:v>
                </c:pt>
                <c:pt idx="2439">
                  <c:v>7.8415087883140897</c:v>
                </c:pt>
                <c:pt idx="2440">
                  <c:v>7.8229209778278204</c:v>
                </c:pt>
                <c:pt idx="2441">
                  <c:v>7.81819400598049</c:v>
                </c:pt>
                <c:pt idx="2442">
                  <c:v>7.8135203825971598</c:v>
                </c:pt>
                <c:pt idx="2443">
                  <c:v>7.8182456063425398</c:v>
                </c:pt>
                <c:pt idx="2444">
                  <c:v>7.8230062130817899</c:v>
                </c:pt>
                <c:pt idx="2445">
                  <c:v>7.8230566591235302</c:v>
                </c:pt>
                <c:pt idx="2446">
                  <c:v>7.8183150724929096</c:v>
                </c:pt>
                <c:pt idx="2447">
                  <c:v>7.8182700376147896</c:v>
                </c:pt>
                <c:pt idx="2448">
                  <c:v>7.8182806150126698</c:v>
                </c:pt>
                <c:pt idx="2449">
                  <c:v>7.8087997183618896</c:v>
                </c:pt>
                <c:pt idx="2450">
                  <c:v>7.8039799550379803</c:v>
                </c:pt>
                <c:pt idx="2451">
                  <c:v>7.8039879926461797</c:v>
                </c:pt>
                <c:pt idx="2452">
                  <c:v>7.8039295097156796</c:v>
                </c:pt>
                <c:pt idx="2453">
                  <c:v>7.7943703304866201</c:v>
                </c:pt>
                <c:pt idx="2454">
                  <c:v>7.79432969267015</c:v>
                </c:pt>
                <c:pt idx="2455">
                  <c:v>7.7942946944290998</c:v>
                </c:pt>
                <c:pt idx="2456">
                  <c:v>7.7847921901823103</c:v>
                </c:pt>
                <c:pt idx="2457">
                  <c:v>7.7847598136805303</c:v>
                </c:pt>
                <c:pt idx="2458">
                  <c:v>7.7847240993808597</c:v>
                </c:pt>
                <c:pt idx="2459">
                  <c:v>7.7800040362620697</c:v>
                </c:pt>
                <c:pt idx="2460">
                  <c:v>7.7800135848076497</c:v>
                </c:pt>
                <c:pt idx="2461">
                  <c:v>7.7752899732910503</c:v>
                </c:pt>
                <c:pt idx="2462">
                  <c:v>7.7657686639934296</c:v>
                </c:pt>
                <c:pt idx="2463">
                  <c:v>7.7562340362620699</c:v>
                </c:pt>
                <c:pt idx="2464">
                  <c:v>7.7514722842236496</c:v>
                </c:pt>
                <c:pt idx="2465">
                  <c:v>7.7419565912122597</c:v>
                </c:pt>
                <c:pt idx="2466">
                  <c:v>7.7372122658918601</c:v>
                </c:pt>
                <c:pt idx="2467">
                  <c:v>7.7276889779311304</c:v>
                </c:pt>
                <c:pt idx="2468">
                  <c:v>7.7181885398921803</c:v>
                </c:pt>
                <c:pt idx="2469">
                  <c:v>7.7609578704209197</c:v>
                </c:pt>
                <c:pt idx="2470">
                  <c:v>7.7467164918940599</c:v>
                </c:pt>
                <c:pt idx="2471">
                  <c:v>7.7372371375301903</c:v>
                </c:pt>
                <c:pt idx="2472">
                  <c:v>7.7324831375301901</c:v>
                </c:pt>
                <c:pt idx="2473">
                  <c:v>7.7229751375301898</c:v>
                </c:pt>
                <c:pt idx="2474">
                  <c:v>7.7229693516506197</c:v>
                </c:pt>
                <c:pt idx="2475">
                  <c:v>7.7087131375301903</c:v>
                </c:pt>
                <c:pt idx="2476">
                  <c:v>7.7087035848076502</c:v>
                </c:pt>
                <c:pt idx="2477">
                  <c:v>7.7086406246276402</c:v>
                </c:pt>
                <c:pt idx="2478">
                  <c:v>7.69914229038607</c:v>
                </c:pt>
                <c:pt idx="2479">
                  <c:v>7.7085968976149797</c:v>
                </c:pt>
                <c:pt idx="2480">
                  <c:v>7.7180764365265198</c:v>
                </c:pt>
                <c:pt idx="2481">
                  <c:v>7.72744050450736</c:v>
                </c:pt>
                <c:pt idx="2482">
                  <c:v>7.71322442216377</c:v>
                </c:pt>
                <c:pt idx="2483">
                  <c:v>7.7131492273394802</c:v>
                </c:pt>
                <c:pt idx="2484">
                  <c:v>7.7084964196652699</c:v>
                </c:pt>
                <c:pt idx="2485">
                  <c:v>7.6752874071405603</c:v>
                </c:pt>
                <c:pt idx="2486">
                  <c:v>7.6942602909232596</c:v>
                </c:pt>
                <c:pt idx="2487">
                  <c:v>7.6894720732595099</c:v>
                </c:pt>
                <c:pt idx="2488">
                  <c:v>7.6942018084645696</c:v>
                </c:pt>
                <c:pt idx="2489">
                  <c:v>7.6941402184789398</c:v>
                </c:pt>
                <c:pt idx="2490">
                  <c:v>7.6894087969543596</c:v>
                </c:pt>
                <c:pt idx="2491">
                  <c:v>7.7036349773805703</c:v>
                </c:pt>
                <c:pt idx="2492">
                  <c:v>7.7130988114248904</c:v>
                </c:pt>
                <c:pt idx="2493">
                  <c:v>7.7178474428193304</c:v>
                </c:pt>
                <c:pt idx="2494">
                  <c:v>7.7131125731673702</c:v>
                </c:pt>
                <c:pt idx="2495">
                  <c:v>7.7084232528392898</c:v>
                </c:pt>
                <c:pt idx="2496">
                  <c:v>7.7275305732952004</c:v>
                </c:pt>
                <c:pt idx="2497">
                  <c:v>7.7610427823880697</c:v>
                </c:pt>
                <c:pt idx="2498">
                  <c:v>7.7659488790311997</c:v>
                </c:pt>
                <c:pt idx="2499">
                  <c:v>7.7708957641127103</c:v>
                </c:pt>
                <c:pt idx="2500">
                  <c:v>7.7661973442928698</c:v>
                </c:pt>
                <c:pt idx="2501">
                  <c:v>7.7710349681628301</c:v>
                </c:pt>
                <c:pt idx="2502">
                  <c:v>7.7710170297963703</c:v>
                </c:pt>
                <c:pt idx="2503">
                  <c:v>7.7614022485671299</c:v>
                </c:pt>
                <c:pt idx="2504">
                  <c:v>7.7662034018303903</c:v>
                </c:pt>
                <c:pt idx="2505">
                  <c:v>7.7565988178916001</c:v>
                </c:pt>
                <c:pt idx="2506">
                  <c:v>7.7517612006953698</c:v>
                </c:pt>
                <c:pt idx="2507">
                  <c:v>7.7231326219604899</c:v>
                </c:pt>
                <c:pt idx="2508">
                  <c:v>7.7751564705218197</c:v>
                </c:pt>
                <c:pt idx="2509">
                  <c:v>7.6609651873011799</c:v>
                </c:pt>
                <c:pt idx="2510">
                  <c:v>7.66552952294166</c:v>
                </c:pt>
                <c:pt idx="2511">
                  <c:v>7.6608694350333497</c:v>
                </c:pt>
                <c:pt idx="2512">
                  <c:v>7.6846037299043104</c:v>
                </c:pt>
                <c:pt idx="2513">
                  <c:v>7.6941783749280797</c:v>
                </c:pt>
                <c:pt idx="2514">
                  <c:v>7.6942469927300197</c:v>
                </c:pt>
                <c:pt idx="2515">
                  <c:v>7.7226737504828398</c:v>
                </c:pt>
                <c:pt idx="2516">
                  <c:v>7.7321739878263998</c:v>
                </c:pt>
                <c:pt idx="2517">
                  <c:v>7.7037709234084302</c:v>
                </c:pt>
                <c:pt idx="2518">
                  <c:v>7.7038011338307602</c:v>
                </c:pt>
                <c:pt idx="2519">
                  <c:v>7.6940559013141501</c:v>
                </c:pt>
                <c:pt idx="2520">
                  <c:v>7.7225034756158797</c:v>
                </c:pt>
                <c:pt idx="2521">
                  <c:v>7.7177031532215796</c:v>
                </c:pt>
                <c:pt idx="2522">
                  <c:v>7.7223988884420702</c:v>
                </c:pt>
                <c:pt idx="2523">
                  <c:v>7.7033603945135098</c:v>
                </c:pt>
                <c:pt idx="2524">
                  <c:v>7.7128250739158304</c:v>
                </c:pt>
                <c:pt idx="2525">
                  <c:v>7.7173939152540996</c:v>
                </c:pt>
                <c:pt idx="2526">
                  <c:v>7.7792342736487496</c:v>
                </c:pt>
                <c:pt idx="2527">
                  <c:v>7.7743304173105701</c:v>
                </c:pt>
                <c:pt idx="2528">
                  <c:v>7.7839262211404403</c:v>
                </c:pt>
                <c:pt idx="2529">
                  <c:v>7.7980879988113196</c:v>
                </c:pt>
                <c:pt idx="2530">
                  <c:v>7.8311628750497499</c:v>
                </c:pt>
                <c:pt idx="2531">
                  <c:v>7.8075185522741499</c:v>
                </c:pt>
                <c:pt idx="2532">
                  <c:v>7.8503415274123904</c:v>
                </c:pt>
                <c:pt idx="2533">
                  <c:v>7.8312913634584902</c:v>
                </c:pt>
                <c:pt idx="2534">
                  <c:v>7.8455277696341703</c:v>
                </c:pt>
                <c:pt idx="2535">
                  <c:v>7.8784250035146002</c:v>
                </c:pt>
                <c:pt idx="2536">
                  <c:v>7.9017342053889204</c:v>
                </c:pt>
                <c:pt idx="2537">
                  <c:v>7.8364243992767202</c:v>
                </c:pt>
                <c:pt idx="2538">
                  <c:v>7.8132992661731704</c:v>
                </c:pt>
                <c:pt idx="2539">
                  <c:v>7.8039719521037201</c:v>
                </c:pt>
                <c:pt idx="2540">
                  <c:v>7.7993352022050102</c:v>
                </c:pt>
                <c:pt idx="2541">
                  <c:v>7.7900663175228404</c:v>
                </c:pt>
                <c:pt idx="2542">
                  <c:v>7.7900465130784502</c:v>
                </c:pt>
                <c:pt idx="2543">
                  <c:v>7.7899119384464202</c:v>
                </c:pt>
                <c:pt idx="2544">
                  <c:v>7.7994038739516496</c:v>
                </c:pt>
                <c:pt idx="2545">
                  <c:v>7.8136792975820697</c:v>
                </c:pt>
                <c:pt idx="2546">
                  <c:v>7.8232007181568104</c:v>
                </c:pt>
                <c:pt idx="2547">
                  <c:v>7.8137284759973804</c:v>
                </c:pt>
                <c:pt idx="2548">
                  <c:v>7.8089878994415098</c:v>
                </c:pt>
                <c:pt idx="2549">
                  <c:v>7.8042303241012503</c:v>
                </c:pt>
                <c:pt idx="2550">
                  <c:v>7.7948075998934598</c:v>
                </c:pt>
                <c:pt idx="2551">
                  <c:v>7.7901597313819</c:v>
                </c:pt>
                <c:pt idx="2552">
                  <c:v>7.7807273220011597</c:v>
                </c:pt>
                <c:pt idx="2553">
                  <c:v>7.7712827095452601</c:v>
                </c:pt>
                <c:pt idx="2554">
                  <c:v>7.7665022001522397</c:v>
                </c:pt>
                <c:pt idx="2555">
                  <c:v>7.7711367160610401</c:v>
                </c:pt>
                <c:pt idx="2556">
                  <c:v>7.77112678586324</c:v>
                </c:pt>
                <c:pt idx="2557">
                  <c:v>7.7663762971148804</c:v>
                </c:pt>
                <c:pt idx="2558">
                  <c:v>7.76164215451477</c:v>
                </c:pt>
                <c:pt idx="2559">
                  <c:v>7.7568980894047703</c:v>
                </c:pt>
                <c:pt idx="2560">
                  <c:v>7.7521306503857002</c:v>
                </c:pt>
                <c:pt idx="2561">
                  <c:v>7.7378458893597299</c:v>
                </c:pt>
                <c:pt idx="2562">
                  <c:v>7.7283145419746297</c:v>
                </c:pt>
                <c:pt idx="2563">
                  <c:v>7.7282721119971898</c:v>
                </c:pt>
                <c:pt idx="2564">
                  <c:v>7.7282290535664799</c:v>
                </c:pt>
                <c:pt idx="2565">
                  <c:v>7.70916194850611</c:v>
                </c:pt>
                <c:pt idx="2566">
                  <c:v>7.6900994973044101</c:v>
                </c:pt>
                <c:pt idx="2567">
                  <c:v>7.6900700703429701</c:v>
                </c:pt>
                <c:pt idx="2568">
                  <c:v>7.6853196739691398</c:v>
                </c:pt>
                <c:pt idx="2569">
                  <c:v>7.6805869565249401</c:v>
                </c:pt>
                <c:pt idx="2570">
                  <c:v>7.7234490224677996</c:v>
                </c:pt>
                <c:pt idx="2571">
                  <c:v>7.7376781437428903</c:v>
                </c:pt>
                <c:pt idx="2572">
                  <c:v>7.7377801119971901</c:v>
                </c:pt>
                <c:pt idx="2573">
                  <c:v>7.70453110635294</c:v>
                </c:pt>
                <c:pt idx="2574">
                  <c:v>7.6760269378506703</c:v>
                </c:pt>
                <c:pt idx="2575">
                  <c:v>7.6807908597929098</c:v>
                </c:pt>
                <c:pt idx="2576">
                  <c:v>7.68075472586139</c:v>
                </c:pt>
                <c:pt idx="2577">
                  <c:v>7.6712531063529399</c:v>
                </c:pt>
                <c:pt idx="2578">
                  <c:v>7.6664531432097398</c:v>
                </c:pt>
                <c:pt idx="2579">
                  <c:v>7.6569261612790598</c:v>
                </c:pt>
                <c:pt idx="2580">
                  <c:v>7.6521461514460603</c:v>
                </c:pt>
                <c:pt idx="2581">
                  <c:v>7.6378546250908101</c:v>
                </c:pt>
                <c:pt idx="2582">
                  <c:v>7.6283367912513302</c:v>
                </c:pt>
                <c:pt idx="2583">
                  <c:v>7.6283037251585402</c:v>
                </c:pt>
                <c:pt idx="2584">
                  <c:v>7.6330514973044101</c:v>
                </c:pt>
                <c:pt idx="2585">
                  <c:v>7.6377724666539102</c:v>
                </c:pt>
                <c:pt idx="2586">
                  <c:v>7.6377951254323104</c:v>
                </c:pt>
                <c:pt idx="2587">
                  <c:v>7.6377596992367804</c:v>
                </c:pt>
                <c:pt idx="2588">
                  <c:v>7.6472615758537197</c:v>
                </c:pt>
                <c:pt idx="2589">
                  <c:v>7.67103882459174</c:v>
                </c:pt>
                <c:pt idx="2590">
                  <c:v>7.6567075514915297</c:v>
                </c:pt>
                <c:pt idx="2591">
                  <c:v>7.6613949407653497</c:v>
                </c:pt>
                <c:pt idx="2592">
                  <c:v>7.6614287509661603</c:v>
                </c:pt>
                <c:pt idx="2593">
                  <c:v>7.6851953039790901</c:v>
                </c:pt>
                <c:pt idx="2594">
                  <c:v>7.6660858392537499</c:v>
                </c:pt>
                <c:pt idx="2595">
                  <c:v>7.6756352986857603</c:v>
                </c:pt>
                <c:pt idx="2596">
                  <c:v>7.68977043337041</c:v>
                </c:pt>
                <c:pt idx="2597">
                  <c:v>7.6850386978104099</c:v>
                </c:pt>
                <c:pt idx="2598">
                  <c:v>7.6850528349373102</c:v>
                </c:pt>
                <c:pt idx="2599">
                  <c:v>7.6802684235622598</c:v>
                </c:pt>
                <c:pt idx="2600">
                  <c:v>7.7087983304866201</c:v>
                </c:pt>
                <c:pt idx="2601">
                  <c:v>7.6802128622168597</c:v>
                </c:pt>
                <c:pt idx="2602">
                  <c:v>7.7324988949872404</c:v>
                </c:pt>
                <c:pt idx="2603">
                  <c:v>7.7276990289332197</c:v>
                </c:pt>
                <c:pt idx="2604">
                  <c:v>7.7229238464584</c:v>
                </c:pt>
                <c:pt idx="2605">
                  <c:v>7.7133871740128397</c:v>
                </c:pt>
                <c:pt idx="2606">
                  <c:v>7.7133623350605598</c:v>
                </c:pt>
                <c:pt idx="2607">
                  <c:v>7.7180667972867099</c:v>
                </c:pt>
                <c:pt idx="2608">
                  <c:v>7.7418196918392699</c:v>
                </c:pt>
                <c:pt idx="2609">
                  <c:v>7.7322680538604098</c:v>
                </c:pt>
                <c:pt idx="2610">
                  <c:v>7.7750011016576899</c:v>
                </c:pt>
                <c:pt idx="2611">
                  <c:v>7.7512105045073598</c:v>
                </c:pt>
                <c:pt idx="2612">
                  <c:v>7.7891687855236498</c:v>
                </c:pt>
                <c:pt idx="2613">
                  <c:v>7.7986728894501596</c:v>
                </c:pt>
                <c:pt idx="2614">
                  <c:v>7.7891327587701404</c:v>
                </c:pt>
                <c:pt idx="2615">
                  <c:v>7.7939416151877001</c:v>
                </c:pt>
                <c:pt idx="2616">
                  <c:v>7.77966630576997</c:v>
                </c:pt>
                <c:pt idx="2617">
                  <c:v>7.7797018261969599</c:v>
                </c:pt>
                <c:pt idx="2618">
                  <c:v>7.7749955149042602</c:v>
                </c:pt>
                <c:pt idx="2619">
                  <c:v>7.7654737998313497</c:v>
                </c:pt>
                <c:pt idx="2620">
                  <c:v>7.7512139234889998</c:v>
                </c:pt>
                <c:pt idx="2621">
                  <c:v>7.7321884700262</c:v>
                </c:pt>
                <c:pt idx="2622">
                  <c:v>7.73694419551728</c:v>
                </c:pt>
                <c:pt idx="2623">
                  <c:v>7.7179191993557996</c:v>
                </c:pt>
                <c:pt idx="2624">
                  <c:v>7.7654176151877001</c:v>
                </c:pt>
                <c:pt idx="2625">
                  <c:v>7.7654004132094299</c:v>
                </c:pt>
                <c:pt idx="2626">
                  <c:v>7.79866029257024</c:v>
                </c:pt>
                <c:pt idx="2627">
                  <c:v>7.8081401496394198</c:v>
                </c:pt>
                <c:pt idx="2628">
                  <c:v>7.7796098708252304</c:v>
                </c:pt>
                <c:pt idx="2629">
                  <c:v>7.8033245723146702</c:v>
                </c:pt>
                <c:pt idx="2630">
                  <c:v>7.7938210251865501</c:v>
                </c:pt>
                <c:pt idx="2631">
                  <c:v>7.8556260850676098</c:v>
                </c:pt>
                <c:pt idx="2632">
                  <c:v>7.8223308309075898</c:v>
                </c:pt>
                <c:pt idx="2633">
                  <c:v>7.7986485725119596</c:v>
                </c:pt>
                <c:pt idx="2634">
                  <c:v>7.8365093661573102</c:v>
                </c:pt>
                <c:pt idx="2635">
                  <c:v>7.8126277645597302</c:v>
                </c:pt>
                <c:pt idx="2636">
                  <c:v>7.8785175385782704</c:v>
                </c:pt>
                <c:pt idx="2637">
                  <c:v>7.8365364972862404</c:v>
                </c:pt>
                <c:pt idx="2638">
                  <c:v>7.8132639056138702</c:v>
                </c:pt>
                <c:pt idx="2639">
                  <c:v>7.7992484352779803</c:v>
                </c:pt>
                <c:pt idx="2640">
                  <c:v>7.7946102032663198</c:v>
                </c:pt>
                <c:pt idx="2641">
                  <c:v>7.7898598281125704</c:v>
                </c:pt>
                <c:pt idx="2642">
                  <c:v>7.7897550832538096</c:v>
                </c:pt>
                <c:pt idx="2643">
                  <c:v>7.7849913150633796</c:v>
                </c:pt>
                <c:pt idx="2644">
                  <c:v>7.7849620354053499</c:v>
                </c:pt>
                <c:pt idx="2645">
                  <c:v>7.7946069933726498</c:v>
                </c:pt>
                <c:pt idx="2646">
                  <c:v>7.7948769378506704</c:v>
                </c:pt>
                <c:pt idx="2647">
                  <c:v>7.7808003710046201</c:v>
                </c:pt>
                <c:pt idx="2648">
                  <c:v>7.77137605405931</c:v>
                </c:pt>
                <c:pt idx="2649">
                  <c:v>7.7618982102642402</c:v>
                </c:pt>
                <c:pt idx="2650">
                  <c:v>7.7571474609956699</c:v>
                </c:pt>
                <c:pt idx="2651">
                  <c:v>7.7571609337496001</c:v>
                </c:pt>
                <c:pt idx="2652">
                  <c:v>7.7524136081071902</c:v>
                </c:pt>
                <c:pt idx="2653">
                  <c:v>7.7428586866052598</c:v>
                </c:pt>
                <c:pt idx="2654">
                  <c:v>7.7428486350916899</c:v>
                </c:pt>
                <c:pt idx="2655">
                  <c:v>7.7380645052149903</c:v>
                </c:pt>
                <c:pt idx="2656">
                  <c:v>7.7332603710046204</c:v>
                </c:pt>
                <c:pt idx="2657">
                  <c:v>7.7284863461227902</c:v>
                </c:pt>
                <c:pt idx="2658">
                  <c:v>7.7284298461762502</c:v>
                </c:pt>
                <c:pt idx="2659">
                  <c:v>7.72839344898932</c:v>
                </c:pt>
                <c:pt idx="2660">
                  <c:v>7.7047055800725897</c:v>
                </c:pt>
                <c:pt idx="2661">
                  <c:v>7.6902422259422503</c:v>
                </c:pt>
                <c:pt idx="2662">
                  <c:v>7.6998001179603799</c:v>
                </c:pt>
                <c:pt idx="2663">
                  <c:v>7.6664304146257098</c:v>
                </c:pt>
                <c:pt idx="2664">
                  <c:v>7.66645538518023</c:v>
                </c:pt>
                <c:pt idx="2665">
                  <c:v>7.6759483526365102</c:v>
                </c:pt>
                <c:pt idx="2666">
                  <c:v>7.6807136216625196</c:v>
                </c:pt>
                <c:pt idx="2667">
                  <c:v>7.6663469125778398</c:v>
                </c:pt>
                <c:pt idx="2668">
                  <c:v>7.6567854512344402</c:v>
                </c:pt>
                <c:pt idx="2669">
                  <c:v>7.6567670915994404</c:v>
                </c:pt>
                <c:pt idx="2670">
                  <c:v>7.64742339324774</c:v>
                </c:pt>
                <c:pt idx="2671">
                  <c:v>7.6758741259390799</c:v>
                </c:pt>
                <c:pt idx="2672">
                  <c:v>7.6759844623998497</c:v>
                </c:pt>
                <c:pt idx="2673">
                  <c:v>7.6427681645626304</c:v>
                </c:pt>
                <c:pt idx="2674">
                  <c:v>7.6427355049712098</c:v>
                </c:pt>
                <c:pt idx="2675">
                  <c:v>7.6379465925664096</c:v>
                </c:pt>
                <c:pt idx="2676">
                  <c:v>7.6474305412669299</c:v>
                </c:pt>
                <c:pt idx="2677">
                  <c:v>7.6522448519035002</c:v>
                </c:pt>
                <c:pt idx="2678">
                  <c:v>7.6759180859692604</c:v>
                </c:pt>
                <c:pt idx="2679">
                  <c:v>7.68542250117466</c:v>
                </c:pt>
                <c:pt idx="2680">
                  <c:v>7.6712476799904099</c:v>
                </c:pt>
                <c:pt idx="2681">
                  <c:v>7.6617104102322902</c:v>
                </c:pt>
                <c:pt idx="2682">
                  <c:v>7.6379060755536097</c:v>
                </c:pt>
                <c:pt idx="2683">
                  <c:v>7.6473957535170598</c:v>
                </c:pt>
                <c:pt idx="2684">
                  <c:v>7.6616262496351002</c:v>
                </c:pt>
                <c:pt idx="2685">
                  <c:v>7.6711319415115904</c:v>
                </c:pt>
                <c:pt idx="2686">
                  <c:v>7.6901067562367098</c:v>
                </c:pt>
                <c:pt idx="2687">
                  <c:v>7.6805650347974197</c:v>
                </c:pt>
                <c:pt idx="2688">
                  <c:v>7.7091360517840997</c:v>
                </c:pt>
                <c:pt idx="2689">
                  <c:v>7.7091686955195202</c:v>
                </c:pt>
                <c:pt idx="2690">
                  <c:v>7.7043955046487902</c:v>
                </c:pt>
                <c:pt idx="2691">
                  <c:v>7.7138430347974198</c:v>
                </c:pt>
                <c:pt idx="2692">
                  <c:v>7.70431316744589</c:v>
                </c:pt>
                <c:pt idx="2693">
                  <c:v>7.7280299376242496</c:v>
                </c:pt>
                <c:pt idx="2694">
                  <c:v>7.7232438502993004</c:v>
                </c:pt>
                <c:pt idx="2695">
                  <c:v>7.7184795101062003</c:v>
                </c:pt>
                <c:pt idx="2696">
                  <c:v>7.7803119701464798</c:v>
                </c:pt>
                <c:pt idx="2697">
                  <c:v>7.7755031609516898</c:v>
                </c:pt>
                <c:pt idx="2698">
                  <c:v>7.7707071493158901</c:v>
                </c:pt>
                <c:pt idx="2699">
                  <c:v>7.7849595804542497</c:v>
                </c:pt>
                <c:pt idx="2700">
                  <c:v>7.7754494475312397</c:v>
                </c:pt>
                <c:pt idx="2701">
                  <c:v>7.7753691072821196</c:v>
                </c:pt>
                <c:pt idx="2702">
                  <c:v>7.7943473238475001</c:v>
                </c:pt>
                <c:pt idx="2703">
                  <c:v>7.7895685853375198</c:v>
                </c:pt>
                <c:pt idx="2704">
                  <c:v>7.8085371735689799</c:v>
                </c:pt>
                <c:pt idx="2705">
                  <c:v>7.8132193482394001</c:v>
                </c:pt>
                <c:pt idx="2706">
                  <c:v>7.8416746514393401</c:v>
                </c:pt>
                <c:pt idx="2707">
                  <c:v>7.8701967955408199</c:v>
                </c:pt>
                <c:pt idx="2708">
                  <c:v>7.7988969773567698</c:v>
                </c:pt>
                <c:pt idx="2709">
                  <c:v>7.8606759516666997</c:v>
                </c:pt>
                <c:pt idx="2710">
                  <c:v>7.8083536663053303</c:v>
                </c:pt>
                <c:pt idx="2711">
                  <c:v>7.8320920732595098</c:v>
                </c:pt>
                <c:pt idx="2712">
                  <c:v>7.8225901670226801</c:v>
                </c:pt>
                <c:pt idx="2713">
                  <c:v>7.8035912691238698</c:v>
                </c:pt>
                <c:pt idx="2714">
                  <c:v>7.8320865582356003</c:v>
                </c:pt>
                <c:pt idx="2715">
                  <c:v>7.8083342924800396</c:v>
                </c:pt>
                <c:pt idx="2716">
                  <c:v>7.80354874138163</c:v>
                </c:pt>
                <c:pt idx="2717">
                  <c:v>7.8083491348479104</c:v>
                </c:pt>
                <c:pt idx="2718">
                  <c:v>7.8083204279038201</c:v>
                </c:pt>
                <c:pt idx="2719">
                  <c:v>7.8178819465856897</c:v>
                </c:pt>
                <c:pt idx="2720">
                  <c:v>7.8462949136876503</c:v>
                </c:pt>
                <c:pt idx="2721">
                  <c:v>7.8273774001495404</c:v>
                </c:pt>
                <c:pt idx="2722">
                  <c:v>7.7940832691238704</c:v>
                </c:pt>
                <c:pt idx="2723">
                  <c:v>7.7988218055038496</c:v>
                </c:pt>
                <c:pt idx="2724">
                  <c:v>7.8131053826388301</c:v>
                </c:pt>
                <c:pt idx="2725">
                  <c:v>7.7941097253139802</c:v>
                </c:pt>
                <c:pt idx="2726">
                  <c:v>7.8131295837313903</c:v>
                </c:pt>
                <c:pt idx="2727">
                  <c:v>7.8465390771851604</c:v>
                </c:pt>
                <c:pt idx="2728">
                  <c:v>7.8465729608370598</c:v>
                </c:pt>
                <c:pt idx="2729">
                  <c:v>7.8371028053810203</c:v>
                </c:pt>
                <c:pt idx="2730">
                  <c:v>7.8085428667274899</c:v>
                </c:pt>
                <c:pt idx="2731">
                  <c:v>7.7990594658658701</c:v>
                </c:pt>
                <c:pt idx="2732">
                  <c:v>7.7942978961354301</c:v>
                </c:pt>
                <c:pt idx="2733">
                  <c:v>7.76569664980798</c:v>
                </c:pt>
                <c:pt idx="2734">
                  <c:v>7.7988161348023297</c:v>
                </c:pt>
                <c:pt idx="2735">
                  <c:v>7.8034494871504503</c:v>
                </c:pt>
                <c:pt idx="2736">
                  <c:v>7.8410769395460598</c:v>
                </c:pt>
                <c:pt idx="2737">
                  <c:v>7.81306505450166</c:v>
                </c:pt>
                <c:pt idx="2738">
                  <c:v>7.7990842921946104</c:v>
                </c:pt>
                <c:pt idx="2739">
                  <c:v>7.7897814635484002</c:v>
                </c:pt>
                <c:pt idx="2740">
                  <c:v>7.7850327147432301</c:v>
                </c:pt>
                <c:pt idx="2741">
                  <c:v>7.7802538357369304</c:v>
                </c:pt>
                <c:pt idx="2742">
                  <c:v>7.77544733280034</c:v>
                </c:pt>
                <c:pt idx="2743">
                  <c:v>7.7707579473836699</c:v>
                </c:pt>
                <c:pt idx="2744">
                  <c:v>7.7992115135360498</c:v>
                </c:pt>
                <c:pt idx="2745">
                  <c:v>7.7946106298034303</c:v>
                </c:pt>
                <c:pt idx="2746">
                  <c:v>7.78057497129533</c:v>
                </c:pt>
                <c:pt idx="2747">
                  <c:v>7.7710702776512699</c:v>
                </c:pt>
                <c:pt idx="2748">
                  <c:v>7.7616598154893497</c:v>
                </c:pt>
                <c:pt idx="2749">
                  <c:v>7.7569014494142596</c:v>
                </c:pt>
                <c:pt idx="2750">
                  <c:v>7.7474075865429599</c:v>
                </c:pt>
                <c:pt idx="2751">
                  <c:v>7.7426429837871904</c:v>
                </c:pt>
                <c:pt idx="2752">
                  <c:v>7.7332605633621601</c:v>
                </c:pt>
                <c:pt idx="2753">
                  <c:v>7.7331784265587098</c:v>
                </c:pt>
                <c:pt idx="2754">
                  <c:v>7.7330740078511297</c:v>
                </c:pt>
                <c:pt idx="2755">
                  <c:v>7.7283063604642699</c:v>
                </c:pt>
                <c:pt idx="2756">
                  <c:v>7.7283840635298802</c:v>
                </c:pt>
                <c:pt idx="2757">
                  <c:v>7.7235653982160102</c:v>
                </c:pt>
                <c:pt idx="2758">
                  <c:v>7.7235053262173903</c:v>
                </c:pt>
                <c:pt idx="2759">
                  <c:v>7.7092938278698204</c:v>
                </c:pt>
                <c:pt idx="2760">
                  <c:v>7.7092124128965001</c:v>
                </c:pt>
                <c:pt idx="2761">
                  <c:v>7.7043477417410298</c:v>
                </c:pt>
                <c:pt idx="2762">
                  <c:v>7.69945404119815</c:v>
                </c:pt>
                <c:pt idx="2763">
                  <c:v>7.6519050561707402</c:v>
                </c:pt>
                <c:pt idx="2764">
                  <c:v>7.6756637475002503</c:v>
                </c:pt>
                <c:pt idx="2765">
                  <c:v>7.6756142410648396</c:v>
                </c:pt>
                <c:pt idx="2766">
                  <c:v>7.6756083098767602</c:v>
                </c:pt>
                <c:pt idx="2767">
                  <c:v>7.6849997057406298</c:v>
                </c:pt>
                <c:pt idx="2768">
                  <c:v>7.6850075965799096</c:v>
                </c:pt>
                <c:pt idx="2769">
                  <c:v>7.6943170694050202</c:v>
                </c:pt>
                <c:pt idx="2770">
                  <c:v>7.6659025781173202</c:v>
                </c:pt>
                <c:pt idx="2771">
                  <c:v>7.6564699063668398</c:v>
                </c:pt>
                <c:pt idx="2772">
                  <c:v>7.6850861711522498</c:v>
                </c:pt>
                <c:pt idx="2773">
                  <c:v>7.6423581415130997</c:v>
                </c:pt>
                <c:pt idx="2774">
                  <c:v>7.6376301241925004</c:v>
                </c:pt>
                <c:pt idx="2775">
                  <c:v>7.6566151851838704</c:v>
                </c:pt>
                <c:pt idx="2776">
                  <c:v>7.6661177447594699</c:v>
                </c:pt>
                <c:pt idx="2777">
                  <c:v>7.68980317977383</c:v>
                </c:pt>
                <c:pt idx="2778">
                  <c:v>7.7136292865693896</c:v>
                </c:pt>
                <c:pt idx="2779">
                  <c:v>7.7374583174711997</c:v>
                </c:pt>
                <c:pt idx="2780">
                  <c:v>7.7565034635484</c:v>
                </c:pt>
                <c:pt idx="2781">
                  <c:v>7.7660299505377504</c:v>
                </c:pt>
                <c:pt idx="2782">
                  <c:v>7.7612559865511699</c:v>
                </c:pt>
                <c:pt idx="2783">
                  <c:v>7.7517273473803101</c:v>
                </c:pt>
                <c:pt idx="2784">
                  <c:v>7.7659525946808703</c:v>
                </c:pt>
                <c:pt idx="2785">
                  <c:v>7.7707861022107299</c:v>
                </c:pt>
                <c:pt idx="2786">
                  <c:v>7.7707003862746502</c:v>
                </c:pt>
                <c:pt idx="2787">
                  <c:v>7.7707602685354296</c:v>
                </c:pt>
                <c:pt idx="2788">
                  <c:v>7.7754601264951999</c:v>
                </c:pt>
                <c:pt idx="2789">
                  <c:v>7.7945126573672399</c:v>
                </c:pt>
                <c:pt idx="2790">
                  <c:v>7.7992127887793297</c:v>
                </c:pt>
                <c:pt idx="2791">
                  <c:v>7.8086888753052399</c:v>
                </c:pt>
                <c:pt idx="2792">
                  <c:v>7.8325040154954904</c:v>
                </c:pt>
                <c:pt idx="2793">
                  <c:v>7.8277703824751503</c:v>
                </c:pt>
                <c:pt idx="2794">
                  <c:v>7.8420913121328102</c:v>
                </c:pt>
                <c:pt idx="2795">
                  <c:v>7.8420187172897897</c:v>
                </c:pt>
                <c:pt idx="2796">
                  <c:v>7.81830648170045</c:v>
                </c:pt>
                <c:pt idx="2797">
                  <c:v>7.8277508790311998</c:v>
                </c:pt>
                <c:pt idx="2798">
                  <c:v>7.8087167663235997</c:v>
                </c:pt>
                <c:pt idx="2799">
                  <c:v>7.8323375484854703</c:v>
                </c:pt>
                <c:pt idx="2800">
                  <c:v>7.8465788876748803</c:v>
                </c:pt>
                <c:pt idx="2801">
                  <c:v>7.8657385859982796</c:v>
                </c:pt>
                <c:pt idx="2802">
                  <c:v>7.9703794923624702</c:v>
                </c:pt>
                <c:pt idx="2803">
                  <c:v>7.9800865830557104</c:v>
                </c:pt>
                <c:pt idx="2804">
                  <c:v>7.9943845534556797</c:v>
                </c:pt>
                <c:pt idx="2805">
                  <c:v>7.9563875324403499</c:v>
                </c:pt>
                <c:pt idx="2806">
                  <c:v>7.96116808894178</c:v>
                </c:pt>
                <c:pt idx="2807">
                  <c:v>7.99439561335861</c:v>
                </c:pt>
                <c:pt idx="2808">
                  <c:v>7.9849332045757304</c:v>
                </c:pt>
                <c:pt idx="2809">
                  <c:v>7.97068215984965</c:v>
                </c:pt>
                <c:pt idx="2810">
                  <c:v>7.9373123860089798</c:v>
                </c:pt>
                <c:pt idx="2811">
                  <c:v>7.9657552705018198</c:v>
                </c:pt>
                <c:pt idx="2812">
                  <c:v>8.0134077685179594</c:v>
                </c:pt>
                <c:pt idx="2813">
                  <c:v>7.9991446595838802</c:v>
                </c:pt>
                <c:pt idx="2814">
                  <c:v>8.0134403280431599</c:v>
                </c:pt>
                <c:pt idx="2815">
                  <c:v>8.0229024989666708</c:v>
                </c:pt>
                <c:pt idx="2816">
                  <c:v>8.0419728122090692</c:v>
                </c:pt>
                <c:pt idx="2817">
                  <c:v>8.0467472987321198</c:v>
                </c:pt>
                <c:pt idx="2818">
                  <c:v>8.0277541106871109</c:v>
                </c:pt>
                <c:pt idx="2819">
                  <c:v>8.0419921598496504</c:v>
                </c:pt>
                <c:pt idx="2820">
                  <c:v>8.0372862767521003</c:v>
                </c:pt>
                <c:pt idx="2821">
                  <c:v>8.0230016216625195</c:v>
                </c:pt>
                <c:pt idx="2822">
                  <c:v>8.0182317222378607</c:v>
                </c:pt>
                <c:pt idx="2823">
                  <c:v>8.0134271655656999</c:v>
                </c:pt>
                <c:pt idx="2824">
                  <c:v>8.0133709665896902</c:v>
                </c:pt>
                <c:pt idx="2825">
                  <c:v>7.9657684842594403</c:v>
                </c:pt>
                <c:pt idx="2826">
                  <c:v>7.9658551395177604</c:v>
                </c:pt>
                <c:pt idx="2827">
                  <c:v>7.9468268193346798</c:v>
                </c:pt>
                <c:pt idx="2828">
                  <c:v>7.9277556179301696</c:v>
                </c:pt>
                <c:pt idx="2829">
                  <c:v>7.9087660839815896</c:v>
                </c:pt>
                <c:pt idx="2830">
                  <c:v>7.8801793196225898</c:v>
                </c:pt>
                <c:pt idx="2831">
                  <c:v>7.8323397599275202</c:v>
                </c:pt>
                <c:pt idx="2832">
                  <c:v>7.7941702888139996</c:v>
                </c:pt>
                <c:pt idx="2833">
                  <c:v>7.78450863975596</c:v>
                </c:pt>
                <c:pt idx="2834">
                  <c:v>7.8411530939996901</c:v>
                </c:pt>
                <c:pt idx="2835">
                  <c:v>7.8130888303611998</c:v>
                </c:pt>
                <c:pt idx="2836">
                  <c:v>7.7900054092282396</c:v>
                </c:pt>
                <c:pt idx="2837">
                  <c:v>7.7713548729269197</c:v>
                </c:pt>
                <c:pt idx="2838">
                  <c:v>7.7619586594260799</c:v>
                </c:pt>
                <c:pt idx="2839">
                  <c:v>7.7571824899765698</c:v>
                </c:pt>
                <c:pt idx="2840">
                  <c:v>7.7523758486738403</c:v>
                </c:pt>
                <c:pt idx="2841">
                  <c:v>7.7476041115643604</c:v>
                </c:pt>
                <c:pt idx="2842">
                  <c:v>7.7711980480630496</c:v>
                </c:pt>
                <c:pt idx="2843">
                  <c:v>7.7665679262139298</c:v>
                </c:pt>
                <c:pt idx="2844">
                  <c:v>7.7619382656473199</c:v>
                </c:pt>
                <c:pt idx="2845">
                  <c:v>7.7525858416505198</c:v>
                </c:pt>
                <c:pt idx="2846">
                  <c:v>7.7479166896142297</c:v>
                </c:pt>
                <c:pt idx="2847">
                  <c:v>7.7384393261115898</c:v>
                </c:pt>
                <c:pt idx="2848">
                  <c:v>7.7384393261115898</c:v>
                </c:pt>
                <c:pt idx="2849">
                  <c:v>7.7336751098589502</c:v>
                </c:pt>
                <c:pt idx="2850">
                  <c:v>7.7288802857211101</c:v>
                </c:pt>
                <c:pt idx="2851">
                  <c:v>7.7193078416505196</c:v>
                </c:pt>
                <c:pt idx="2852">
                  <c:v>7.7192671669563104</c:v>
                </c:pt>
                <c:pt idx="2853">
                  <c:v>7.7145030085191602</c:v>
                </c:pt>
                <c:pt idx="2854">
                  <c:v>7.7097016438390904</c:v>
                </c:pt>
                <c:pt idx="2855">
                  <c:v>7.70490376697194</c:v>
                </c:pt>
                <c:pt idx="2856">
                  <c:v>7.7051577333805099</c:v>
                </c:pt>
                <c:pt idx="2857">
                  <c:v>7.7000925253994996</c:v>
                </c:pt>
                <c:pt idx="2858">
                  <c:v>7.7000790309829696</c:v>
                </c:pt>
                <c:pt idx="2859">
                  <c:v>7.6905508576437303</c:v>
                </c:pt>
                <c:pt idx="2860">
                  <c:v>7.69049043621665</c:v>
                </c:pt>
                <c:pt idx="2861">
                  <c:v>7.6856699524145196</c:v>
                </c:pt>
                <c:pt idx="2862">
                  <c:v>7.6665570344296103</c:v>
                </c:pt>
                <c:pt idx="2863">
                  <c:v>7.6475140786688804</c:v>
                </c:pt>
                <c:pt idx="2864">
                  <c:v>7.6522053741439704</c:v>
                </c:pt>
                <c:pt idx="2865">
                  <c:v>7.6569132511738003</c:v>
                </c:pt>
                <c:pt idx="2866">
                  <c:v>7.6568395472832398</c:v>
                </c:pt>
                <c:pt idx="2867">
                  <c:v>7.6520037292858598</c:v>
                </c:pt>
                <c:pt idx="2868">
                  <c:v>7.6472103040803896</c:v>
                </c:pt>
                <c:pt idx="2869">
                  <c:v>7.6376738229342704</c:v>
                </c:pt>
                <c:pt idx="2870">
                  <c:v>7.6424914098233296</c:v>
                </c:pt>
                <c:pt idx="2871">
                  <c:v>7.6331993198959101</c:v>
                </c:pt>
                <c:pt idx="2872">
                  <c:v>7.6663645819893897</c:v>
                </c:pt>
                <c:pt idx="2873">
                  <c:v>7.6187194677738796</c:v>
                </c:pt>
                <c:pt idx="2874">
                  <c:v>7.6330810535386702</c:v>
                </c:pt>
                <c:pt idx="2875">
                  <c:v>7.6757146163279204</c:v>
                </c:pt>
                <c:pt idx="2876">
                  <c:v>7.6851684147609101</c:v>
                </c:pt>
                <c:pt idx="2877">
                  <c:v>7.6946006040551502</c:v>
                </c:pt>
                <c:pt idx="2878">
                  <c:v>7.7231209352557304</c:v>
                </c:pt>
                <c:pt idx="2879">
                  <c:v>7.7088272222421796</c:v>
                </c:pt>
                <c:pt idx="2880">
                  <c:v>7.7041452622539204</c:v>
                </c:pt>
                <c:pt idx="2881">
                  <c:v>7.7134741761549597</c:v>
                </c:pt>
                <c:pt idx="2882">
                  <c:v>7.72288154034025</c:v>
                </c:pt>
                <c:pt idx="2883">
                  <c:v>7.7420416985134999</c:v>
                </c:pt>
                <c:pt idx="2884">
                  <c:v>7.7181699995831297</c:v>
                </c:pt>
                <c:pt idx="2885">
                  <c:v>7.7372210377814099</c:v>
                </c:pt>
                <c:pt idx="2886">
                  <c:v>7.7372441761549604</c:v>
                </c:pt>
                <c:pt idx="2887">
                  <c:v>7.7324342046702004</c:v>
                </c:pt>
                <c:pt idx="2888">
                  <c:v>7.7467845947866998</c:v>
                </c:pt>
                <c:pt idx="2889">
                  <c:v>7.7418975403402497</c:v>
                </c:pt>
                <c:pt idx="2890">
                  <c:v>7.7610007437006399</c:v>
                </c:pt>
                <c:pt idx="2891">
                  <c:v>7.7989182088790097</c:v>
                </c:pt>
                <c:pt idx="2892">
                  <c:v>7.7943236275876098</c:v>
                </c:pt>
                <c:pt idx="2893">
                  <c:v>7.7943918561119698</c:v>
                </c:pt>
                <c:pt idx="2894">
                  <c:v>7.7943528434424802</c:v>
                </c:pt>
                <c:pt idx="2895">
                  <c:v>7.7942459016782202</c:v>
                </c:pt>
                <c:pt idx="2896">
                  <c:v>7.9225829832649701</c:v>
                </c:pt>
                <c:pt idx="2897">
                  <c:v>7.9512762604248799</c:v>
                </c:pt>
                <c:pt idx="2898">
                  <c:v>7.9514833703862804</c:v>
                </c:pt>
                <c:pt idx="2899">
                  <c:v>7.96119484334048</c:v>
                </c:pt>
                <c:pt idx="2900">
                  <c:v>7.9708295173792401</c:v>
                </c:pt>
                <c:pt idx="2901">
                  <c:v>7.9804148744105898</c:v>
                </c:pt>
                <c:pt idx="2902">
                  <c:v>7.9900230755239203</c:v>
                </c:pt>
                <c:pt idx="2903">
                  <c:v>7.9996114146780597</c:v>
                </c:pt>
                <c:pt idx="2904">
                  <c:v>7.9949045274473702</c:v>
                </c:pt>
                <c:pt idx="2905">
                  <c:v>7.9996888830910899</c:v>
                </c:pt>
                <c:pt idx="2906">
                  <c:v>7.9997259932683598</c:v>
                </c:pt>
                <c:pt idx="2907">
                  <c:v>7.9997023757862404</c:v>
                </c:pt>
                <c:pt idx="2908">
                  <c:v>8.0187116220318302</c:v>
                </c:pt>
                <c:pt idx="2909">
                  <c:v>8.0187116220318302</c:v>
                </c:pt>
                <c:pt idx="2910">
                  <c:v>8.0282331075138895</c:v>
                </c:pt>
                <c:pt idx="2911">
                  <c:v>8.0187015064868508</c:v>
                </c:pt>
                <c:pt idx="2912">
                  <c:v>8.0282128794265102</c:v>
                </c:pt>
                <c:pt idx="2913">
                  <c:v>8.0282196220318305</c:v>
                </c:pt>
                <c:pt idx="2914">
                  <c:v>8.0425018654232101</c:v>
                </c:pt>
                <c:pt idx="2915">
                  <c:v>8.0377579932683592</c:v>
                </c:pt>
                <c:pt idx="2916">
                  <c:v>8.0330648463919996</c:v>
                </c:pt>
                <c:pt idx="2917">
                  <c:v>8.0188198331433291</c:v>
                </c:pt>
                <c:pt idx="2918">
                  <c:v>7.9903128504101</c:v>
                </c:pt>
                <c:pt idx="2919">
                  <c:v>7.9950905307392697</c:v>
                </c:pt>
                <c:pt idx="2920">
                  <c:v>7.9903365307392704</c:v>
                </c:pt>
                <c:pt idx="2921">
                  <c:v>7.9903126550331596</c:v>
                </c:pt>
                <c:pt idx="2922">
                  <c:v>7.9713103502022502</c:v>
                </c:pt>
                <c:pt idx="2923">
                  <c:v>7.9570687153672699</c:v>
                </c:pt>
                <c:pt idx="2924">
                  <c:v>7.9475469896392399</c:v>
                </c:pt>
                <c:pt idx="2925">
                  <c:v>7.9332783502022499</c:v>
                </c:pt>
                <c:pt idx="2926">
                  <c:v>7.9189790029155498</c:v>
                </c:pt>
                <c:pt idx="2927">
                  <c:v>7.8951684013940699</c:v>
                </c:pt>
                <c:pt idx="2928">
                  <c:v>7.8950840184962496</c:v>
                </c:pt>
                <c:pt idx="2929">
                  <c:v>7.8854819183433396</c:v>
                </c:pt>
                <c:pt idx="2930">
                  <c:v>7.8710859652391596</c:v>
                </c:pt>
                <c:pt idx="2931">
                  <c:v>7.8424256686681302</c:v>
                </c:pt>
                <c:pt idx="2932">
                  <c:v>7.80906749502339</c:v>
                </c:pt>
                <c:pt idx="2933">
                  <c:v>7.8086525807052096</c:v>
                </c:pt>
                <c:pt idx="2934">
                  <c:v>7.7900684916706098</c:v>
                </c:pt>
                <c:pt idx="2935">
                  <c:v>7.7667024724757603</c:v>
                </c:pt>
                <c:pt idx="2936">
                  <c:v>7.7526973900064604</c:v>
                </c:pt>
                <c:pt idx="2937">
                  <c:v>7.74807948858379</c:v>
                </c:pt>
                <c:pt idx="2938">
                  <c:v>7.7434242718822297</c:v>
                </c:pt>
                <c:pt idx="2939">
                  <c:v>7.73859847078195</c:v>
                </c:pt>
                <c:pt idx="2940">
                  <c:v>7.7338035313282703</c:v>
                </c:pt>
                <c:pt idx="2941">
                  <c:v>7.7289951719430903</c:v>
                </c:pt>
                <c:pt idx="2942">
                  <c:v>7.7241698033082198</c:v>
                </c:pt>
                <c:pt idx="2943">
                  <c:v>7.7240445790674901</c:v>
                </c:pt>
                <c:pt idx="2944">
                  <c:v>7.7192601905993099</c:v>
                </c:pt>
                <c:pt idx="2945">
                  <c:v>7.7143850058050703</c:v>
                </c:pt>
                <c:pt idx="2946">
                  <c:v>7.7428383778491003</c:v>
                </c:pt>
                <c:pt idx="2947">
                  <c:v>7.7475788970296096</c:v>
                </c:pt>
                <c:pt idx="2948">
                  <c:v>7.7428182658197899</c:v>
                </c:pt>
                <c:pt idx="2949">
                  <c:v>7.7380341286075698</c:v>
                </c:pt>
                <c:pt idx="2950">
                  <c:v>7.7284860032367302</c:v>
                </c:pt>
                <c:pt idx="2951">
                  <c:v>7.71895796523917</c:v>
                </c:pt>
                <c:pt idx="2952">
                  <c:v>7.7236919437068101</c:v>
                </c:pt>
                <c:pt idx="2953">
                  <c:v>7.7236919437068101</c:v>
                </c:pt>
                <c:pt idx="2954">
                  <c:v>7.7236819391166396</c:v>
                </c:pt>
                <c:pt idx="2955">
                  <c:v>7.7236719386446397</c:v>
                </c:pt>
                <c:pt idx="2956">
                  <c:v>7.7189014296765004</c:v>
                </c:pt>
                <c:pt idx="2957">
                  <c:v>7.7046394296765</c:v>
                </c:pt>
                <c:pt idx="2958">
                  <c:v>7.7141179974183496</c:v>
                </c:pt>
                <c:pt idx="2959">
                  <c:v>7.7093236243622503</c:v>
                </c:pt>
                <c:pt idx="2960">
                  <c:v>7.6997261716766898</c:v>
                </c:pt>
                <c:pt idx="2961">
                  <c:v>7.6283963387186402</c:v>
                </c:pt>
                <c:pt idx="2962">
                  <c:v>7.6663484543492997</c:v>
                </c:pt>
                <c:pt idx="2963">
                  <c:v>7.6947494130372904</c:v>
                </c:pt>
                <c:pt idx="2964">
                  <c:v>7.6994485451532997</c:v>
                </c:pt>
                <c:pt idx="2965">
                  <c:v>7.6803211076017801</c:v>
                </c:pt>
                <c:pt idx="2966">
                  <c:v>7.6944786046360898</c:v>
                </c:pt>
                <c:pt idx="2967">
                  <c:v>7.6896946633826602</c:v>
                </c:pt>
                <c:pt idx="2968">
                  <c:v>7.6896153821939199</c:v>
                </c:pt>
                <c:pt idx="2969">
                  <c:v>7.6894817647546798</c:v>
                </c:pt>
                <c:pt idx="2970">
                  <c:v>7.7036244997068497</c:v>
                </c:pt>
                <c:pt idx="2971">
                  <c:v>7.7178348332468696</c:v>
                </c:pt>
                <c:pt idx="2972">
                  <c:v>7.72747937558999</c:v>
                </c:pt>
                <c:pt idx="2973">
                  <c:v>7.7319830308746802</c:v>
                </c:pt>
                <c:pt idx="2974">
                  <c:v>7.7463272231217504</c:v>
                </c:pt>
                <c:pt idx="2975">
                  <c:v>7.7796601699499197</c:v>
                </c:pt>
                <c:pt idx="2976">
                  <c:v>7.78445714533808</c:v>
                </c:pt>
                <c:pt idx="2977">
                  <c:v>7.7844136410576903</c:v>
                </c:pt>
                <c:pt idx="2978">
                  <c:v>7.8034357233268903</c:v>
                </c:pt>
                <c:pt idx="2979">
                  <c:v>7.7986683913419901</c:v>
                </c:pt>
                <c:pt idx="2980">
                  <c:v>7.8129014835671997</c:v>
                </c:pt>
                <c:pt idx="2981">
                  <c:v>7.8034107228805603</c:v>
                </c:pt>
                <c:pt idx="2982">
                  <c:v>7.78914483324687</c:v>
                </c:pt>
                <c:pt idx="2983">
                  <c:v>7.8128416423968803</c:v>
                </c:pt>
                <c:pt idx="2984">
                  <c:v>7.7986134083447904</c:v>
                </c:pt>
                <c:pt idx="2985">
                  <c:v>7.8081119801151999</c:v>
                </c:pt>
                <c:pt idx="2986">
                  <c:v>7.79391499330315</c:v>
                </c:pt>
                <c:pt idx="2987">
                  <c:v>7.8319320734130304</c:v>
                </c:pt>
                <c:pt idx="2988">
                  <c:v>7.8319626905425102</c:v>
                </c:pt>
                <c:pt idx="2989">
                  <c:v>7.8461761776448098</c:v>
                </c:pt>
                <c:pt idx="2990">
                  <c:v>7.8557710098663804</c:v>
                </c:pt>
                <c:pt idx="2991">
                  <c:v>7.8415907053711198</c:v>
                </c:pt>
                <c:pt idx="2992">
                  <c:v>7.8274222043167798</c:v>
                </c:pt>
                <c:pt idx="2993">
                  <c:v>7.8083928468887898</c:v>
                </c:pt>
                <c:pt idx="2994">
                  <c:v>7.8036197444856397</c:v>
                </c:pt>
                <c:pt idx="2995">
                  <c:v>7.8178055021596498</c:v>
                </c:pt>
                <c:pt idx="2996">
                  <c:v>7.84142669629352</c:v>
                </c:pt>
                <c:pt idx="2997">
                  <c:v>7.83185764239688</c:v>
                </c:pt>
                <c:pt idx="2998">
                  <c:v>7.8318930328756498</c:v>
                </c:pt>
                <c:pt idx="2999">
                  <c:v>7.9320082572916597</c:v>
                </c:pt>
                <c:pt idx="3000">
                  <c:v>7.9844758920534096</c:v>
                </c:pt>
                <c:pt idx="3001">
                  <c:v>7.9988301738501999</c:v>
                </c:pt>
                <c:pt idx="3002">
                  <c:v>8.0083493865243494</c:v>
                </c:pt>
                <c:pt idx="3003">
                  <c:v>8.0274833039790803</c:v>
                </c:pt>
                <c:pt idx="3004">
                  <c:v>8.0227388118582699</c:v>
                </c:pt>
                <c:pt idx="3005">
                  <c:v>8.0132794257934297</c:v>
                </c:pt>
                <c:pt idx="3006">
                  <c:v>8.0132830712851106</c:v>
                </c:pt>
                <c:pt idx="3007">
                  <c:v>8.0179886438921901</c:v>
                </c:pt>
                <c:pt idx="3008">
                  <c:v>8.0227753404205302</c:v>
                </c:pt>
                <c:pt idx="3009">
                  <c:v>8.02274866128535</c:v>
                </c:pt>
                <c:pt idx="3010">
                  <c:v>8.0179946612853499</c:v>
                </c:pt>
                <c:pt idx="3011">
                  <c:v>8.0227217806189604</c:v>
                </c:pt>
                <c:pt idx="3012">
                  <c:v>8.0322723471146595</c:v>
                </c:pt>
                <c:pt idx="3013">
                  <c:v>8.0180467692347097</c:v>
                </c:pt>
                <c:pt idx="3014">
                  <c:v>8.0322954257934303</c:v>
                </c:pt>
                <c:pt idx="3015">
                  <c:v>8.0275996972216106</c:v>
                </c:pt>
                <c:pt idx="3016">
                  <c:v>8.0323803880893507</c:v>
                </c:pt>
                <c:pt idx="3017">
                  <c:v>8.0228857289552096</c:v>
                </c:pt>
                <c:pt idx="3018">
                  <c:v>8.0133899771876695</c:v>
                </c:pt>
                <c:pt idx="3019">
                  <c:v>7.9991387955565596</c:v>
                </c:pt>
                <c:pt idx="3020">
                  <c:v>7.9801643251678396</c:v>
                </c:pt>
                <c:pt idx="3021">
                  <c:v>7.9659156707016301</c:v>
                </c:pt>
                <c:pt idx="3022">
                  <c:v>7.9469156200098299</c:v>
                </c:pt>
                <c:pt idx="3023">
                  <c:v>7.9469130131909997</c:v>
                </c:pt>
                <c:pt idx="3024">
                  <c:v>7.92313683997964</c:v>
                </c:pt>
                <c:pt idx="3025">
                  <c:v>7.8945702655670198</c:v>
                </c:pt>
                <c:pt idx="3026">
                  <c:v>7.8755018755800998</c:v>
                </c:pt>
                <c:pt idx="3027">
                  <c:v>7.8800899633111401</c:v>
                </c:pt>
                <c:pt idx="3028">
                  <c:v>7.8846933218922004</c:v>
                </c:pt>
                <c:pt idx="3029">
                  <c:v>7.8513188975864399</c:v>
                </c:pt>
                <c:pt idx="3030">
                  <c:v>7.8179393430837099</c:v>
                </c:pt>
                <c:pt idx="3031">
                  <c:v>7.7893214976021401</c:v>
                </c:pt>
                <c:pt idx="3032">
                  <c:v>7.81267431497161</c:v>
                </c:pt>
                <c:pt idx="3033">
                  <c:v>7.8175626812137997</c:v>
                </c:pt>
                <c:pt idx="3034">
                  <c:v>7.8320523299552898</c:v>
                </c:pt>
                <c:pt idx="3035">
                  <c:v>7.8227865564941101</c:v>
                </c:pt>
                <c:pt idx="3036">
                  <c:v>7.7996163727556702</c:v>
                </c:pt>
                <c:pt idx="3037">
                  <c:v>7.7950239388375504</c:v>
                </c:pt>
                <c:pt idx="3038">
                  <c:v>7.7949817387567597</c:v>
                </c:pt>
                <c:pt idx="3039">
                  <c:v>7.7853614710205798</c:v>
                </c:pt>
                <c:pt idx="3040">
                  <c:v>7.7805780874244004</c:v>
                </c:pt>
                <c:pt idx="3041">
                  <c:v>7.7754982891945899</c:v>
                </c:pt>
                <c:pt idx="3042">
                  <c:v>7.7848350353037103</c:v>
                </c:pt>
                <c:pt idx="3043">
                  <c:v>7.7757243827482103</c:v>
                </c:pt>
                <c:pt idx="3044">
                  <c:v>7.7760329229409004</c:v>
                </c:pt>
                <c:pt idx="3045">
                  <c:v>7.7714546746924</c:v>
                </c:pt>
                <c:pt idx="3046">
                  <c:v>7.7620365188636704</c:v>
                </c:pt>
                <c:pt idx="3047">
                  <c:v>7.7572792980692196</c:v>
                </c:pt>
                <c:pt idx="3048">
                  <c:v>7.7477877722060899</c:v>
                </c:pt>
                <c:pt idx="3049">
                  <c:v>7.7430239045134899</c:v>
                </c:pt>
                <c:pt idx="3050">
                  <c:v>7.7382165642951097</c:v>
                </c:pt>
                <c:pt idx="3051">
                  <c:v>7.7380970931278998</c:v>
                </c:pt>
                <c:pt idx="3052">
                  <c:v>7.7380703324769797</c:v>
                </c:pt>
                <c:pt idx="3053">
                  <c:v>7.7332079561360896</c:v>
                </c:pt>
                <c:pt idx="3054">
                  <c:v>7.7379387216698197</c:v>
                </c:pt>
                <c:pt idx="3055">
                  <c:v>7.7378824057217397</c:v>
                </c:pt>
                <c:pt idx="3056">
                  <c:v>7.7283287378437198</c:v>
                </c:pt>
                <c:pt idx="3057">
                  <c:v>7.7044749672882702</c:v>
                </c:pt>
                <c:pt idx="3058">
                  <c:v>7.70917914838709</c:v>
                </c:pt>
                <c:pt idx="3059">
                  <c:v>7.7090658880145799</c:v>
                </c:pt>
                <c:pt idx="3060">
                  <c:v>7.6803966682817997</c:v>
                </c:pt>
                <c:pt idx="3061">
                  <c:v>7.7087497272155696</c:v>
                </c:pt>
                <c:pt idx="3062">
                  <c:v>7.71350913913819</c:v>
                </c:pt>
                <c:pt idx="3063">
                  <c:v>7.7084909845647003</c:v>
                </c:pt>
                <c:pt idx="3064">
                  <c:v>7.7178931700594298</c:v>
                </c:pt>
                <c:pt idx="3065">
                  <c:v>7.7652247060134103</c:v>
                </c:pt>
                <c:pt idx="3066">
                  <c:v>7.7603257420906999</c:v>
                </c:pt>
                <c:pt idx="3067">
                  <c:v>7.7696732044930599</c:v>
                </c:pt>
                <c:pt idx="3068">
                  <c:v>7.7838211276252602</c:v>
                </c:pt>
                <c:pt idx="3069">
                  <c:v>7.8074981851266303</c:v>
                </c:pt>
                <c:pt idx="3070">
                  <c:v>7.8169297539494904</c:v>
                </c:pt>
                <c:pt idx="3071">
                  <c:v>7.8692686324892698</c:v>
                </c:pt>
                <c:pt idx="3072">
                  <c:v>7.8646001872621998</c:v>
                </c:pt>
                <c:pt idx="3073">
                  <c:v>7.83603464029009</c:v>
                </c:pt>
                <c:pt idx="3074">
                  <c:v>7.8790162360647997</c:v>
                </c:pt>
                <c:pt idx="3075">
                  <c:v>7.8933848966551903</c:v>
                </c:pt>
                <c:pt idx="3076">
                  <c:v>7.9028969328597203</c:v>
                </c:pt>
                <c:pt idx="3077">
                  <c:v>7.8981152016449698</c:v>
                </c:pt>
                <c:pt idx="3078">
                  <c:v>7.9076283977651904</c:v>
                </c:pt>
                <c:pt idx="3079">
                  <c:v>7.9171075661340504</c:v>
                </c:pt>
                <c:pt idx="3080">
                  <c:v>7.9218759663504104</c:v>
                </c:pt>
                <c:pt idx="3081">
                  <c:v>7.9218412768181299</c:v>
                </c:pt>
                <c:pt idx="3082">
                  <c:v>7.9075515784466797</c:v>
                </c:pt>
                <c:pt idx="3083">
                  <c:v>7.89333350843037</c:v>
                </c:pt>
                <c:pt idx="3084">
                  <c:v>7.86949087277738</c:v>
                </c:pt>
                <c:pt idx="3085">
                  <c:v>7.8647572872201303</c:v>
                </c:pt>
                <c:pt idx="3086">
                  <c:v>7.8267232858479501</c:v>
                </c:pt>
                <c:pt idx="3087">
                  <c:v>7.8790050168043599</c:v>
                </c:pt>
                <c:pt idx="3088">
                  <c:v>7.8410230492198698</c:v>
                </c:pt>
                <c:pt idx="3089">
                  <c:v>7.8412421715753204</c:v>
                </c:pt>
                <c:pt idx="3090">
                  <c:v>7.8412965145836102</c:v>
                </c:pt>
                <c:pt idx="3091">
                  <c:v>7.8316653789657202</c:v>
                </c:pt>
                <c:pt idx="3092">
                  <c:v>7.8173120324778003</c:v>
                </c:pt>
                <c:pt idx="3093">
                  <c:v>7.9268698646399098</c:v>
                </c:pt>
                <c:pt idx="3094">
                  <c:v>7.9744905818608798</c:v>
                </c:pt>
                <c:pt idx="3095">
                  <c:v>7.9554639736962498</c:v>
                </c:pt>
                <c:pt idx="3096">
                  <c:v>7.8792564472148996</c:v>
                </c:pt>
                <c:pt idx="3097">
                  <c:v>7.9411517688149296</c:v>
                </c:pt>
                <c:pt idx="3098">
                  <c:v>7.8697226787461902</c:v>
                </c:pt>
                <c:pt idx="3099">
                  <c:v>7.9412604153233097</c:v>
                </c:pt>
                <c:pt idx="3100">
                  <c:v>7.9699049467394198</c:v>
                </c:pt>
                <c:pt idx="3101">
                  <c:v>7.9842252407591099</c:v>
                </c:pt>
                <c:pt idx="3102">
                  <c:v>7.9842190683731502</c:v>
                </c:pt>
                <c:pt idx="3103">
                  <c:v>7.97467684341487</c:v>
                </c:pt>
                <c:pt idx="3104">
                  <c:v>7.9936515582767997</c:v>
                </c:pt>
                <c:pt idx="3105">
                  <c:v>7.99366090227727</c:v>
                </c:pt>
                <c:pt idx="3106">
                  <c:v>8.0031844805448404</c:v>
                </c:pt>
                <c:pt idx="3107">
                  <c:v>8.0079229022772704</c:v>
                </c:pt>
                <c:pt idx="3108">
                  <c:v>8.0126807969543599</c:v>
                </c:pt>
                <c:pt idx="3109">
                  <c:v>8.01747608090729</c:v>
                </c:pt>
                <c:pt idx="3110">
                  <c:v>8.02699184122954</c:v>
                </c:pt>
                <c:pt idx="3111">
                  <c:v>8.02703313484791</c:v>
                </c:pt>
                <c:pt idx="3112">
                  <c:v>7.9985410940177903</c:v>
                </c:pt>
                <c:pt idx="3113">
                  <c:v>7.9795532253085204</c:v>
                </c:pt>
                <c:pt idx="3114">
                  <c:v>7.9700695609263104</c:v>
                </c:pt>
                <c:pt idx="3115">
                  <c:v>7.9605901111173001</c:v>
                </c:pt>
                <c:pt idx="3116">
                  <c:v>7.9415564568938901</c:v>
                </c:pt>
                <c:pt idx="3117">
                  <c:v>7.9178079406125796</c:v>
                </c:pt>
                <c:pt idx="3118">
                  <c:v>7.9130744687108399</c:v>
                </c:pt>
                <c:pt idx="3119">
                  <c:v>7.8797512277141504</c:v>
                </c:pt>
                <c:pt idx="3120">
                  <c:v>7.8797397274256298</c:v>
                </c:pt>
                <c:pt idx="3121">
                  <c:v>7.8749190905670297</c:v>
                </c:pt>
                <c:pt idx="3122">
                  <c:v>7.8605973079276099</c:v>
                </c:pt>
                <c:pt idx="3123">
                  <c:v>7.8225077504828402</c:v>
                </c:pt>
                <c:pt idx="3124">
                  <c:v>7.8271905474480397</c:v>
                </c:pt>
                <c:pt idx="3125">
                  <c:v>7.8365624531643299</c:v>
                </c:pt>
                <c:pt idx="3126">
                  <c:v>7.8744421386625598</c:v>
                </c:pt>
                <c:pt idx="3127">
                  <c:v>7.87919613866256</c:v>
                </c:pt>
                <c:pt idx="3128">
                  <c:v>7.8790530674063</c:v>
                </c:pt>
                <c:pt idx="3129">
                  <c:v>7.8503986374849601</c:v>
                </c:pt>
                <c:pt idx="3130">
                  <c:v>7.8741395795650702</c:v>
                </c:pt>
                <c:pt idx="3131">
                  <c:v>7.8884713159447601</c:v>
                </c:pt>
                <c:pt idx="3132">
                  <c:v>7.9074772589939304</c:v>
                </c:pt>
                <c:pt idx="3133">
                  <c:v>7.9312563929872804</c:v>
                </c:pt>
                <c:pt idx="3134">
                  <c:v>7.9312513737053703</c:v>
                </c:pt>
                <c:pt idx="3135">
                  <c:v>7.9169893737053698</c:v>
                </c:pt>
                <c:pt idx="3136">
                  <c:v>7.8836790235167804</c:v>
                </c:pt>
                <c:pt idx="3137">
                  <c:v>7.8932508814216096</c:v>
                </c:pt>
                <c:pt idx="3138">
                  <c:v>7.8932631924276899</c:v>
                </c:pt>
                <c:pt idx="3139">
                  <c:v>7.8742736466021102</c:v>
                </c:pt>
                <c:pt idx="3140">
                  <c:v>7.8695451462863204</c:v>
                </c:pt>
                <c:pt idx="3141">
                  <c:v>7.8505565184400696</c:v>
                </c:pt>
                <c:pt idx="3142">
                  <c:v>7.8458370841981697</c:v>
                </c:pt>
                <c:pt idx="3143">
                  <c:v>7.8268556080756797</c:v>
                </c:pt>
                <c:pt idx="3144">
                  <c:v>7.8174826389699996</c:v>
                </c:pt>
                <c:pt idx="3145">
                  <c:v>7.8507362752435004</c:v>
                </c:pt>
                <c:pt idx="3146">
                  <c:v>7.8888486429339997</c:v>
                </c:pt>
                <c:pt idx="3147">
                  <c:v>7.8602840275638002</c:v>
                </c:pt>
                <c:pt idx="3148">
                  <c:v>7.8839082269856497</c:v>
                </c:pt>
                <c:pt idx="3149">
                  <c:v>7.8837467675751798</c:v>
                </c:pt>
                <c:pt idx="3150">
                  <c:v>7.88365507199223</c:v>
                </c:pt>
                <c:pt idx="3151">
                  <c:v>7.8787789880139902</c:v>
                </c:pt>
                <c:pt idx="3152">
                  <c:v>7.8786784057741501</c:v>
                </c:pt>
                <c:pt idx="3153">
                  <c:v>7.8691223649398401</c:v>
                </c:pt>
                <c:pt idx="3154">
                  <c:v>7.8689605476286104</c:v>
                </c:pt>
                <c:pt idx="3155">
                  <c:v>7.8640798061510298</c:v>
                </c:pt>
                <c:pt idx="3156">
                  <c:v>7.8545674117715496</c:v>
                </c:pt>
                <c:pt idx="3157">
                  <c:v>7.8450375564058303</c:v>
                </c:pt>
                <c:pt idx="3158">
                  <c:v>7.8402835564058302</c:v>
                </c:pt>
                <c:pt idx="3159">
                  <c:v>7.8356301285825802</c:v>
                </c:pt>
                <c:pt idx="3160">
                  <c:v>7.8356825982132596</c:v>
                </c:pt>
                <c:pt idx="3161">
                  <c:v>7.8404974965865497</c:v>
                </c:pt>
                <c:pt idx="3162">
                  <c:v>7.8309023418483399</c:v>
                </c:pt>
                <c:pt idx="3163">
                  <c:v>7.8452297450314896</c:v>
                </c:pt>
                <c:pt idx="3164">
                  <c:v>7.84530809469363</c:v>
                </c:pt>
                <c:pt idx="3165">
                  <c:v>7.8592414271920896</c:v>
                </c:pt>
                <c:pt idx="3166">
                  <c:v>7.8591411326279896</c:v>
                </c:pt>
                <c:pt idx="3167">
                  <c:v>7.8684590877976399</c:v>
                </c:pt>
                <c:pt idx="3168">
                  <c:v>7.8493126669767701</c:v>
                </c:pt>
                <c:pt idx="3169">
                  <c:v>7.84947213891025</c:v>
                </c:pt>
                <c:pt idx="3170">
                  <c:v>7.8926654359456503</c:v>
                </c:pt>
                <c:pt idx="3171">
                  <c:v>7.8690346845837196</c:v>
                </c:pt>
                <c:pt idx="3172">
                  <c:v>7.8929304303318304</c:v>
                </c:pt>
                <c:pt idx="3173">
                  <c:v>7.8787466418674796</c:v>
                </c:pt>
                <c:pt idx="3174">
                  <c:v>7.8787728026226</c:v>
                </c:pt>
                <c:pt idx="3175">
                  <c:v>7.9548296256333701</c:v>
                </c:pt>
                <c:pt idx="3176">
                  <c:v>7.9974926907472401</c:v>
                </c:pt>
                <c:pt idx="3177">
                  <c:v>8.0305355222473391</c:v>
                </c:pt>
                <c:pt idx="3178">
                  <c:v>8.0493907091123695</c:v>
                </c:pt>
                <c:pt idx="3179">
                  <c:v>8.0635699442225199</c:v>
                </c:pt>
                <c:pt idx="3180">
                  <c:v>8.0446013758398305</c:v>
                </c:pt>
                <c:pt idx="3181">
                  <c:v>8.0017455921733305</c:v>
                </c:pt>
                <c:pt idx="3182">
                  <c:v>8.0159422805784892</c:v>
                </c:pt>
                <c:pt idx="3183">
                  <c:v>8.0207398190332899</c:v>
                </c:pt>
                <c:pt idx="3184">
                  <c:v>8.0017196558133392</c:v>
                </c:pt>
                <c:pt idx="3185">
                  <c:v>7.9827222932417703</c:v>
                </c:pt>
                <c:pt idx="3186">
                  <c:v>7.9779122521236001</c:v>
                </c:pt>
                <c:pt idx="3187">
                  <c:v>8.0016319097577906</c:v>
                </c:pt>
                <c:pt idx="3188">
                  <c:v>7.9873864650652697</c:v>
                </c:pt>
                <c:pt idx="3189">
                  <c:v>8.0158430013722004</c:v>
                </c:pt>
                <c:pt idx="3190">
                  <c:v>7.9968568872078398</c:v>
                </c:pt>
                <c:pt idx="3191">
                  <c:v>8.0016273713646004</c:v>
                </c:pt>
                <c:pt idx="3192">
                  <c:v>8.0205506271632903</c:v>
                </c:pt>
                <c:pt idx="3193">
                  <c:v>8.0633488215732694</c:v>
                </c:pt>
                <c:pt idx="3194">
                  <c:v>8.0300486014625694</c:v>
                </c:pt>
                <c:pt idx="3195">
                  <c:v>8.0395481097986892</c:v>
                </c:pt>
                <c:pt idx="3196">
                  <c:v>8.0395212786990999</c:v>
                </c:pt>
                <c:pt idx="3197">
                  <c:v>8.0585294745216096</c:v>
                </c:pt>
                <c:pt idx="3198">
                  <c:v>8.0632764579143803</c:v>
                </c:pt>
                <c:pt idx="3199">
                  <c:v>8.0632159045398808</c:v>
                </c:pt>
                <c:pt idx="3200">
                  <c:v>8.0346452391555001</c:v>
                </c:pt>
                <c:pt idx="3201">
                  <c:v>8.0394491599078304</c:v>
                </c:pt>
                <c:pt idx="3202">
                  <c:v>8.0252357004357808</c:v>
                </c:pt>
                <c:pt idx="3203">
                  <c:v>8.0157264630806893</c:v>
                </c:pt>
                <c:pt idx="3204">
                  <c:v>8.0157866014625707</c:v>
                </c:pt>
                <c:pt idx="3205">
                  <c:v>8.0252436156468399</c:v>
                </c:pt>
                <c:pt idx="3206">
                  <c:v>8.0014867355535095</c:v>
                </c:pt>
                <c:pt idx="3207">
                  <c:v>8.0062315904403203</c:v>
                </c:pt>
                <c:pt idx="3208">
                  <c:v>7.9824787054178499</c:v>
                </c:pt>
                <c:pt idx="3209">
                  <c:v>7.9920009896753896</c:v>
                </c:pt>
                <c:pt idx="3210">
                  <c:v>8.0346921167130603</c:v>
                </c:pt>
                <c:pt idx="3211">
                  <c:v>8.0252488115192193</c:v>
                </c:pt>
                <c:pt idx="3212">
                  <c:v>8.0252363467208401</c:v>
                </c:pt>
                <c:pt idx="3213">
                  <c:v>7.9967373079582096</c:v>
                </c:pt>
                <c:pt idx="3214">
                  <c:v>7.9872464011876803</c:v>
                </c:pt>
                <c:pt idx="3215">
                  <c:v>7.9539895190590801</c:v>
                </c:pt>
                <c:pt idx="3216">
                  <c:v>7.9397633911371397</c:v>
                </c:pt>
                <c:pt idx="3217">
                  <c:v>7.9302559505152601</c:v>
                </c:pt>
                <c:pt idx="3218">
                  <c:v>7.9112479433274796</c:v>
                </c:pt>
                <c:pt idx="3219">
                  <c:v>7.8970308395338904</c:v>
                </c:pt>
                <c:pt idx="3220">
                  <c:v>7.9016303515754096</c:v>
                </c:pt>
                <c:pt idx="3221">
                  <c:v>7.8730845016454998</c:v>
                </c:pt>
                <c:pt idx="3222">
                  <c:v>7.87783805312126</c:v>
                </c:pt>
                <c:pt idx="3223">
                  <c:v>7.85407352477087</c:v>
                </c:pt>
                <c:pt idx="3224">
                  <c:v>7.8493458964030696</c:v>
                </c:pt>
                <c:pt idx="3225">
                  <c:v>7.8065685326303296</c:v>
                </c:pt>
                <c:pt idx="3226">
                  <c:v>7.7828035420205497</c:v>
                </c:pt>
                <c:pt idx="3227">
                  <c:v>7.7733173381118501</c:v>
                </c:pt>
                <c:pt idx="3228">
                  <c:v>7.7780722827123796</c:v>
                </c:pt>
                <c:pt idx="3229">
                  <c:v>7.7970852794168604</c:v>
                </c:pt>
                <c:pt idx="3230">
                  <c:v>7.7927039052779499</c:v>
                </c:pt>
                <c:pt idx="3231">
                  <c:v>7.8018301626963398</c:v>
                </c:pt>
                <c:pt idx="3232">
                  <c:v>7.7875944360999698</c:v>
                </c:pt>
                <c:pt idx="3233">
                  <c:v>7.7971171847688696</c:v>
                </c:pt>
                <c:pt idx="3234">
                  <c:v>7.8161553969347803</c:v>
                </c:pt>
                <c:pt idx="3235">
                  <c:v>7.8114214299536497</c:v>
                </c:pt>
                <c:pt idx="3236">
                  <c:v>7.8351927347935399</c:v>
                </c:pt>
                <c:pt idx="3237">
                  <c:v>7.8352064453276</c:v>
                </c:pt>
                <c:pt idx="3238">
                  <c:v>7.83045313559502</c:v>
                </c:pt>
                <c:pt idx="3239">
                  <c:v>7.8304309586735599</c:v>
                </c:pt>
                <c:pt idx="3240">
                  <c:v>7.8114371355950203</c:v>
                </c:pt>
                <c:pt idx="3241">
                  <c:v>7.7876724210672297</c:v>
                </c:pt>
                <c:pt idx="3242">
                  <c:v>7.8019305713081799</c:v>
                </c:pt>
                <c:pt idx="3243">
                  <c:v>7.8067028916162604</c:v>
                </c:pt>
                <c:pt idx="3244">
                  <c:v>7.7686922924948396</c:v>
                </c:pt>
                <c:pt idx="3245">
                  <c:v>7.7592071538946001</c:v>
                </c:pt>
                <c:pt idx="3246">
                  <c:v>7.7735133429524197</c:v>
                </c:pt>
                <c:pt idx="3247">
                  <c:v>7.7735445303667703</c:v>
                </c:pt>
                <c:pt idx="3248">
                  <c:v>7.7830745713278304</c:v>
                </c:pt>
                <c:pt idx="3249">
                  <c:v>7.7832294222082403</c:v>
                </c:pt>
                <c:pt idx="3250">
                  <c:v>7.7784626274351796</c:v>
                </c:pt>
                <c:pt idx="3251">
                  <c:v>7.7784819265074798</c:v>
                </c:pt>
                <c:pt idx="3252">
                  <c:v>7.7879497051066799</c:v>
                </c:pt>
                <c:pt idx="3253">
                  <c:v>7.7784217743152997</c:v>
                </c:pt>
                <c:pt idx="3254">
                  <c:v>7.7736749420494498</c:v>
                </c:pt>
                <c:pt idx="3255">
                  <c:v>7.7736015751264098</c:v>
                </c:pt>
                <c:pt idx="3256">
                  <c:v>7.7641073334105002</c:v>
                </c:pt>
                <c:pt idx="3257">
                  <c:v>7.8164729255212499</c:v>
                </c:pt>
                <c:pt idx="3258">
                  <c:v>7.8209874934693504</c:v>
                </c:pt>
                <c:pt idx="3259">
                  <c:v>7.8588359705346997</c:v>
                </c:pt>
                <c:pt idx="3260">
                  <c:v>7.88736275030318</c:v>
                </c:pt>
                <c:pt idx="3261">
                  <c:v>7.8965693677442603</c:v>
                </c:pt>
                <c:pt idx="3262">
                  <c:v>7.9207025559271003</c:v>
                </c:pt>
                <c:pt idx="3263">
                  <c:v>7.9397525137325298</c:v>
                </c:pt>
                <c:pt idx="3264">
                  <c:v>7.94932698576629</c:v>
                </c:pt>
                <c:pt idx="3265">
                  <c:v>7.9493658826092899</c:v>
                </c:pt>
                <c:pt idx="3266">
                  <c:v>7.9589165328162101</c:v>
                </c:pt>
                <c:pt idx="3267">
                  <c:v>7.9730567535574197</c:v>
                </c:pt>
                <c:pt idx="3268">
                  <c:v>7.93982311216031</c:v>
                </c:pt>
                <c:pt idx="3269">
                  <c:v>7.95413134241302</c:v>
                </c:pt>
                <c:pt idx="3270">
                  <c:v>7.93982041633096</c:v>
                </c:pt>
                <c:pt idx="3271">
                  <c:v>7.9777413907675001</c:v>
                </c:pt>
                <c:pt idx="3272">
                  <c:v>7.9967290218885196</c:v>
                </c:pt>
                <c:pt idx="3273">
                  <c:v>8.0013650337374091</c:v>
                </c:pt>
                <c:pt idx="3274">
                  <c:v>8.0536898070678795</c:v>
                </c:pt>
                <c:pt idx="3275">
                  <c:v>8.0867720447404796</c:v>
                </c:pt>
                <c:pt idx="3276">
                  <c:v>8.0961089978131806</c:v>
                </c:pt>
                <c:pt idx="3277">
                  <c:v>8.1197513732090503</c:v>
                </c:pt>
                <c:pt idx="3278">
                  <c:v>8.1432367945731894</c:v>
                </c:pt>
                <c:pt idx="3279">
                  <c:v>8.1667311814370809</c:v>
                </c:pt>
                <c:pt idx="3280">
                  <c:v>8.1572279956084799</c:v>
                </c:pt>
                <c:pt idx="3281">
                  <c:v>8.1335271439888999</c:v>
                </c:pt>
                <c:pt idx="3282">
                  <c:v>8.1430999952512302</c:v>
                </c:pt>
                <c:pt idx="3283">
                  <c:v>8.1477970646488291</c:v>
                </c:pt>
                <c:pt idx="3284">
                  <c:v>8.1430510104106002</c:v>
                </c:pt>
                <c:pt idx="3285">
                  <c:v>8.1477922493107702</c:v>
                </c:pt>
                <c:pt idx="3286">
                  <c:v>8.1477483607102208</c:v>
                </c:pt>
                <c:pt idx="3287">
                  <c:v>8.1334803769240196</c:v>
                </c:pt>
                <c:pt idx="3288">
                  <c:v>8.1383026050032896</c:v>
                </c:pt>
                <c:pt idx="3289">
                  <c:v>8.1382076195150894</c:v>
                </c:pt>
                <c:pt idx="3290">
                  <c:v>8.1381669145241098</c:v>
                </c:pt>
                <c:pt idx="3291">
                  <c:v>8.1334494565405802</c:v>
                </c:pt>
                <c:pt idx="3292">
                  <c:v>8.1239466763007204</c:v>
                </c:pt>
                <c:pt idx="3293">
                  <c:v>8.1144310175915901</c:v>
                </c:pt>
                <c:pt idx="3294">
                  <c:v>8.1001308711179991</c:v>
                </c:pt>
                <c:pt idx="3295">
                  <c:v>8.1143914836546802</c:v>
                </c:pt>
                <c:pt idx="3296">
                  <c:v>8.1048195164981394</c:v>
                </c:pt>
                <c:pt idx="3297">
                  <c:v>8.1048547884841202</c:v>
                </c:pt>
                <c:pt idx="3298">
                  <c:v>8.0906872535534298</c:v>
                </c:pt>
                <c:pt idx="3299">
                  <c:v>8.0810608254665599</c:v>
                </c:pt>
                <c:pt idx="3300">
                  <c:v>8.0763219086060705</c:v>
                </c:pt>
                <c:pt idx="3301">
                  <c:v>8.0858607042781507</c:v>
                </c:pt>
                <c:pt idx="3302">
                  <c:v>8.0716289150807707</c:v>
                </c:pt>
                <c:pt idx="3303">
                  <c:v>8.0669184420743498</c:v>
                </c:pt>
                <c:pt idx="3304">
                  <c:v>8.0573583817381103</c:v>
                </c:pt>
                <c:pt idx="3305">
                  <c:v>8.0858607042781507</c:v>
                </c:pt>
                <c:pt idx="3306">
                  <c:v>8.0668516937080295</c:v>
                </c:pt>
                <c:pt idx="3307">
                  <c:v>8.0573413523235207</c:v>
                </c:pt>
                <c:pt idx="3308">
                  <c:v>8.0763975891222302</c:v>
                </c:pt>
                <c:pt idx="3309">
                  <c:v>8.0478991686165404</c:v>
                </c:pt>
                <c:pt idx="3310">
                  <c:v>8.0574921639361499</c:v>
                </c:pt>
                <c:pt idx="3311">
                  <c:v>8.0384602408068702</c:v>
                </c:pt>
                <c:pt idx="3312">
                  <c:v>8.0289115272208598</c:v>
                </c:pt>
                <c:pt idx="3313">
                  <c:v>8.0289696224216396</c:v>
                </c:pt>
                <c:pt idx="3314">
                  <c:v>8.0004584077278498</c:v>
                </c:pt>
                <c:pt idx="3315">
                  <c:v>7.9814677005812902</c:v>
                </c:pt>
                <c:pt idx="3316">
                  <c:v>7.95771574501393</c:v>
                </c:pt>
                <c:pt idx="3317">
                  <c:v>7.9529463356014096</c:v>
                </c:pt>
                <c:pt idx="3318">
                  <c:v>7.9577854511011799</c:v>
                </c:pt>
                <c:pt idx="3319">
                  <c:v>7.9435237782538701</c:v>
                </c:pt>
                <c:pt idx="3320">
                  <c:v>7.92451958119966</c:v>
                </c:pt>
                <c:pt idx="3321">
                  <c:v>7.8912146889207202</c:v>
                </c:pt>
                <c:pt idx="3322">
                  <c:v>7.8864606889207201</c:v>
                </c:pt>
                <c:pt idx="3323">
                  <c:v>7.8626446168008597</c:v>
                </c:pt>
                <c:pt idx="3324">
                  <c:v>7.8578845801091601</c:v>
                </c:pt>
                <c:pt idx="3325">
                  <c:v>7.8199262929682796</c:v>
                </c:pt>
                <c:pt idx="3326">
                  <c:v>7.8055692759114601</c:v>
                </c:pt>
                <c:pt idx="3327">
                  <c:v>7.8339967228633096</c:v>
                </c:pt>
                <c:pt idx="3328">
                  <c:v>7.8292411034759697</c:v>
                </c:pt>
                <c:pt idx="3329">
                  <c:v>7.8530261579003096</c:v>
                </c:pt>
                <c:pt idx="3330">
                  <c:v>7.8341422504787603</c:v>
                </c:pt>
                <c:pt idx="3331">
                  <c:v>7.8576588869100803</c:v>
                </c:pt>
                <c:pt idx="3332">
                  <c:v>7.8480245416512799</c:v>
                </c:pt>
                <c:pt idx="3333">
                  <c:v>7.8768601332428396</c:v>
                </c:pt>
                <c:pt idx="3334">
                  <c:v>7.8768856803888001</c:v>
                </c:pt>
                <c:pt idx="3335">
                  <c:v>7.8674791575324896</c:v>
                </c:pt>
                <c:pt idx="3336">
                  <c:v>7.8579889122343403</c:v>
                </c:pt>
                <c:pt idx="3337">
                  <c:v>7.8484986562924197</c:v>
                </c:pt>
                <c:pt idx="3338">
                  <c:v>7.8436072906778298</c:v>
                </c:pt>
                <c:pt idx="3339">
                  <c:v>7.8482267104927299</c:v>
                </c:pt>
                <c:pt idx="3340">
                  <c:v>7.8294092332792804</c:v>
                </c:pt>
                <c:pt idx="3341">
                  <c:v>7.8628589321645004</c:v>
                </c:pt>
                <c:pt idx="3342">
                  <c:v>7.8485349397351802</c:v>
                </c:pt>
                <c:pt idx="3343">
                  <c:v>7.8580991940539002</c:v>
                </c:pt>
                <c:pt idx="3344">
                  <c:v>7.8247628323826497</c:v>
                </c:pt>
                <c:pt idx="3345">
                  <c:v>7.8437506591463801</c:v>
                </c:pt>
                <c:pt idx="3346">
                  <c:v>7.8628616770195299</c:v>
                </c:pt>
                <c:pt idx="3347">
                  <c:v>7.8629165000820596</c:v>
                </c:pt>
                <c:pt idx="3348">
                  <c:v>7.8534780067114998</c:v>
                </c:pt>
                <c:pt idx="3349">
                  <c:v>7.8628392948422396</c:v>
                </c:pt>
                <c:pt idx="3350">
                  <c:v>7.8628732783347202</c:v>
                </c:pt>
                <c:pt idx="3351">
                  <c:v>7.8817919371825704</c:v>
                </c:pt>
                <c:pt idx="3352">
                  <c:v>7.88177956959679</c:v>
                </c:pt>
                <c:pt idx="3353">
                  <c:v>7.9007055265363304</c:v>
                </c:pt>
                <c:pt idx="3354">
                  <c:v>7.8911322914689697</c:v>
                </c:pt>
                <c:pt idx="3355">
                  <c:v>7.8958405047011304</c:v>
                </c:pt>
                <c:pt idx="3356">
                  <c:v>7.8958389080253601</c:v>
                </c:pt>
                <c:pt idx="3357">
                  <c:v>7.8907960315161798</c:v>
                </c:pt>
                <c:pt idx="3358">
                  <c:v>7.8906621005287496</c:v>
                </c:pt>
                <c:pt idx="3359">
                  <c:v>7.88111808871649</c:v>
                </c:pt>
                <c:pt idx="3360">
                  <c:v>7.9053996665780302</c:v>
                </c:pt>
                <c:pt idx="3361">
                  <c:v>7.9245337762667196</c:v>
                </c:pt>
                <c:pt idx="3362">
                  <c:v>7.9245373926365099</c:v>
                </c:pt>
                <c:pt idx="3363">
                  <c:v>7.9102453169979698</c:v>
                </c:pt>
                <c:pt idx="3364">
                  <c:v>7.9150027385785</c:v>
                </c:pt>
                <c:pt idx="3365">
                  <c:v>7.9007005326882203</c:v>
                </c:pt>
                <c:pt idx="3366">
                  <c:v>7.9050511527932601</c:v>
                </c:pt>
                <c:pt idx="3367">
                  <c:v>7.8810459364497101</c:v>
                </c:pt>
                <c:pt idx="3368">
                  <c:v>7.8913221048759601</c:v>
                </c:pt>
                <c:pt idx="3369">
                  <c:v>7.9150736412526497</c:v>
                </c:pt>
                <c:pt idx="3370">
                  <c:v>7.9198126954801999</c:v>
                </c:pt>
                <c:pt idx="3371">
                  <c:v>7.9150659654157201</c:v>
                </c:pt>
                <c:pt idx="3372">
                  <c:v>7.92944439343949</c:v>
                </c:pt>
                <c:pt idx="3373">
                  <c:v>7.9485295820108304</c:v>
                </c:pt>
                <c:pt idx="3374">
                  <c:v>8.0053149227142395</c:v>
                </c:pt>
                <c:pt idx="3375">
                  <c:v>8.0147438068865604</c:v>
                </c:pt>
                <c:pt idx="3376">
                  <c:v>8.0336282807294097</c:v>
                </c:pt>
                <c:pt idx="3377">
                  <c:v>8.0667177350638806</c:v>
                </c:pt>
                <c:pt idx="3378">
                  <c:v>8.08092706182609</c:v>
                </c:pt>
                <c:pt idx="3379">
                  <c:v>8.09994359060817</c:v>
                </c:pt>
                <c:pt idx="3380">
                  <c:v>8.0951338433964608</c:v>
                </c:pt>
                <c:pt idx="3381">
                  <c:v>8.0761316879883598</c:v>
                </c:pt>
                <c:pt idx="3382">
                  <c:v>8.0855872072861494</c:v>
                </c:pt>
                <c:pt idx="3383">
                  <c:v>8.1045603269951094</c:v>
                </c:pt>
                <c:pt idx="3384">
                  <c:v>8.0809022390020502</c:v>
                </c:pt>
                <c:pt idx="3385">
                  <c:v>8.0903701322564601</c:v>
                </c:pt>
                <c:pt idx="3386">
                  <c:v>8.0951145237729492</c:v>
                </c:pt>
                <c:pt idx="3387">
                  <c:v>8.0761081322564596</c:v>
                </c:pt>
                <c:pt idx="3388">
                  <c:v>8.09025409590941</c:v>
                </c:pt>
                <c:pt idx="3389">
                  <c:v>8.1044382756156494</c:v>
                </c:pt>
                <c:pt idx="3390">
                  <c:v>8.1044163614678499</c:v>
                </c:pt>
                <c:pt idx="3391">
                  <c:v>8.0854496261147908</c:v>
                </c:pt>
                <c:pt idx="3392">
                  <c:v>8.0617044999300695</c:v>
                </c:pt>
                <c:pt idx="3393">
                  <c:v>8.0569244167003706</c:v>
                </c:pt>
                <c:pt idx="3394">
                  <c:v>8.0759040727464892</c:v>
                </c:pt>
                <c:pt idx="3395">
                  <c:v>8.0853568350014502</c:v>
                </c:pt>
                <c:pt idx="3396">
                  <c:v>8.0379388894120698</c:v>
                </c:pt>
                <c:pt idx="3397">
                  <c:v>8.0379320742129092</c:v>
                </c:pt>
                <c:pt idx="3398">
                  <c:v>8.0189446013799106</c:v>
                </c:pt>
                <c:pt idx="3399">
                  <c:v>8.01897134561057</c:v>
                </c:pt>
                <c:pt idx="3400">
                  <c:v>8.03795936184952</c:v>
                </c:pt>
                <c:pt idx="3401">
                  <c:v>8.05222892786961</c:v>
                </c:pt>
                <c:pt idx="3402">
                  <c:v>8.0236930076677808</c:v>
                </c:pt>
                <c:pt idx="3403">
                  <c:v>8.0426816729628108</c:v>
                </c:pt>
                <c:pt idx="3404">
                  <c:v>8.00944095890517</c:v>
                </c:pt>
                <c:pt idx="3405">
                  <c:v>8.0284581949404998</c:v>
                </c:pt>
                <c:pt idx="3406">
                  <c:v>8.0332705592356408</c:v>
                </c:pt>
                <c:pt idx="3407">
                  <c:v>7.9857665079564502</c:v>
                </c:pt>
                <c:pt idx="3408">
                  <c:v>7.9951448880399196</c:v>
                </c:pt>
                <c:pt idx="3409">
                  <c:v>7.9857034472039796</c:v>
                </c:pt>
                <c:pt idx="3410">
                  <c:v>7.9761829997478397</c:v>
                </c:pt>
                <c:pt idx="3411">
                  <c:v>7.9525269063382602</c:v>
                </c:pt>
                <c:pt idx="3412">
                  <c:v>7.9191389842399103</c:v>
                </c:pt>
                <c:pt idx="3413">
                  <c:v>7.9049309186652801</c:v>
                </c:pt>
                <c:pt idx="3414">
                  <c:v>7.8906679281537304</c:v>
                </c:pt>
                <c:pt idx="3415">
                  <c:v>7.8905400830463801</c:v>
                </c:pt>
                <c:pt idx="3416">
                  <c:v>7.9004251418822902</c:v>
                </c:pt>
                <c:pt idx="3417">
                  <c:v>7.8902904989721403</c:v>
                </c:pt>
                <c:pt idx="3418">
                  <c:v>7.8712689492310997</c:v>
                </c:pt>
                <c:pt idx="3419">
                  <c:v>7.8902674230412497</c:v>
                </c:pt>
                <c:pt idx="3420">
                  <c:v>7.8665029871206702</c:v>
                </c:pt>
                <c:pt idx="3421">
                  <c:v>7.8285083880644297</c:v>
                </c:pt>
                <c:pt idx="3422">
                  <c:v>7.8000169928793897</c:v>
                </c:pt>
                <c:pt idx="3423">
                  <c:v>7.7905350196959997</c:v>
                </c:pt>
                <c:pt idx="3424">
                  <c:v>7.7667903887807501</c:v>
                </c:pt>
                <c:pt idx="3425">
                  <c:v>7.7953063872066997</c:v>
                </c:pt>
                <c:pt idx="3426">
                  <c:v>7.82383836889825</c:v>
                </c:pt>
                <c:pt idx="3427">
                  <c:v>7.8333514262536097</c:v>
                </c:pt>
                <c:pt idx="3428">
                  <c:v>7.8294020196615097</c:v>
                </c:pt>
                <c:pt idx="3429">
                  <c:v>7.8195796313300603</c:v>
                </c:pt>
                <c:pt idx="3430">
                  <c:v>7.8152896956327798</c:v>
                </c:pt>
                <c:pt idx="3431">
                  <c:v>7.8392944636267501</c:v>
                </c:pt>
                <c:pt idx="3432">
                  <c:v>7.8876489456063199</c:v>
                </c:pt>
                <c:pt idx="3433">
                  <c:v>7.8775847153626497</c:v>
                </c:pt>
                <c:pt idx="3434">
                  <c:v>7.8393643881628696</c:v>
                </c:pt>
                <c:pt idx="3435">
                  <c:v>7.8387465485115202</c:v>
                </c:pt>
                <c:pt idx="3436">
                  <c:v>7.81088984208042</c:v>
                </c:pt>
                <c:pt idx="3437">
                  <c:v>7.82943920048998</c:v>
                </c:pt>
                <c:pt idx="3438">
                  <c:v>7.79603110123879</c:v>
                </c:pt>
                <c:pt idx="3439">
                  <c:v>7.7960465215949597</c:v>
                </c:pt>
                <c:pt idx="3440">
                  <c:v>7.7960959011555699</c:v>
                </c:pt>
                <c:pt idx="3441">
                  <c:v>7.8011942154212601</c:v>
                </c:pt>
                <c:pt idx="3442">
                  <c:v>7.8015325898838102</c:v>
                </c:pt>
                <c:pt idx="3443">
                  <c:v>7.7963890982298398</c:v>
                </c:pt>
                <c:pt idx="3444">
                  <c:v>7.8345866828691602</c:v>
                </c:pt>
                <c:pt idx="3445">
                  <c:v>7.8345602459985502</c:v>
                </c:pt>
                <c:pt idx="3446">
                  <c:v>7.8298243184343104</c:v>
                </c:pt>
                <c:pt idx="3447">
                  <c:v>7.8345663482937704</c:v>
                </c:pt>
                <c:pt idx="3448">
                  <c:v>7.8439498608833498</c:v>
                </c:pt>
                <c:pt idx="3449">
                  <c:v>7.8726162352519697</c:v>
                </c:pt>
                <c:pt idx="3450">
                  <c:v>7.8960316816552796</c:v>
                </c:pt>
                <c:pt idx="3451">
                  <c:v>7.9105338972642301</c:v>
                </c:pt>
                <c:pt idx="3452">
                  <c:v>7.9390010973368899</c:v>
                </c:pt>
                <c:pt idx="3453">
                  <c:v>7.9575255746154099</c:v>
                </c:pt>
                <c:pt idx="3454">
                  <c:v>7.9626245554772002</c:v>
                </c:pt>
                <c:pt idx="3455">
                  <c:v>7.9522801319917598</c:v>
                </c:pt>
                <c:pt idx="3456">
                  <c:v>7.9762334320588799</c:v>
                </c:pt>
                <c:pt idx="3457">
                  <c:v>7.9953993314473397</c:v>
                </c:pt>
                <c:pt idx="3458">
                  <c:v>8.0145079000064001</c:v>
                </c:pt>
                <c:pt idx="3459">
                  <c:v>8.0291697987881196</c:v>
                </c:pt>
                <c:pt idx="3460">
                  <c:v>8.0196562348224898</c:v>
                </c:pt>
                <c:pt idx="3461">
                  <c:v>8.0196219951410708</c:v>
                </c:pt>
                <c:pt idx="3462">
                  <c:v>8.0101355691676304</c:v>
                </c:pt>
                <c:pt idx="3463">
                  <c:v>8.0053647821932401</c:v>
                </c:pt>
                <c:pt idx="3464">
                  <c:v>8.0195196254379795</c:v>
                </c:pt>
                <c:pt idx="3465">
                  <c:v>7.9910535679443102</c:v>
                </c:pt>
                <c:pt idx="3466">
                  <c:v>7.9956867123900901</c:v>
                </c:pt>
                <c:pt idx="3467">
                  <c:v>7.9907810171060998</c:v>
                </c:pt>
                <c:pt idx="3468">
                  <c:v>8.0049831588638707</c:v>
                </c:pt>
                <c:pt idx="3469">
                  <c:v>8.0050386517842291</c:v>
                </c:pt>
                <c:pt idx="3470">
                  <c:v>8.0193798889558003</c:v>
                </c:pt>
                <c:pt idx="3471">
                  <c:v>8.07636275966399</c:v>
                </c:pt>
                <c:pt idx="3472">
                  <c:v>8.1001973910214602</c:v>
                </c:pt>
                <c:pt idx="3473">
                  <c:v>8.1047716637843692</c:v>
                </c:pt>
                <c:pt idx="3474">
                  <c:v>8.1235462147598501</c:v>
                </c:pt>
                <c:pt idx="3475">
                  <c:v>8.1092391500167391</c:v>
                </c:pt>
                <c:pt idx="3476">
                  <c:v>8.09511397274464</c:v>
                </c:pt>
                <c:pt idx="3477">
                  <c:v>8.0951088927421093</c:v>
                </c:pt>
                <c:pt idx="3478">
                  <c:v>8.0666256236250096</c:v>
                </c:pt>
                <c:pt idx="3479">
                  <c:v>8.0523632690427895</c:v>
                </c:pt>
                <c:pt idx="3480">
                  <c:v>8.0522634859186901</c:v>
                </c:pt>
                <c:pt idx="3481">
                  <c:v>8.0712515852115807</c:v>
                </c:pt>
                <c:pt idx="3482">
                  <c:v>8.0856341312941193</c:v>
                </c:pt>
                <c:pt idx="3483">
                  <c:v>8.0854932736998606</c:v>
                </c:pt>
                <c:pt idx="3484">
                  <c:v>8.0997662718974706</c:v>
                </c:pt>
                <c:pt idx="3485">
                  <c:v>8.0998186449061897</c:v>
                </c:pt>
                <c:pt idx="3486">
                  <c:v>8.09975976366038</c:v>
                </c:pt>
                <c:pt idx="3487">
                  <c:v>8.08557881463779</c:v>
                </c:pt>
                <c:pt idx="3488">
                  <c:v>8.0522722203892894</c:v>
                </c:pt>
                <c:pt idx="3489">
                  <c:v>8.0522722203892894</c:v>
                </c:pt>
                <c:pt idx="3490">
                  <c:v>8.04271176366038</c:v>
                </c:pt>
                <c:pt idx="3491">
                  <c:v>8.0427767950916298</c:v>
                </c:pt>
                <c:pt idx="3492">
                  <c:v>8.0332175466512794</c:v>
                </c:pt>
                <c:pt idx="3493">
                  <c:v>8.0190561590265705</c:v>
                </c:pt>
                <c:pt idx="3494">
                  <c:v>8.0191096110566296</c:v>
                </c:pt>
                <c:pt idx="3495">
                  <c:v>8.0190867570481803</c:v>
                </c:pt>
                <c:pt idx="3496">
                  <c:v>8.0191096110566296</c:v>
                </c:pt>
                <c:pt idx="3497">
                  <c:v>8.0143316236250097</c:v>
                </c:pt>
                <c:pt idx="3498">
                  <c:v>7.9999939741601596</c:v>
                </c:pt>
                <c:pt idx="3499">
                  <c:v>8.00006310092955</c:v>
                </c:pt>
                <c:pt idx="3500">
                  <c:v>8.0047759612087503</c:v>
                </c:pt>
                <c:pt idx="3501">
                  <c:v>8.0000634473678804</c:v>
                </c:pt>
                <c:pt idx="3502">
                  <c:v>7.9810529260734198</c:v>
                </c:pt>
                <c:pt idx="3503">
                  <c:v>7.9715565758681599</c:v>
                </c:pt>
                <c:pt idx="3504">
                  <c:v>7.9810419870498102</c:v>
                </c:pt>
                <c:pt idx="3505">
                  <c:v>7.9667556205733101</c:v>
                </c:pt>
                <c:pt idx="3506">
                  <c:v>7.9620226023464804</c:v>
                </c:pt>
                <c:pt idx="3507">
                  <c:v>7.9577838354803498</c:v>
                </c:pt>
                <c:pt idx="3508">
                  <c:v>7.92851314570916</c:v>
                </c:pt>
                <c:pt idx="3509">
                  <c:v>7.9145808013941501</c:v>
                </c:pt>
                <c:pt idx="3510">
                  <c:v>7.8904551712499096</c:v>
                </c:pt>
                <c:pt idx="3511">
                  <c:v>7.8674622193625598</c:v>
                </c:pt>
                <c:pt idx="3512">
                  <c:v>7.8716924084888698</c:v>
                </c:pt>
                <c:pt idx="3513">
                  <c:v>7.8389246850514098</c:v>
                </c:pt>
                <c:pt idx="3514">
                  <c:v>7.8291573122870002</c:v>
                </c:pt>
                <c:pt idx="3515">
                  <c:v>7.8241669310748803</c:v>
                </c:pt>
                <c:pt idx="3516">
                  <c:v>7.8293897013920901</c:v>
                </c:pt>
                <c:pt idx="3517">
                  <c:v>7.8389080847044097</c:v>
                </c:pt>
                <c:pt idx="3518">
                  <c:v>7.8141971540428301</c:v>
                </c:pt>
                <c:pt idx="3519">
                  <c:v>7.81929988495998</c:v>
                </c:pt>
                <c:pt idx="3520">
                  <c:v>7.7952741630813804</c:v>
                </c:pt>
                <c:pt idx="3521">
                  <c:v>7.8049465885856799</c:v>
                </c:pt>
                <c:pt idx="3522">
                  <c:v>7.7903798960299699</c:v>
                </c:pt>
                <c:pt idx="3523">
                  <c:v>7.8189238344382996</c:v>
                </c:pt>
                <c:pt idx="3524">
                  <c:v>7.8330774072327598</c:v>
                </c:pt>
                <c:pt idx="3525">
                  <c:v>7.8710779748975597</c:v>
                </c:pt>
                <c:pt idx="3526">
                  <c:v>7.9050876559628396</c:v>
                </c:pt>
                <c:pt idx="3527">
                  <c:v>7.8818867418774996</c:v>
                </c:pt>
                <c:pt idx="3528">
                  <c:v>7.8870758564259997</c:v>
                </c:pt>
                <c:pt idx="3529">
                  <c:v>7.8967987345491304</c:v>
                </c:pt>
                <c:pt idx="3530">
                  <c:v>7.8967093674611899</c:v>
                </c:pt>
                <c:pt idx="3531">
                  <c:v>7.8872632123048501</c:v>
                </c:pt>
                <c:pt idx="3532">
                  <c:v>7.8736333573236204</c:v>
                </c:pt>
                <c:pt idx="3533">
                  <c:v>7.83926625974056</c:v>
                </c:pt>
                <c:pt idx="3534">
                  <c:v>7.7962392663454398</c:v>
                </c:pt>
                <c:pt idx="3535">
                  <c:v>7.7717062852807599</c:v>
                </c:pt>
                <c:pt idx="3536">
                  <c:v>7.7575291791084497</c:v>
                </c:pt>
                <c:pt idx="3537">
                  <c:v>7.74805748540828</c:v>
                </c:pt>
                <c:pt idx="3538">
                  <c:v>7.7441100525769997</c:v>
                </c:pt>
                <c:pt idx="3539">
                  <c:v>7.7433961467238701</c:v>
                </c:pt>
                <c:pt idx="3540">
                  <c:v>7.7533831602574699</c:v>
                </c:pt>
                <c:pt idx="3541">
                  <c:v>7.7822218729424204</c:v>
                </c:pt>
                <c:pt idx="3542">
                  <c:v>7.7966921800674198</c:v>
                </c:pt>
                <c:pt idx="3543">
                  <c:v>7.80621040810842</c:v>
                </c:pt>
                <c:pt idx="3544">
                  <c:v>7.8157678548998604</c:v>
                </c:pt>
                <c:pt idx="3545">
                  <c:v>7.8488760990405098</c:v>
                </c:pt>
                <c:pt idx="3546">
                  <c:v>7.8818312810391804</c:v>
                </c:pt>
                <c:pt idx="3547">
                  <c:v>7.9152125137011797</c:v>
                </c:pt>
                <c:pt idx="3548">
                  <c:v>7.9387111456055797</c:v>
                </c:pt>
                <c:pt idx="3549">
                  <c:v>7.9529054015010097</c:v>
                </c:pt>
                <c:pt idx="3550">
                  <c:v>7.9433331895036297</c:v>
                </c:pt>
                <c:pt idx="3551">
                  <c:v>7.9198326377386401</c:v>
                </c:pt>
                <c:pt idx="3552">
                  <c:v>7.89567959346856</c:v>
                </c:pt>
                <c:pt idx="3553">
                  <c:v>7.89041293627304</c:v>
                </c:pt>
                <c:pt idx="3554">
                  <c:v>7.9386903887181104</c:v>
                </c:pt>
                <c:pt idx="3555">
                  <c:v>7.9625626552712001</c:v>
                </c:pt>
                <c:pt idx="3556">
                  <c:v>7.9863043956911302</c:v>
                </c:pt>
                <c:pt idx="3557">
                  <c:v>8.0004948386611403</c:v>
                </c:pt>
                <c:pt idx="3558">
                  <c:v>8.0053311298500596</c:v>
                </c:pt>
                <c:pt idx="3559">
                  <c:v>8.0049743276277496</c:v>
                </c:pt>
                <c:pt idx="3560">
                  <c:v>8.0283883201184594</c:v>
                </c:pt>
                <c:pt idx="3561">
                  <c:v>8.0050682705875502</c:v>
                </c:pt>
                <c:pt idx="3562">
                  <c:v>7.9812251314753402</c:v>
                </c:pt>
                <c:pt idx="3563">
                  <c:v>8.0098709046828507</c:v>
                </c:pt>
                <c:pt idx="3564">
                  <c:v>8.0432094078863603</c:v>
                </c:pt>
                <c:pt idx="3565">
                  <c:v>8.0431382079374796</c:v>
                </c:pt>
                <c:pt idx="3566">
                  <c:v>8.0480006088108809</c:v>
                </c:pt>
                <c:pt idx="3567">
                  <c:v>8.1003682146979799</c:v>
                </c:pt>
                <c:pt idx="3568">
                  <c:v>8.1098079021289102</c:v>
                </c:pt>
                <c:pt idx="3569">
                  <c:v>8.0997731635451302</c:v>
                </c:pt>
                <c:pt idx="3570">
                  <c:v>8.1144298979018199</c:v>
                </c:pt>
                <c:pt idx="3571">
                  <c:v>8.1379951414166491</c:v>
                </c:pt>
                <c:pt idx="3572">
                  <c:v>8.14733726222277</c:v>
                </c:pt>
                <c:pt idx="3573">
                  <c:v>8.1469013118556894</c:v>
                </c:pt>
                <c:pt idx="3574">
                  <c:v>8.15175681185044</c:v>
                </c:pt>
                <c:pt idx="3575">
                  <c:v>8.1283330484966694</c:v>
                </c:pt>
                <c:pt idx="3576">
                  <c:v>8.0948720096629199</c:v>
                </c:pt>
                <c:pt idx="3577">
                  <c:v>8.0903252804843806</c:v>
                </c:pt>
                <c:pt idx="3578">
                  <c:v>8.0760687383922107</c:v>
                </c:pt>
                <c:pt idx="3579">
                  <c:v>8.0947564375786598</c:v>
                </c:pt>
                <c:pt idx="3580">
                  <c:v>8.0760450007097404</c:v>
                </c:pt>
                <c:pt idx="3581">
                  <c:v>8.0570195808464398</c:v>
                </c:pt>
                <c:pt idx="3582">
                  <c:v>8.0144627294137507</c:v>
                </c:pt>
                <c:pt idx="3583">
                  <c:v>8.0094600221522203</c:v>
                </c:pt>
                <c:pt idx="3584">
                  <c:v>8.02375115051262</c:v>
                </c:pt>
                <c:pt idx="3585">
                  <c:v>8.0141185447924101</c:v>
                </c:pt>
                <c:pt idx="3586">
                  <c:v>7.9999042955484203</c:v>
                </c:pt>
                <c:pt idx="3587">
                  <c:v>7.9905038380643303</c:v>
                </c:pt>
                <c:pt idx="3588">
                  <c:v>7.9856895383225597</c:v>
                </c:pt>
                <c:pt idx="3589">
                  <c:v>7.9904972950172404</c:v>
                </c:pt>
                <c:pt idx="3590">
                  <c:v>7.9761574809927902</c:v>
                </c:pt>
                <c:pt idx="3591">
                  <c:v>7.9665898318258801</c:v>
                </c:pt>
                <c:pt idx="3592">
                  <c:v>7.9474187575926498</c:v>
                </c:pt>
                <c:pt idx="3593">
                  <c:v>7.9472751612733497</c:v>
                </c:pt>
                <c:pt idx="3594">
                  <c:v>7.92869476731068</c:v>
                </c:pt>
                <c:pt idx="3595">
                  <c:v>7.9144683231220396</c:v>
                </c:pt>
                <c:pt idx="3596">
                  <c:v>7.9001354211974597</c:v>
                </c:pt>
                <c:pt idx="3597">
                  <c:v>7.9050432821648302</c:v>
                </c:pt>
                <c:pt idx="3598">
                  <c:v>7.8860216275424797</c:v>
                </c:pt>
                <c:pt idx="3599">
                  <c:v>7.8812793333729596</c:v>
                </c:pt>
                <c:pt idx="3600">
                  <c:v>7.8860745769035896</c:v>
                </c:pt>
                <c:pt idx="3601">
                  <c:v>7.8573391414453901</c:v>
                </c:pt>
                <c:pt idx="3602">
                  <c:v>7.84800181261269</c:v>
                </c:pt>
                <c:pt idx="3603">
                  <c:v>7.8239798976326496</c:v>
                </c:pt>
                <c:pt idx="3604">
                  <c:v>7.8524349163935296</c:v>
                </c:pt>
                <c:pt idx="3605">
                  <c:v>7.8197595953314396</c:v>
                </c:pt>
                <c:pt idx="3606">
                  <c:v>7.8767725110321596</c:v>
                </c:pt>
                <c:pt idx="3607">
                  <c:v>7.8813270265839197</c:v>
                </c:pt>
                <c:pt idx="3608">
                  <c:v>7.8670764719616697</c:v>
                </c:pt>
                <c:pt idx="3609">
                  <c:v>7.84774825417324</c:v>
                </c:pt>
                <c:pt idx="3610">
                  <c:v>7.8473320140304201</c:v>
                </c:pt>
                <c:pt idx="3611">
                  <c:v>7.85294980249631</c:v>
                </c:pt>
                <c:pt idx="3612">
                  <c:v>7.8237703883513001</c:v>
                </c:pt>
                <c:pt idx="3613">
                  <c:v>7.8242362807617303</c:v>
                </c:pt>
                <c:pt idx="3614">
                  <c:v>7.8290682253356101</c:v>
                </c:pt>
                <c:pt idx="3615">
                  <c:v>7.81449834136468</c:v>
                </c:pt>
                <c:pt idx="3616">
                  <c:v>7.8047088847761001</c:v>
                </c:pt>
                <c:pt idx="3617">
                  <c:v>7.81030439772272</c:v>
                </c:pt>
                <c:pt idx="3618">
                  <c:v>7.8244432632147003</c:v>
                </c:pt>
                <c:pt idx="3619">
                  <c:v>7.78638774360806</c:v>
                </c:pt>
                <c:pt idx="3620">
                  <c:v>7.7900545549444997</c:v>
                </c:pt>
                <c:pt idx="3621">
                  <c:v>7.8090699890427899</c:v>
                </c:pt>
                <c:pt idx="3622">
                  <c:v>7.8236125754407597</c:v>
                </c:pt>
                <c:pt idx="3623">
                  <c:v>7.7816339188049302</c:v>
                </c:pt>
                <c:pt idx="3624">
                  <c:v>7.8481372898394897</c:v>
                </c:pt>
                <c:pt idx="3625">
                  <c:v>7.8105083908581996</c:v>
                </c:pt>
                <c:pt idx="3626">
                  <c:v>7.85287733946471</c:v>
                </c:pt>
                <c:pt idx="3627">
                  <c:v>7.8533546677834902</c:v>
                </c:pt>
                <c:pt idx="3628">
                  <c:v>7.86299442336104</c:v>
                </c:pt>
                <c:pt idx="3629">
                  <c:v>7.8589072445863897</c:v>
                </c:pt>
                <c:pt idx="3630">
                  <c:v>7.86416207469758</c:v>
                </c:pt>
                <c:pt idx="3631">
                  <c:v>7.8644648708483897</c:v>
                </c:pt>
                <c:pt idx="3632">
                  <c:v>7.8598128147413604</c:v>
                </c:pt>
                <c:pt idx="3633">
                  <c:v>7.85513072624315</c:v>
                </c:pt>
                <c:pt idx="3634">
                  <c:v>7.8551154777852599</c:v>
                </c:pt>
                <c:pt idx="3635">
                  <c:v>7.8496671988676203</c:v>
                </c:pt>
                <c:pt idx="3636">
                  <c:v>7.8455536575419096</c:v>
                </c:pt>
                <c:pt idx="3637">
                  <c:v>7.8355323944091797</c:v>
                </c:pt>
                <c:pt idx="3638">
                  <c:v>7.8259232467212501</c:v>
                </c:pt>
                <c:pt idx="3639">
                  <c:v>7.8259209491692303</c:v>
                </c:pt>
                <c:pt idx="3640">
                  <c:v>7.8259871495671796</c:v>
                </c:pt>
                <c:pt idx="3641">
                  <c:v>7.8309358512726996</c:v>
                </c:pt>
                <c:pt idx="3642">
                  <c:v>7.8309241203109998</c:v>
                </c:pt>
                <c:pt idx="3643">
                  <c:v>7.8354912368134801</c:v>
                </c:pt>
                <c:pt idx="3644">
                  <c:v>7.8403969674956198</c:v>
                </c:pt>
                <c:pt idx="3645">
                  <c:v>7.8354639629761298</c:v>
                </c:pt>
                <c:pt idx="3646">
                  <c:v>7.8401426550232101</c:v>
                </c:pt>
                <c:pt idx="3647">
                  <c:v>7.8306571518056796</c:v>
                </c:pt>
                <c:pt idx="3648">
                  <c:v>7.82099901870669</c:v>
                </c:pt>
                <c:pt idx="3649">
                  <c:v>7.8352534370733098</c:v>
                </c:pt>
                <c:pt idx="3650">
                  <c:v>7.8301950350607603</c:v>
                </c:pt>
                <c:pt idx="3651">
                  <c:v>7.8349224236208297</c:v>
                </c:pt>
                <c:pt idx="3652">
                  <c:v>7.8396256053299203</c:v>
                </c:pt>
                <c:pt idx="3653">
                  <c:v>7.8442277669691496</c:v>
                </c:pt>
                <c:pt idx="3654">
                  <c:v>7.8726930822936296</c:v>
                </c:pt>
                <c:pt idx="3655">
                  <c:v>7.8869567424811002</c:v>
                </c:pt>
                <c:pt idx="3656">
                  <c:v>7.88695112702346</c:v>
                </c:pt>
                <c:pt idx="3657">
                  <c:v>7.8965225295136099</c:v>
                </c:pt>
                <c:pt idx="3658">
                  <c:v>7.9200784113514802</c:v>
                </c:pt>
                <c:pt idx="3659">
                  <c:v>7.91552242999005</c:v>
                </c:pt>
                <c:pt idx="3660">
                  <c:v>7.9109261090238299</c:v>
                </c:pt>
                <c:pt idx="3661">
                  <c:v>7.9343935010145898</c:v>
                </c:pt>
                <c:pt idx="3662">
                  <c:v>7.9772022730538499</c:v>
                </c:pt>
                <c:pt idx="3663">
                  <c:v>7.9773788600038102</c:v>
                </c:pt>
                <c:pt idx="3664">
                  <c:v>7.9774287058170001</c:v>
                </c:pt>
                <c:pt idx="3665">
                  <c:v>7.9866943482937698</c:v>
                </c:pt>
                <c:pt idx="3666">
                  <c:v>8.0009269712898003</c:v>
                </c:pt>
                <c:pt idx="3667">
                  <c:v>7.9581940553629202</c:v>
                </c:pt>
                <c:pt idx="3668">
                  <c:v>7.9484713424623701</c:v>
                </c:pt>
                <c:pt idx="3669">
                  <c:v>7.9344224219132498</c:v>
                </c:pt>
                <c:pt idx="3670">
                  <c:v>7.9343299950674897</c:v>
                </c:pt>
                <c:pt idx="3671">
                  <c:v>7.9341951826750101</c:v>
                </c:pt>
                <c:pt idx="3672">
                  <c:v>7.9060461175998302</c:v>
                </c:pt>
                <c:pt idx="3673">
                  <c:v>7.9107960128481798</c:v>
                </c:pt>
                <c:pt idx="3674">
                  <c:v>7.92483676599009</c:v>
                </c:pt>
                <c:pt idx="3675">
                  <c:v>7.924823809387</c:v>
                </c:pt>
                <c:pt idx="3676">
                  <c:v>7.9199912481138703</c:v>
                </c:pt>
                <c:pt idx="3677">
                  <c:v>7.9058666888740303</c:v>
                </c:pt>
                <c:pt idx="3678">
                  <c:v>8.0296589421148195</c:v>
                </c:pt>
                <c:pt idx="3679">
                  <c:v>8.0442050979850208</c:v>
                </c:pt>
                <c:pt idx="3680">
                  <c:v>8.0395848678371404</c:v>
                </c:pt>
                <c:pt idx="3681">
                  <c:v>8.0302463664109691</c:v>
                </c:pt>
                <c:pt idx="3682">
                  <c:v>8.0158169390226295</c:v>
                </c:pt>
                <c:pt idx="3683">
                  <c:v>8.0065740945829393</c:v>
                </c:pt>
                <c:pt idx="3684">
                  <c:v>8.0015933975428801</c:v>
                </c:pt>
                <c:pt idx="3685">
                  <c:v>7.9924412158573999</c:v>
                </c:pt>
                <c:pt idx="3686">
                  <c:v>7.9920802284259498</c:v>
                </c:pt>
                <c:pt idx="3687">
                  <c:v>7.9878185180777299</c:v>
                </c:pt>
                <c:pt idx="3688">
                  <c:v>7.9830744217088201</c:v>
                </c:pt>
                <c:pt idx="3689">
                  <c:v>7.9782314662348401</c:v>
                </c:pt>
                <c:pt idx="3690">
                  <c:v>7.9640437154757704</c:v>
                </c:pt>
                <c:pt idx="3691">
                  <c:v>7.95460277808297</c:v>
                </c:pt>
                <c:pt idx="3692">
                  <c:v>7.9446119010106404</c:v>
                </c:pt>
                <c:pt idx="3693">
                  <c:v>7.9354394128479502</c:v>
                </c:pt>
                <c:pt idx="3694">
                  <c:v>7.92578811900436</c:v>
                </c:pt>
                <c:pt idx="3695">
                  <c:v>7.9211795382392101</c:v>
                </c:pt>
                <c:pt idx="3696">
                  <c:v>7.9067866655377701</c:v>
                </c:pt>
                <c:pt idx="3697">
                  <c:v>7.8973925529688698</c:v>
                </c:pt>
                <c:pt idx="3698">
                  <c:v>7.88778005747732</c:v>
                </c:pt>
                <c:pt idx="3699">
                  <c:v>7.8782065079622399</c:v>
                </c:pt>
                <c:pt idx="3700">
                  <c:v>7.8779612063759501</c:v>
                </c:pt>
                <c:pt idx="3701">
                  <c:v>7.8539482194918397</c:v>
                </c:pt>
                <c:pt idx="3702">
                  <c:v>7.8540535572244696</c:v>
                </c:pt>
                <c:pt idx="3703">
                  <c:v>7.8686204334393803</c:v>
                </c:pt>
                <c:pt idx="3704">
                  <c:v>7.8358287586462501</c:v>
                </c:pt>
                <c:pt idx="3705">
                  <c:v>7.8729814342020203</c:v>
                </c:pt>
                <c:pt idx="3706">
                  <c:v>7.8730621049755101</c:v>
                </c:pt>
                <c:pt idx="3707">
                  <c:v>7.8738355810933696</c:v>
                </c:pt>
                <c:pt idx="3708">
                  <c:v>7.8548651926297399</c:v>
                </c:pt>
                <c:pt idx="3709">
                  <c:v>7.8541496705556497</c:v>
                </c:pt>
                <c:pt idx="3710">
                  <c:v>7.8500677518923903</c:v>
                </c:pt>
                <c:pt idx="3711">
                  <c:v>7.8357695171456401</c:v>
                </c:pt>
                <c:pt idx="3712">
                  <c:v>7.8399603027143501</c:v>
                </c:pt>
                <c:pt idx="3713">
                  <c:v>7.8310782284519496</c:v>
                </c:pt>
                <c:pt idx="3714">
                  <c:v>7.8310830516097099</c:v>
                </c:pt>
                <c:pt idx="3715">
                  <c:v>7.8358875918949398</c:v>
                </c:pt>
                <c:pt idx="3716">
                  <c:v>7.8406466242289197</c:v>
                </c:pt>
                <c:pt idx="3717">
                  <c:v>7.8406369735519599</c:v>
                </c:pt>
                <c:pt idx="3718">
                  <c:v>7.82171566051254</c:v>
                </c:pt>
                <c:pt idx="3719">
                  <c:v>7.80678995041999</c:v>
                </c:pt>
                <c:pt idx="3720">
                  <c:v>7.7969303029425996</c:v>
                </c:pt>
                <c:pt idx="3721">
                  <c:v>7.7873384715080096</c:v>
                </c:pt>
                <c:pt idx="3722">
                  <c:v>7.7732903866730796</c:v>
                </c:pt>
                <c:pt idx="3723">
                  <c:v>7.7782546748146597</c:v>
                </c:pt>
                <c:pt idx="3724">
                  <c:v>7.7641987957662302</c:v>
                </c:pt>
                <c:pt idx="3725">
                  <c:v>7.7540416081034804</c:v>
                </c:pt>
                <c:pt idx="3726">
                  <c:v>7.744533117504</c:v>
                </c:pt>
                <c:pt idx="3727">
                  <c:v>7.7403629695621801</c:v>
                </c:pt>
                <c:pt idx="3728">
                  <c:v>7.73507940006807</c:v>
                </c:pt>
                <c:pt idx="3729">
                  <c:v>7.7305352002455301</c:v>
                </c:pt>
                <c:pt idx="3730">
                  <c:v>7.7358432138357101</c:v>
                </c:pt>
                <c:pt idx="3731">
                  <c:v>7.8165959217877603</c:v>
                </c:pt>
                <c:pt idx="3732">
                  <c:v>7.8306844364424899</c:v>
                </c:pt>
                <c:pt idx="3733">
                  <c:v>7.83081711654531</c:v>
                </c:pt>
                <c:pt idx="3734">
                  <c:v>7.8307831907747696</c:v>
                </c:pt>
                <c:pt idx="3735">
                  <c:v>7.83121922167705</c:v>
                </c:pt>
                <c:pt idx="3736">
                  <c:v>7.8266409162743198</c:v>
                </c:pt>
                <c:pt idx="3737">
                  <c:v>7.8215738657924998</c:v>
                </c:pt>
                <c:pt idx="3738">
                  <c:v>7.8310055611756297</c:v>
                </c:pt>
                <c:pt idx="3739">
                  <c:v>7.8500712268954898</c:v>
                </c:pt>
                <c:pt idx="3740">
                  <c:v>7.8735596532666001</c:v>
                </c:pt>
                <c:pt idx="3741">
                  <c:v>7.8835459597001698</c:v>
                </c:pt>
                <c:pt idx="3742">
                  <c:v>7.8928613465245396</c:v>
                </c:pt>
                <c:pt idx="3743">
                  <c:v>7.8880872531800597</c:v>
                </c:pt>
                <c:pt idx="3744">
                  <c:v>7.8735903800128497</c:v>
                </c:pt>
                <c:pt idx="3745">
                  <c:v>7.8498892288766902</c:v>
                </c:pt>
                <c:pt idx="3746">
                  <c:v>7.8926143653875904</c:v>
                </c:pt>
                <c:pt idx="3747">
                  <c:v>7.8877631185856902</c:v>
                </c:pt>
                <c:pt idx="3748">
                  <c:v>7.8497318439335801</c:v>
                </c:pt>
                <c:pt idx="3749">
                  <c:v>7.8354140768063996</c:v>
                </c:pt>
                <c:pt idx="3750">
                  <c:v>7.8495951868459901</c:v>
                </c:pt>
                <c:pt idx="3751">
                  <c:v>7.8685969461869298</c:v>
                </c:pt>
                <c:pt idx="3752">
                  <c:v>7.8543119474863996</c:v>
                </c:pt>
                <c:pt idx="3753">
                  <c:v>7.8780679627073704</c:v>
                </c:pt>
                <c:pt idx="3754">
                  <c:v>7.8829272794642504</c:v>
                </c:pt>
                <c:pt idx="3755">
                  <c:v>7.9160240029426898</c:v>
                </c:pt>
                <c:pt idx="3756">
                  <c:v>7.92564627832098</c:v>
                </c:pt>
                <c:pt idx="3757">
                  <c:v>7.9305878393439704</c:v>
                </c:pt>
                <c:pt idx="3758">
                  <c:v>7.9162141209066501</c:v>
                </c:pt>
                <c:pt idx="3759">
                  <c:v>7.92554529232509</c:v>
                </c:pt>
                <c:pt idx="3760">
                  <c:v>7.9065380804139096</c:v>
                </c:pt>
                <c:pt idx="3761">
                  <c:v>7.8683810769215601</c:v>
                </c:pt>
                <c:pt idx="3762">
                  <c:v>7.9207357777535004</c:v>
                </c:pt>
                <c:pt idx="3763">
                  <c:v>7.9397791243490801</c:v>
                </c:pt>
                <c:pt idx="3764">
                  <c:v>7.9541469522257602</c:v>
                </c:pt>
                <c:pt idx="3765">
                  <c:v>7.9350208951350503</c:v>
                </c:pt>
                <c:pt idx="3766">
                  <c:v>7.9205871506258996</c:v>
                </c:pt>
                <c:pt idx="3767">
                  <c:v>7.9016430026442102</c:v>
                </c:pt>
                <c:pt idx="3768">
                  <c:v>7.8827497097572099</c:v>
                </c:pt>
                <c:pt idx="3769">
                  <c:v>7.8923800246867399</c:v>
                </c:pt>
                <c:pt idx="3770">
                  <c:v>7.8302406951665002</c:v>
                </c:pt>
                <c:pt idx="3771">
                  <c:v>7.7874802661201601</c:v>
                </c:pt>
                <c:pt idx="3772">
                  <c:v>7.7734053546469299</c:v>
                </c:pt>
                <c:pt idx="3773">
                  <c:v>7.7543028168785897</c:v>
                </c:pt>
                <c:pt idx="3774">
                  <c:v>7.7637370104194501</c:v>
                </c:pt>
                <c:pt idx="3775">
                  <c:v>7.7637574628521904</c:v>
                </c:pt>
                <c:pt idx="3776">
                  <c:v>7.7777747870320999</c:v>
                </c:pt>
                <c:pt idx="3777">
                  <c:v>7.7446933236116298</c:v>
                </c:pt>
                <c:pt idx="3778">
                  <c:v>7.8445882267379901</c:v>
                </c:pt>
                <c:pt idx="3779">
                  <c:v>7.8920631506258996</c:v>
                </c:pt>
                <c:pt idx="3780">
                  <c:v>7.8970445217903302</c:v>
                </c:pt>
                <c:pt idx="3781">
                  <c:v>7.8780762972413303</c:v>
                </c:pt>
                <c:pt idx="3782">
                  <c:v>7.8829519347339696</c:v>
                </c:pt>
                <c:pt idx="3783">
                  <c:v>7.84487032079603</c:v>
                </c:pt>
                <c:pt idx="3784">
                  <c:v>7.8878371363572297</c:v>
                </c:pt>
                <c:pt idx="3785">
                  <c:v>7.9020276137459602</c:v>
                </c:pt>
                <c:pt idx="3786">
                  <c:v>7.9117273469070399</c:v>
                </c:pt>
                <c:pt idx="3787">
                  <c:v>7.9165948164202904</c:v>
                </c:pt>
                <c:pt idx="3788">
                  <c:v>7.9165949458152403</c:v>
                </c:pt>
                <c:pt idx="3789">
                  <c:v>7.9070604501756501</c:v>
                </c:pt>
                <c:pt idx="3790">
                  <c:v>7.9023329458152398</c:v>
                </c:pt>
                <c:pt idx="3791">
                  <c:v>7.8975791348911804</c:v>
                </c:pt>
                <c:pt idx="3792">
                  <c:v>7.8928541026247796</c:v>
                </c:pt>
                <c:pt idx="3793">
                  <c:v>7.8833224720034201</c:v>
                </c:pt>
                <c:pt idx="3794">
                  <c:v>7.8785640602029696</c:v>
                </c:pt>
                <c:pt idx="3795">
                  <c:v>7.8733696919213303</c:v>
                </c:pt>
                <c:pt idx="3796">
                  <c:v>7.8646524957368502</c:v>
                </c:pt>
                <c:pt idx="3797">
                  <c:v>7.8598342656226903</c:v>
                </c:pt>
                <c:pt idx="3798">
                  <c:v>7.8546922980625897</c:v>
                </c:pt>
                <c:pt idx="3799">
                  <c:v>7.8453835668565999</c:v>
                </c:pt>
                <c:pt idx="3800">
                  <c:v>7.8453719584291504</c:v>
                </c:pt>
                <c:pt idx="3801">
                  <c:v>7.84942301485132</c:v>
                </c:pt>
                <c:pt idx="3802">
                  <c:v>7.8303913138151904</c:v>
                </c:pt>
                <c:pt idx="3803">
                  <c:v>7.8541660980921097</c:v>
                </c:pt>
                <c:pt idx="3804">
                  <c:v>7.8446690148513198</c:v>
                </c:pt>
                <c:pt idx="3805">
                  <c:v>7.8496158546463697</c:v>
                </c:pt>
                <c:pt idx="3806">
                  <c:v>7.8351705688294802</c:v>
                </c:pt>
                <c:pt idx="3807">
                  <c:v>7.8446737918956604</c:v>
                </c:pt>
                <c:pt idx="3808">
                  <c:v>7.8351705688294802</c:v>
                </c:pt>
                <c:pt idx="3809">
                  <c:v>7.83042750315043</c:v>
                </c:pt>
                <c:pt idx="3810">
                  <c:v>7.8304196453418999</c:v>
                </c:pt>
                <c:pt idx="3811">
                  <c:v>7.8209116453418996</c:v>
                </c:pt>
                <c:pt idx="3812">
                  <c:v>7.8208959428122302</c:v>
                </c:pt>
                <c:pt idx="3813">
                  <c:v>7.8256342577358096</c:v>
                </c:pt>
                <c:pt idx="3814">
                  <c:v>7.81136442174384</c:v>
                </c:pt>
                <c:pt idx="3815">
                  <c:v>7.8018377422085399</c:v>
                </c:pt>
                <c:pt idx="3816">
                  <c:v>7.79707413759769</c:v>
                </c:pt>
                <c:pt idx="3817">
                  <c:v>7.7780053452147699</c:v>
                </c:pt>
                <c:pt idx="3818">
                  <c:v>7.7780023999499202</c:v>
                </c:pt>
                <c:pt idx="3819">
                  <c:v>7.7589708603769596</c:v>
                </c:pt>
                <c:pt idx="3820">
                  <c:v>7.7589223677932404</c:v>
                </c:pt>
                <c:pt idx="3821">
                  <c:v>7.7256404653519599</c:v>
                </c:pt>
                <c:pt idx="3822">
                  <c:v>7.7255825015280601</c:v>
                </c:pt>
                <c:pt idx="3823">
                  <c:v>7.7398213739095496</c:v>
                </c:pt>
                <c:pt idx="3824">
                  <c:v>7.7350310802343998</c:v>
                </c:pt>
                <c:pt idx="3825">
                  <c:v>7.7065125984067997</c:v>
                </c:pt>
                <c:pt idx="3826">
                  <c:v>7.7064840926513103</c:v>
                </c:pt>
                <c:pt idx="3827">
                  <c:v>7.7207460926513098</c:v>
                </c:pt>
                <c:pt idx="3828">
                  <c:v>7.7207641586484996</c:v>
                </c:pt>
                <c:pt idx="3829">
                  <c:v>7.7065279773962301</c:v>
                </c:pt>
                <c:pt idx="3830">
                  <c:v>7.7017761072671096</c:v>
                </c:pt>
                <c:pt idx="3831">
                  <c:v>7.6970193414317603</c:v>
                </c:pt>
                <c:pt idx="3832">
                  <c:v>7.6970221072671103</c:v>
                </c:pt>
                <c:pt idx="3833">
                  <c:v>7.7065245871053198</c:v>
                </c:pt>
                <c:pt idx="3834">
                  <c:v>7.6827803838920401</c:v>
                </c:pt>
                <c:pt idx="3835">
                  <c:v>7.6827797489782297</c:v>
                </c:pt>
                <c:pt idx="3836">
                  <c:v>7.7017929971608901</c:v>
                </c:pt>
                <c:pt idx="3837">
                  <c:v>7.7017755047176104</c:v>
                </c:pt>
                <c:pt idx="3838">
                  <c:v>7.7255014679960103</c:v>
                </c:pt>
                <c:pt idx="3839">
                  <c:v>7.7350144174970996</c:v>
                </c:pt>
                <c:pt idx="3840">
                  <c:v>7.7539797032437399</c:v>
                </c:pt>
                <c:pt idx="3841">
                  <c:v>7.7729704948221601</c:v>
                </c:pt>
                <c:pt idx="3842">
                  <c:v>7.7871799072124999</c:v>
                </c:pt>
                <c:pt idx="3843">
                  <c:v>7.8203933751513297</c:v>
                </c:pt>
                <c:pt idx="3844">
                  <c:v>7.8203609429990797</c:v>
                </c:pt>
                <c:pt idx="3845">
                  <c:v>7.8156120148630599</c:v>
                </c:pt>
                <c:pt idx="3846">
                  <c:v>7.8203590025712097</c:v>
                </c:pt>
                <c:pt idx="3847">
                  <c:v>7.8393375349980801</c:v>
                </c:pt>
                <c:pt idx="3848">
                  <c:v>7.8440670779376802</c:v>
                </c:pt>
                <c:pt idx="3849">
                  <c:v>7.8582929337450302</c:v>
                </c:pt>
                <c:pt idx="3850">
                  <c:v>7.8630095104097801</c:v>
                </c:pt>
                <c:pt idx="3851">
                  <c:v>7.8963080862558304</c:v>
                </c:pt>
                <c:pt idx="3852">
                  <c:v>7.9390881886012803</c:v>
                </c:pt>
                <c:pt idx="3853">
                  <c:v>7.9581477535481104</c:v>
                </c:pt>
                <c:pt idx="3854">
                  <c:v>7.9581819977614998</c:v>
                </c:pt>
                <c:pt idx="3855">
                  <c:v>7.9012135026530501</c:v>
                </c:pt>
                <c:pt idx="3856">
                  <c:v>7.9107164521710001</c:v>
                </c:pt>
                <c:pt idx="3857">
                  <c:v>7.9201943521068898</c:v>
                </c:pt>
                <c:pt idx="3858">
                  <c:v>7.8964097266595497</c:v>
                </c:pt>
                <c:pt idx="3859">
                  <c:v>7.8916259977615004</c:v>
                </c:pt>
                <c:pt idx="3860">
                  <c:v>7.8440591454531097</c:v>
                </c:pt>
                <c:pt idx="3861">
                  <c:v>7.8440813476288902</c:v>
                </c:pt>
                <c:pt idx="3862">
                  <c:v>7.8868184754499504</c:v>
                </c:pt>
                <c:pt idx="3863">
                  <c:v>7.8868184754499504</c:v>
                </c:pt>
                <c:pt idx="3864">
                  <c:v>7.9390874947647703</c:v>
                </c:pt>
                <c:pt idx="3865">
                  <c:v>8.0055964371016302</c:v>
                </c:pt>
                <c:pt idx="3866">
                  <c:v>7.9580249168401904</c:v>
                </c:pt>
                <c:pt idx="3867">
                  <c:v>7.94860963567639</c:v>
                </c:pt>
                <c:pt idx="3868">
                  <c:v>7.94854704822753</c:v>
                </c:pt>
                <c:pt idx="3869">
                  <c:v>7.9295258893013401</c:v>
                </c:pt>
                <c:pt idx="3870">
                  <c:v>7.9105134977442999</c:v>
                </c:pt>
                <c:pt idx="3871">
                  <c:v>7.8961417006867602</c:v>
                </c:pt>
                <c:pt idx="3872">
                  <c:v>7.9008655441892497</c:v>
                </c:pt>
                <c:pt idx="3873">
                  <c:v>7.9054913548210504</c:v>
                </c:pt>
                <c:pt idx="3874">
                  <c:v>7.9196998541417898</c:v>
                </c:pt>
                <c:pt idx="3875">
                  <c:v>7.9244806207390903</c:v>
                </c:pt>
                <c:pt idx="3876">
                  <c:v>7.9387069806950601</c:v>
                </c:pt>
                <c:pt idx="3877">
                  <c:v>7.9767550362930297</c:v>
                </c:pt>
                <c:pt idx="3878">
                  <c:v>8.0005554640041403</c:v>
                </c:pt>
                <c:pt idx="3879">
                  <c:v>7.9673440216773699</c:v>
                </c:pt>
                <c:pt idx="3880">
                  <c:v>7.8960845837612998</c:v>
                </c:pt>
                <c:pt idx="3881">
                  <c:v>7.8248305728085699</c:v>
                </c:pt>
                <c:pt idx="3882">
                  <c:v>7.9437242484590698</c:v>
                </c:pt>
                <c:pt idx="3883">
                  <c:v>7.9389869686470202</c:v>
                </c:pt>
                <c:pt idx="3884">
                  <c:v>7.9437732495981397</c:v>
                </c:pt>
                <c:pt idx="3885">
                  <c:v>7.9437724117493103</c:v>
                </c:pt>
                <c:pt idx="3886">
                  <c:v>7.9295332157799097</c:v>
                </c:pt>
                <c:pt idx="3887">
                  <c:v>7.9200200603542301</c:v>
                </c:pt>
                <c:pt idx="3888">
                  <c:v>7.8819777491166603</c:v>
                </c:pt>
                <c:pt idx="3889">
                  <c:v>7.8582150909009201</c:v>
                </c:pt>
                <c:pt idx="3890">
                  <c:v>7.8439604371016296</c:v>
                </c:pt>
                <c:pt idx="3891">
                  <c:v>7.8439677877182801</c:v>
                </c:pt>
                <c:pt idx="3892">
                  <c:v>7.8297131427504096</c:v>
                </c:pt>
                <c:pt idx="3893">
                  <c:v>7.8297057877182796</c:v>
                </c:pt>
                <c:pt idx="3894">
                  <c:v>7.8297006427953999</c:v>
                </c:pt>
                <c:pt idx="3895">
                  <c:v>7.81542174911666</c:v>
                </c:pt>
                <c:pt idx="3896">
                  <c:v>7.8201779387188299</c:v>
                </c:pt>
                <c:pt idx="3897">
                  <c:v>7.8201537502672798</c:v>
                </c:pt>
                <c:pt idx="3898">
                  <c:v>7.8058865835650799</c:v>
                </c:pt>
                <c:pt idx="3899">
                  <c:v>7.8153704803273296</c:v>
                </c:pt>
                <c:pt idx="3900">
                  <c:v>7.8011292039253997</c:v>
                </c:pt>
                <c:pt idx="3901">
                  <c:v>7.8011313231853601</c:v>
                </c:pt>
                <c:pt idx="3902">
                  <c:v>7.7773467276771102</c:v>
                </c:pt>
                <c:pt idx="3903">
                  <c:v>7.8724102580123096</c:v>
                </c:pt>
                <c:pt idx="3904">
                  <c:v>7.8251659748095799</c:v>
                </c:pt>
                <c:pt idx="3905">
                  <c:v>7.8678992205153202</c:v>
                </c:pt>
                <c:pt idx="3906">
                  <c:v>7.8676980927366502</c:v>
                </c:pt>
                <c:pt idx="3907">
                  <c:v>7.8392057184858199</c:v>
                </c:pt>
                <c:pt idx="3908">
                  <c:v>7.8344590888212302</c:v>
                </c:pt>
                <c:pt idx="3909">
                  <c:v>7.83476511893174</c:v>
                </c:pt>
                <c:pt idx="3910">
                  <c:v>7.8391909910591897</c:v>
                </c:pt>
                <c:pt idx="3911">
                  <c:v>7.8201993291525502</c:v>
                </c:pt>
                <c:pt idx="3912">
                  <c:v>7.8108359093027699</c:v>
                </c:pt>
                <c:pt idx="3913">
                  <c:v>7.8252325513209602</c:v>
                </c:pt>
                <c:pt idx="3914">
                  <c:v>7.7967146156171001</c:v>
                </c:pt>
                <c:pt idx="3915">
                  <c:v>7.7918887773921304</c:v>
                </c:pt>
                <c:pt idx="3916">
                  <c:v>7.7870843575935096</c:v>
                </c:pt>
                <c:pt idx="3917">
                  <c:v>7.7586785612190097</c:v>
                </c:pt>
                <c:pt idx="3918">
                  <c:v>7.75838257680822</c:v>
                </c:pt>
                <c:pt idx="3919">
                  <c:v>7.7679178427338096</c:v>
                </c:pt>
                <c:pt idx="3920">
                  <c:v>7.7679412673986699</c:v>
                </c:pt>
                <c:pt idx="3921">
                  <c:v>7.7631615978612096</c:v>
                </c:pt>
                <c:pt idx="3922">
                  <c:v>7.7726423525649802</c:v>
                </c:pt>
                <c:pt idx="3923">
                  <c:v>7.7630975891961196</c:v>
                </c:pt>
                <c:pt idx="3924">
                  <c:v>7.7393004098283003</c:v>
                </c:pt>
                <c:pt idx="3925">
                  <c:v>7.7297975841803996</c:v>
                </c:pt>
                <c:pt idx="3926">
                  <c:v>7.7250626132505804</c:v>
                </c:pt>
                <c:pt idx="3927">
                  <c:v>7.7250677732082202</c:v>
                </c:pt>
                <c:pt idx="3928">
                  <c:v>7.7298027584028297</c:v>
                </c:pt>
                <c:pt idx="3929">
                  <c:v>7.72502375464894</c:v>
                </c:pt>
                <c:pt idx="3930">
                  <c:v>7.7107669362635898</c:v>
                </c:pt>
                <c:pt idx="3931">
                  <c:v>7.8105893821657704</c:v>
                </c:pt>
                <c:pt idx="3932">
                  <c:v>7.8011317732082199</c:v>
                </c:pt>
                <c:pt idx="3933">
                  <c:v>7.8344671427504098</c:v>
                </c:pt>
                <c:pt idx="3934">
                  <c:v>7.8249400603542298</c:v>
                </c:pt>
                <c:pt idx="3935">
                  <c:v>7.8201787302462504</c:v>
                </c:pt>
                <c:pt idx="3936">
                  <c:v>7.8296794045559501</c:v>
                </c:pt>
                <c:pt idx="3937">
                  <c:v>7.8106788922226196</c:v>
                </c:pt>
                <c:pt idx="3938">
                  <c:v>7.82492540455595</c:v>
                </c:pt>
                <c:pt idx="3939">
                  <c:v>7.8296845672405899</c:v>
                </c:pt>
                <c:pt idx="3940">
                  <c:v>7.83919041578321</c:v>
                </c:pt>
                <c:pt idx="3941">
                  <c:v>7.8439276772044302</c:v>
                </c:pt>
                <c:pt idx="3942">
                  <c:v>7.8344175649444399</c:v>
                </c:pt>
                <c:pt idx="3943">
                  <c:v>7.8344050962163703</c:v>
                </c:pt>
                <c:pt idx="3944">
                  <c:v>7.84387783012592</c:v>
                </c:pt>
                <c:pt idx="3945">
                  <c:v>7.9388228769295797</c:v>
                </c:pt>
                <c:pt idx="3946">
                  <c:v>8.0243358507465707</c:v>
                </c:pt>
                <c:pt idx="3947">
                  <c:v>7.9768841643706399</c:v>
                </c:pt>
                <c:pt idx="3948">
                  <c:v>8.0148582399157196</c:v>
                </c:pt>
                <c:pt idx="3949">
                  <c:v>8.0243432126501997</c:v>
                </c:pt>
                <c:pt idx="3950">
                  <c:v>8.0338496767062892</c:v>
                </c:pt>
                <c:pt idx="3951">
                  <c:v>8.0196020388199205</c:v>
                </c:pt>
                <c:pt idx="3952">
                  <c:v>8.0148801513765306</c:v>
                </c:pt>
                <c:pt idx="3953">
                  <c:v>7.9816218038820699</c:v>
                </c:pt>
                <c:pt idx="3954">
                  <c:v>7.9673454192439399</c:v>
                </c:pt>
                <c:pt idx="3955">
                  <c:v>7.9530834192439404</c:v>
                </c:pt>
                <c:pt idx="3956">
                  <c:v>7.9435663273344304</c:v>
                </c:pt>
                <c:pt idx="3957">
                  <c:v>7.9340530523346997</c:v>
                </c:pt>
                <c:pt idx="3958">
                  <c:v>7.9292971541628798</c:v>
                </c:pt>
                <c:pt idx="3959">
                  <c:v>7.9387874207559799</c:v>
                </c:pt>
                <c:pt idx="3960">
                  <c:v>7.9340243717179497</c:v>
                </c:pt>
                <c:pt idx="3961">
                  <c:v>7.9530134174675604</c:v>
                </c:pt>
                <c:pt idx="3962">
                  <c:v>7.9672505420079096</c:v>
                </c:pt>
                <c:pt idx="3963">
                  <c:v>7.9577425420079102</c:v>
                </c:pt>
                <c:pt idx="3964">
                  <c:v>7.9149583514060096</c:v>
                </c:pt>
                <c:pt idx="3965">
                  <c:v>7.9624769806950599</c:v>
                </c:pt>
                <c:pt idx="3966">
                  <c:v>7.9387640580179797</c:v>
                </c:pt>
                <c:pt idx="3967">
                  <c:v>7.9054879193456404</c:v>
                </c:pt>
                <c:pt idx="3968">
                  <c:v>7.87217235140601</c:v>
                </c:pt>
                <c:pt idx="3969">
                  <c:v>7.8721778490285796</c:v>
                </c:pt>
                <c:pt idx="3970">
                  <c:v>7.8721065264715904</c:v>
                </c:pt>
                <c:pt idx="3971">
                  <c:v>7.8625558079067801</c:v>
                </c:pt>
                <c:pt idx="3972">
                  <c:v>7.8434606716827604</c:v>
                </c:pt>
                <c:pt idx="3973">
                  <c:v>7.8624050967816901</c:v>
                </c:pt>
                <c:pt idx="3974">
                  <c:v>7.9384811944353801</c:v>
                </c:pt>
                <c:pt idx="3975">
                  <c:v>7.9860759070457004</c:v>
                </c:pt>
                <c:pt idx="3976">
                  <c:v>7.9910148784193504</c:v>
                </c:pt>
                <c:pt idx="3977">
                  <c:v>7.9911730615438001</c:v>
                </c:pt>
                <c:pt idx="3978">
                  <c:v>7.9817840648460798</c:v>
                </c:pt>
                <c:pt idx="3979">
                  <c:v>7.9818546748301999</c:v>
                </c:pt>
                <c:pt idx="3980">
                  <c:v>7.9771612998749504</c:v>
                </c:pt>
                <c:pt idx="3981">
                  <c:v>7.9629069932430498</c:v>
                </c:pt>
                <c:pt idx="3982">
                  <c:v>7.9534292880268902</c:v>
                </c:pt>
                <c:pt idx="3983">
                  <c:v>7.9439014125179002</c:v>
                </c:pt>
                <c:pt idx="3984">
                  <c:v>7.9344010575259496</c:v>
                </c:pt>
                <c:pt idx="3985">
                  <c:v>7.91537460615824</c:v>
                </c:pt>
                <c:pt idx="3986">
                  <c:v>7.9010721009150098</c:v>
                </c:pt>
                <c:pt idx="3987">
                  <c:v>7.88677971691701</c:v>
                </c:pt>
                <c:pt idx="3988">
                  <c:v>7.8819676341490901</c:v>
                </c:pt>
                <c:pt idx="3989">
                  <c:v>7.8771860854001803</c:v>
                </c:pt>
                <c:pt idx="3990">
                  <c:v>7.8771785568411801</c:v>
                </c:pt>
                <c:pt idx="3991">
                  <c:v>7.8676654550582397</c:v>
                </c:pt>
                <c:pt idx="3992">
                  <c:v>7.8724194550582398</c:v>
                </c:pt>
                <c:pt idx="3993">
                  <c:v>7.8676654550582397</c:v>
                </c:pt>
                <c:pt idx="3994">
                  <c:v>7.8581526218606204</c:v>
                </c:pt>
                <c:pt idx="3995">
                  <c:v>7.8486419272703198</c:v>
                </c:pt>
                <c:pt idx="3996">
                  <c:v>7.8486220999478702</c:v>
                </c:pt>
                <c:pt idx="3997">
                  <c:v>7.8438629801233599</c:v>
                </c:pt>
                <c:pt idx="3998">
                  <c:v>7.8343526014571498</c:v>
                </c:pt>
                <c:pt idx="3999">
                  <c:v>7.81533386017189</c:v>
                </c:pt>
                <c:pt idx="4000">
                  <c:v>7.7820016253961803</c:v>
                </c:pt>
                <c:pt idx="4001">
                  <c:v>7.7915170769309796</c:v>
                </c:pt>
                <c:pt idx="4002">
                  <c:v>7.7772275723803101</c:v>
                </c:pt>
                <c:pt idx="4003">
                  <c:v>7.8105353842339502</c:v>
                </c:pt>
                <c:pt idx="4004">
                  <c:v>7.8485893561177402</c:v>
                </c:pt>
                <c:pt idx="4005">
                  <c:v>7.86764799759308</c:v>
                </c:pt>
                <c:pt idx="4006">
                  <c:v>7.8534010326866603</c:v>
                </c:pt>
                <c:pt idx="4007">
                  <c:v>7.8249146974992199</c:v>
                </c:pt>
                <c:pt idx="4008">
                  <c:v>7.8011396102484198</c:v>
                </c:pt>
                <c:pt idx="4009">
                  <c:v>7.8011622728676899</c:v>
                </c:pt>
                <c:pt idx="4010">
                  <c:v>7.79640071425972</c:v>
                </c:pt>
                <c:pt idx="4011">
                  <c:v>7.7868876341490898</c:v>
                </c:pt>
                <c:pt idx="4012">
                  <c:v>7.77736961024842</c:v>
                </c:pt>
                <c:pt idx="4013">
                  <c:v>7.7583560763098101</c:v>
                </c:pt>
                <c:pt idx="4014">
                  <c:v>7.75358208540018</c:v>
                </c:pt>
                <c:pt idx="4015">
                  <c:v>7.7678013703375299</c:v>
                </c:pt>
                <c:pt idx="4016">
                  <c:v>7.7963428217277198</c:v>
                </c:pt>
                <c:pt idx="4017">
                  <c:v>7.7487778601718897</c:v>
                </c:pt>
                <c:pt idx="4018">
                  <c:v>7.7344639246525899</c:v>
                </c:pt>
                <c:pt idx="4019">
                  <c:v>7.7487236253961802</c:v>
                </c:pt>
                <c:pt idx="4020">
                  <c:v>7.7106916253961799</c:v>
                </c:pt>
                <c:pt idx="4021">
                  <c:v>7.7202070769309703</c:v>
                </c:pt>
                <c:pt idx="4022">
                  <c:v>7.7202047811807502</c:v>
                </c:pt>
                <c:pt idx="4023">
                  <c:v>7.7201624339161103</c:v>
                </c:pt>
                <c:pt idx="4024">
                  <c:v>7.7154061864583801</c:v>
                </c:pt>
                <c:pt idx="4025">
                  <c:v>7.7201705412610702</c:v>
                </c:pt>
                <c:pt idx="4026">
                  <c:v>7.7201794520348797</c:v>
                </c:pt>
                <c:pt idx="4027">
                  <c:v>7.7344081205803903</c:v>
                </c:pt>
                <c:pt idx="4028">
                  <c:v>7.7343764324205502</c:v>
                </c:pt>
                <c:pt idx="4029">
                  <c:v>7.7248610697238904</c:v>
                </c:pt>
                <c:pt idx="4030">
                  <c:v>7.7201101451924501</c:v>
                </c:pt>
                <c:pt idx="4031">
                  <c:v>7.72490232531419</c:v>
                </c:pt>
                <c:pt idx="4032">
                  <c:v>7.7439147778626696</c:v>
                </c:pt>
                <c:pt idx="4033">
                  <c:v>7.7771780610234504</c:v>
                </c:pt>
                <c:pt idx="4034">
                  <c:v>7.7819372702948604</c:v>
                </c:pt>
                <c:pt idx="4035">
                  <c:v>7.8152269444157003</c:v>
                </c:pt>
                <c:pt idx="4036">
                  <c:v>7.8152373412776397</c:v>
                </c:pt>
                <c:pt idx="4037">
                  <c:v>7.8722749444157003</c:v>
                </c:pt>
                <c:pt idx="4038">
                  <c:v>7.8722867014091698</c:v>
                </c:pt>
                <c:pt idx="4039">
                  <c:v>7.8675062114657299</c:v>
                </c:pt>
                <c:pt idx="4040">
                  <c:v>7.88175870923462</c:v>
                </c:pt>
                <c:pt idx="4041">
                  <c:v>7.8912667092346203</c:v>
                </c:pt>
                <c:pt idx="4042">
                  <c:v>7.8627091606771797</c:v>
                </c:pt>
                <c:pt idx="4043">
                  <c:v>7.8579530852137296</c:v>
                </c:pt>
                <c:pt idx="4044">
                  <c:v>7.8959798471195697</c:v>
                </c:pt>
                <c:pt idx="4045">
                  <c:v>7.9244653186259502</c:v>
                </c:pt>
                <c:pt idx="4046">
                  <c:v>7.9196729930437204</c:v>
                </c:pt>
                <c:pt idx="4047">
                  <c:v>8.0003379070457008</c:v>
                </c:pt>
                <c:pt idx="4048">
                  <c:v>8.0241385833486607</c:v>
                </c:pt>
                <c:pt idx="4049">
                  <c:v>8.0289495992189792</c:v>
                </c:pt>
                <c:pt idx="4050">
                  <c:v>8.0431904514846604</c:v>
                </c:pt>
                <c:pt idx="4051">
                  <c:v>7.9576700186870202</c:v>
                </c:pt>
                <c:pt idx="4052">
                  <c:v>7.9339052975980504</c:v>
                </c:pt>
                <c:pt idx="4053">
                  <c:v>7.9814069929446703</c:v>
                </c:pt>
                <c:pt idx="4054">
                  <c:v>7.9386045724538903</c:v>
                </c:pt>
                <c:pt idx="4055">
                  <c:v>7.9481289929446701</c:v>
                </c:pt>
                <c:pt idx="4056">
                  <c:v>7.8863844297005201</c:v>
                </c:pt>
                <c:pt idx="4057">
                  <c:v>7.8672864619052003</c:v>
                </c:pt>
                <c:pt idx="4058">
                  <c:v>7.9907816142777603</c:v>
                </c:pt>
                <c:pt idx="4059">
                  <c:v>7.8673192283243996</c:v>
                </c:pt>
                <c:pt idx="4060">
                  <c:v>7.9860061705163803</c:v>
                </c:pt>
                <c:pt idx="4061">
                  <c:v>7.9195020290875604</c:v>
                </c:pt>
                <c:pt idx="4062">
                  <c:v>7.9622113239399104</c:v>
                </c:pt>
                <c:pt idx="4063">
                  <c:v>7.9433259163071597</c:v>
                </c:pt>
                <c:pt idx="4064">
                  <c:v>7.9717477081946697</c:v>
                </c:pt>
                <c:pt idx="4065">
                  <c:v>7.9100863915871704</c:v>
                </c:pt>
                <c:pt idx="4066">
                  <c:v>7.9100965058137502</c:v>
                </c:pt>
                <c:pt idx="4067">
                  <c:v>7.8815671948304198</c:v>
                </c:pt>
                <c:pt idx="4068">
                  <c:v>7.8387739706549198</c:v>
                </c:pt>
                <c:pt idx="4069">
                  <c:v>7.7817317445503198</c:v>
                </c:pt>
                <c:pt idx="4070">
                  <c:v>7.9575823347120496</c:v>
                </c:pt>
                <c:pt idx="4071">
                  <c:v>7.9581786898517004</c:v>
                </c:pt>
                <c:pt idx="4072">
                  <c:v>7.9393918746018501</c:v>
                </c:pt>
                <c:pt idx="4073">
                  <c:v>7.93955143402379</c:v>
                </c:pt>
                <c:pt idx="4074">
                  <c:v>7.9254235250954901</c:v>
                </c:pt>
                <c:pt idx="4075">
                  <c:v>7.9112908916162503</c:v>
                </c:pt>
                <c:pt idx="4076">
                  <c:v>7.9066290471825704</c:v>
                </c:pt>
                <c:pt idx="4077">
                  <c:v>7.8972391840103899</c:v>
                </c:pt>
                <c:pt idx="4078">
                  <c:v>7.8878555254722498</c:v>
                </c:pt>
                <c:pt idx="4079">
                  <c:v>7.87369281660939</c:v>
                </c:pt>
                <c:pt idx="4080">
                  <c:v>7.8642457492294904</c:v>
                </c:pt>
                <c:pt idx="4081">
                  <c:v>7.8500361961930398</c:v>
                </c:pt>
                <c:pt idx="4082">
                  <c:v>7.8358004774148702</c:v>
                </c:pt>
                <c:pt idx="4083">
                  <c:v>7.8215384774148697</c:v>
                </c:pt>
                <c:pt idx="4084">
                  <c:v>7.8119954443379802</c:v>
                </c:pt>
                <c:pt idx="4085">
                  <c:v>7.8024481335564397</c:v>
                </c:pt>
                <c:pt idx="4086">
                  <c:v>7.7929183011410403</c:v>
                </c:pt>
                <c:pt idx="4087">
                  <c:v>7.7881468701763996</c:v>
                </c:pt>
                <c:pt idx="4088">
                  <c:v>7.7833581319050102</c:v>
                </c:pt>
                <c:pt idx="4089">
                  <c:v>7.7881168510734504</c:v>
                </c:pt>
                <c:pt idx="4090">
                  <c:v>7.78806437256668</c:v>
                </c:pt>
                <c:pt idx="4091">
                  <c:v>7.7785477099704297</c:v>
                </c:pt>
                <c:pt idx="4092">
                  <c:v>7.7785348085860697</c:v>
                </c:pt>
                <c:pt idx="4093">
                  <c:v>7.76901374791424</c:v>
                </c:pt>
                <c:pt idx="4094">
                  <c:v>7.7642254287735399</c:v>
                </c:pt>
                <c:pt idx="4095">
                  <c:v>7.7546915913943</c:v>
                </c:pt>
                <c:pt idx="4096">
                  <c:v>7.7213623915690297</c:v>
                </c:pt>
                <c:pt idx="4097">
                  <c:v>7.7260947870421903</c:v>
                </c:pt>
                <c:pt idx="4098">
                  <c:v>7.7308402254659496</c:v>
                </c:pt>
                <c:pt idx="4099">
                  <c:v>7.7260439482785097</c:v>
                </c:pt>
                <c:pt idx="4100">
                  <c:v>7.7070450096445304</c:v>
                </c:pt>
                <c:pt idx="4101">
                  <c:v>7.6975029041296201</c:v>
                </c:pt>
                <c:pt idx="4102">
                  <c:v>7.68322440791313</c:v>
                </c:pt>
                <c:pt idx="4103">
                  <c:v>7.6689459934748498</c:v>
                </c:pt>
                <c:pt idx="4104">
                  <c:v>7.6546800511541804</c:v>
                </c:pt>
                <c:pt idx="4105">
                  <c:v>7.6975119201420297</c:v>
                </c:pt>
                <c:pt idx="4106">
                  <c:v>7.7118071152157901</c:v>
                </c:pt>
                <c:pt idx="4107">
                  <c:v>7.7165823112398897</c:v>
                </c:pt>
                <c:pt idx="4108">
                  <c:v>7.7023587438632299</c:v>
                </c:pt>
                <c:pt idx="4109">
                  <c:v>7.6880840326125899</c:v>
                </c:pt>
                <c:pt idx="4110">
                  <c:v>7.6928552016862604</c:v>
                </c:pt>
                <c:pt idx="4111">
                  <c:v>7.6785250567116003</c:v>
                </c:pt>
                <c:pt idx="4112">
                  <c:v>7.6690130096445301</c:v>
                </c:pt>
                <c:pt idx="4113">
                  <c:v>7.65945387720223</c:v>
                </c:pt>
                <c:pt idx="4114">
                  <c:v>7.6403868997928504</c:v>
                </c:pt>
                <c:pt idx="4115">
                  <c:v>7.6355950922232001</c:v>
                </c:pt>
                <c:pt idx="4116">
                  <c:v>7.6402687940877199</c:v>
                </c:pt>
                <c:pt idx="4117">
                  <c:v>7.6307896634422701</c:v>
                </c:pt>
                <c:pt idx="4118">
                  <c:v>7.6022717316654198</c:v>
                </c:pt>
                <c:pt idx="4119">
                  <c:v>7.6116800159550904</c:v>
                </c:pt>
                <c:pt idx="4120">
                  <c:v>7.6355045127523899</c:v>
                </c:pt>
                <c:pt idx="4121">
                  <c:v>7.6212168973038503</c:v>
                </c:pt>
                <c:pt idx="4122">
                  <c:v>7.6641097655421904</c:v>
                </c:pt>
                <c:pt idx="4123">
                  <c:v>7.6830085916104496</c:v>
                </c:pt>
                <c:pt idx="4124">
                  <c:v>7.7115150139740001</c:v>
                </c:pt>
                <c:pt idx="4125">
                  <c:v>7.8018500988012196</c:v>
                </c:pt>
                <c:pt idx="4126">
                  <c:v>7.7542607031380397</c:v>
                </c:pt>
                <c:pt idx="4127">
                  <c:v>7.7685402905843803</c:v>
                </c:pt>
                <c:pt idx="4128">
                  <c:v>7.7589759185254001</c:v>
                </c:pt>
                <c:pt idx="4129">
                  <c:v>7.7970348788165804</c:v>
                </c:pt>
                <c:pt idx="4130">
                  <c:v>7.7732838972059497</c:v>
                </c:pt>
                <c:pt idx="4131">
                  <c:v>7.7589606035191396</c:v>
                </c:pt>
                <c:pt idx="4132">
                  <c:v>7.7970137193318898</c:v>
                </c:pt>
                <c:pt idx="4133">
                  <c:v>7.8112757193318902</c:v>
                </c:pt>
                <c:pt idx="4134">
                  <c:v>7.85878750288306</c:v>
                </c:pt>
                <c:pt idx="4135">
                  <c:v>7.88724775869707</c:v>
                </c:pt>
                <c:pt idx="4136">
                  <c:v>7.8825073832540804</c:v>
                </c:pt>
                <c:pt idx="4137">
                  <c:v>7.8397562908722103</c:v>
                </c:pt>
                <c:pt idx="4138">
                  <c:v>7.9109832196066199</c:v>
                </c:pt>
                <c:pt idx="4139">
                  <c:v>7.9252064890585201</c:v>
                </c:pt>
                <c:pt idx="4140">
                  <c:v>7.9870024057592399</c:v>
                </c:pt>
                <c:pt idx="4141">
                  <c:v>7.9394732416464002</c:v>
                </c:pt>
                <c:pt idx="4142">
                  <c:v>7.9726420597707204</c:v>
                </c:pt>
                <c:pt idx="4143">
                  <c:v>7.9916242421365897</c:v>
                </c:pt>
                <c:pt idx="4144">
                  <c:v>8.0676125493665598</c:v>
                </c:pt>
                <c:pt idx="4145">
                  <c:v>8.0675834441792809</c:v>
                </c:pt>
                <c:pt idx="4146">
                  <c:v>8.0675931463642705</c:v>
                </c:pt>
                <c:pt idx="4147">
                  <c:v>8.05802435818247</c:v>
                </c:pt>
                <c:pt idx="4148">
                  <c:v>8.0580528186100597</c:v>
                </c:pt>
                <c:pt idx="4149">
                  <c:v>8.0580512756429599</c:v>
                </c:pt>
                <c:pt idx="4150">
                  <c:v>8.0485208650183804</c:v>
                </c:pt>
                <c:pt idx="4151">
                  <c:v>8.0627908921274791</c:v>
                </c:pt>
                <c:pt idx="4152">
                  <c:v>8.0580048098678496</c:v>
                </c:pt>
                <c:pt idx="4153">
                  <c:v>8.0532236992215704</c:v>
                </c:pt>
                <c:pt idx="4154">
                  <c:v>7.9724314781330197</c:v>
                </c:pt>
                <c:pt idx="4155">
                  <c:v>8.0009830339821804</c:v>
                </c:pt>
                <c:pt idx="4156">
                  <c:v>8.0104084258420993</c:v>
                </c:pt>
                <c:pt idx="4157">
                  <c:v>7.9676983581824699</c:v>
                </c:pt>
                <c:pt idx="4158">
                  <c:v>7.9866750976017</c:v>
                </c:pt>
                <c:pt idx="4159">
                  <c:v>7.9724795099360399</c:v>
                </c:pt>
                <c:pt idx="4160">
                  <c:v>7.9582258789198503</c:v>
                </c:pt>
                <c:pt idx="4161">
                  <c:v>7.9345569426159397</c:v>
                </c:pt>
                <c:pt idx="4162">
                  <c:v>7.9155538376410099</c:v>
                </c:pt>
                <c:pt idx="4163">
                  <c:v>7.8538198746018502</c:v>
                </c:pt>
                <c:pt idx="4164">
                  <c:v>7.8158681066976996</c:v>
                </c:pt>
                <c:pt idx="4165">
                  <c:v>7.7255650082449501</c:v>
                </c:pt>
                <c:pt idx="4166">
                  <c:v>7.6684860127852899</c:v>
                </c:pt>
                <c:pt idx="4167">
                  <c:v>7.7347596112238399</c:v>
                </c:pt>
                <c:pt idx="4168">
                  <c:v>7.9199378343883797</c:v>
                </c:pt>
                <c:pt idx="4169">
                  <c:v>7.9297838440145902</c:v>
                </c:pt>
                <c:pt idx="4170">
                  <c:v>7.9253040119435498</c:v>
                </c:pt>
                <c:pt idx="4171">
                  <c:v>7.9207439258144099</c:v>
                </c:pt>
                <c:pt idx="4172">
                  <c:v>7.9209264397770003</c:v>
                </c:pt>
                <c:pt idx="4173">
                  <c:v>7.9163095596172104</c:v>
                </c:pt>
                <c:pt idx="4174">
                  <c:v>7.9069271361201103</c:v>
                </c:pt>
                <c:pt idx="4175">
                  <c:v>7.8927962262595202</c:v>
                </c:pt>
                <c:pt idx="4176">
                  <c:v>7.8786978236289098</c:v>
                </c:pt>
                <c:pt idx="4177">
                  <c:v>7.8646021652334897</c:v>
                </c:pt>
                <c:pt idx="4178">
                  <c:v>7.8504309101230296</c:v>
                </c:pt>
                <c:pt idx="4179">
                  <c:v>7.8410184291125002</c:v>
                </c:pt>
                <c:pt idx="4180">
                  <c:v>7.8315750841981702</c:v>
                </c:pt>
                <c:pt idx="4181">
                  <c:v>7.8220944766850202</c:v>
                </c:pt>
                <c:pt idx="4182">
                  <c:v>7.8173942665699796</c:v>
                </c:pt>
                <c:pt idx="4183">
                  <c:v>7.8125550101953198</c:v>
                </c:pt>
                <c:pt idx="4184">
                  <c:v>7.7982515146996496</c:v>
                </c:pt>
                <c:pt idx="4185">
                  <c:v>7.7982333165399202</c:v>
                </c:pt>
                <c:pt idx="4186">
                  <c:v>7.7887030289552897</c:v>
                </c:pt>
                <c:pt idx="4187">
                  <c:v>7.7886798952802296</c:v>
                </c:pt>
                <c:pt idx="4188">
                  <c:v>7.7886708237425601</c:v>
                </c:pt>
                <c:pt idx="4189">
                  <c:v>7.7841674250264301</c:v>
                </c:pt>
                <c:pt idx="4190">
                  <c:v>7.7793421069710798</c:v>
                </c:pt>
                <c:pt idx="4191">
                  <c:v>7.76975224266429</c:v>
                </c:pt>
                <c:pt idx="4192">
                  <c:v>7.7605814454626803</c:v>
                </c:pt>
                <c:pt idx="4193">
                  <c:v>7.7506210416917796</c:v>
                </c:pt>
                <c:pt idx="4194">
                  <c:v>7.7465078469157298</c:v>
                </c:pt>
                <c:pt idx="4195">
                  <c:v>7.7365662510550797</c:v>
                </c:pt>
                <c:pt idx="4196">
                  <c:v>7.73182408100977</c:v>
                </c:pt>
                <c:pt idx="4197">
                  <c:v>7.69840166285982</c:v>
                </c:pt>
                <c:pt idx="4198">
                  <c:v>7.6936512469200302</c:v>
                </c:pt>
                <c:pt idx="4199">
                  <c:v>7.6937516794082503</c:v>
                </c:pt>
                <c:pt idx="4200">
                  <c:v>7.6745998012721701</c:v>
                </c:pt>
                <c:pt idx="4201">
                  <c:v>7.6554170400039698</c:v>
                </c:pt>
                <c:pt idx="4202">
                  <c:v>7.6316502041302003</c:v>
                </c:pt>
                <c:pt idx="4203">
                  <c:v>7.6174998119040698</c:v>
                </c:pt>
                <c:pt idx="4204">
                  <c:v>7.6221721803287901</c:v>
                </c:pt>
                <c:pt idx="4205">
                  <c:v>7.6077724669210998</c:v>
                </c:pt>
                <c:pt idx="4206">
                  <c:v>7.6176028793608701</c:v>
                </c:pt>
                <c:pt idx="4207">
                  <c:v>7.6413057681835204</c:v>
                </c:pt>
                <c:pt idx="4208">
                  <c:v>7.6220605677710198</c:v>
                </c:pt>
                <c:pt idx="4209">
                  <c:v>7.6316372128381396</c:v>
                </c:pt>
                <c:pt idx="4210">
                  <c:v>7.6507955896970001</c:v>
                </c:pt>
                <c:pt idx="4211">
                  <c:v>7.6695530373736496</c:v>
                </c:pt>
                <c:pt idx="4212">
                  <c:v>7.6839870216712098</c:v>
                </c:pt>
                <c:pt idx="4213">
                  <c:v>7.6508118153933902</c:v>
                </c:pt>
                <c:pt idx="4214">
                  <c:v>7.64599362770642</c:v>
                </c:pt>
                <c:pt idx="4215">
                  <c:v>7.6458820052646903</c:v>
                </c:pt>
                <c:pt idx="4216">
                  <c:v>7.6411630883870503</c:v>
                </c:pt>
                <c:pt idx="4217">
                  <c:v>7.6601579725741997</c:v>
                </c:pt>
                <c:pt idx="4218">
                  <c:v>7.6792292993426301</c:v>
                </c:pt>
                <c:pt idx="4219">
                  <c:v>7.6933901410591297</c:v>
                </c:pt>
                <c:pt idx="4220">
                  <c:v>7.7027372279835102</c:v>
                </c:pt>
                <c:pt idx="4221">
                  <c:v>7.6932833663933096</c:v>
                </c:pt>
                <c:pt idx="4222">
                  <c:v>7.6838333392616196</c:v>
                </c:pt>
                <c:pt idx="4223">
                  <c:v>7.7123401855535798</c:v>
                </c:pt>
                <c:pt idx="4224">
                  <c:v>7.7599750641550198</c:v>
                </c:pt>
                <c:pt idx="4225">
                  <c:v>7.7931824607695397</c:v>
                </c:pt>
                <c:pt idx="4226">
                  <c:v>7.8121674100153404</c:v>
                </c:pt>
                <c:pt idx="4227">
                  <c:v>7.8217037386093402</c:v>
                </c:pt>
                <c:pt idx="4228">
                  <c:v>7.8168850250262896</c:v>
                </c:pt>
                <c:pt idx="4229">
                  <c:v>7.8025325267833399</c:v>
                </c:pt>
                <c:pt idx="4230">
                  <c:v>7.8262963517778603</c:v>
                </c:pt>
                <c:pt idx="4231">
                  <c:v>7.81197807812483</c:v>
                </c:pt>
                <c:pt idx="4232">
                  <c:v>7.8406996293859601</c:v>
                </c:pt>
                <c:pt idx="4233">
                  <c:v>7.84541209295491</c:v>
                </c:pt>
                <c:pt idx="4234">
                  <c:v>7.8502369834020698</c:v>
                </c:pt>
                <c:pt idx="4235">
                  <c:v>7.8167369287666597</c:v>
                </c:pt>
                <c:pt idx="4236">
                  <c:v>7.8500366439004701</c:v>
                </c:pt>
                <c:pt idx="4237">
                  <c:v>7.8643854532029804</c:v>
                </c:pt>
                <c:pt idx="4238">
                  <c:v>7.8976920125906496</c:v>
                </c:pt>
                <c:pt idx="4239">
                  <c:v>7.8783851734309298</c:v>
                </c:pt>
                <c:pt idx="4240">
                  <c:v>7.8738978957526404</c:v>
                </c:pt>
                <c:pt idx="4241">
                  <c:v>7.9640464722437398</c:v>
                </c:pt>
                <c:pt idx="4242">
                  <c:v>7.9879828116385196</c:v>
                </c:pt>
                <c:pt idx="4243">
                  <c:v>7.9353934783889697</c:v>
                </c:pt>
                <c:pt idx="4244">
                  <c:v>8.0496054202574197</c:v>
                </c:pt>
                <c:pt idx="4245">
                  <c:v>8.0733071995652992</c:v>
                </c:pt>
                <c:pt idx="4246">
                  <c:v>8.0781014789071506</c:v>
                </c:pt>
                <c:pt idx="4247">
                  <c:v>8.0495668936236395</c:v>
                </c:pt>
                <c:pt idx="4248">
                  <c:v>8.0448086879989802</c:v>
                </c:pt>
                <c:pt idx="4249">
                  <c:v>8.02099706679126</c:v>
                </c:pt>
                <c:pt idx="4250">
                  <c:v>8.0069106738769307</c:v>
                </c:pt>
                <c:pt idx="4251">
                  <c:v>7.9879635455045204</c:v>
                </c:pt>
                <c:pt idx="4252">
                  <c:v>7.9971478248978496</c:v>
                </c:pt>
                <c:pt idx="4253">
                  <c:v>7.9971757164992896</c:v>
                </c:pt>
                <c:pt idx="4254">
                  <c:v>7.9688030369626297</c:v>
                </c:pt>
                <c:pt idx="4255">
                  <c:v>7.9733688151824396</c:v>
                </c:pt>
                <c:pt idx="4256">
                  <c:v>7.9592956110371897</c:v>
                </c:pt>
                <c:pt idx="4257">
                  <c:v>7.9355374172832596</c:v>
                </c:pt>
                <c:pt idx="4258">
                  <c:v>7.9496322139850104</c:v>
                </c:pt>
                <c:pt idx="4259">
                  <c:v>7.9450285916092103</c:v>
                </c:pt>
                <c:pt idx="4260">
                  <c:v>7.9212118051777702</c:v>
                </c:pt>
                <c:pt idx="4261">
                  <c:v>7.8833537944689702</c:v>
                </c:pt>
                <c:pt idx="4262">
                  <c:v>7.8403334734968197</c:v>
                </c:pt>
                <c:pt idx="4263">
                  <c:v>7.8024661729833404</c:v>
                </c:pt>
                <c:pt idx="4264">
                  <c:v>7.7500890119295001</c:v>
                </c:pt>
                <c:pt idx="4265">
                  <c:v>7.7069528410325496</c:v>
                </c:pt>
                <c:pt idx="4266">
                  <c:v>7.6928165714172003</c:v>
                </c:pt>
                <c:pt idx="4267">
                  <c:v>7.8115095414083902</c:v>
                </c:pt>
                <c:pt idx="4268">
                  <c:v>7.8920843365120898</c:v>
                </c:pt>
                <c:pt idx="4269">
                  <c:v>7.9017674590685303</c:v>
                </c:pt>
                <c:pt idx="4270">
                  <c:v>7.9072075115951002</c:v>
                </c:pt>
                <c:pt idx="4271">
                  <c:v>7.8928604083669001</c:v>
                </c:pt>
                <c:pt idx="4272">
                  <c:v>7.8740256456194899</c:v>
                </c:pt>
                <c:pt idx="4273">
                  <c:v>7.8644339785869999</c:v>
                </c:pt>
                <c:pt idx="4274">
                  <c:v>7.8500714512263601</c:v>
                </c:pt>
                <c:pt idx="4275">
                  <c:v>7.8457279937742896</c:v>
                </c:pt>
                <c:pt idx="4276">
                  <c:v>7.8501364571080403</c:v>
                </c:pt>
                <c:pt idx="4277">
                  <c:v>7.8456459198579296</c:v>
                </c:pt>
                <c:pt idx="4278">
                  <c:v>7.8455944476242703</c:v>
                </c:pt>
                <c:pt idx="4279">
                  <c:v>7.8314788225700402</c:v>
                </c:pt>
                <c:pt idx="4280">
                  <c:v>7.8267394201382299</c:v>
                </c:pt>
                <c:pt idx="4281">
                  <c:v>7.8171992983303404</c:v>
                </c:pt>
                <c:pt idx="4282">
                  <c:v>7.8174603352809999</c:v>
                </c:pt>
                <c:pt idx="4283">
                  <c:v>7.8079308096419702</c:v>
                </c:pt>
                <c:pt idx="4284">
                  <c:v>7.7983878396191697</c:v>
                </c:pt>
                <c:pt idx="4285">
                  <c:v>7.7983702995005002</c:v>
                </c:pt>
                <c:pt idx="4286">
                  <c:v>7.7936074528255697</c:v>
                </c:pt>
                <c:pt idx="4287">
                  <c:v>7.7935732023136302</c:v>
                </c:pt>
                <c:pt idx="4288">
                  <c:v>7.7888273150953804</c:v>
                </c:pt>
                <c:pt idx="4289">
                  <c:v>7.7888187385772198</c:v>
                </c:pt>
                <c:pt idx="4290">
                  <c:v>7.7839925906481797</c:v>
                </c:pt>
                <c:pt idx="4291">
                  <c:v>7.7744716132539704</c:v>
                </c:pt>
                <c:pt idx="4292">
                  <c:v>7.7602264691715899</c:v>
                </c:pt>
                <c:pt idx="4293">
                  <c:v>7.7554339487932902</c:v>
                </c:pt>
                <c:pt idx="4294">
                  <c:v>7.7503735528277096</c:v>
                </c:pt>
                <c:pt idx="4295">
                  <c:v>7.7411035688357801</c:v>
                </c:pt>
                <c:pt idx="4296">
                  <c:v>7.73155714833901</c:v>
                </c:pt>
                <c:pt idx="4297">
                  <c:v>7.6982798863028998</c:v>
                </c:pt>
                <c:pt idx="4298">
                  <c:v>7.6933969464549197</c:v>
                </c:pt>
                <c:pt idx="4299">
                  <c:v>7.6791493495621399</c:v>
                </c:pt>
                <c:pt idx="4300">
                  <c:v>7.6694657267840096</c:v>
                </c:pt>
                <c:pt idx="4301">
                  <c:v>7.6552832362017904</c:v>
                </c:pt>
                <c:pt idx="4302">
                  <c:v>7.64558219108378</c:v>
                </c:pt>
                <c:pt idx="4303">
                  <c:v>7.6452601781695098</c:v>
                </c:pt>
                <c:pt idx="4304">
                  <c:v>7.6502287184946303</c:v>
                </c:pt>
                <c:pt idx="4305">
                  <c:v>7.6502312211374504</c:v>
                </c:pt>
                <c:pt idx="4306">
                  <c:v>7.6596838178745399</c:v>
                </c:pt>
                <c:pt idx="4307">
                  <c:v>7.6643437533298799</c:v>
                </c:pt>
                <c:pt idx="4308">
                  <c:v>7.6499573194059698</c:v>
                </c:pt>
                <c:pt idx="4309">
                  <c:v>7.6452329781689503</c:v>
                </c:pt>
                <c:pt idx="4310">
                  <c:v>7.6501337719828397</c:v>
                </c:pt>
                <c:pt idx="4311">
                  <c:v>7.6691035338248597</c:v>
                </c:pt>
                <c:pt idx="4312">
                  <c:v>7.70225504484553</c:v>
                </c:pt>
                <c:pt idx="4313">
                  <c:v>7.7214758689091401</c:v>
                </c:pt>
                <c:pt idx="4314">
                  <c:v>7.7308522618467999</c:v>
                </c:pt>
                <c:pt idx="4315">
                  <c:v>7.7451106441775401</c:v>
                </c:pt>
                <c:pt idx="4316">
                  <c:v>7.76882651479636</c:v>
                </c:pt>
                <c:pt idx="4317">
                  <c:v>7.7500424348002399</c:v>
                </c:pt>
                <c:pt idx="4318">
                  <c:v>7.7783196330179099</c:v>
                </c:pt>
                <c:pt idx="4319">
                  <c:v>7.7689028961119497</c:v>
                </c:pt>
                <c:pt idx="4320">
                  <c:v>7.7877868957812098</c:v>
                </c:pt>
                <c:pt idx="4321">
                  <c:v>7.7879362590729704</c:v>
                </c:pt>
                <c:pt idx="4322">
                  <c:v>7.8165086497609204</c:v>
                </c:pt>
                <c:pt idx="4323">
                  <c:v>7.8307651261969804</c:v>
                </c:pt>
                <c:pt idx="4324">
                  <c:v>7.8354532553898304</c:v>
                </c:pt>
                <c:pt idx="4325">
                  <c:v>7.8402231716378497</c:v>
                </c:pt>
                <c:pt idx="4326">
                  <c:v>7.8687958869310304</c:v>
                </c:pt>
                <c:pt idx="4327">
                  <c:v>7.9066821177237001</c:v>
                </c:pt>
                <c:pt idx="4328">
                  <c:v>7.9304764754553299</c:v>
                </c:pt>
                <c:pt idx="4329">
                  <c:v>7.9447893326334098</c:v>
                </c:pt>
                <c:pt idx="4330">
                  <c:v>7.94477546316062</c:v>
                </c:pt>
                <c:pt idx="4331">
                  <c:v>7.9257560943953198</c:v>
                </c:pt>
                <c:pt idx="4332">
                  <c:v>7.93532058956088</c:v>
                </c:pt>
                <c:pt idx="4333">
                  <c:v>7.9828718879266498</c:v>
                </c:pt>
                <c:pt idx="4334">
                  <c:v>7.9781395343238897</c:v>
                </c:pt>
                <c:pt idx="4335">
                  <c:v>7.9974713718194499</c:v>
                </c:pt>
                <c:pt idx="4336">
                  <c:v>8.0022941392091198</c:v>
                </c:pt>
                <c:pt idx="4337">
                  <c:v>8.01657733415359</c:v>
                </c:pt>
                <c:pt idx="4338">
                  <c:v>8.0023390550486795</c:v>
                </c:pt>
                <c:pt idx="4339">
                  <c:v>8.0119178925218009</c:v>
                </c:pt>
                <c:pt idx="4340">
                  <c:v>8.0169325412870496</c:v>
                </c:pt>
                <c:pt idx="4341">
                  <c:v>8.0352949128279896</c:v>
                </c:pt>
                <c:pt idx="4342">
                  <c:v>8.0402408015940896</c:v>
                </c:pt>
                <c:pt idx="4343">
                  <c:v>7.9974066529448198</c:v>
                </c:pt>
                <c:pt idx="4344">
                  <c:v>8.0686024381693304</c:v>
                </c:pt>
                <c:pt idx="4345">
                  <c:v>8.0400186748672091</c:v>
                </c:pt>
                <c:pt idx="4346">
                  <c:v>8.0066758067880297</c:v>
                </c:pt>
                <c:pt idx="4347">
                  <c:v>8.0352137875934595</c:v>
                </c:pt>
                <c:pt idx="4348">
                  <c:v>8.0351684399800405</c:v>
                </c:pt>
                <c:pt idx="4349">
                  <c:v>8.0543071984478303</c:v>
                </c:pt>
                <c:pt idx="4350">
                  <c:v>8.0493865134161702</c:v>
                </c:pt>
                <c:pt idx="4351">
                  <c:v>8.0641663717066105</c:v>
                </c:pt>
                <c:pt idx="4352">
                  <c:v>7.9832121353673697</c:v>
                </c:pt>
                <c:pt idx="4353">
                  <c:v>7.9736732787163298</c:v>
                </c:pt>
                <c:pt idx="4354">
                  <c:v>7.97844383874172</c:v>
                </c:pt>
                <c:pt idx="4355">
                  <c:v>7.8975786644252999</c:v>
                </c:pt>
                <c:pt idx="4356">
                  <c:v>7.8546832158324804</c:v>
                </c:pt>
                <c:pt idx="4357">
                  <c:v>7.8641966028367296</c:v>
                </c:pt>
                <c:pt idx="4358">
                  <c:v>7.9117572327899301</c:v>
                </c:pt>
                <c:pt idx="4359">
                  <c:v>7.90219192592168</c:v>
                </c:pt>
                <c:pt idx="4360">
                  <c:v>7.8595986971426104</c:v>
                </c:pt>
                <c:pt idx="4361">
                  <c:v>7.8834402335669198</c:v>
                </c:pt>
                <c:pt idx="4362">
                  <c:v>7.8787134522240203</c:v>
                </c:pt>
                <c:pt idx="4363">
                  <c:v>7.8786818336187796</c:v>
                </c:pt>
                <c:pt idx="4364">
                  <c:v>7.8263050922981998</c:v>
                </c:pt>
                <c:pt idx="4365">
                  <c:v>7.7926506441775398</c:v>
                </c:pt>
                <c:pt idx="4366">
                  <c:v>7.79251423900328</c:v>
                </c:pt>
                <c:pt idx="4367">
                  <c:v>7.8400332546163796</c:v>
                </c:pt>
                <c:pt idx="4368">
                  <c:v>7.8401419967546504</c:v>
                </c:pt>
                <c:pt idx="4369">
                  <c:v>7.8076282570184796</c:v>
                </c:pt>
                <c:pt idx="4370">
                  <c:v>7.7753316956734899</c:v>
                </c:pt>
                <c:pt idx="4371">
                  <c:v>7.7562924133020097</c:v>
                </c:pt>
                <c:pt idx="4372">
                  <c:v>7.73275040838225</c:v>
                </c:pt>
                <c:pt idx="4373">
                  <c:v>7.7234250354863097</c:v>
                </c:pt>
                <c:pt idx="4374">
                  <c:v>7.7329476266066104</c:v>
                </c:pt>
                <c:pt idx="4375">
                  <c:v>7.7282677856867501</c:v>
                </c:pt>
                <c:pt idx="4376">
                  <c:v>7.7138982008683596</c:v>
                </c:pt>
                <c:pt idx="4377">
                  <c:v>7.7088768691087903</c:v>
                </c:pt>
                <c:pt idx="4378">
                  <c:v>7.7281117274689599</c:v>
                </c:pt>
                <c:pt idx="4379">
                  <c:v>7.7232672628263899</c:v>
                </c:pt>
                <c:pt idx="4380">
                  <c:v>7.71370577137822</c:v>
                </c:pt>
                <c:pt idx="4381">
                  <c:v>7.7040198753700802</c:v>
                </c:pt>
                <c:pt idx="4382">
                  <c:v>7.7040101665292298</c:v>
                </c:pt>
                <c:pt idx="4383">
                  <c:v>7.6992501767329298</c:v>
                </c:pt>
                <c:pt idx="4384">
                  <c:v>7.6944670983970198</c:v>
                </c:pt>
                <c:pt idx="4385">
                  <c:v>7.6944321254361503</c:v>
                </c:pt>
                <c:pt idx="4386">
                  <c:v>7.6991764612235896</c:v>
                </c:pt>
                <c:pt idx="4387">
                  <c:v>7.6944128011780402</c:v>
                </c:pt>
                <c:pt idx="4388">
                  <c:v>7.6896432476959999</c:v>
                </c:pt>
                <c:pt idx="4389">
                  <c:v>7.6848544652258397</c:v>
                </c:pt>
                <c:pt idx="4390">
                  <c:v>7.6847909803257801</c:v>
                </c:pt>
                <c:pt idx="4391">
                  <c:v>7.6800140021905001</c:v>
                </c:pt>
                <c:pt idx="4392">
                  <c:v>7.6752408341162202</c:v>
                </c:pt>
                <c:pt idx="4393">
                  <c:v>7.6657174976021398</c:v>
                </c:pt>
                <c:pt idx="4394">
                  <c:v>7.6657060139411701</c:v>
                </c:pt>
                <c:pt idx="4395">
                  <c:v>7.6608890965811298</c:v>
                </c:pt>
                <c:pt idx="4396">
                  <c:v>7.6417858760656499</c:v>
                </c:pt>
                <c:pt idx="4397">
                  <c:v>7.6179741308327902</c:v>
                </c:pt>
                <c:pt idx="4398">
                  <c:v>7.6321496335921299</c:v>
                </c:pt>
                <c:pt idx="4399">
                  <c:v>7.6225423708520097</c:v>
                </c:pt>
                <c:pt idx="4400">
                  <c:v>7.6176315252241702</c:v>
                </c:pt>
                <c:pt idx="4401">
                  <c:v>7.6032833715159596</c:v>
                </c:pt>
                <c:pt idx="4402">
                  <c:v>7.5983528998167902</c:v>
                </c:pt>
                <c:pt idx="4403">
                  <c:v>7.6078111203405996</c:v>
                </c:pt>
                <c:pt idx="4404">
                  <c:v>7.6077683469436099</c:v>
                </c:pt>
                <c:pt idx="4405">
                  <c:v>7.6409553020795</c:v>
                </c:pt>
                <c:pt idx="4406">
                  <c:v>7.6457093020795002</c:v>
                </c:pt>
                <c:pt idx="4407">
                  <c:v>7.6173210012573298</c:v>
                </c:pt>
                <c:pt idx="4408">
                  <c:v>7.5936668165315</c:v>
                </c:pt>
                <c:pt idx="4409">
                  <c:v>7.59862095572187</c:v>
                </c:pt>
                <c:pt idx="4410">
                  <c:v>7.6081146698909397</c:v>
                </c:pt>
                <c:pt idx="4411">
                  <c:v>7.6263666827972898</c:v>
                </c:pt>
                <c:pt idx="4412">
                  <c:v>7.6841059411054298</c:v>
                </c:pt>
                <c:pt idx="4413">
                  <c:v>7.7458427592752397</c:v>
                </c:pt>
                <c:pt idx="4414">
                  <c:v>7.8171627199702503</c:v>
                </c:pt>
                <c:pt idx="4415">
                  <c:v>7.8742033737053703</c:v>
                </c:pt>
                <c:pt idx="4416">
                  <c:v>7.8931779179050201</c:v>
                </c:pt>
                <c:pt idx="4417">
                  <c:v>7.8693205522741501</c:v>
                </c:pt>
                <c:pt idx="4418">
                  <c:v>7.8312934320298204</c:v>
                </c:pt>
                <c:pt idx="4419">
                  <c:v>7.8550578593165401</c:v>
                </c:pt>
                <c:pt idx="4420">
                  <c:v>7.86928858845401</c:v>
                </c:pt>
                <c:pt idx="4421">
                  <c:v>7.8930724687084401</c:v>
                </c:pt>
                <c:pt idx="4422">
                  <c:v>7.9405811851952901</c:v>
                </c:pt>
                <c:pt idx="4423">
                  <c:v>7.8787383043483201</c:v>
                </c:pt>
                <c:pt idx="4424">
                  <c:v>7.8929870912859004</c:v>
                </c:pt>
                <c:pt idx="4425">
                  <c:v>7.9880406560257198</c:v>
                </c:pt>
                <c:pt idx="4426">
                  <c:v>7.9929036914413096</c:v>
                </c:pt>
                <c:pt idx="4427">
                  <c:v>7.9786424198901296</c:v>
                </c:pt>
                <c:pt idx="4428">
                  <c:v>7.9596430949865997</c:v>
                </c:pt>
                <c:pt idx="4429">
                  <c:v>7.9785067651595902</c:v>
                </c:pt>
                <c:pt idx="4430">
                  <c:v>8.0265509828167492</c:v>
                </c:pt>
                <c:pt idx="4431">
                  <c:v>8.0268671988476203</c:v>
                </c:pt>
                <c:pt idx="4432">
                  <c:v>8.0081478460495603</c:v>
                </c:pt>
                <c:pt idx="4433">
                  <c:v>8.0130637218970602</c:v>
                </c:pt>
                <c:pt idx="4434">
                  <c:v>8.0178409052087307</c:v>
                </c:pt>
                <c:pt idx="4435">
                  <c:v>7.9940769786477697</c:v>
                </c:pt>
                <c:pt idx="4436">
                  <c:v>8.0178274699917402</c:v>
                </c:pt>
                <c:pt idx="4437">
                  <c:v>8.0273220317142595</c:v>
                </c:pt>
                <c:pt idx="4438">
                  <c:v>8.0319981680251402</c:v>
                </c:pt>
                <c:pt idx="4439">
                  <c:v>8.0319280654193204</c:v>
                </c:pt>
                <c:pt idx="4440">
                  <c:v>8.0603940852927707</c:v>
                </c:pt>
                <c:pt idx="4441">
                  <c:v>8.07937151526707</c:v>
                </c:pt>
                <c:pt idx="4442">
                  <c:v>8.0840677854133993</c:v>
                </c:pt>
                <c:pt idx="4443">
                  <c:v>8.0840140319910798</c:v>
                </c:pt>
                <c:pt idx="4444">
                  <c:v>8.0887412644492507</c:v>
                </c:pt>
                <c:pt idx="4445">
                  <c:v>8.0839413767817696</c:v>
                </c:pt>
                <c:pt idx="4446">
                  <c:v>8.0886438393599995</c:v>
                </c:pt>
                <c:pt idx="4447">
                  <c:v>8.0457990549190104</c:v>
                </c:pt>
                <c:pt idx="4448">
                  <c:v>8.0600515674472302</c:v>
                </c:pt>
                <c:pt idx="4449">
                  <c:v>8.05533165556208</c:v>
                </c:pt>
                <c:pt idx="4450">
                  <c:v>8.0743537135390593</c:v>
                </c:pt>
                <c:pt idx="4451">
                  <c:v>8.0601522983115697</c:v>
                </c:pt>
                <c:pt idx="4452">
                  <c:v>8.0411935459389596</c:v>
                </c:pt>
                <c:pt idx="4453">
                  <c:v>8.0316262603537201</c:v>
                </c:pt>
                <c:pt idx="4454">
                  <c:v>8.0221586492415504</c:v>
                </c:pt>
                <c:pt idx="4455">
                  <c:v>7.9984573823572997</c:v>
                </c:pt>
                <c:pt idx="4456">
                  <c:v>7.9794759807542599</c:v>
                </c:pt>
                <c:pt idx="4457">
                  <c:v>7.95095019189593</c:v>
                </c:pt>
                <c:pt idx="4458">
                  <c:v>7.9366727534448804</c:v>
                </c:pt>
                <c:pt idx="4459">
                  <c:v>7.9414093823572998</c:v>
                </c:pt>
                <c:pt idx="4460">
                  <c:v>7.9176451614444998</c:v>
                </c:pt>
                <c:pt idx="4461">
                  <c:v>7.8985563379033099</c:v>
                </c:pt>
                <c:pt idx="4462">
                  <c:v>7.86037918086764</c:v>
                </c:pt>
                <c:pt idx="4463">
                  <c:v>7.8412437774642703</c:v>
                </c:pt>
                <c:pt idx="4464">
                  <c:v>7.8410889047282701</c:v>
                </c:pt>
                <c:pt idx="4465">
                  <c:v>7.8268068589400697</c:v>
                </c:pt>
                <c:pt idx="4466">
                  <c:v>7.8075292276358699</c:v>
                </c:pt>
                <c:pt idx="4467">
                  <c:v>7.8166119926165702</c:v>
                </c:pt>
                <c:pt idx="4468">
                  <c:v>7.7511362596164401</c:v>
                </c:pt>
                <c:pt idx="4469">
                  <c:v>7.7324521189916098</c:v>
                </c:pt>
                <c:pt idx="4470">
                  <c:v>7.7092151935016497</c:v>
                </c:pt>
                <c:pt idx="4471">
                  <c:v>7.7047788648945001</c:v>
                </c:pt>
                <c:pt idx="4472">
                  <c:v>7.6955147475844399</c:v>
                </c:pt>
                <c:pt idx="4473">
                  <c:v>7.6909588576124897</c:v>
                </c:pt>
                <c:pt idx="4474">
                  <c:v>7.6862389968679903</c:v>
                </c:pt>
                <c:pt idx="4475">
                  <c:v>7.6816940371418996</c:v>
                </c:pt>
                <c:pt idx="4476">
                  <c:v>7.66255271855945</c:v>
                </c:pt>
                <c:pt idx="4477">
                  <c:v>7.6672832855965503</c:v>
                </c:pt>
                <c:pt idx="4478">
                  <c:v>7.65747941999222</c:v>
                </c:pt>
                <c:pt idx="4479">
                  <c:v>7.6527383326820004</c:v>
                </c:pt>
                <c:pt idx="4480">
                  <c:v>7.6574860751230398</c:v>
                </c:pt>
                <c:pt idx="4481">
                  <c:v>7.6527116575083598</c:v>
                </c:pt>
                <c:pt idx="4482">
                  <c:v>7.64318325625693</c:v>
                </c:pt>
                <c:pt idx="4483">
                  <c:v>7.6383647138552799</c:v>
                </c:pt>
                <c:pt idx="4484">
                  <c:v>7.6335059090914097</c:v>
                </c:pt>
                <c:pt idx="4485">
                  <c:v>7.6382396706541602</c:v>
                </c:pt>
                <c:pt idx="4486">
                  <c:v>7.6382060897277597</c:v>
                </c:pt>
                <c:pt idx="4487">
                  <c:v>7.6381321011223804</c:v>
                </c:pt>
                <c:pt idx="4488">
                  <c:v>7.64757668352176</c:v>
                </c:pt>
                <c:pt idx="4489">
                  <c:v>7.6380517017795304</c:v>
                </c:pt>
                <c:pt idx="4490">
                  <c:v>7.6380320819155196</c:v>
                </c:pt>
                <c:pt idx="4491">
                  <c:v>7.6379985712352996</c:v>
                </c:pt>
                <c:pt idx="4492">
                  <c:v>7.6332445712353003</c:v>
                </c:pt>
                <c:pt idx="4493">
                  <c:v>7.6285070918325699</c:v>
                </c:pt>
                <c:pt idx="4494">
                  <c:v>7.6237400691908102</c:v>
                </c:pt>
                <c:pt idx="4495">
                  <c:v>7.6236772293817996</c:v>
                </c:pt>
                <c:pt idx="4496">
                  <c:v>7.6093165819893898</c:v>
                </c:pt>
                <c:pt idx="4497">
                  <c:v>7.5997025342353899</c:v>
                </c:pt>
                <c:pt idx="4498">
                  <c:v>7.5995193847776497</c:v>
                </c:pt>
                <c:pt idx="4499">
                  <c:v>7.5993901711445897</c:v>
                </c:pt>
                <c:pt idx="4500">
                  <c:v>7.5849208094230702</c:v>
                </c:pt>
                <c:pt idx="4501">
                  <c:v>7.6181047941875999</c:v>
                </c:pt>
                <c:pt idx="4502">
                  <c:v>7.5989854372872703</c:v>
                </c:pt>
                <c:pt idx="4503">
                  <c:v>7.6036861071326998</c:v>
                </c:pt>
                <c:pt idx="4504">
                  <c:v>7.6417648646500203</c:v>
                </c:pt>
                <c:pt idx="4505">
                  <c:v>7.7079982783035801</c:v>
                </c:pt>
                <c:pt idx="4506">
                  <c:v>7.7222977085559599</c:v>
                </c:pt>
                <c:pt idx="4507">
                  <c:v>7.6891677486032401</c:v>
                </c:pt>
                <c:pt idx="4508">
                  <c:v>7.6844349774954699</c:v>
                </c:pt>
                <c:pt idx="4509">
                  <c:v>7.7129935441783699</c:v>
                </c:pt>
                <c:pt idx="4510">
                  <c:v>7.72256549390577</c:v>
                </c:pt>
                <c:pt idx="4511">
                  <c:v>7.7416043452054204</c:v>
                </c:pt>
                <c:pt idx="4512">
                  <c:v>7.7414521532930198</c:v>
                </c:pt>
                <c:pt idx="4513">
                  <c:v>7.7746466923655904</c:v>
                </c:pt>
                <c:pt idx="4514">
                  <c:v>7.8370293833499503</c:v>
                </c:pt>
                <c:pt idx="4515">
                  <c:v>7.8885829184973302</c:v>
                </c:pt>
                <c:pt idx="4516">
                  <c:v>7.9217925743234803</c:v>
                </c:pt>
                <c:pt idx="4517">
                  <c:v>7.9170270250274601</c:v>
                </c:pt>
                <c:pt idx="4518">
                  <c:v>7.9122904140219399</c:v>
                </c:pt>
                <c:pt idx="4519">
                  <c:v>7.8980150944855696</c:v>
                </c:pt>
                <c:pt idx="4520">
                  <c:v>7.8884793585542896</c:v>
                </c:pt>
                <c:pt idx="4521">
                  <c:v>7.9454586838186998</c:v>
                </c:pt>
                <c:pt idx="4522">
                  <c:v>7.9930078989194602</c:v>
                </c:pt>
                <c:pt idx="4523">
                  <c:v>8.0025446264401605</c:v>
                </c:pt>
                <c:pt idx="4524">
                  <c:v>7.9837009543126296</c:v>
                </c:pt>
                <c:pt idx="4525">
                  <c:v>7.9694656371219601</c:v>
                </c:pt>
                <c:pt idx="4526">
                  <c:v>8.0551533284724606</c:v>
                </c:pt>
                <c:pt idx="4527">
                  <c:v>8.0464530907733902</c:v>
                </c:pt>
                <c:pt idx="4528">
                  <c:v>8.0421752866976703</c:v>
                </c:pt>
                <c:pt idx="4529">
                  <c:v>8.0234353473603104</c:v>
                </c:pt>
                <c:pt idx="4530">
                  <c:v>8.0188993757650096</c:v>
                </c:pt>
                <c:pt idx="4531">
                  <c:v>8.0094735974726596</c:v>
                </c:pt>
                <c:pt idx="4532">
                  <c:v>8.0334558204093405</c:v>
                </c:pt>
                <c:pt idx="4533">
                  <c:v>8.0286030783248297</c:v>
                </c:pt>
                <c:pt idx="4534">
                  <c:v>8.0285759521354407</c:v>
                </c:pt>
                <c:pt idx="4535">
                  <c:v>8.0000345201476897</c:v>
                </c:pt>
                <c:pt idx="4536">
                  <c:v>7.9952289405822397</c:v>
                </c:pt>
                <c:pt idx="4537">
                  <c:v>7.9904201920300801</c:v>
                </c:pt>
                <c:pt idx="4538">
                  <c:v>8.0046168611485093</c:v>
                </c:pt>
                <c:pt idx="4539">
                  <c:v>8.0377991953055403</c:v>
                </c:pt>
                <c:pt idx="4540">
                  <c:v>8.0187152145944705</c:v>
                </c:pt>
                <c:pt idx="4541">
                  <c:v>8.0091564005132998</c:v>
                </c:pt>
                <c:pt idx="4542">
                  <c:v>8.0185900344649301</c:v>
                </c:pt>
                <c:pt idx="4543">
                  <c:v>8.0280980344649304</c:v>
                </c:pt>
                <c:pt idx="4544">
                  <c:v>8.0233035575916798</c:v>
                </c:pt>
                <c:pt idx="4545">
                  <c:v>8.0233035575916798</c:v>
                </c:pt>
                <c:pt idx="4546">
                  <c:v>8.01377861594381</c:v>
                </c:pt>
                <c:pt idx="4547">
                  <c:v>8.0090280323172305</c:v>
                </c:pt>
                <c:pt idx="4548">
                  <c:v>7.9947391463973903</c:v>
                </c:pt>
                <c:pt idx="4549">
                  <c:v>8.0137349654423904</c:v>
                </c:pt>
                <c:pt idx="4550">
                  <c:v>8.0279667248266904</c:v>
                </c:pt>
                <c:pt idx="4551">
                  <c:v>8.0184653597017306</c:v>
                </c:pt>
                <c:pt idx="4552">
                  <c:v>7.9947357194091602</c:v>
                </c:pt>
                <c:pt idx="4553">
                  <c:v>7.9852614486341302</c:v>
                </c:pt>
                <c:pt idx="4554">
                  <c:v>7.9758141230714497</c:v>
                </c:pt>
                <c:pt idx="4555">
                  <c:v>7.9710263821729201</c:v>
                </c:pt>
                <c:pt idx="4556">
                  <c:v>7.9425091048507896</c:v>
                </c:pt>
                <c:pt idx="4557">
                  <c:v>7.9234965069991299</c:v>
                </c:pt>
                <c:pt idx="4558">
                  <c:v>7.8997670473254997</c:v>
                </c:pt>
                <c:pt idx="4559">
                  <c:v>7.8712769057784397</c:v>
                </c:pt>
                <c:pt idx="4560">
                  <c:v>7.8474933420928004</c:v>
                </c:pt>
                <c:pt idx="4561">
                  <c:v>7.8331705069991298</c:v>
                </c:pt>
                <c:pt idx="4562">
                  <c:v>7.8140027770318801</c:v>
                </c:pt>
                <c:pt idx="4563">
                  <c:v>7.8042887611418301</c:v>
                </c:pt>
                <c:pt idx="4564">
                  <c:v>7.79464888747603</c:v>
                </c:pt>
                <c:pt idx="4565">
                  <c:v>7.7990577232272003</c:v>
                </c:pt>
                <c:pt idx="4566">
                  <c:v>7.7796409786009599</c:v>
                </c:pt>
                <c:pt idx="4567">
                  <c:v>7.7468964750349203</c:v>
                </c:pt>
                <c:pt idx="4568">
                  <c:v>7.7144969837745103</c:v>
                </c:pt>
                <c:pt idx="4569">
                  <c:v>7.6916498850778297</c:v>
                </c:pt>
                <c:pt idx="4570">
                  <c:v>7.6824262883230299</c:v>
                </c:pt>
                <c:pt idx="4571">
                  <c:v>7.6779240071632797</c:v>
                </c:pt>
                <c:pt idx="4572">
                  <c:v>7.6733113248790001</c:v>
                </c:pt>
                <c:pt idx="4573">
                  <c:v>7.6685275844096399</c:v>
                </c:pt>
                <c:pt idx="4574">
                  <c:v>7.6590846913959698</c:v>
                </c:pt>
                <c:pt idx="4575">
                  <c:v>7.6589574477278299</c:v>
                </c:pt>
                <c:pt idx="4576">
                  <c:v>7.6587437876156503</c:v>
                </c:pt>
                <c:pt idx="4577">
                  <c:v>7.65886475596281</c:v>
                </c:pt>
                <c:pt idx="4578">
                  <c:v>7.6446493921710097</c:v>
                </c:pt>
                <c:pt idx="4579">
                  <c:v>7.6398738016814498</c:v>
                </c:pt>
                <c:pt idx="4580">
                  <c:v>7.6398306687025297</c:v>
                </c:pt>
                <c:pt idx="4581">
                  <c:v>7.6350071126714498</c:v>
                </c:pt>
                <c:pt idx="4582">
                  <c:v>7.6206807437378803</c:v>
                </c:pt>
                <c:pt idx="4583">
                  <c:v>7.6346701050808301</c:v>
                </c:pt>
                <c:pt idx="4584">
                  <c:v>7.6252975903878601</c:v>
                </c:pt>
                <c:pt idx="4585">
                  <c:v>7.62049444521291</c:v>
                </c:pt>
                <c:pt idx="4586">
                  <c:v>7.6156388726142801</c:v>
                </c:pt>
                <c:pt idx="4587">
                  <c:v>7.6250215072494099</c:v>
                </c:pt>
                <c:pt idx="4588">
                  <c:v>7.6202328436561597</c:v>
                </c:pt>
                <c:pt idx="4589">
                  <c:v>7.6249280791923404</c:v>
                </c:pt>
                <c:pt idx="4590">
                  <c:v>7.6249596552883601</c:v>
                </c:pt>
                <c:pt idx="4591">
                  <c:v>7.6249175619117198</c:v>
                </c:pt>
                <c:pt idx="4592">
                  <c:v>7.6201499651815903</c:v>
                </c:pt>
                <c:pt idx="4593">
                  <c:v>7.6106766005157596</c:v>
                </c:pt>
                <c:pt idx="4594">
                  <c:v>7.6153473254881101</c:v>
                </c:pt>
                <c:pt idx="4595">
                  <c:v>7.61045455804339</c:v>
                </c:pt>
                <c:pt idx="4596">
                  <c:v>7.59608229265368</c:v>
                </c:pt>
                <c:pt idx="4597">
                  <c:v>7.5864668652340503</c:v>
                </c:pt>
                <c:pt idx="4598">
                  <c:v>7.5909878101412804</c:v>
                </c:pt>
                <c:pt idx="4599">
                  <c:v>7.59553134544585</c:v>
                </c:pt>
                <c:pt idx="4600">
                  <c:v>7.59998056270177</c:v>
                </c:pt>
                <c:pt idx="4601">
                  <c:v>7.5998262653275299</c:v>
                </c:pt>
                <c:pt idx="4602">
                  <c:v>7.6186817209810798</c:v>
                </c:pt>
                <c:pt idx="4603">
                  <c:v>7.6423313976930398</c:v>
                </c:pt>
                <c:pt idx="4604">
                  <c:v>7.6469871405866501</c:v>
                </c:pt>
                <c:pt idx="4605">
                  <c:v>7.6754123952926703</c:v>
                </c:pt>
                <c:pt idx="4606">
                  <c:v>7.6848130095318403</c:v>
                </c:pt>
                <c:pt idx="4607">
                  <c:v>7.6799663712256301</c:v>
                </c:pt>
                <c:pt idx="4608">
                  <c:v>7.6562211976248999</c:v>
                </c:pt>
                <c:pt idx="4609">
                  <c:v>7.6420748146260804</c:v>
                </c:pt>
                <c:pt idx="4610">
                  <c:v>7.6564091773908096</c:v>
                </c:pt>
                <c:pt idx="4611">
                  <c:v>7.6751758378388004</c:v>
                </c:pt>
                <c:pt idx="4612">
                  <c:v>7.7319262983152601</c:v>
                </c:pt>
                <c:pt idx="4613">
                  <c:v>7.8032842737628698</c:v>
                </c:pt>
                <c:pt idx="4614">
                  <c:v>7.8128206966222802</c:v>
                </c:pt>
                <c:pt idx="4615">
                  <c:v>7.8318858814937498</c:v>
                </c:pt>
                <c:pt idx="4616">
                  <c:v>7.7987111258454904</c:v>
                </c:pt>
                <c:pt idx="4617">
                  <c:v>7.7891478198699202</c:v>
                </c:pt>
                <c:pt idx="4618">
                  <c:v>7.7937824987144397</c:v>
                </c:pt>
                <c:pt idx="4619">
                  <c:v>7.8176506754047503</c:v>
                </c:pt>
                <c:pt idx="4620">
                  <c:v>7.84608986918201</c:v>
                </c:pt>
                <c:pt idx="4621">
                  <c:v>7.87927903760791</c:v>
                </c:pt>
                <c:pt idx="4622">
                  <c:v>7.8318239502469602</c:v>
                </c:pt>
                <c:pt idx="4623">
                  <c:v>7.8509572365861002</c:v>
                </c:pt>
                <c:pt idx="4624">
                  <c:v>7.8319186962935099</c:v>
                </c:pt>
                <c:pt idx="4625">
                  <c:v>7.9318246998943103</c:v>
                </c:pt>
                <c:pt idx="4626">
                  <c:v>7.9466413370552598</c:v>
                </c:pt>
                <c:pt idx="4627">
                  <c:v>7.9612570700949101</c:v>
                </c:pt>
                <c:pt idx="4628">
                  <c:v>7.9519430538658602</c:v>
                </c:pt>
                <c:pt idx="4629">
                  <c:v>7.9805681639408803</c:v>
                </c:pt>
                <c:pt idx="4630">
                  <c:v>7.9854406850719304</c:v>
                </c:pt>
                <c:pt idx="4631">
                  <c:v>7.9807716140002896</c:v>
                </c:pt>
                <c:pt idx="4632">
                  <c:v>7.9856382090632403</c:v>
                </c:pt>
                <c:pt idx="4633">
                  <c:v>7.9952008191036104</c:v>
                </c:pt>
                <c:pt idx="4634">
                  <c:v>8.0189946377231198</c:v>
                </c:pt>
                <c:pt idx="4635">
                  <c:v>8.0237453777377201</c:v>
                </c:pt>
                <c:pt idx="4636">
                  <c:v>8.0094422767868707</c:v>
                </c:pt>
                <c:pt idx="4637">
                  <c:v>8.0236734939179399</c:v>
                </c:pt>
                <c:pt idx="4638">
                  <c:v>8.0188989924168208</c:v>
                </c:pt>
                <c:pt idx="4639">
                  <c:v>8.0045891197744297</c:v>
                </c:pt>
                <c:pt idx="4640">
                  <c:v>7.9997942617103002</c:v>
                </c:pt>
                <c:pt idx="4641">
                  <c:v>8.0092377521900104</c:v>
                </c:pt>
                <c:pt idx="4642">
                  <c:v>8.0044328766721407</c:v>
                </c:pt>
                <c:pt idx="4643">
                  <c:v>8.0091699251283099</c:v>
                </c:pt>
                <c:pt idx="4644">
                  <c:v>8.0186644005133001</c:v>
                </c:pt>
                <c:pt idx="4645">
                  <c:v>8.0234116270886808</c:v>
                </c:pt>
                <c:pt idx="4646">
                  <c:v>7.9948673454458499</c:v>
                </c:pt>
                <c:pt idx="4647">
                  <c:v>7.9948572107748097</c:v>
                </c:pt>
                <c:pt idx="4648">
                  <c:v>8.0043719612391495</c:v>
                </c:pt>
                <c:pt idx="4649">
                  <c:v>7.9948774842173496</c:v>
                </c:pt>
                <c:pt idx="4650">
                  <c:v>7.9663534842173496</c:v>
                </c:pt>
                <c:pt idx="4651">
                  <c:v>7.9473476270886803</c:v>
                </c:pt>
                <c:pt idx="4652">
                  <c:v>7.9236182395597199</c:v>
                </c:pt>
                <c:pt idx="4653">
                  <c:v>7.8951417521900096</c:v>
                </c:pt>
                <c:pt idx="4654">
                  <c:v>7.8666312811542296</c:v>
                </c:pt>
                <c:pt idx="4655">
                  <c:v>7.84764252628674</c:v>
                </c:pt>
                <c:pt idx="4656">
                  <c:v>7.8238827300393403</c:v>
                </c:pt>
                <c:pt idx="4657">
                  <c:v>7.8143849378820498</c:v>
                </c:pt>
                <c:pt idx="4658">
                  <c:v>7.8001433658352504</c:v>
                </c:pt>
                <c:pt idx="4659">
                  <c:v>7.8000923266248803</c:v>
                </c:pt>
                <c:pt idx="4660">
                  <c:v>7.7953349920935402</c:v>
                </c:pt>
                <c:pt idx="4661">
                  <c:v>7.78097792512831</c:v>
                </c:pt>
                <c:pt idx="4662">
                  <c:v>7.7713586205472298</c:v>
                </c:pt>
                <c:pt idx="4663">
                  <c:v>7.77598488723023</c:v>
                </c:pt>
                <c:pt idx="4664">
                  <c:v>7.7805515968408603</c:v>
                </c:pt>
                <c:pt idx="4665">
                  <c:v>7.8084953947054601</c:v>
                </c:pt>
                <c:pt idx="4666">
                  <c:v>7.7614821909820204</c:v>
                </c:pt>
                <c:pt idx="4667">
                  <c:v>7.7198612054505</c:v>
                </c:pt>
                <c:pt idx="4668">
                  <c:v>7.7014054001192296</c:v>
                </c:pt>
                <c:pt idx="4669">
                  <c:v>7.6872990435917803</c:v>
                </c:pt>
                <c:pt idx="4670">
                  <c:v>7.6874791281108603</c:v>
                </c:pt>
                <c:pt idx="4671">
                  <c:v>7.6827683488735996</c:v>
                </c:pt>
                <c:pt idx="4672">
                  <c:v>7.6827711647971304</c:v>
                </c:pt>
                <c:pt idx="4673">
                  <c:v>7.6827711647971304</c:v>
                </c:pt>
                <c:pt idx="4674">
                  <c:v>7.6780171647971303</c:v>
                </c:pt>
                <c:pt idx="4675">
                  <c:v>7.6779121189038504</c:v>
                </c:pt>
                <c:pt idx="4676">
                  <c:v>7.6730799781785599</c:v>
                </c:pt>
                <c:pt idx="4677">
                  <c:v>7.6730263199658397</c:v>
                </c:pt>
                <c:pt idx="4678">
                  <c:v>7.6682314618689897</c:v>
                </c:pt>
                <c:pt idx="4679">
                  <c:v>7.6540826009345304</c:v>
                </c:pt>
                <c:pt idx="4680">
                  <c:v>7.6540086809390901</c:v>
                </c:pt>
                <c:pt idx="4681">
                  <c:v>7.6537286280346697</c:v>
                </c:pt>
                <c:pt idx="4682">
                  <c:v>7.6676941524401796</c:v>
                </c:pt>
                <c:pt idx="4683">
                  <c:v>7.69111941861531</c:v>
                </c:pt>
                <c:pt idx="4684">
                  <c:v>7.6584202787712901</c:v>
                </c:pt>
                <c:pt idx="4685">
                  <c:v>7.6489470816421496</c:v>
                </c:pt>
                <c:pt idx="4686">
                  <c:v>7.6440963236443</c:v>
                </c:pt>
                <c:pt idx="4687">
                  <c:v>7.6392203337226796</c:v>
                </c:pt>
                <c:pt idx="4688">
                  <c:v>7.6391320482189196</c:v>
                </c:pt>
                <c:pt idx="4689">
                  <c:v>7.6438023912200297</c:v>
                </c:pt>
                <c:pt idx="4690">
                  <c:v>7.6436581548719804</c:v>
                </c:pt>
                <c:pt idx="4691">
                  <c:v>7.6388196732426099</c:v>
                </c:pt>
                <c:pt idx="4692">
                  <c:v>7.6245608801946396</c:v>
                </c:pt>
                <c:pt idx="4693">
                  <c:v>7.6197274613830999</c:v>
                </c:pt>
                <c:pt idx="4694">
                  <c:v>7.6195655990721596</c:v>
                </c:pt>
                <c:pt idx="4695">
                  <c:v>7.6192678412118298</c:v>
                </c:pt>
                <c:pt idx="4696">
                  <c:v>7.6190604703801297</c:v>
                </c:pt>
                <c:pt idx="4697">
                  <c:v>7.6377390687114897</c:v>
                </c:pt>
                <c:pt idx="4698">
                  <c:v>7.6755529052087299</c:v>
                </c:pt>
                <c:pt idx="4699">
                  <c:v>7.6802118864291904</c:v>
                </c:pt>
                <c:pt idx="4700">
                  <c:v>7.6944387673104302</c:v>
                </c:pt>
                <c:pt idx="4701">
                  <c:v>7.7420101711445897</c:v>
                </c:pt>
                <c:pt idx="4702">
                  <c:v>7.76066817806882</c:v>
                </c:pt>
                <c:pt idx="4703">
                  <c:v>7.7368936936763903</c:v>
                </c:pt>
                <c:pt idx="4704">
                  <c:v>7.7132154301940004</c:v>
                </c:pt>
                <c:pt idx="4705">
                  <c:v>7.7704543180635497</c:v>
                </c:pt>
                <c:pt idx="4706">
                  <c:v>7.8130781133442202</c:v>
                </c:pt>
                <c:pt idx="4707">
                  <c:v>7.8512959056138696</c:v>
                </c:pt>
                <c:pt idx="4708">
                  <c:v>7.8799757371989898</c:v>
                </c:pt>
                <c:pt idx="4709">
                  <c:v>7.8608686046360896</c:v>
                </c:pt>
                <c:pt idx="4710">
                  <c:v>7.8749126885724401</c:v>
                </c:pt>
                <c:pt idx="4711">
                  <c:v>7.8362977549799497</c:v>
                </c:pt>
                <c:pt idx="4712">
                  <c:v>7.8648028462289599</c:v>
                </c:pt>
                <c:pt idx="4713">
                  <c:v>7.8839455014035096</c:v>
                </c:pt>
                <c:pt idx="4714">
                  <c:v>7.9218507163248502</c:v>
                </c:pt>
                <c:pt idx="4715">
                  <c:v>7.8792860450117903</c:v>
                </c:pt>
                <c:pt idx="4716">
                  <c:v>7.8743710120488002</c:v>
                </c:pt>
                <c:pt idx="4717">
                  <c:v>7.90764226571335</c:v>
                </c:pt>
                <c:pt idx="4718">
                  <c:v>7.9218856083219604</c:v>
                </c:pt>
                <c:pt idx="4719">
                  <c:v>7.9313883125433797</c:v>
                </c:pt>
                <c:pt idx="4720">
                  <c:v>7.9360824402367403</c:v>
                </c:pt>
                <c:pt idx="4721">
                  <c:v>7.9502250215335097</c:v>
                </c:pt>
                <c:pt idx="4722">
                  <c:v>7.9123654743513301</c:v>
                </c:pt>
                <c:pt idx="4723">
                  <c:v>7.8980460421665901</c:v>
                </c:pt>
                <c:pt idx="4724">
                  <c:v>7.9313573978054803</c:v>
                </c:pt>
                <c:pt idx="4725">
                  <c:v>7.9366286479090498</c:v>
                </c:pt>
                <c:pt idx="4726">
                  <c:v>7.9184117430313803</c:v>
                </c:pt>
                <c:pt idx="4727">
                  <c:v>7.9091204456186404</c:v>
                </c:pt>
                <c:pt idx="4728">
                  <c:v>7.9424790227106499</c:v>
                </c:pt>
                <c:pt idx="4729">
                  <c:v>7.9330148152184696</c:v>
                </c:pt>
                <c:pt idx="4730">
                  <c:v>7.9329442057402497</c:v>
                </c:pt>
                <c:pt idx="4731">
                  <c:v>7.9519400685790602</c:v>
                </c:pt>
                <c:pt idx="4732">
                  <c:v>7.9708957557716698</c:v>
                </c:pt>
                <c:pt idx="4733">
                  <c:v>7.9898285456934399</c:v>
                </c:pt>
                <c:pt idx="4734">
                  <c:v>8.0039574141135592</c:v>
                </c:pt>
                <c:pt idx="4735">
                  <c:v>8.0228840713299796</c:v>
                </c:pt>
                <c:pt idx="4736">
                  <c:v>8.0180384037685197</c:v>
                </c:pt>
                <c:pt idx="4737">
                  <c:v>8.0084873784369197</c:v>
                </c:pt>
                <c:pt idx="4738">
                  <c:v>8.0179523907595804</c:v>
                </c:pt>
                <c:pt idx="4739">
                  <c:v>8.0131590884434196</c:v>
                </c:pt>
                <c:pt idx="4740">
                  <c:v>8.0178677193570191</c:v>
                </c:pt>
                <c:pt idx="4741">
                  <c:v>8.0273402604248805</c:v>
                </c:pt>
                <c:pt idx="4742">
                  <c:v>8.0177895085055901</c:v>
                </c:pt>
                <c:pt idx="4743">
                  <c:v>8.0082717508434307</c:v>
                </c:pt>
                <c:pt idx="4744">
                  <c:v>8.0035177508434305</c:v>
                </c:pt>
                <c:pt idx="4745">
                  <c:v>7.9607159527415297</c:v>
                </c:pt>
                <c:pt idx="4746">
                  <c:v>7.9512079527415196</c:v>
                </c:pt>
                <c:pt idx="4747">
                  <c:v>7.9369422479886804</c:v>
                </c:pt>
                <c:pt idx="4748">
                  <c:v>7.9321785027973002</c:v>
                </c:pt>
                <c:pt idx="4749">
                  <c:v>7.9131625027972996</c:v>
                </c:pt>
                <c:pt idx="4750">
                  <c:v>7.90841454316935</c:v>
                </c:pt>
                <c:pt idx="4751">
                  <c:v>7.8941720531779698</c:v>
                </c:pt>
                <c:pt idx="4752">
                  <c:v>7.8751755798108496</c:v>
                </c:pt>
                <c:pt idx="4753">
                  <c:v>7.85142143963661</c:v>
                </c:pt>
                <c:pt idx="4754">
                  <c:v>7.8324286829298204</c:v>
                </c:pt>
                <c:pt idx="4755">
                  <c:v>7.8086684690920798</c:v>
                </c:pt>
                <c:pt idx="4756">
                  <c:v>7.7944162594061099</c:v>
                </c:pt>
                <c:pt idx="4757">
                  <c:v>7.7896561417270398</c:v>
                </c:pt>
                <c:pt idx="4758">
                  <c:v>7.7848923591397998</c:v>
                </c:pt>
                <c:pt idx="4759">
                  <c:v>7.7706266829298203</c:v>
                </c:pt>
                <c:pt idx="4760">
                  <c:v>7.7706169009199604</c:v>
                </c:pt>
                <c:pt idx="4761">
                  <c:v>7.7705364736715703</c:v>
                </c:pt>
                <c:pt idx="4762">
                  <c:v>7.7561208916246498</c:v>
                </c:pt>
                <c:pt idx="4763">
                  <c:v>7.7607689518073499</c:v>
                </c:pt>
                <c:pt idx="4764">
                  <c:v>7.7701485432597499</c:v>
                </c:pt>
                <c:pt idx="4765">
                  <c:v>7.8170128737500901</c:v>
                </c:pt>
                <c:pt idx="4766">
                  <c:v>7.7940629756029898</c:v>
                </c:pt>
                <c:pt idx="4767">
                  <c:v>7.7431973481684704</c:v>
                </c:pt>
                <c:pt idx="4768">
                  <c:v>7.7293619244272502</c:v>
                </c:pt>
                <c:pt idx="4769">
                  <c:v>7.7201499644715197</c:v>
                </c:pt>
                <c:pt idx="4770">
                  <c:v>7.7155436033622804</c:v>
                </c:pt>
                <c:pt idx="4771">
                  <c:v>7.7060749539057296</c:v>
                </c:pt>
                <c:pt idx="4772">
                  <c:v>7.7061203232664202</c:v>
                </c:pt>
                <c:pt idx="4773">
                  <c:v>7.7013858098692802</c:v>
                </c:pt>
                <c:pt idx="4774">
                  <c:v>7.7013451191237401</c:v>
                </c:pt>
                <c:pt idx="4775">
                  <c:v>7.7012784058174297</c:v>
                </c:pt>
                <c:pt idx="4776">
                  <c:v>7.70117044824958</c:v>
                </c:pt>
                <c:pt idx="4777">
                  <c:v>7.6963475481302304</c:v>
                </c:pt>
                <c:pt idx="4778">
                  <c:v>7.6867726142127699</c:v>
                </c:pt>
                <c:pt idx="4779">
                  <c:v>7.6821196251940496</c:v>
                </c:pt>
                <c:pt idx="4780">
                  <c:v>7.6725845327577602</c:v>
                </c:pt>
                <c:pt idx="4781">
                  <c:v>7.6770814699170797</c:v>
                </c:pt>
                <c:pt idx="4782">
                  <c:v>7.6908591051776103</c:v>
                </c:pt>
                <c:pt idx="4783">
                  <c:v>7.6955170292326001</c:v>
                </c:pt>
                <c:pt idx="4784">
                  <c:v>7.6723047694348399</c:v>
                </c:pt>
                <c:pt idx="4785">
                  <c:v>7.6673789469755702</c:v>
                </c:pt>
                <c:pt idx="4786">
                  <c:v>7.6672592635390897</c:v>
                </c:pt>
                <c:pt idx="4787">
                  <c:v>7.6671326175872796</c:v>
                </c:pt>
                <c:pt idx="4788">
                  <c:v>7.6670273475597099</c:v>
                </c:pt>
                <c:pt idx="4789">
                  <c:v>7.6717067106821304</c:v>
                </c:pt>
                <c:pt idx="4790">
                  <c:v>7.6762392928960796</c:v>
                </c:pt>
                <c:pt idx="4791">
                  <c:v>7.6762220910944503</c:v>
                </c:pt>
                <c:pt idx="4792">
                  <c:v>7.6856473220011603</c:v>
                </c:pt>
                <c:pt idx="4793">
                  <c:v>7.7044385114813503</c:v>
                </c:pt>
                <c:pt idx="4794">
                  <c:v>7.7136874177009602</c:v>
                </c:pt>
                <c:pt idx="4795">
                  <c:v>7.7371077389757899</c:v>
                </c:pt>
                <c:pt idx="4796">
                  <c:v>7.78430123659159</c:v>
                </c:pt>
                <c:pt idx="4797">
                  <c:v>7.8314944402367397</c:v>
                </c:pt>
                <c:pt idx="4798">
                  <c:v>7.8457669563956403</c:v>
                </c:pt>
                <c:pt idx="4799">
                  <c:v>7.8839203502930104</c:v>
                </c:pt>
                <c:pt idx="4800">
                  <c:v>7.95054201096469</c:v>
                </c:pt>
                <c:pt idx="4801">
                  <c:v>7.9600619184059704</c:v>
                </c:pt>
                <c:pt idx="4802">
                  <c:v>7.9886126184331001</c:v>
                </c:pt>
                <c:pt idx="4803">
                  <c:v>8.0028263489241809</c:v>
                </c:pt>
                <c:pt idx="4804">
                  <c:v>8.0122569926228806</c:v>
                </c:pt>
                <c:pt idx="4805">
                  <c:v>8.0122437901170898</c:v>
                </c:pt>
                <c:pt idx="4806">
                  <c:v>7.9789339106815698</c:v>
                </c:pt>
                <c:pt idx="4807">
                  <c:v>8.0358932612018208</c:v>
                </c:pt>
                <c:pt idx="4808">
                  <c:v>8.0596192782968608</c:v>
                </c:pt>
                <c:pt idx="4809">
                  <c:v>8.0115081578641902</c:v>
                </c:pt>
                <c:pt idx="4810">
                  <c:v>8.0160185651100502</c:v>
                </c:pt>
                <c:pt idx="4811">
                  <c:v>8.0635806291905094</c:v>
                </c:pt>
                <c:pt idx="4812">
                  <c:v>8.0969118914438205</c:v>
                </c:pt>
                <c:pt idx="4813">
                  <c:v>8.0779900161089504</c:v>
                </c:pt>
                <c:pt idx="4814">
                  <c:v>8.0494468685733302</c:v>
                </c:pt>
                <c:pt idx="4815">
                  <c:v>8.0968542926118996</c:v>
                </c:pt>
                <c:pt idx="4816">
                  <c:v>8.1206506749872904</c:v>
                </c:pt>
                <c:pt idx="4817">
                  <c:v>8.1205581230789097</c:v>
                </c:pt>
                <c:pt idx="4818">
                  <c:v>8.1348288042046004</c:v>
                </c:pt>
                <c:pt idx="4819">
                  <c:v>8.0730445307624308</c:v>
                </c:pt>
                <c:pt idx="4820">
                  <c:v>8.0872097299031402</c:v>
                </c:pt>
                <c:pt idx="4821">
                  <c:v>8.0491507259992794</c:v>
                </c:pt>
                <c:pt idx="4822">
                  <c:v>8.0398645178341503</c:v>
                </c:pt>
                <c:pt idx="4823">
                  <c:v>7.9272950695911604</c:v>
                </c:pt>
                <c:pt idx="4824">
                  <c:v>7.9367779954664197</c:v>
                </c:pt>
                <c:pt idx="4825">
                  <c:v>7.9750659537142097</c:v>
                </c:pt>
                <c:pt idx="4826">
                  <c:v>7.9657955646236802</c:v>
                </c:pt>
                <c:pt idx="4827">
                  <c:v>7.99432050698059</c:v>
                </c:pt>
                <c:pt idx="4828">
                  <c:v>7.9562652390690802</c:v>
                </c:pt>
                <c:pt idx="4829">
                  <c:v>7.94199340982333</c:v>
                </c:pt>
                <c:pt idx="4830">
                  <c:v>7.9466983257567003</c:v>
                </c:pt>
                <c:pt idx="4831">
                  <c:v>7.91807162031649</c:v>
                </c:pt>
                <c:pt idx="4832">
                  <c:v>7.9275032081917898</c:v>
                </c:pt>
                <c:pt idx="4833">
                  <c:v>7.9274287613312699</c:v>
                </c:pt>
                <c:pt idx="4834">
                  <c:v>7.9179043964951603</c:v>
                </c:pt>
                <c:pt idx="4835">
                  <c:v>7.9320800882962796</c:v>
                </c:pt>
                <c:pt idx="4836">
                  <c:v>7.9320260483838103</c:v>
                </c:pt>
                <c:pt idx="4837">
                  <c:v>7.9272048076575201</c:v>
                </c:pt>
                <c:pt idx="4838">
                  <c:v>7.9223532445445199</c:v>
                </c:pt>
                <c:pt idx="4839">
                  <c:v>7.9318002265073302</c:v>
                </c:pt>
                <c:pt idx="4840">
                  <c:v>7.9269663345674797</c:v>
                </c:pt>
                <c:pt idx="4841">
                  <c:v>7.9222179328791498</c:v>
                </c:pt>
                <c:pt idx="4842">
                  <c:v>7.91741486590157</c:v>
                </c:pt>
                <c:pt idx="4843">
                  <c:v>7.9079124217833998</c:v>
                </c:pt>
                <c:pt idx="4844">
                  <c:v>7.8984184239346504</c:v>
                </c:pt>
                <c:pt idx="4845">
                  <c:v>7.8889254161976403</c:v>
                </c:pt>
                <c:pt idx="4846">
                  <c:v>7.8747001776448098</c:v>
                </c:pt>
                <c:pt idx="4847">
                  <c:v>7.8651782338032898</c:v>
                </c:pt>
                <c:pt idx="4848">
                  <c:v>7.8556663367002404</c:v>
                </c:pt>
                <c:pt idx="4849">
                  <c:v>7.84140657620509</c:v>
                </c:pt>
                <c:pt idx="4850">
                  <c:v>7.83656112652519</c:v>
                </c:pt>
                <c:pt idx="4851">
                  <c:v>7.8223563260126898</c:v>
                </c:pt>
                <c:pt idx="4852">
                  <c:v>7.8176366729775202</c:v>
                </c:pt>
                <c:pt idx="4853">
                  <c:v>7.8128961074095198</c:v>
                </c:pt>
                <c:pt idx="4854">
                  <c:v>7.7938992492627701</c:v>
                </c:pt>
                <c:pt idx="4855">
                  <c:v>7.7891413902469999</c:v>
                </c:pt>
                <c:pt idx="4856">
                  <c:v>7.7844008264643696</c:v>
                </c:pt>
                <c:pt idx="4857">
                  <c:v>7.7843664124681302</c:v>
                </c:pt>
                <c:pt idx="4858">
                  <c:v>7.7701119509637699</c:v>
                </c:pt>
                <c:pt idx="4859">
                  <c:v>7.7795551340075804</c:v>
                </c:pt>
                <c:pt idx="4860">
                  <c:v>7.7889869973210599</c:v>
                </c:pt>
                <c:pt idx="4861">
                  <c:v>7.7652058591726103</c:v>
                </c:pt>
                <c:pt idx="4862">
                  <c:v>7.7461077596635697</c:v>
                </c:pt>
                <c:pt idx="4863">
                  <c:v>7.75073100951185</c:v>
                </c:pt>
                <c:pt idx="4864">
                  <c:v>7.7742377409813699</c:v>
                </c:pt>
                <c:pt idx="4865">
                  <c:v>7.7883230801927903</c:v>
                </c:pt>
                <c:pt idx="4866">
                  <c:v>7.8071741193388799</c:v>
                </c:pt>
                <c:pt idx="4867">
                  <c:v>7.78465667678892</c:v>
                </c:pt>
                <c:pt idx="4868">
                  <c:v>7.7433324838830799</c:v>
                </c:pt>
                <c:pt idx="4869">
                  <c:v>7.7296089625727298</c:v>
                </c:pt>
                <c:pt idx="4870">
                  <c:v>7.7250303764180002</c:v>
                </c:pt>
                <c:pt idx="4871">
                  <c:v>7.7203848787206297</c:v>
                </c:pt>
                <c:pt idx="4872">
                  <c:v>7.7109315243504897</c:v>
                </c:pt>
                <c:pt idx="4873">
                  <c:v>7.7109981520618396</c:v>
                </c:pt>
                <c:pt idx="4874">
                  <c:v>7.7014612326686596</c:v>
                </c:pt>
                <c:pt idx="4875">
                  <c:v>7.7013236475356104</c:v>
                </c:pt>
                <c:pt idx="4876">
                  <c:v>7.7011268383833302</c:v>
                </c:pt>
                <c:pt idx="4877">
                  <c:v>7.6962983883639202</c:v>
                </c:pt>
                <c:pt idx="4878">
                  <c:v>7.6869397160728301</c:v>
                </c:pt>
                <c:pt idx="4879">
                  <c:v>7.6774693183220597</c:v>
                </c:pt>
                <c:pt idx="4880">
                  <c:v>7.6726447788994703</c:v>
                </c:pt>
                <c:pt idx="4881">
                  <c:v>7.6677326844339602</c:v>
                </c:pt>
                <c:pt idx="4882">
                  <c:v>7.6910310156891004</c:v>
                </c:pt>
                <c:pt idx="4883">
                  <c:v>7.6864077722935402</c:v>
                </c:pt>
                <c:pt idx="4884">
                  <c:v>7.67698627460108</c:v>
                </c:pt>
                <c:pt idx="4885">
                  <c:v>7.6768650516208101</c:v>
                </c:pt>
                <c:pt idx="4886">
                  <c:v>7.67668404448668</c:v>
                </c:pt>
                <c:pt idx="4887">
                  <c:v>7.6860769896392398</c:v>
                </c:pt>
                <c:pt idx="4888">
                  <c:v>7.6954767106821302</c:v>
                </c:pt>
                <c:pt idx="4889">
                  <c:v>7.7096276081071897</c:v>
                </c:pt>
                <c:pt idx="4890">
                  <c:v>7.7238896081071902</c:v>
                </c:pt>
                <c:pt idx="4891">
                  <c:v>7.7332272609449504</c:v>
                </c:pt>
                <c:pt idx="4892">
                  <c:v>7.7568379009202397</c:v>
                </c:pt>
                <c:pt idx="4893">
                  <c:v>7.7849377696153201</c:v>
                </c:pt>
                <c:pt idx="4894">
                  <c:v>7.90332770859166</c:v>
                </c:pt>
                <c:pt idx="4895">
                  <c:v>7.97881274639286</c:v>
                </c:pt>
                <c:pt idx="4896">
                  <c:v>8.0311381494705696</c:v>
                </c:pt>
                <c:pt idx="4897">
                  <c:v>8.0453083089170399</c:v>
                </c:pt>
                <c:pt idx="4898">
                  <c:v>8.0358095968144205</c:v>
                </c:pt>
                <c:pt idx="4899">
                  <c:v>8.0881622782262301</c:v>
                </c:pt>
                <c:pt idx="4900">
                  <c:v>8.0881448538308298</c:v>
                </c:pt>
                <c:pt idx="4901">
                  <c:v>8.1071184712869595</c:v>
                </c:pt>
                <c:pt idx="4902">
                  <c:v>8.1117328321841509</c:v>
                </c:pt>
                <c:pt idx="4903">
                  <c:v>8.0638979126701198</c:v>
                </c:pt>
                <c:pt idx="4904">
                  <c:v>8.0970801578641893</c:v>
                </c:pt>
                <c:pt idx="4905">
                  <c:v>8.0779002710063406</c:v>
                </c:pt>
                <c:pt idx="4906">
                  <c:v>8.1014669042437202</c:v>
                </c:pt>
                <c:pt idx="4907">
                  <c:v>8.0534652229227692</c:v>
                </c:pt>
                <c:pt idx="4908">
                  <c:v>8.0630888770914897</c:v>
                </c:pt>
                <c:pt idx="4909">
                  <c:v>8.1011771168236297</c:v>
                </c:pt>
                <c:pt idx="4910">
                  <c:v>8.0775859384879301</c:v>
                </c:pt>
                <c:pt idx="4911">
                  <c:v>8.1060223261956992</c:v>
                </c:pt>
                <c:pt idx="4912">
                  <c:v>8.0822236547844</c:v>
                </c:pt>
                <c:pt idx="4913">
                  <c:v>8.1153247718239001</c:v>
                </c:pt>
                <c:pt idx="4914">
                  <c:v>8.1390692219687892</c:v>
                </c:pt>
                <c:pt idx="4915">
                  <c:v>8.1294426909316293</c:v>
                </c:pt>
                <c:pt idx="4916">
                  <c:v>8.1245929625521995</c:v>
                </c:pt>
                <c:pt idx="4917">
                  <c:v>8.1054557546002304</c:v>
                </c:pt>
                <c:pt idx="4918">
                  <c:v>8.0862034145949799</c:v>
                </c:pt>
                <c:pt idx="4919">
                  <c:v>8.0575373169674105</c:v>
                </c:pt>
                <c:pt idx="4920">
                  <c:v>7.9693679606716197</c:v>
                </c:pt>
                <c:pt idx="4921">
                  <c:v>7.9600622460901702</c:v>
                </c:pt>
                <c:pt idx="4922">
                  <c:v>7.9278551440970002</c:v>
                </c:pt>
                <c:pt idx="4923">
                  <c:v>7.9043629975108098</c:v>
                </c:pt>
                <c:pt idx="4924">
                  <c:v>7.8806905293707397</c:v>
                </c:pt>
                <c:pt idx="4925">
                  <c:v>7.8807512207456396</c:v>
                </c:pt>
                <c:pt idx="4926">
                  <c:v>7.8807613217841901</c:v>
                </c:pt>
                <c:pt idx="4927">
                  <c:v>7.8759770309829698</c:v>
                </c:pt>
                <c:pt idx="4928">
                  <c:v>7.8758898175101004</c:v>
                </c:pt>
                <c:pt idx="4929">
                  <c:v>7.8758427466345298</c:v>
                </c:pt>
                <c:pt idx="4930">
                  <c:v>7.8805770285960497</c:v>
                </c:pt>
                <c:pt idx="4931">
                  <c:v>7.8948220816012498</c:v>
                </c:pt>
                <c:pt idx="4932">
                  <c:v>7.8947655173792404</c:v>
                </c:pt>
                <c:pt idx="4933">
                  <c:v>7.8994795798900501</c:v>
                </c:pt>
                <c:pt idx="4934">
                  <c:v>7.89941979735754</c:v>
                </c:pt>
                <c:pt idx="4935">
                  <c:v>7.8945898694869197</c:v>
                </c:pt>
                <c:pt idx="4936">
                  <c:v>7.88973692838369</c:v>
                </c:pt>
                <c:pt idx="4937">
                  <c:v>7.8895488073522797</c:v>
                </c:pt>
                <c:pt idx="4938">
                  <c:v>7.8846848964851199</c:v>
                </c:pt>
                <c:pt idx="4939">
                  <c:v>7.8797710565992096</c:v>
                </c:pt>
                <c:pt idx="4940">
                  <c:v>7.8749998719083099</c:v>
                </c:pt>
                <c:pt idx="4941">
                  <c:v>7.8655230755881096</c:v>
                </c:pt>
                <c:pt idx="4942">
                  <c:v>7.8607884642695502</c:v>
                </c:pt>
                <c:pt idx="4943">
                  <c:v>7.8465458696075601</c:v>
                </c:pt>
                <c:pt idx="4944">
                  <c:v>7.8370744537820904</c:v>
                </c:pt>
                <c:pt idx="4945">
                  <c:v>7.8228341855123196</c:v>
                </c:pt>
                <c:pt idx="4946">
                  <c:v>7.8180450176825804</c:v>
                </c:pt>
                <c:pt idx="4947">
                  <c:v>7.8085273081850204</c:v>
                </c:pt>
                <c:pt idx="4948">
                  <c:v>7.8037755654447203</c:v>
                </c:pt>
                <c:pt idx="4949">
                  <c:v>7.8037464279677202</c:v>
                </c:pt>
                <c:pt idx="4950">
                  <c:v>7.8084885118265701</c:v>
                </c:pt>
                <c:pt idx="4951">
                  <c:v>7.7942735636194298</c:v>
                </c:pt>
                <c:pt idx="4952">
                  <c:v>7.7848728064238797</c:v>
                </c:pt>
                <c:pt idx="4953">
                  <c:v>7.7848643414655001</c:v>
                </c:pt>
                <c:pt idx="4954">
                  <c:v>7.78486672316716</c:v>
                </c:pt>
                <c:pt idx="4955">
                  <c:v>7.7753489607701098</c:v>
                </c:pt>
                <c:pt idx="4956">
                  <c:v>7.7752881711445898</c:v>
                </c:pt>
                <c:pt idx="4957">
                  <c:v>7.7752710112376704</c:v>
                </c:pt>
                <c:pt idx="4958">
                  <c:v>7.7752224279677202</c:v>
                </c:pt>
                <c:pt idx="4959">
                  <c:v>7.7703484729921799</c:v>
                </c:pt>
                <c:pt idx="4960">
                  <c:v>7.7702693278023496</c:v>
                </c:pt>
                <c:pt idx="4961">
                  <c:v>7.7748452755737798</c:v>
                </c:pt>
                <c:pt idx="4962">
                  <c:v>7.7652801586543196</c:v>
                </c:pt>
                <c:pt idx="4963">
                  <c:v>7.7650923444702604</c:v>
                </c:pt>
                <c:pt idx="4964">
                  <c:v>7.77915062518663</c:v>
                </c:pt>
                <c:pt idx="4965">
                  <c:v>7.7790111987507604</c:v>
                </c:pt>
                <c:pt idx="4966">
                  <c:v>7.7789165481507796</c:v>
                </c:pt>
                <c:pt idx="4967">
                  <c:v>7.7797293862740897</c:v>
                </c:pt>
                <c:pt idx="4968">
                  <c:v>7.7570329431590297</c:v>
                </c:pt>
                <c:pt idx="4969">
                  <c:v>7.73410361966791</c:v>
                </c:pt>
                <c:pt idx="4970">
                  <c:v>7.7343764868163101</c:v>
                </c:pt>
                <c:pt idx="4971">
                  <c:v>7.7298446636122602</c:v>
                </c:pt>
                <c:pt idx="4972">
                  <c:v>7.7251811904937497</c:v>
                </c:pt>
                <c:pt idx="4973">
                  <c:v>7.7204377785053602</c:v>
                </c:pt>
                <c:pt idx="4974">
                  <c:v>7.7108904168597903</c:v>
                </c:pt>
                <c:pt idx="4975">
                  <c:v>7.7106618879674098</c:v>
                </c:pt>
                <c:pt idx="4976">
                  <c:v>7.7103647604189698</c:v>
                </c:pt>
                <c:pt idx="4977">
                  <c:v>7.7011312228051301</c:v>
                </c:pt>
                <c:pt idx="4978">
                  <c:v>7.6963383640522798</c:v>
                </c:pt>
                <c:pt idx="4979">
                  <c:v>7.69624171496024</c:v>
                </c:pt>
                <c:pt idx="4980">
                  <c:v>7.6867645436739096</c:v>
                </c:pt>
                <c:pt idx="4981">
                  <c:v>7.6771210662687297</c:v>
                </c:pt>
                <c:pt idx="4982">
                  <c:v>7.6627719964368604</c:v>
                </c:pt>
                <c:pt idx="4983">
                  <c:v>7.6626893155962099</c:v>
                </c:pt>
                <c:pt idx="4984">
                  <c:v>7.67204299118292</c:v>
                </c:pt>
                <c:pt idx="4985">
                  <c:v>7.6861380916491502</c:v>
                </c:pt>
                <c:pt idx="4986">
                  <c:v>7.6955206939634904</c:v>
                </c:pt>
                <c:pt idx="4987">
                  <c:v>7.70492739504318</c:v>
                </c:pt>
                <c:pt idx="4988">
                  <c:v>7.7144017716436597</c:v>
                </c:pt>
                <c:pt idx="4989">
                  <c:v>7.7239063809967199</c:v>
                </c:pt>
                <c:pt idx="4990">
                  <c:v>7.7380980540593098</c:v>
                </c:pt>
                <c:pt idx="4991">
                  <c:v>7.7522298048817202</c:v>
                </c:pt>
                <c:pt idx="4992">
                  <c:v>7.7615423175228404</c:v>
                </c:pt>
                <c:pt idx="4993">
                  <c:v>7.7803754476843396</c:v>
                </c:pt>
                <c:pt idx="4994">
                  <c:v>7.8228318611579404</c:v>
                </c:pt>
                <c:pt idx="4995">
                  <c:v>7.8748590816483404</c:v>
                </c:pt>
                <c:pt idx="4996">
                  <c:v>7.94116595024696</c:v>
                </c:pt>
                <c:pt idx="4997">
                  <c:v>7.9979842678814101</c:v>
                </c:pt>
                <c:pt idx="4998">
                  <c:v>8.0024718148137595</c:v>
                </c:pt>
                <c:pt idx="4999">
                  <c:v>8.0357066624613207</c:v>
                </c:pt>
                <c:pt idx="5000">
                  <c:v>8.0641670611014096</c:v>
                </c:pt>
                <c:pt idx="5001">
                  <c:v>8.1068778472398098</c:v>
                </c:pt>
                <c:pt idx="5002">
                  <c:v>8.1257206271644495</c:v>
                </c:pt>
                <c:pt idx="5003">
                  <c:v>8.0780308742938605</c:v>
                </c:pt>
                <c:pt idx="5004">
                  <c:v>8.06376887429386</c:v>
                </c:pt>
                <c:pt idx="5005">
                  <c:v>8.0680612163089709</c:v>
                </c:pt>
                <c:pt idx="5006">
                  <c:v>8.1106934252111103</c:v>
                </c:pt>
                <c:pt idx="5007">
                  <c:v>8.1011157989598992</c:v>
                </c:pt>
                <c:pt idx="5008">
                  <c:v>8.1153124924888296</c:v>
                </c:pt>
                <c:pt idx="5009">
                  <c:v>8.1058091018418406</c:v>
                </c:pt>
                <c:pt idx="5010">
                  <c:v>8.0914388876655092</c:v>
                </c:pt>
                <c:pt idx="5011">
                  <c:v>8.1057947303184292</c:v>
                </c:pt>
                <c:pt idx="5012">
                  <c:v>8.12016794337592</c:v>
                </c:pt>
                <c:pt idx="5013">
                  <c:v>8.0963670023364003</c:v>
                </c:pt>
                <c:pt idx="5014">
                  <c:v>8.0869781946263704</c:v>
                </c:pt>
                <c:pt idx="5015">
                  <c:v>8.07748777104932</c:v>
                </c:pt>
                <c:pt idx="5016">
                  <c:v>8.0440157599450792</c:v>
                </c:pt>
                <c:pt idx="5017">
                  <c:v>8.0341107822955102</c:v>
                </c:pt>
                <c:pt idx="5018">
                  <c:v>8.0019671733400308</c:v>
                </c:pt>
                <c:pt idx="5019">
                  <c:v>7.9789643973491904</c:v>
                </c:pt>
                <c:pt idx="5020">
                  <c:v>7.9560864997432397</c:v>
                </c:pt>
                <c:pt idx="5021">
                  <c:v>7.9327840362885702</c:v>
                </c:pt>
                <c:pt idx="5022">
                  <c:v>7.9281204905343099</c:v>
                </c:pt>
                <c:pt idx="5023">
                  <c:v>7.9139186505621399</c:v>
                </c:pt>
                <c:pt idx="5024">
                  <c:v>7.9091615017267003</c:v>
                </c:pt>
                <c:pt idx="5025">
                  <c:v>7.9043539524145299</c:v>
                </c:pt>
                <c:pt idx="5026">
                  <c:v>7.9090349786200997</c:v>
                </c:pt>
                <c:pt idx="5027">
                  <c:v>7.9089483075447902</c:v>
                </c:pt>
                <c:pt idx="5028">
                  <c:v>7.9184861605607004</c:v>
                </c:pt>
                <c:pt idx="5029">
                  <c:v>7.9184861605607004</c:v>
                </c:pt>
                <c:pt idx="5030">
                  <c:v>7.9232038871504704</c:v>
                </c:pt>
                <c:pt idx="5031">
                  <c:v>7.9184200943513599</c:v>
                </c:pt>
                <c:pt idx="5032">
                  <c:v>7.9088724284364798</c:v>
                </c:pt>
                <c:pt idx="5033">
                  <c:v>7.9040590535386697</c:v>
                </c:pt>
                <c:pt idx="5034">
                  <c:v>7.8992038020620097</c:v>
                </c:pt>
                <c:pt idx="5035">
                  <c:v>7.8848009201376899</c:v>
                </c:pt>
                <c:pt idx="5036">
                  <c:v>7.8798574663599004</c:v>
                </c:pt>
                <c:pt idx="5037">
                  <c:v>7.8749897533706301</c:v>
                </c:pt>
                <c:pt idx="5038">
                  <c:v>7.8701896698657103</c:v>
                </c:pt>
                <c:pt idx="5039">
                  <c:v>7.8654356698657102</c:v>
                </c:pt>
                <c:pt idx="5040">
                  <c:v>7.8511987919374802</c:v>
                </c:pt>
                <c:pt idx="5041">
                  <c:v>7.8369619729695197</c:v>
                </c:pt>
                <c:pt idx="5042">
                  <c:v>7.83700657063976</c:v>
                </c:pt>
                <c:pt idx="5043">
                  <c:v>7.8275023180635497</c:v>
                </c:pt>
                <c:pt idx="5044">
                  <c:v>7.8132559450030801</c:v>
                </c:pt>
                <c:pt idx="5045">
                  <c:v>7.8132343916454401</c:v>
                </c:pt>
                <c:pt idx="5046">
                  <c:v>7.80848257063976</c:v>
                </c:pt>
                <c:pt idx="5047">
                  <c:v>7.7989396336524601</c:v>
                </c:pt>
                <c:pt idx="5048">
                  <c:v>7.7846235152670697</c:v>
                </c:pt>
                <c:pt idx="5049">
                  <c:v>7.7845753966190703</c:v>
                </c:pt>
                <c:pt idx="5050">
                  <c:v>7.7703250436666496</c:v>
                </c:pt>
                <c:pt idx="5051">
                  <c:v>7.7894509675233499</c:v>
                </c:pt>
                <c:pt idx="5052">
                  <c:v>7.7847453751181899</c:v>
                </c:pt>
                <c:pt idx="5053">
                  <c:v>7.7800593206341899</c:v>
                </c:pt>
                <c:pt idx="5054">
                  <c:v>7.7705707710881802</c:v>
                </c:pt>
                <c:pt idx="5055">
                  <c:v>7.7610433206341902</c:v>
                </c:pt>
                <c:pt idx="5056">
                  <c:v>7.7562893206341901</c:v>
                </c:pt>
                <c:pt idx="5057">
                  <c:v>7.7657524967720697</c:v>
                </c:pt>
                <c:pt idx="5058">
                  <c:v>7.7514808021724404</c:v>
                </c:pt>
                <c:pt idx="5059">
                  <c:v>7.76092321293988</c:v>
                </c:pt>
                <c:pt idx="5060">
                  <c:v>7.7370622191667904</c:v>
                </c:pt>
                <c:pt idx="5061">
                  <c:v>7.7132289518073502</c:v>
                </c:pt>
                <c:pt idx="5062">
                  <c:v>7.6893307653554501</c:v>
                </c:pt>
                <c:pt idx="5063">
                  <c:v>7.7130471556858096</c:v>
                </c:pt>
                <c:pt idx="5064">
                  <c:v>7.6985854421796098</c:v>
                </c:pt>
                <c:pt idx="5065">
                  <c:v>7.6888940022039103</c:v>
                </c:pt>
                <c:pt idx="5066">
                  <c:v>7.7076621100465896</c:v>
                </c:pt>
                <c:pt idx="5067">
                  <c:v>7.70768166224825</c:v>
                </c:pt>
                <c:pt idx="5068">
                  <c:v>7.7315145998930896</c:v>
                </c:pt>
                <c:pt idx="5069">
                  <c:v>7.7229463865835601</c:v>
                </c:pt>
                <c:pt idx="5070">
                  <c:v>7.7143646187790402</c:v>
                </c:pt>
                <c:pt idx="5071">
                  <c:v>7.7100167811055798</c:v>
                </c:pt>
                <c:pt idx="5072">
                  <c:v>7.7055094683160696</c:v>
                </c:pt>
                <c:pt idx="5073">
                  <c:v>7.7105186844339597</c:v>
                </c:pt>
                <c:pt idx="5074">
                  <c:v>7.6914090877344803</c:v>
                </c:pt>
                <c:pt idx="5075">
                  <c:v>7.6817974769710098</c:v>
                </c:pt>
                <c:pt idx="5076">
                  <c:v>7.6816942726862196</c:v>
                </c:pt>
                <c:pt idx="5077">
                  <c:v>7.6673538313091703</c:v>
                </c:pt>
                <c:pt idx="5078">
                  <c:v>7.6720289812100901</c:v>
                </c:pt>
                <c:pt idx="5079">
                  <c:v>7.6719508368809501</c:v>
                </c:pt>
                <c:pt idx="5080">
                  <c:v>7.6718793900064597</c:v>
                </c:pt>
                <c:pt idx="5081">
                  <c:v>7.6718081434760599</c:v>
                </c:pt>
                <c:pt idx="5082">
                  <c:v>7.6764741905993104</c:v>
                </c:pt>
                <c:pt idx="5083">
                  <c:v>7.6811439516000499</c:v>
                </c:pt>
                <c:pt idx="5084">
                  <c:v>7.6905713303140901</c:v>
                </c:pt>
                <c:pt idx="5085">
                  <c:v>7.7094969457014297</c:v>
                </c:pt>
                <c:pt idx="5086">
                  <c:v>7.7283999245550996</c:v>
                </c:pt>
                <c:pt idx="5087">
                  <c:v>7.7425653450748699</c:v>
                </c:pt>
                <c:pt idx="5088">
                  <c:v>7.7425618263398102</c:v>
                </c:pt>
                <c:pt idx="5089">
                  <c:v>7.7519228970288001</c:v>
                </c:pt>
                <c:pt idx="5090">
                  <c:v>7.7756525974730399</c:v>
                </c:pt>
                <c:pt idx="5091">
                  <c:v>7.7944932085845204</c:v>
                </c:pt>
                <c:pt idx="5092">
                  <c:v>7.7896052925260202</c:v>
                </c:pt>
                <c:pt idx="5093">
                  <c:v>7.8607524652258398</c:v>
                </c:pt>
                <c:pt idx="5094">
                  <c:v>7.8653262117627998</c:v>
                </c:pt>
                <c:pt idx="5095">
                  <c:v>7.8747124623078104</c:v>
                </c:pt>
                <c:pt idx="5096">
                  <c:v>7.9078470654981698</c:v>
                </c:pt>
                <c:pt idx="5097">
                  <c:v>7.9314978454346399</c:v>
                </c:pt>
                <c:pt idx="5098">
                  <c:v>7.9219322833981201</c:v>
                </c:pt>
                <c:pt idx="5099">
                  <c:v>7.9934724582187497</c:v>
                </c:pt>
                <c:pt idx="5100">
                  <c:v>7.98408294634367</c:v>
                </c:pt>
                <c:pt idx="5101">
                  <c:v>7.97941649258164</c:v>
                </c:pt>
                <c:pt idx="5102">
                  <c:v>7.9368126968703301</c:v>
                </c:pt>
                <c:pt idx="5103">
                  <c:v>7.9366419422243197</c:v>
                </c:pt>
                <c:pt idx="5104">
                  <c:v>7.95557769367639</c:v>
                </c:pt>
                <c:pt idx="5105">
                  <c:v>7.9648958186716801</c:v>
                </c:pt>
                <c:pt idx="5106">
                  <c:v>7.9649021026015596</c:v>
                </c:pt>
                <c:pt idx="5107">
                  <c:v>8.0599624353604202</c:v>
                </c:pt>
                <c:pt idx="5108">
                  <c:v>8.0503953766851701</c:v>
                </c:pt>
                <c:pt idx="5109">
                  <c:v>8.05973953885543</c:v>
                </c:pt>
                <c:pt idx="5110">
                  <c:v>8.0597261787790195</c:v>
                </c:pt>
                <c:pt idx="5111">
                  <c:v>8.0312636250689895</c:v>
                </c:pt>
                <c:pt idx="5112">
                  <c:v>8.0218144653375099</c:v>
                </c:pt>
                <c:pt idx="5113">
                  <c:v>7.9884949889711399</c:v>
                </c:pt>
                <c:pt idx="5114">
                  <c:v>7.9740941981300599</c:v>
                </c:pt>
                <c:pt idx="5115">
                  <c:v>7.9879577082812396</c:v>
                </c:pt>
                <c:pt idx="5116">
                  <c:v>7.9830100746581696</c:v>
                </c:pt>
                <c:pt idx="5117">
                  <c:v>8.02108835822008</c:v>
                </c:pt>
                <c:pt idx="5118">
                  <c:v>7.9837544502221602</c:v>
                </c:pt>
                <c:pt idx="5119">
                  <c:v>7.9797063964951596</c:v>
                </c:pt>
                <c:pt idx="5120">
                  <c:v>7.9563216199419902</c:v>
                </c:pt>
                <c:pt idx="5121">
                  <c:v>7.9564380276488498</c:v>
                </c:pt>
                <c:pt idx="5122">
                  <c:v>7.9470295652185996</c:v>
                </c:pt>
                <c:pt idx="5123">
                  <c:v>7.9375180472030298</c:v>
                </c:pt>
                <c:pt idx="5124">
                  <c:v>7.9422360184856897</c:v>
                </c:pt>
                <c:pt idx="5125">
                  <c:v>7.9374721421334602</c:v>
                </c:pt>
                <c:pt idx="5126">
                  <c:v>7.9325722145060498</c:v>
                </c:pt>
                <c:pt idx="5127">
                  <c:v>7.9421472801781601</c:v>
                </c:pt>
                <c:pt idx="5128">
                  <c:v>7.9373637752141404</c:v>
                </c:pt>
                <c:pt idx="5129">
                  <c:v>7.9325803075136703</c:v>
                </c:pt>
                <c:pt idx="5130">
                  <c:v>7.92778707524052</c:v>
                </c:pt>
                <c:pt idx="5131">
                  <c:v>7.9182435234863</c:v>
                </c:pt>
                <c:pt idx="5132">
                  <c:v>7.9039168068555403</c:v>
                </c:pt>
                <c:pt idx="5133">
                  <c:v>7.8990595193923303</c:v>
                </c:pt>
                <c:pt idx="5134">
                  <c:v>7.8988974172968396</c:v>
                </c:pt>
                <c:pt idx="5135">
                  <c:v>7.8938543299552899</c:v>
                </c:pt>
                <c:pt idx="5136">
                  <c:v>7.8889844077062596</c:v>
                </c:pt>
                <c:pt idx="5137">
                  <c:v>7.8889332246843002</c:v>
                </c:pt>
                <c:pt idx="5138">
                  <c:v>7.8794015641028201</c:v>
                </c:pt>
                <c:pt idx="5139">
                  <c:v>7.8651932739792896</c:v>
                </c:pt>
                <c:pt idx="5140">
                  <c:v>7.8557421864273298</c:v>
                </c:pt>
                <c:pt idx="5141">
                  <c:v>7.85104342955748</c:v>
                </c:pt>
                <c:pt idx="5142">
                  <c:v>7.8415506181938603</c:v>
                </c:pt>
                <c:pt idx="5143">
                  <c:v>7.8415354295574797</c:v>
                </c:pt>
                <c:pt idx="5144">
                  <c:v>7.8320179199024897</c:v>
                </c:pt>
                <c:pt idx="5145">
                  <c:v>7.8272392807374498</c:v>
                </c:pt>
                <c:pt idx="5146">
                  <c:v>7.8081664077062598</c:v>
                </c:pt>
                <c:pt idx="5147">
                  <c:v>7.7795573812303003</c:v>
                </c:pt>
                <c:pt idx="5148">
                  <c:v>7.7509878350456898</c:v>
                </c:pt>
                <c:pt idx="5149">
                  <c:v>7.7890686009437404</c:v>
                </c:pt>
                <c:pt idx="5150">
                  <c:v>7.8176438032430102</c:v>
                </c:pt>
                <c:pt idx="5151">
                  <c:v>7.8129846992154004</c:v>
                </c:pt>
                <c:pt idx="5152">
                  <c:v>7.8083184042159202</c:v>
                </c:pt>
                <c:pt idx="5153">
                  <c:v>7.80367153280163</c:v>
                </c:pt>
                <c:pt idx="5154">
                  <c:v>7.7941461695656802</c:v>
                </c:pt>
                <c:pt idx="5155">
                  <c:v>7.7941635328016297</c:v>
                </c:pt>
                <c:pt idx="5156">
                  <c:v>7.7846248042375397</c:v>
                </c:pt>
                <c:pt idx="5157">
                  <c:v>7.7750843119609998</c:v>
                </c:pt>
                <c:pt idx="5158">
                  <c:v>7.7655514791324798</c:v>
                </c:pt>
                <c:pt idx="5159">
                  <c:v>7.7559352637330701</c:v>
                </c:pt>
                <c:pt idx="5160">
                  <c:v>7.7131109499294199</c:v>
                </c:pt>
                <c:pt idx="5161">
                  <c:v>7.7083229435399003</c:v>
                </c:pt>
                <c:pt idx="5162">
                  <c:v>7.7130463367002404</c:v>
                </c:pt>
                <c:pt idx="5163">
                  <c:v>7.7318937312285003</c:v>
                </c:pt>
                <c:pt idx="5164">
                  <c:v>7.7223202969771902</c:v>
                </c:pt>
                <c:pt idx="5165">
                  <c:v>7.7174719551235196</c:v>
                </c:pt>
                <c:pt idx="5166">
                  <c:v>7.6888320843275597</c:v>
                </c:pt>
                <c:pt idx="5167">
                  <c:v>7.6650095695889302</c:v>
                </c:pt>
                <c:pt idx="5168">
                  <c:v>7.6601566268937598</c:v>
                </c:pt>
                <c:pt idx="5169">
                  <c:v>7.6790928054952099</c:v>
                </c:pt>
                <c:pt idx="5170">
                  <c:v>7.6839179291771798</c:v>
                </c:pt>
                <c:pt idx="5171">
                  <c:v>7.6698108858706</c:v>
                </c:pt>
                <c:pt idx="5172">
                  <c:v>7.7271470862743996</c:v>
                </c:pt>
                <c:pt idx="5173">
                  <c:v>7.7325259165112801</c:v>
                </c:pt>
                <c:pt idx="5174">
                  <c:v>7.7281824644547203</c:v>
                </c:pt>
                <c:pt idx="5175">
                  <c:v>7.7285570588106101</c:v>
                </c:pt>
                <c:pt idx="5176">
                  <c:v>7.7287513134365797</c:v>
                </c:pt>
                <c:pt idx="5177">
                  <c:v>7.7288523393452397</c:v>
                </c:pt>
                <c:pt idx="5178">
                  <c:v>7.74791218362195</c:v>
                </c:pt>
                <c:pt idx="5179">
                  <c:v>7.7716788644638202</c:v>
                </c:pt>
                <c:pt idx="5180">
                  <c:v>7.7859172674071804</c:v>
                </c:pt>
                <c:pt idx="5181">
                  <c:v>7.8238548475487901</c:v>
                </c:pt>
                <c:pt idx="5182">
                  <c:v>7.8855762849606403</c:v>
                </c:pt>
                <c:pt idx="5183">
                  <c:v>7.9424908127979803</c:v>
                </c:pt>
                <c:pt idx="5184">
                  <c:v>7.9471880029535802</c:v>
                </c:pt>
                <c:pt idx="5185">
                  <c:v>7.97089822264007</c:v>
                </c:pt>
                <c:pt idx="5186">
                  <c:v>7.9803600158585901</c:v>
                </c:pt>
                <c:pt idx="5187">
                  <c:v>8.0088571625945004</c:v>
                </c:pt>
                <c:pt idx="5188">
                  <c:v>8.0325846291238303</c:v>
                </c:pt>
                <c:pt idx="5189">
                  <c:v>8.0515511910773903</c:v>
                </c:pt>
                <c:pt idx="5190">
                  <c:v>8.0467380018413603</c:v>
                </c:pt>
                <c:pt idx="5191">
                  <c:v>8.0276433145782597</c:v>
                </c:pt>
                <c:pt idx="5192">
                  <c:v>8.0465819725245709</c:v>
                </c:pt>
                <c:pt idx="5193">
                  <c:v>8.0465417808610393</c:v>
                </c:pt>
                <c:pt idx="5194">
                  <c:v>8.0464771525825594</c:v>
                </c:pt>
                <c:pt idx="5195">
                  <c:v>8.0369168446966093</c:v>
                </c:pt>
                <c:pt idx="5196">
                  <c:v>8.0987930891708402</c:v>
                </c:pt>
                <c:pt idx="5197">
                  <c:v>8.0988260133429097</c:v>
                </c:pt>
                <c:pt idx="5198">
                  <c:v>8.1083206105945802</c:v>
                </c:pt>
                <c:pt idx="5199">
                  <c:v>8.1083144907581293</c:v>
                </c:pt>
                <c:pt idx="5200">
                  <c:v>8.0893766806845608</c:v>
                </c:pt>
                <c:pt idx="5201">
                  <c:v>8.0893277808610407</c:v>
                </c:pt>
                <c:pt idx="5202">
                  <c:v>8.0845542499750795</c:v>
                </c:pt>
                <c:pt idx="5203">
                  <c:v>8.0892619306256304</c:v>
                </c:pt>
                <c:pt idx="5204">
                  <c:v>8.0891466083547403</c:v>
                </c:pt>
                <c:pt idx="5205">
                  <c:v>8.0462580418666008</c:v>
                </c:pt>
                <c:pt idx="5206">
                  <c:v>8.0414137001716792</c:v>
                </c:pt>
                <c:pt idx="5207">
                  <c:v>8.0413523599643693</c:v>
                </c:pt>
                <c:pt idx="5208">
                  <c:v>8.0508969974472695</c:v>
                </c:pt>
                <c:pt idx="5209">
                  <c:v>8.0651645010928998</c:v>
                </c:pt>
                <c:pt idx="5210">
                  <c:v>8.0223943283210009</c:v>
                </c:pt>
                <c:pt idx="5211">
                  <c:v>7.9890238718183202</c:v>
                </c:pt>
                <c:pt idx="5212">
                  <c:v>7.9650428332468701</c:v>
                </c:pt>
                <c:pt idx="5213">
                  <c:v>7.95997240514916</c:v>
                </c:pt>
                <c:pt idx="5214">
                  <c:v>7.9643703405171697</c:v>
                </c:pt>
                <c:pt idx="5215">
                  <c:v>7.9593863760982604</c:v>
                </c:pt>
                <c:pt idx="5216">
                  <c:v>7.9876584626271399</c:v>
                </c:pt>
                <c:pt idx="5217">
                  <c:v>7.97852098336352</c:v>
                </c:pt>
                <c:pt idx="5218">
                  <c:v>7.9743290146833097</c:v>
                </c:pt>
                <c:pt idx="5219">
                  <c:v>7.9604062117628001</c:v>
                </c:pt>
                <c:pt idx="5220">
                  <c:v>7.9652903651011897</c:v>
                </c:pt>
                <c:pt idx="5221">
                  <c:v>7.9369300588957303</c:v>
                </c:pt>
                <c:pt idx="5222">
                  <c:v>7.9275129044861297</c:v>
                </c:pt>
                <c:pt idx="5223">
                  <c:v>7.9132703095553802</c:v>
                </c:pt>
                <c:pt idx="5224">
                  <c:v>7.9179855160584403</c:v>
                </c:pt>
                <c:pt idx="5225">
                  <c:v>7.9225699639425802</c:v>
                </c:pt>
                <c:pt idx="5226">
                  <c:v>7.9226465631653697</c:v>
                </c:pt>
                <c:pt idx="5227">
                  <c:v>7.9226117708961397</c:v>
                </c:pt>
                <c:pt idx="5228">
                  <c:v>7.9082920985451803</c:v>
                </c:pt>
                <c:pt idx="5229">
                  <c:v>7.9035247223419498</c:v>
                </c:pt>
                <c:pt idx="5230">
                  <c:v>7.8940013187133502</c:v>
                </c:pt>
                <c:pt idx="5231">
                  <c:v>7.8844741530378597</c:v>
                </c:pt>
                <c:pt idx="5232">
                  <c:v>7.8749412396031797</c:v>
                </c:pt>
                <c:pt idx="5233">
                  <c:v>7.8748687053711199</c:v>
                </c:pt>
                <c:pt idx="5234">
                  <c:v>7.8747285019281197</c:v>
                </c:pt>
                <c:pt idx="5235">
                  <c:v>7.8745778757148202</c:v>
                </c:pt>
                <c:pt idx="5236">
                  <c:v>7.8697893062355799</c:v>
                </c:pt>
                <c:pt idx="5237">
                  <c:v>7.8698041404060701</c:v>
                </c:pt>
                <c:pt idx="5238">
                  <c:v>7.8697572005220602</c:v>
                </c:pt>
                <c:pt idx="5239">
                  <c:v>7.86503284218578</c:v>
                </c:pt>
                <c:pt idx="5240">
                  <c:v>7.8555868295039399</c:v>
                </c:pt>
                <c:pt idx="5241">
                  <c:v>7.8508800542958204</c:v>
                </c:pt>
                <c:pt idx="5242">
                  <c:v>7.8413854161976397</c:v>
                </c:pt>
                <c:pt idx="5243">
                  <c:v>7.8271479096547703</c:v>
                </c:pt>
                <c:pt idx="5244">
                  <c:v>7.8223883367002403</c:v>
                </c:pt>
                <c:pt idx="5245">
                  <c:v>7.8128236255408501</c:v>
                </c:pt>
                <c:pt idx="5246">
                  <c:v>7.7890159020470504</c:v>
                </c:pt>
                <c:pt idx="5247">
                  <c:v>7.7604354428202598</c:v>
                </c:pt>
                <c:pt idx="5248">
                  <c:v>7.7508563825693804</c:v>
                </c:pt>
                <c:pt idx="5249">
                  <c:v>7.7650622982156001</c:v>
                </c:pt>
                <c:pt idx="5250">
                  <c:v>7.7984057446952697</c:v>
                </c:pt>
                <c:pt idx="5251">
                  <c:v>7.8270227345635499</c:v>
                </c:pt>
                <c:pt idx="5252">
                  <c:v>7.8271195118435601</c:v>
                </c:pt>
                <c:pt idx="5253">
                  <c:v>7.8319454474748103</c:v>
                </c:pt>
                <c:pt idx="5254">
                  <c:v>7.8177577286794504</c:v>
                </c:pt>
                <c:pt idx="5255">
                  <c:v>7.8177425568611998</c:v>
                </c:pt>
                <c:pt idx="5256">
                  <c:v>7.8177006905425097</c:v>
                </c:pt>
                <c:pt idx="5257">
                  <c:v>7.8176817113432504</c:v>
                </c:pt>
                <c:pt idx="5258">
                  <c:v>7.7986545215134804</c:v>
                </c:pt>
                <c:pt idx="5259">
                  <c:v>7.7890875118435599</c:v>
                </c:pt>
                <c:pt idx="5260">
                  <c:v>7.7462040876187404</c:v>
                </c:pt>
                <c:pt idx="5261">
                  <c:v>7.7223457243172504</c:v>
                </c:pt>
                <c:pt idx="5262">
                  <c:v>7.72229231688471</c:v>
                </c:pt>
                <c:pt idx="5263">
                  <c:v>7.72698897363626</c:v>
                </c:pt>
                <c:pt idx="5264">
                  <c:v>7.7317044931968502</c:v>
                </c:pt>
                <c:pt idx="5265">
                  <c:v>7.7268485229830999</c:v>
                </c:pt>
                <c:pt idx="5266">
                  <c:v>7.7173312782968599</c:v>
                </c:pt>
                <c:pt idx="5267">
                  <c:v>7.7030149214826196</c:v>
                </c:pt>
                <c:pt idx="5268">
                  <c:v>7.7077085482013601</c:v>
                </c:pt>
                <c:pt idx="5269">
                  <c:v>7.6982015055986599</c:v>
                </c:pt>
                <c:pt idx="5270">
                  <c:v>7.6934751452588603</c:v>
                </c:pt>
                <c:pt idx="5271">
                  <c:v>7.6888165229830996</c:v>
                </c:pt>
                <c:pt idx="5272">
                  <c:v>7.6699223390606601</c:v>
                </c:pt>
                <c:pt idx="5273">
                  <c:v>7.6984956609940003</c:v>
                </c:pt>
                <c:pt idx="5274">
                  <c:v>7.7461630862744002</c:v>
                </c:pt>
                <c:pt idx="5275">
                  <c:v>7.7846153894277501</c:v>
                </c:pt>
                <c:pt idx="5276">
                  <c:v>7.7991586010261402</c:v>
                </c:pt>
                <c:pt idx="5277">
                  <c:v>7.82318729758207</c:v>
                </c:pt>
                <c:pt idx="5278">
                  <c:v>7.9231896515676299</c:v>
                </c:pt>
                <c:pt idx="5279">
                  <c:v>7.9470685907532097</c:v>
                </c:pt>
                <c:pt idx="5280">
                  <c:v>7.9708818149378002</c:v>
                </c:pt>
                <c:pt idx="5281">
                  <c:v>7.9755874063474304</c:v>
                </c:pt>
                <c:pt idx="5282">
                  <c:v>7.9994386610105597</c:v>
                </c:pt>
                <c:pt idx="5283">
                  <c:v>7.9993462539162703</c:v>
                </c:pt>
                <c:pt idx="5284">
                  <c:v>8.008766723331</c:v>
                </c:pt>
                <c:pt idx="5285">
                  <c:v>8.0088075856693806</c:v>
                </c:pt>
                <c:pt idx="5286">
                  <c:v>8.02298852799297</c:v>
                </c:pt>
                <c:pt idx="5287">
                  <c:v>8.0611015856693804</c:v>
                </c:pt>
                <c:pt idx="5288">
                  <c:v>8.0895669913662704</c:v>
                </c:pt>
                <c:pt idx="5289">
                  <c:v>8.0895508223891497</c:v>
                </c:pt>
                <c:pt idx="5290">
                  <c:v>8.0942645869877001</c:v>
                </c:pt>
                <c:pt idx="5291">
                  <c:v>8.1037564630701695</c:v>
                </c:pt>
                <c:pt idx="5292">
                  <c:v>8.0894551359944398</c:v>
                </c:pt>
                <c:pt idx="5293">
                  <c:v>8.1274478751861601</c:v>
                </c:pt>
                <c:pt idx="5294">
                  <c:v>8.1179202696445696</c:v>
                </c:pt>
                <c:pt idx="5295">
                  <c:v>8.12741847309157</c:v>
                </c:pt>
                <c:pt idx="5296">
                  <c:v>8.1083865103233297</c:v>
                </c:pt>
                <c:pt idx="5297">
                  <c:v>8.1084060838537102</c:v>
                </c:pt>
                <c:pt idx="5298">
                  <c:v>8.1036386806845595</c:v>
                </c:pt>
                <c:pt idx="5299">
                  <c:v>8.0941502696445706</c:v>
                </c:pt>
                <c:pt idx="5300">
                  <c:v>8.0988980838537099</c:v>
                </c:pt>
                <c:pt idx="5301">
                  <c:v>8.10361406657257</c:v>
                </c:pt>
                <c:pt idx="5302">
                  <c:v>8.1035519346709695</c:v>
                </c:pt>
                <c:pt idx="5303">
                  <c:v>8.1034996282245597</c:v>
                </c:pt>
                <c:pt idx="5304">
                  <c:v>8.11300029251586</c:v>
                </c:pt>
                <c:pt idx="5305">
                  <c:v>8.0939430755845692</c:v>
                </c:pt>
                <c:pt idx="5306">
                  <c:v>8.09870677779635</c:v>
                </c:pt>
                <c:pt idx="5307">
                  <c:v>8.0654445197287394</c:v>
                </c:pt>
                <c:pt idx="5308">
                  <c:v>8.0558879908060597</c:v>
                </c:pt>
                <c:pt idx="5309">
                  <c:v>8.0225229008942307</c:v>
                </c:pt>
                <c:pt idx="5310">
                  <c:v>8.0034126337901093</c:v>
                </c:pt>
                <c:pt idx="5311">
                  <c:v>7.9746721439919899</c:v>
                </c:pt>
                <c:pt idx="5312">
                  <c:v>7.9982846756609502</c:v>
                </c:pt>
                <c:pt idx="5313">
                  <c:v>7.9648278251605502</c:v>
                </c:pt>
                <c:pt idx="5314">
                  <c:v>7.9456983593734201</c:v>
                </c:pt>
                <c:pt idx="5315">
                  <c:v>7.9830947040773799</c:v>
                </c:pt>
                <c:pt idx="5316">
                  <c:v>7.9926947020917503</c:v>
                </c:pt>
                <c:pt idx="5317">
                  <c:v>7.9790883986462697</c:v>
                </c:pt>
                <c:pt idx="5318">
                  <c:v>7.9650144766755497</c:v>
                </c:pt>
                <c:pt idx="5319">
                  <c:v>7.9651985376385603</c:v>
                </c:pt>
                <c:pt idx="5320">
                  <c:v>7.9604826588063604</c:v>
                </c:pt>
                <c:pt idx="5321">
                  <c:v>7.9462779660109897</c:v>
                </c:pt>
                <c:pt idx="5322">
                  <c:v>7.94149529359703</c:v>
                </c:pt>
                <c:pt idx="5323">
                  <c:v>7.9367126588063499</c:v>
                </c:pt>
                <c:pt idx="5324">
                  <c:v>7.9414342329710399</c:v>
                </c:pt>
                <c:pt idx="5325">
                  <c:v>7.9414113460332496</c:v>
                </c:pt>
                <c:pt idx="5326">
                  <c:v>7.9414896320372801</c:v>
                </c:pt>
                <c:pt idx="5327">
                  <c:v>7.9320429078154202</c:v>
                </c:pt>
                <c:pt idx="5328">
                  <c:v>7.9178419125976598</c:v>
                </c:pt>
                <c:pt idx="5329">
                  <c:v>7.8988259125976503</c:v>
                </c:pt>
                <c:pt idx="5330">
                  <c:v>7.8845601449985701</c:v>
                </c:pt>
                <c:pt idx="5331">
                  <c:v>7.8749392702647496</c:v>
                </c:pt>
                <c:pt idx="5332">
                  <c:v>7.8748575615379099</c:v>
                </c:pt>
                <c:pt idx="5333">
                  <c:v>7.8747908743223496</c:v>
                </c:pt>
                <c:pt idx="5334">
                  <c:v>7.8747512879981896</c:v>
                </c:pt>
                <c:pt idx="5335">
                  <c:v>7.87465148573426</c:v>
                </c:pt>
                <c:pt idx="5336">
                  <c:v>7.8698347656495002</c:v>
                </c:pt>
                <c:pt idx="5337">
                  <c:v>7.8650230256248603</c:v>
                </c:pt>
                <c:pt idx="5338">
                  <c:v>7.8554923429813304</c:v>
                </c:pt>
                <c:pt idx="5339">
                  <c:v>7.8603134281613798</c:v>
                </c:pt>
                <c:pt idx="5340">
                  <c:v>7.8508391146215599</c:v>
                </c:pt>
                <c:pt idx="5341">
                  <c:v>7.8461833768617497</c:v>
                </c:pt>
                <c:pt idx="5342">
                  <c:v>7.8414633486175003</c:v>
                </c:pt>
                <c:pt idx="5343">
                  <c:v>7.8319063770723103</c:v>
                </c:pt>
                <c:pt idx="5344">
                  <c:v>7.8318914083447897</c:v>
                </c:pt>
                <c:pt idx="5345">
                  <c:v>7.8175447054542104</c:v>
                </c:pt>
                <c:pt idx="5346">
                  <c:v>7.7985099288039796</c:v>
                </c:pt>
                <c:pt idx="5347">
                  <c:v>7.7841970958121802</c:v>
                </c:pt>
                <c:pt idx="5348">
                  <c:v>7.78416901468331</c:v>
                </c:pt>
                <c:pt idx="5349">
                  <c:v>7.7841463319863102</c:v>
                </c:pt>
                <c:pt idx="5350">
                  <c:v>7.8222157626154702</c:v>
                </c:pt>
                <c:pt idx="5351">
                  <c:v>7.8270785326250696</c:v>
                </c:pt>
                <c:pt idx="5352">
                  <c:v>7.8366659246711103</c:v>
                </c:pt>
                <c:pt idx="5353">
                  <c:v>7.8224852807374496</c:v>
                </c:pt>
                <c:pt idx="5354">
                  <c:v>7.8082538440091396</c:v>
                </c:pt>
                <c:pt idx="5355">
                  <c:v>7.8035129433992996</c:v>
                </c:pt>
                <c:pt idx="5356">
                  <c:v>7.7892473351363201</c:v>
                </c:pt>
                <c:pt idx="5357">
                  <c:v>7.7987360659141904</c:v>
                </c:pt>
                <c:pt idx="5358">
                  <c:v>7.7939707742425801</c:v>
                </c:pt>
                <c:pt idx="5359">
                  <c:v>7.7748528407717199</c:v>
                </c:pt>
                <c:pt idx="5360">
                  <c:v>7.7605100362228896</c:v>
                </c:pt>
                <c:pt idx="5361">
                  <c:v>7.7271663872310796</c:v>
                </c:pt>
                <c:pt idx="5362">
                  <c:v>7.7080823319863097</c:v>
                </c:pt>
                <c:pt idx="5363">
                  <c:v>7.6985303257532296</c:v>
                </c:pt>
                <c:pt idx="5364">
                  <c:v>7.7032430879350304</c:v>
                </c:pt>
                <c:pt idx="5365">
                  <c:v>7.6841354568785096</c:v>
                </c:pt>
                <c:pt idx="5366">
                  <c:v>7.6793496062234601</c:v>
                </c:pt>
                <c:pt idx="5367">
                  <c:v>7.6793115188272401</c:v>
                </c:pt>
                <c:pt idx="5368">
                  <c:v>7.6745196087395202</c:v>
                </c:pt>
                <c:pt idx="5369">
                  <c:v>7.7030446255407803</c:v>
                </c:pt>
                <c:pt idx="5370">
                  <c:v>7.7173394387310799</c:v>
                </c:pt>
                <c:pt idx="5371">
                  <c:v>7.7411730439296997</c:v>
                </c:pt>
                <c:pt idx="5372">
                  <c:v>7.7555011477669398</c:v>
                </c:pt>
                <c:pt idx="5373">
                  <c:v>7.7555489739416803</c:v>
                </c:pt>
                <c:pt idx="5374">
                  <c:v>7.7935081357226998</c:v>
                </c:pt>
                <c:pt idx="5375">
                  <c:v>7.81246344057306</c:v>
                </c:pt>
                <c:pt idx="5376">
                  <c:v>7.8172486324932997</c:v>
                </c:pt>
                <c:pt idx="5377">
                  <c:v>7.8172910581315396</c:v>
                </c:pt>
                <c:pt idx="5378">
                  <c:v>7.8506249655624103</c:v>
                </c:pt>
                <c:pt idx="5379">
                  <c:v>7.88889154417837</c:v>
                </c:pt>
                <c:pt idx="5380">
                  <c:v>7.9176127901458004</c:v>
                </c:pt>
                <c:pt idx="5381">
                  <c:v>7.9272410040712504</c:v>
                </c:pt>
                <c:pt idx="5382">
                  <c:v>7.9464128237131701</c:v>
                </c:pt>
                <c:pt idx="5383">
                  <c:v>7.9798092188114502</c:v>
                </c:pt>
                <c:pt idx="5384">
                  <c:v>7.9846288950033504</c:v>
                </c:pt>
                <c:pt idx="5385">
                  <c:v>7.9893864686792897</c:v>
                </c:pt>
                <c:pt idx="5386">
                  <c:v>8.0083928446966102</c:v>
                </c:pt>
                <c:pt idx="5387">
                  <c:v>8.0274855617121599</c:v>
                </c:pt>
                <c:pt idx="5388">
                  <c:v>8.0227059306256301</c:v>
                </c:pt>
                <c:pt idx="5389">
                  <c:v>8.0559559604027893</c:v>
                </c:pt>
                <c:pt idx="5390">
                  <c:v>8.0559814954115208</c:v>
                </c:pt>
                <c:pt idx="5391">
                  <c:v>8.0654264467592593</c:v>
                </c:pt>
                <c:pt idx="5392">
                  <c:v>8.0606844841668508</c:v>
                </c:pt>
                <c:pt idx="5393">
                  <c:v>8.0797173647502198</c:v>
                </c:pt>
                <c:pt idx="5394">
                  <c:v>8.08446051972874</c:v>
                </c:pt>
                <c:pt idx="5395">
                  <c:v>8.0892753346864499</c:v>
                </c:pt>
                <c:pt idx="5396">
                  <c:v>8.0892887356926906</c:v>
                </c:pt>
                <c:pt idx="5397">
                  <c:v>8.0987808916183699</c:v>
                </c:pt>
                <c:pt idx="5398">
                  <c:v>8.0797746348077606</c:v>
                </c:pt>
                <c:pt idx="5399">
                  <c:v>8.0939685197287403</c:v>
                </c:pt>
                <c:pt idx="5400">
                  <c:v>8.0892497569582105</c:v>
                </c:pt>
                <c:pt idx="5401">
                  <c:v>8.0987030956836694</c:v>
                </c:pt>
                <c:pt idx="5402">
                  <c:v>8.0844350755845706</c:v>
                </c:pt>
                <c:pt idx="5403">
                  <c:v>8.0844628950033499</c:v>
                </c:pt>
                <c:pt idx="5404">
                  <c:v>8.0559486245637704</c:v>
                </c:pt>
                <c:pt idx="5405">
                  <c:v>8.0321725665280397</c:v>
                </c:pt>
                <c:pt idx="5406">
                  <c:v>7.9845900183290697</c:v>
                </c:pt>
                <c:pt idx="5407">
                  <c:v>7.9607305608961996</c:v>
                </c:pt>
                <c:pt idx="5408">
                  <c:v>7.9416181484076596</c:v>
                </c:pt>
                <c:pt idx="5409">
                  <c:v>7.917729203835</c:v>
                </c:pt>
                <c:pt idx="5410">
                  <c:v>7.9032955513191503</c:v>
                </c:pt>
                <c:pt idx="5411">
                  <c:v>7.9031197679694198</c:v>
                </c:pt>
                <c:pt idx="5412">
                  <c:v>7.9172637038625302</c:v>
                </c:pt>
                <c:pt idx="5413">
                  <c:v>7.8934523154445104</c:v>
                </c:pt>
                <c:pt idx="5414">
                  <c:v>7.8696529904667898</c:v>
                </c:pt>
                <c:pt idx="5415">
                  <c:v>7.9504923273697603</c:v>
                </c:pt>
                <c:pt idx="5416">
                  <c:v>7.9558471985386596</c:v>
                </c:pt>
                <c:pt idx="5417">
                  <c:v>7.9513571976697603</c:v>
                </c:pt>
                <c:pt idx="5418">
                  <c:v>7.9419658268596001</c:v>
                </c:pt>
                <c:pt idx="5419">
                  <c:v>7.9325297471005696</c:v>
                </c:pt>
                <c:pt idx="5420">
                  <c:v>7.9230448975913399</c:v>
                </c:pt>
                <c:pt idx="5421">
                  <c:v>7.9182908975913397</c:v>
                </c:pt>
                <c:pt idx="5422">
                  <c:v>7.9087438338423999</c:v>
                </c:pt>
                <c:pt idx="5423">
                  <c:v>7.8944489514358196</c:v>
                </c:pt>
                <c:pt idx="5424">
                  <c:v>7.8896341180877698</c:v>
                </c:pt>
                <c:pt idx="5425">
                  <c:v>7.89433593637537</c:v>
                </c:pt>
                <c:pt idx="5426">
                  <c:v>7.8942995055904097</c:v>
                </c:pt>
                <c:pt idx="5427">
                  <c:v>7.88954182374039</c:v>
                </c:pt>
                <c:pt idx="5428">
                  <c:v>7.8847975193923299</c:v>
                </c:pt>
                <c:pt idx="5429">
                  <c:v>7.8705355193923303</c:v>
                </c:pt>
                <c:pt idx="5430">
                  <c:v>7.8657427617438502</c:v>
                </c:pt>
                <c:pt idx="5431">
                  <c:v>7.8561648884914197</c:v>
                </c:pt>
                <c:pt idx="5432">
                  <c:v>7.8513280448578797</c:v>
                </c:pt>
                <c:pt idx="5433">
                  <c:v>7.8512513821939196</c:v>
                </c:pt>
                <c:pt idx="5434">
                  <c:v>7.8511065372692901</c:v>
                </c:pt>
                <c:pt idx="5435">
                  <c:v>7.8461768517883401</c:v>
                </c:pt>
                <c:pt idx="5436">
                  <c:v>7.8508493639386296</c:v>
                </c:pt>
                <c:pt idx="5437">
                  <c:v>7.8460016366099099</c:v>
                </c:pt>
              </c:numCache>
            </c:numRef>
          </c:yVal>
          <c:smooth val="1"/>
        </c:ser>
        <c:dLbls>
          <c:showLegendKey val="0"/>
          <c:showVal val="0"/>
          <c:showCatName val="0"/>
          <c:showSerName val="0"/>
          <c:showPercent val="0"/>
          <c:showBubbleSize val="0"/>
        </c:dLbls>
        <c:axId val="93869952"/>
        <c:axId val="93871488"/>
      </c:scatterChart>
      <c:scatterChart>
        <c:scatterStyle val="smoothMarker"/>
        <c:varyColors val="0"/>
        <c:ser>
          <c:idx val="1"/>
          <c:order val="1"/>
          <c:tx>
            <c:v>Omega</c:v>
          </c:tx>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Part2_Chemistry_data!$F$4:$F$5441</c:f>
              <c:numCache>
                <c:formatCode>0.000</c:formatCode>
                <c:ptCount val="5438"/>
                <c:pt idx="0">
                  <c:v>1.35199370209068</c:v>
                </c:pt>
                <c:pt idx="1">
                  <c:v>1.3251948973477901</c:v>
                </c:pt>
                <c:pt idx="2">
                  <c:v>1.29880673954343</c:v>
                </c:pt>
                <c:pt idx="3">
                  <c:v>1.2857478160545399</c:v>
                </c:pt>
                <c:pt idx="4">
                  <c:v>1.25997843109861</c:v>
                </c:pt>
                <c:pt idx="5">
                  <c:v>1.2472746735512099</c:v>
                </c:pt>
                <c:pt idx="6">
                  <c:v>1.2221006928840199</c:v>
                </c:pt>
                <c:pt idx="7">
                  <c:v>1.2220573481194299</c:v>
                </c:pt>
                <c:pt idx="8">
                  <c:v>1.20962165415606</c:v>
                </c:pt>
                <c:pt idx="9">
                  <c:v>1.20962165415606</c:v>
                </c:pt>
                <c:pt idx="10">
                  <c:v>1.18513343235693</c:v>
                </c:pt>
                <c:pt idx="11">
                  <c:v>1.1610373525284901</c:v>
                </c:pt>
                <c:pt idx="12">
                  <c:v>1.1491128090025</c:v>
                </c:pt>
                <c:pt idx="13">
                  <c:v>1.13731102160602</c:v>
                </c:pt>
                <c:pt idx="14">
                  <c:v>1.1024842709804601</c:v>
                </c:pt>
                <c:pt idx="15">
                  <c:v>1.06853230405406</c:v>
                </c:pt>
                <c:pt idx="16">
                  <c:v>1.0573925784142999</c:v>
                </c:pt>
                <c:pt idx="17">
                  <c:v>1.06853230405406</c:v>
                </c:pt>
                <c:pt idx="18">
                  <c:v>1.0463673971904099</c:v>
                </c:pt>
                <c:pt idx="19">
                  <c:v>1.04637518104321</c:v>
                </c:pt>
                <c:pt idx="20">
                  <c:v>1.00305942714382</c:v>
                </c:pt>
                <c:pt idx="21">
                  <c:v>0.99243556543086597</c:v>
                </c:pt>
                <c:pt idx="22">
                  <c:v>0.98192106223772602</c:v>
                </c:pt>
                <c:pt idx="23">
                  <c:v>0.97147124711941801</c:v>
                </c:pt>
                <c:pt idx="24">
                  <c:v>0.981877310748695</c:v>
                </c:pt>
                <c:pt idx="25">
                  <c:v>0.95082904289722303</c:v>
                </c:pt>
                <c:pt idx="26">
                  <c:v>0.94065638525862505</c:v>
                </c:pt>
                <c:pt idx="27">
                  <c:v>0.93054633866534298</c:v>
                </c:pt>
                <c:pt idx="28">
                  <c:v>0.91061652591429798</c:v>
                </c:pt>
                <c:pt idx="29">
                  <c:v>0.91057530083459204</c:v>
                </c:pt>
                <c:pt idx="30">
                  <c:v>0.92046435280632999</c:v>
                </c:pt>
                <c:pt idx="31">
                  <c:v>0.920436477759771</c:v>
                </c:pt>
                <c:pt idx="32">
                  <c:v>0.90065170748090495</c:v>
                </c:pt>
                <c:pt idx="33">
                  <c:v>0.90063834116920005</c:v>
                </c:pt>
                <c:pt idx="34">
                  <c:v>0.93027456580144396</c:v>
                </c:pt>
                <c:pt idx="35">
                  <c:v>0.92025731239615705</c:v>
                </c:pt>
                <c:pt idx="36">
                  <c:v>0.930198529925363</c:v>
                </c:pt>
                <c:pt idx="37">
                  <c:v>0.92002462019537601</c:v>
                </c:pt>
                <c:pt idx="38">
                  <c:v>0.97087371918422605</c:v>
                </c:pt>
                <c:pt idx="39">
                  <c:v>1.0130294136654601</c:v>
                </c:pt>
                <c:pt idx="40">
                  <c:v>0.97081078075563998</c:v>
                </c:pt>
                <c:pt idx="41">
                  <c:v>0.94008874002467901</c:v>
                </c:pt>
                <c:pt idx="42">
                  <c:v>0.95017395580784203</c:v>
                </c:pt>
                <c:pt idx="43">
                  <c:v>0.95014393882132298</c:v>
                </c:pt>
                <c:pt idx="44">
                  <c:v>0.96031043169823804</c:v>
                </c:pt>
                <c:pt idx="45">
                  <c:v>0.93983859562854499</c:v>
                </c:pt>
                <c:pt idx="46">
                  <c:v>0.90003083837382503</c:v>
                </c:pt>
                <c:pt idx="47">
                  <c:v>0.89993764379911401</c:v>
                </c:pt>
                <c:pt idx="48">
                  <c:v>0.97036350165533602</c:v>
                </c:pt>
                <c:pt idx="49">
                  <c:v>1.0231870599764099</c:v>
                </c:pt>
                <c:pt idx="50">
                  <c:v>1.0670101319251599</c:v>
                </c:pt>
                <c:pt idx="51">
                  <c:v>1.0558069117964699</c:v>
                </c:pt>
                <c:pt idx="52">
                  <c:v>1.08937469068132</c:v>
                </c:pt>
                <c:pt idx="53">
                  <c:v>1.13547412117013</c:v>
                </c:pt>
                <c:pt idx="54">
                  <c:v>1.19515962698006</c:v>
                </c:pt>
                <c:pt idx="55">
                  <c:v>1.2322368240971899</c:v>
                </c:pt>
                <c:pt idx="56">
                  <c:v>1.3090567268957101</c:v>
                </c:pt>
                <c:pt idx="57">
                  <c:v>1.3490483691257</c:v>
                </c:pt>
                <c:pt idx="58">
                  <c:v>1.37612466607407</c:v>
                </c:pt>
                <c:pt idx="59">
                  <c:v>1.33532128268952</c:v>
                </c:pt>
                <c:pt idx="60">
                  <c:v>1.36204078592685</c:v>
                </c:pt>
                <c:pt idx="61">
                  <c:v>1.3219102736885999</c:v>
                </c:pt>
                <c:pt idx="62">
                  <c:v>1.2192540890396799</c:v>
                </c:pt>
                <c:pt idx="63">
                  <c:v>1.20690059820818</c:v>
                </c:pt>
                <c:pt idx="64">
                  <c:v>1.26987726739372</c:v>
                </c:pt>
                <c:pt idx="65">
                  <c:v>1.30874117901565</c:v>
                </c:pt>
                <c:pt idx="66">
                  <c:v>1.3620895463252101</c:v>
                </c:pt>
                <c:pt idx="67">
                  <c:v>1.53364223670304</c:v>
                </c:pt>
                <c:pt idx="68">
                  <c:v>1.6574424899376601</c:v>
                </c:pt>
                <c:pt idx="69">
                  <c:v>1.64097587720808</c:v>
                </c:pt>
                <c:pt idx="70">
                  <c:v>1.67338062509367</c:v>
                </c:pt>
                <c:pt idx="71">
                  <c:v>1.6734729686274501</c:v>
                </c:pt>
                <c:pt idx="72">
                  <c:v>1.73918226839977</c:v>
                </c:pt>
                <c:pt idx="73">
                  <c:v>1.6896233296206</c:v>
                </c:pt>
                <c:pt idx="74">
                  <c:v>1.73945404456136</c:v>
                </c:pt>
                <c:pt idx="75">
                  <c:v>1.80724022618809</c:v>
                </c:pt>
                <c:pt idx="76">
                  <c:v>1.8584473835381601</c:v>
                </c:pt>
                <c:pt idx="77">
                  <c:v>1.82355464772689</c:v>
                </c:pt>
                <c:pt idx="78">
                  <c:v>1.77245591810102</c:v>
                </c:pt>
                <c:pt idx="79">
                  <c:v>1.7901838101323799</c:v>
                </c:pt>
                <c:pt idx="80">
                  <c:v>1.8784568817318199</c:v>
                </c:pt>
                <c:pt idx="81">
                  <c:v>1.8615125574156099</c:v>
                </c:pt>
                <c:pt idx="82">
                  <c:v>1.86185941954996</c:v>
                </c:pt>
                <c:pt idx="83">
                  <c:v>1.87991613440936</c:v>
                </c:pt>
                <c:pt idx="84">
                  <c:v>1.7411487004548201</c:v>
                </c:pt>
                <c:pt idx="85">
                  <c:v>1.8448046120852499</c:v>
                </c:pt>
                <c:pt idx="86">
                  <c:v>1.7926245288554401</c:v>
                </c:pt>
                <c:pt idx="87">
                  <c:v>1.6273816386778599</c:v>
                </c:pt>
                <c:pt idx="88">
                  <c:v>1.5192434278853799</c:v>
                </c:pt>
                <c:pt idx="89">
                  <c:v>1.7577740033073801</c:v>
                </c:pt>
                <c:pt idx="90">
                  <c:v>1.79244899729298</c:v>
                </c:pt>
                <c:pt idx="91">
                  <c:v>1.77578488351986</c:v>
                </c:pt>
                <c:pt idx="92">
                  <c:v>1.6439665304395601</c:v>
                </c:pt>
                <c:pt idx="93">
                  <c:v>1.7589387637717799</c:v>
                </c:pt>
                <c:pt idx="94">
                  <c:v>1.6762414422876299</c:v>
                </c:pt>
                <c:pt idx="95">
                  <c:v>1.76100354042193</c:v>
                </c:pt>
                <c:pt idx="96">
                  <c:v>1.64404747541837</c:v>
                </c:pt>
                <c:pt idx="97">
                  <c:v>1.6123920638126601</c:v>
                </c:pt>
                <c:pt idx="98">
                  <c:v>1.6283255123148499</c:v>
                </c:pt>
                <c:pt idx="99">
                  <c:v>1.59705522861293</c:v>
                </c:pt>
                <c:pt idx="100">
                  <c:v>1.5815012667886199</c:v>
                </c:pt>
                <c:pt idx="101">
                  <c:v>1.5816149268512301</c:v>
                </c:pt>
                <c:pt idx="102">
                  <c:v>1.58156692541225</c:v>
                </c:pt>
                <c:pt idx="103">
                  <c:v>1.50581439929182</c:v>
                </c:pt>
                <c:pt idx="104">
                  <c:v>1.4618728459869601</c:v>
                </c:pt>
                <c:pt idx="105">
                  <c:v>1.43300781915916</c:v>
                </c:pt>
                <c:pt idx="106">
                  <c:v>1.4047954856770899</c:v>
                </c:pt>
                <c:pt idx="107">
                  <c:v>1.4046708583152601</c:v>
                </c:pt>
                <c:pt idx="108">
                  <c:v>1.3907317886252599</c:v>
                </c:pt>
                <c:pt idx="109">
                  <c:v>1.36332353619758</c:v>
                </c:pt>
                <c:pt idx="110">
                  <c:v>1.34990252895048</c:v>
                </c:pt>
                <c:pt idx="111">
                  <c:v>1.33651895389885</c:v>
                </c:pt>
                <c:pt idx="112">
                  <c:v>1.32319258662948</c:v>
                </c:pt>
                <c:pt idx="113">
                  <c:v>1.31003681374286</c:v>
                </c:pt>
                <c:pt idx="114">
                  <c:v>1.28390685719675</c:v>
                </c:pt>
                <c:pt idx="115">
                  <c:v>1.29658532682399</c:v>
                </c:pt>
                <c:pt idx="116">
                  <c:v>1.1956291784106099</c:v>
                </c:pt>
                <c:pt idx="117">
                  <c:v>1.20753190508075</c:v>
                </c:pt>
                <c:pt idx="118">
                  <c:v>1.0668177964569301</c:v>
                </c:pt>
                <c:pt idx="119">
                  <c:v>1.0557349571607699</c:v>
                </c:pt>
                <c:pt idx="120">
                  <c:v>1.0557516838204799</c:v>
                </c:pt>
                <c:pt idx="121">
                  <c:v>1.00148955159581</c:v>
                </c:pt>
                <c:pt idx="122">
                  <c:v>1.04473025646394</c:v>
                </c:pt>
                <c:pt idx="123">
                  <c:v>1.0448198589470199</c:v>
                </c:pt>
                <c:pt idx="124">
                  <c:v>1.11245120941173</c:v>
                </c:pt>
                <c:pt idx="125">
                  <c:v>1.3499285857879599</c:v>
                </c:pt>
                <c:pt idx="126">
                  <c:v>1.2079200073771199</c:v>
                </c:pt>
                <c:pt idx="127">
                  <c:v>1.1593177142187301</c:v>
                </c:pt>
                <c:pt idx="128">
                  <c:v>1.15933649817839</c:v>
                </c:pt>
                <c:pt idx="129">
                  <c:v>1.07799463119248</c:v>
                </c:pt>
                <c:pt idx="130">
                  <c:v>1.18311506364848</c:v>
                </c:pt>
                <c:pt idx="131">
                  <c:v>1.23242081973349</c:v>
                </c:pt>
                <c:pt idx="132">
                  <c:v>1.32258122438791</c:v>
                </c:pt>
                <c:pt idx="133">
                  <c:v>1.1829489599865599</c:v>
                </c:pt>
                <c:pt idx="134">
                  <c:v>1.1708365769887601</c:v>
                </c:pt>
                <c:pt idx="135">
                  <c:v>1.1948265575146799</c:v>
                </c:pt>
                <c:pt idx="136">
                  <c:v>1.2310157186444399</c:v>
                </c:pt>
                <c:pt idx="137">
                  <c:v>1.2311371475746999</c:v>
                </c:pt>
                <c:pt idx="138">
                  <c:v>1.1572599609512899</c:v>
                </c:pt>
                <c:pt idx="139">
                  <c:v>1.13323578150972</c:v>
                </c:pt>
                <c:pt idx="140">
                  <c:v>1.1933002351997399</c:v>
                </c:pt>
                <c:pt idx="141">
                  <c:v>1.23073605688123</c:v>
                </c:pt>
                <c:pt idx="142">
                  <c:v>1.19356371824728</c:v>
                </c:pt>
                <c:pt idx="143">
                  <c:v>1.19320553892364</c:v>
                </c:pt>
                <c:pt idx="144">
                  <c:v>1.1931788376635499</c:v>
                </c:pt>
                <c:pt idx="145">
                  <c:v>1.15655150880304</c:v>
                </c:pt>
                <c:pt idx="146">
                  <c:v>1.19281441792603</c:v>
                </c:pt>
                <c:pt idx="147">
                  <c:v>1.1926580221723999</c:v>
                </c:pt>
                <c:pt idx="148">
                  <c:v>1.22987195568689</c:v>
                </c:pt>
                <c:pt idx="149">
                  <c:v>1.26780808562172</c:v>
                </c:pt>
                <c:pt idx="150">
                  <c:v>1.2807970717436801</c:v>
                </c:pt>
                <c:pt idx="151">
                  <c:v>1.2937864265936401</c:v>
                </c:pt>
                <c:pt idx="152">
                  <c:v>1.33340703811314</c:v>
                </c:pt>
                <c:pt idx="153">
                  <c:v>1.3331974414469201</c:v>
                </c:pt>
                <c:pt idx="154">
                  <c:v>1.3602327668502801</c:v>
                </c:pt>
                <c:pt idx="155">
                  <c:v>1.3875041975417799</c:v>
                </c:pt>
                <c:pt idx="156">
                  <c:v>1.40160899277357</c:v>
                </c:pt>
                <c:pt idx="157">
                  <c:v>1.4297717204454801</c:v>
                </c:pt>
                <c:pt idx="158">
                  <c:v>1.40160598350895</c:v>
                </c:pt>
                <c:pt idx="159">
                  <c:v>1.3742084246790001</c:v>
                </c:pt>
                <c:pt idx="160">
                  <c:v>1.4015458118476001</c:v>
                </c:pt>
                <c:pt idx="161">
                  <c:v>1.3336511128279001</c:v>
                </c:pt>
                <c:pt idx="162">
                  <c:v>1.28111615665561</c:v>
                </c:pt>
                <c:pt idx="163">
                  <c:v>1.2940160177539299</c:v>
                </c:pt>
                <c:pt idx="164">
                  <c:v>1.36034707235853</c:v>
                </c:pt>
                <c:pt idx="165">
                  <c:v>1.4015335871405501</c:v>
                </c:pt>
                <c:pt idx="166">
                  <c:v>1.4154842901451199</c:v>
                </c:pt>
                <c:pt idx="167">
                  <c:v>1.45832389148347</c:v>
                </c:pt>
                <c:pt idx="168">
                  <c:v>1.5617273536021099</c:v>
                </c:pt>
                <c:pt idx="169">
                  <c:v>1.45813853228412</c:v>
                </c:pt>
                <c:pt idx="170">
                  <c:v>1.4299113408041999</c:v>
                </c:pt>
                <c:pt idx="171">
                  <c:v>1.50201181138482</c:v>
                </c:pt>
                <c:pt idx="172">
                  <c:v>1.5922783313778299</c:v>
                </c:pt>
                <c:pt idx="173">
                  <c:v>1.45833546363095</c:v>
                </c:pt>
                <c:pt idx="174">
                  <c:v>1.5169302819362001</c:v>
                </c:pt>
                <c:pt idx="175">
                  <c:v>1.59292156689449</c:v>
                </c:pt>
                <c:pt idx="176">
                  <c:v>1.5776982667892001</c:v>
                </c:pt>
                <c:pt idx="177">
                  <c:v>1.5774717549573201</c:v>
                </c:pt>
                <c:pt idx="178">
                  <c:v>1.87550833041613</c:v>
                </c:pt>
                <c:pt idx="179">
                  <c:v>1.91244245166201</c:v>
                </c:pt>
                <c:pt idx="180">
                  <c:v>1.96763449985303</c:v>
                </c:pt>
                <c:pt idx="181">
                  <c:v>1.8065925414677999</c:v>
                </c:pt>
                <c:pt idx="182">
                  <c:v>1.7384237274846901</c:v>
                </c:pt>
                <c:pt idx="183">
                  <c:v>1.75477711931879</c:v>
                </c:pt>
                <c:pt idx="184">
                  <c:v>1.85755916450978</c:v>
                </c:pt>
                <c:pt idx="185">
                  <c:v>2.0238303624683498</c:v>
                </c:pt>
                <c:pt idx="186">
                  <c:v>2.0436103771707002</c:v>
                </c:pt>
                <c:pt idx="187">
                  <c:v>2.0052525389775502</c:v>
                </c:pt>
                <c:pt idx="188">
                  <c:v>1.68700629732553</c:v>
                </c:pt>
                <c:pt idx="189">
                  <c:v>1.7187871309028899</c:v>
                </c:pt>
                <c:pt idx="190">
                  <c:v>1.7679011019297699</c:v>
                </c:pt>
                <c:pt idx="191">
                  <c:v>1.7677154209892101</c:v>
                </c:pt>
                <c:pt idx="192">
                  <c:v>1.7846885504427901</c:v>
                </c:pt>
                <c:pt idx="193">
                  <c:v>1.75184378670115</c:v>
                </c:pt>
                <c:pt idx="194">
                  <c:v>1.68471427271714</c:v>
                </c:pt>
                <c:pt idx="195">
                  <c:v>1.8734913844826699</c:v>
                </c:pt>
                <c:pt idx="196">
                  <c:v>1.7020034743927299</c:v>
                </c:pt>
                <c:pt idx="197">
                  <c:v>1.7012732777228901</c:v>
                </c:pt>
                <c:pt idx="198">
                  <c:v>1.7174436749067601</c:v>
                </c:pt>
                <c:pt idx="199">
                  <c:v>1.6517083161896899</c:v>
                </c:pt>
                <c:pt idx="200">
                  <c:v>1.6513614675003301</c:v>
                </c:pt>
                <c:pt idx="201">
                  <c:v>1.6037047753392399</c:v>
                </c:pt>
                <c:pt idx="202">
                  <c:v>1.6037237880550499</c:v>
                </c:pt>
                <c:pt idx="203">
                  <c:v>1.57356092262278</c:v>
                </c:pt>
                <c:pt idx="204">
                  <c:v>1.4697860903275799</c:v>
                </c:pt>
                <c:pt idx="205">
                  <c:v>1.3990374324770101</c:v>
                </c:pt>
                <c:pt idx="206">
                  <c:v>1.4131652124727001</c:v>
                </c:pt>
                <c:pt idx="207">
                  <c:v>1.4132431839580699</c:v>
                </c:pt>
                <c:pt idx="208">
                  <c:v>1.35817040941441</c:v>
                </c:pt>
                <c:pt idx="209">
                  <c:v>1.3447386273777999</c:v>
                </c:pt>
                <c:pt idx="210">
                  <c:v>1.35837902422276</c:v>
                </c:pt>
                <c:pt idx="211">
                  <c:v>1.34490993585531</c:v>
                </c:pt>
                <c:pt idx="212">
                  <c:v>1.2919938572901499</c:v>
                </c:pt>
                <c:pt idx="213">
                  <c:v>1.25348566996289</c:v>
                </c:pt>
                <c:pt idx="214">
                  <c:v>1.2282132169973501</c:v>
                </c:pt>
                <c:pt idx="215">
                  <c:v>1.0967650081096301</c:v>
                </c:pt>
                <c:pt idx="216">
                  <c:v>1.1536576443078499</c:v>
                </c:pt>
                <c:pt idx="217">
                  <c:v>1.21439664744016</c:v>
                </c:pt>
                <c:pt idx="218">
                  <c:v>1.1072314024632399</c:v>
                </c:pt>
                <c:pt idx="219">
                  <c:v>1.0841868950873299</c:v>
                </c:pt>
                <c:pt idx="220">
                  <c:v>1.0505214390493001</c:v>
                </c:pt>
                <c:pt idx="221">
                  <c:v>1.0724118989806</c:v>
                </c:pt>
                <c:pt idx="222">
                  <c:v>1.08343364266853</c:v>
                </c:pt>
                <c:pt idx="223">
                  <c:v>1.1292397636840501</c:v>
                </c:pt>
                <c:pt idx="224">
                  <c:v>1.2510678155696799</c:v>
                </c:pt>
                <c:pt idx="225">
                  <c:v>1.22585910026546</c:v>
                </c:pt>
                <c:pt idx="226">
                  <c:v>1.2259126223708501</c:v>
                </c:pt>
                <c:pt idx="227">
                  <c:v>1.08354134894259</c:v>
                </c:pt>
                <c:pt idx="228">
                  <c:v>1.2256467672500699</c:v>
                </c:pt>
                <c:pt idx="229">
                  <c:v>1.1650355864872199</c:v>
                </c:pt>
                <c:pt idx="230">
                  <c:v>1.1770462658085501</c:v>
                </c:pt>
                <c:pt idx="231">
                  <c:v>1.12976180970298</c:v>
                </c:pt>
                <c:pt idx="232">
                  <c:v>1.0506931194120399</c:v>
                </c:pt>
                <c:pt idx="233">
                  <c:v>1.0510767688017899</c:v>
                </c:pt>
                <c:pt idx="234">
                  <c:v>1.1075872948799199</c:v>
                </c:pt>
                <c:pt idx="235">
                  <c:v>1.1900439043984801</c:v>
                </c:pt>
                <c:pt idx="236">
                  <c:v>1.30389234229271</c:v>
                </c:pt>
                <c:pt idx="237">
                  <c:v>1.18970098955772</c:v>
                </c:pt>
                <c:pt idx="238">
                  <c:v>1.41160109750884</c:v>
                </c:pt>
                <c:pt idx="239">
                  <c:v>1.3701431419218899</c:v>
                </c:pt>
                <c:pt idx="240">
                  <c:v>1.3836183782199001</c:v>
                </c:pt>
                <c:pt idx="241">
                  <c:v>1.49792123487714</c:v>
                </c:pt>
                <c:pt idx="242">
                  <c:v>1.5119673477500399</c:v>
                </c:pt>
                <c:pt idx="243">
                  <c:v>1.5267209238517301</c:v>
                </c:pt>
                <c:pt idx="244">
                  <c:v>1.4969060177826701</c:v>
                </c:pt>
                <c:pt idx="245">
                  <c:v>1.4969734564554</c:v>
                </c:pt>
                <c:pt idx="246">
                  <c:v>1.6026083430952101</c:v>
                </c:pt>
                <c:pt idx="247">
                  <c:v>1.5411959748264901</c:v>
                </c:pt>
                <c:pt idx="248">
                  <c:v>1.5717461524486001</c:v>
                </c:pt>
                <c:pt idx="249">
                  <c:v>1.57156267219003</c:v>
                </c:pt>
                <c:pt idx="250">
                  <c:v>1.51113400209402</c:v>
                </c:pt>
                <c:pt idx="251">
                  <c:v>1.55607781097417</c:v>
                </c:pt>
                <c:pt idx="252">
                  <c:v>1.4818270252096399</c:v>
                </c:pt>
                <c:pt idx="253">
                  <c:v>1.46722449401349</c:v>
                </c:pt>
                <c:pt idx="254">
                  <c:v>1.4387546972879099</c:v>
                </c:pt>
                <c:pt idx="255">
                  <c:v>1.4529576311759</c:v>
                </c:pt>
                <c:pt idx="256">
                  <c:v>1.4819245163342101</c:v>
                </c:pt>
                <c:pt idx="257">
                  <c:v>1.46748791333119</c:v>
                </c:pt>
                <c:pt idx="258">
                  <c:v>1.48222765593309</c:v>
                </c:pt>
                <c:pt idx="259">
                  <c:v>1.4677720178555</c:v>
                </c:pt>
                <c:pt idx="260">
                  <c:v>1.4967935510663899</c:v>
                </c:pt>
                <c:pt idx="261">
                  <c:v>1.4820275865851</c:v>
                </c:pt>
                <c:pt idx="262">
                  <c:v>1.51130072513679</c:v>
                </c:pt>
                <c:pt idx="263">
                  <c:v>1.5868690609287499</c:v>
                </c:pt>
                <c:pt idx="264">
                  <c:v>1.57156156268716</c:v>
                </c:pt>
                <c:pt idx="265">
                  <c:v>1.71455702134761</c:v>
                </c:pt>
                <c:pt idx="266">
                  <c:v>1.55653274569505</c:v>
                </c:pt>
                <c:pt idx="267">
                  <c:v>1.6343320320642001</c:v>
                </c:pt>
                <c:pt idx="268">
                  <c:v>1.6662884582842901</c:v>
                </c:pt>
                <c:pt idx="269">
                  <c:v>1.5419130218481101</c:v>
                </c:pt>
                <c:pt idx="270">
                  <c:v>1.4828165729641001</c:v>
                </c:pt>
                <c:pt idx="271">
                  <c:v>1.6507093385835401</c:v>
                </c:pt>
                <c:pt idx="272">
                  <c:v>1.99903949354391</c:v>
                </c:pt>
                <c:pt idx="273">
                  <c:v>2.0018811772615801</c:v>
                </c:pt>
                <c:pt idx="274">
                  <c:v>2.02148392273202</c:v>
                </c:pt>
                <c:pt idx="275">
                  <c:v>2.16016127942255</c:v>
                </c:pt>
                <c:pt idx="276">
                  <c:v>2.14069976986324</c:v>
                </c:pt>
                <c:pt idx="277">
                  <c:v>2.14094313875803</c:v>
                </c:pt>
                <c:pt idx="278">
                  <c:v>2.1818393245119099</c:v>
                </c:pt>
                <c:pt idx="279">
                  <c:v>2.1613974818488302</c:v>
                </c:pt>
                <c:pt idx="280">
                  <c:v>2.14114344102684</c:v>
                </c:pt>
                <c:pt idx="281">
                  <c:v>2.1615054725762701</c:v>
                </c:pt>
                <c:pt idx="282">
                  <c:v>2.12072459377351</c:v>
                </c:pt>
                <c:pt idx="283">
                  <c:v>2.1005364385765799</c:v>
                </c:pt>
                <c:pt idx="284">
                  <c:v>2.00436399779317</c:v>
                </c:pt>
                <c:pt idx="285">
                  <c:v>1.9853007382186101</c:v>
                </c:pt>
                <c:pt idx="286">
                  <c:v>2.0618223298007101</c:v>
                </c:pt>
                <c:pt idx="287">
                  <c:v>1.9296607374146999</c:v>
                </c:pt>
                <c:pt idx="288">
                  <c:v>1.8756428568552601</c:v>
                </c:pt>
                <c:pt idx="289">
                  <c:v>2.0228163814502098</c:v>
                </c:pt>
                <c:pt idx="290">
                  <c:v>1.8750127229365201</c:v>
                </c:pt>
                <c:pt idx="291">
                  <c:v>1.9456315999198199</c:v>
                </c:pt>
                <c:pt idx="292">
                  <c:v>1.8045823565229799</c:v>
                </c:pt>
                <c:pt idx="293">
                  <c:v>1.67124860302079</c:v>
                </c:pt>
                <c:pt idx="294">
                  <c:v>1.8222133656330599</c:v>
                </c:pt>
                <c:pt idx="295">
                  <c:v>1.7537186560562199</c:v>
                </c:pt>
                <c:pt idx="296">
                  <c:v>1.6075253660770501</c:v>
                </c:pt>
                <c:pt idx="297">
                  <c:v>1.68722306278026</c:v>
                </c:pt>
                <c:pt idx="298">
                  <c:v>1.6549463449081301</c:v>
                </c:pt>
                <c:pt idx="299">
                  <c:v>1.59180401047215</c:v>
                </c:pt>
                <c:pt idx="300">
                  <c:v>1.5301295348671</c:v>
                </c:pt>
                <c:pt idx="301">
                  <c:v>1.5759110068239099</c:v>
                </c:pt>
                <c:pt idx="302">
                  <c:v>1.5914011746552299</c:v>
                </c:pt>
                <c:pt idx="303">
                  <c:v>1.5607793950755999</c:v>
                </c:pt>
                <c:pt idx="304">
                  <c:v>1.5761097532963699</c:v>
                </c:pt>
                <c:pt idx="305">
                  <c:v>1.5606811825033999</c:v>
                </c:pt>
                <c:pt idx="306">
                  <c:v>1.5301097113912201</c:v>
                </c:pt>
                <c:pt idx="307">
                  <c:v>1.51485204402296</c:v>
                </c:pt>
                <c:pt idx="308">
                  <c:v>1.4705720794424899</c:v>
                </c:pt>
                <c:pt idx="309">
                  <c:v>1.41343009880406</c:v>
                </c:pt>
                <c:pt idx="310">
                  <c:v>1.3180349174944099</c:v>
                </c:pt>
                <c:pt idx="311">
                  <c:v>1.2789298097203801</c:v>
                </c:pt>
                <c:pt idx="312">
                  <c:v>1.34407142341245</c:v>
                </c:pt>
                <c:pt idx="313">
                  <c:v>1.37106231338639</c:v>
                </c:pt>
                <c:pt idx="314">
                  <c:v>1.3038058524309299</c:v>
                </c:pt>
                <c:pt idx="315">
                  <c:v>1.2521943281252601</c:v>
                </c:pt>
                <c:pt idx="316">
                  <c:v>1.2145839727490799</c:v>
                </c:pt>
                <c:pt idx="317">
                  <c:v>1.2642941062422</c:v>
                </c:pt>
                <c:pt idx="318">
                  <c:v>1.25126320256377</c:v>
                </c:pt>
                <c:pt idx="319">
                  <c:v>1.2255127770488601</c:v>
                </c:pt>
                <c:pt idx="320">
                  <c:v>1.1887390119274801</c:v>
                </c:pt>
                <c:pt idx="321">
                  <c:v>1.20118757005906</c:v>
                </c:pt>
                <c:pt idx="322">
                  <c:v>1.23898264034526</c:v>
                </c:pt>
                <c:pt idx="323">
                  <c:v>1.30355201562613</c:v>
                </c:pt>
                <c:pt idx="324">
                  <c:v>1.26451637167127</c:v>
                </c:pt>
                <c:pt idx="325">
                  <c:v>1.27787172427886</c:v>
                </c:pt>
                <c:pt idx="326">
                  <c:v>1.3305214642419601</c:v>
                </c:pt>
                <c:pt idx="327">
                  <c:v>1.42651345330991</c:v>
                </c:pt>
                <c:pt idx="328">
                  <c:v>1.2645974243815601</c:v>
                </c:pt>
                <c:pt idx="329">
                  <c:v>1.3167264867452899</c:v>
                </c:pt>
                <c:pt idx="330">
                  <c:v>1.26468806535598</c:v>
                </c:pt>
                <c:pt idx="331">
                  <c:v>1.17760732455196</c:v>
                </c:pt>
                <c:pt idx="332">
                  <c:v>1.25212319537481</c:v>
                </c:pt>
                <c:pt idx="333">
                  <c:v>1.1777463370869301</c:v>
                </c:pt>
                <c:pt idx="334">
                  <c:v>1.21429059811954</c:v>
                </c:pt>
                <c:pt idx="335">
                  <c:v>1.3570339405546401</c:v>
                </c:pt>
                <c:pt idx="336">
                  <c:v>1.3978740675976</c:v>
                </c:pt>
                <c:pt idx="337">
                  <c:v>1.57273941391054</c:v>
                </c:pt>
                <c:pt idx="338">
                  <c:v>1.4249620764087201</c:v>
                </c:pt>
                <c:pt idx="339">
                  <c:v>1.4533914267683301</c:v>
                </c:pt>
                <c:pt idx="340">
                  <c:v>1.5870393722818501</c:v>
                </c:pt>
                <c:pt idx="341">
                  <c:v>1.5567141387475101</c:v>
                </c:pt>
                <c:pt idx="342">
                  <c:v>1.5717125989966401</c:v>
                </c:pt>
                <c:pt idx="343">
                  <c:v>1.6015191680238701</c:v>
                </c:pt>
                <c:pt idx="344">
                  <c:v>1.6174471950703899</c:v>
                </c:pt>
                <c:pt idx="345">
                  <c:v>1.49621998979658</c:v>
                </c:pt>
                <c:pt idx="346">
                  <c:v>1.76331093069548</c:v>
                </c:pt>
                <c:pt idx="347">
                  <c:v>1.6635652974266599</c:v>
                </c:pt>
                <c:pt idx="348">
                  <c:v>1.60077561110829</c:v>
                </c:pt>
                <c:pt idx="349">
                  <c:v>1.61653506475317</c:v>
                </c:pt>
                <c:pt idx="350">
                  <c:v>1.90120633612523</c:v>
                </c:pt>
                <c:pt idx="351">
                  <c:v>1.9005164225572899</c:v>
                </c:pt>
                <c:pt idx="352">
                  <c:v>1.72886489168635</c:v>
                </c:pt>
                <c:pt idx="353">
                  <c:v>1.4660656849581</c:v>
                </c:pt>
                <c:pt idx="354">
                  <c:v>1.2755171318763301</c:v>
                </c:pt>
                <c:pt idx="355">
                  <c:v>1.3155778515694401</c:v>
                </c:pt>
                <c:pt idx="356">
                  <c:v>1.2761936431473799</c:v>
                </c:pt>
                <c:pt idx="357">
                  <c:v>1.31560518517904</c:v>
                </c:pt>
                <c:pt idx="358">
                  <c:v>1.1526988976292001</c:v>
                </c:pt>
                <c:pt idx="359">
                  <c:v>1.4391833964002001</c:v>
                </c:pt>
                <c:pt idx="360">
                  <c:v>1.3827481387624301</c:v>
                </c:pt>
                <c:pt idx="361">
                  <c:v>1.57031325584885</c:v>
                </c:pt>
                <c:pt idx="362">
                  <c:v>1.55557794855624</c:v>
                </c:pt>
                <c:pt idx="363">
                  <c:v>1.3019421997946199</c:v>
                </c:pt>
                <c:pt idx="364">
                  <c:v>1.3016439016583199</c:v>
                </c:pt>
                <c:pt idx="365">
                  <c:v>1.4670483013376301</c:v>
                </c:pt>
                <c:pt idx="366">
                  <c:v>1.7634209604881199</c:v>
                </c:pt>
                <c:pt idx="367">
                  <c:v>1.6809892554472801</c:v>
                </c:pt>
                <c:pt idx="368">
                  <c:v>1.6177499212037101</c:v>
                </c:pt>
                <c:pt idx="369">
                  <c:v>1.6504391404985499</c:v>
                </c:pt>
                <c:pt idx="370">
                  <c:v>1.8357943361486</c:v>
                </c:pt>
                <c:pt idx="371">
                  <c:v>1.94537081348848</c:v>
                </c:pt>
                <c:pt idx="372">
                  <c:v>2.0791857070700801</c:v>
                </c:pt>
                <c:pt idx="373">
                  <c:v>2.1193931106228199</c:v>
                </c:pt>
                <c:pt idx="374">
                  <c:v>2.1202566524078001</c:v>
                </c:pt>
                <c:pt idx="375">
                  <c:v>2.16017436653184</c:v>
                </c:pt>
                <c:pt idx="376">
                  <c:v>2.0226183511725799</c:v>
                </c:pt>
                <c:pt idx="377">
                  <c:v>1.98486027255414</c:v>
                </c:pt>
                <c:pt idx="378">
                  <c:v>1.7363423256286701</c:v>
                </c:pt>
                <c:pt idx="379">
                  <c:v>1.9654672026709601</c:v>
                </c:pt>
                <c:pt idx="380">
                  <c:v>1.9676138742774401</c:v>
                </c:pt>
                <c:pt idx="381">
                  <c:v>1.9867824819075199</c:v>
                </c:pt>
                <c:pt idx="382">
                  <c:v>1.98704923390846</c:v>
                </c:pt>
                <c:pt idx="383">
                  <c:v>2.0831906193925498</c:v>
                </c:pt>
                <c:pt idx="384">
                  <c:v>2.0645442388950102</c:v>
                </c:pt>
                <c:pt idx="385">
                  <c:v>2.0827812696274699</c:v>
                </c:pt>
                <c:pt idx="386">
                  <c:v>1.9684234089697299</c:v>
                </c:pt>
                <c:pt idx="387">
                  <c:v>1.84149059824674</c:v>
                </c:pt>
                <c:pt idx="388">
                  <c:v>1.95096966554766</c:v>
                </c:pt>
                <c:pt idx="389">
                  <c:v>1.9854999201589101</c:v>
                </c:pt>
                <c:pt idx="390">
                  <c:v>1.7224741075448999</c:v>
                </c:pt>
                <c:pt idx="391">
                  <c:v>1.8587287333333</c:v>
                </c:pt>
                <c:pt idx="392">
                  <c:v>1.8390827490735899</c:v>
                </c:pt>
                <c:pt idx="393">
                  <c:v>1.78753256155797</c:v>
                </c:pt>
                <c:pt idx="394">
                  <c:v>1.7516422123780799</c:v>
                </c:pt>
                <c:pt idx="395">
                  <c:v>1.6703596727293799</c:v>
                </c:pt>
                <c:pt idx="396">
                  <c:v>1.6079709443285699</c:v>
                </c:pt>
                <c:pt idx="397">
                  <c:v>1.6882730161620201</c:v>
                </c:pt>
                <c:pt idx="398">
                  <c:v>1.6068044549827101</c:v>
                </c:pt>
                <c:pt idx="399">
                  <c:v>1.5445355802846701</c:v>
                </c:pt>
                <c:pt idx="400">
                  <c:v>1.4859173419821201</c:v>
                </c:pt>
                <c:pt idx="401">
                  <c:v>1.4576236092104899</c:v>
                </c:pt>
                <c:pt idx="402">
                  <c:v>1.3586672693775701</c:v>
                </c:pt>
                <c:pt idx="403">
                  <c:v>1.41420274591804</c:v>
                </c:pt>
                <c:pt idx="404">
                  <c:v>1.45688530077106</c:v>
                </c:pt>
                <c:pt idx="405">
                  <c:v>1.5301756270295599</c:v>
                </c:pt>
                <c:pt idx="406">
                  <c:v>1.5156889542552501</c:v>
                </c:pt>
                <c:pt idx="407">
                  <c:v>1.5008771540269401</c:v>
                </c:pt>
                <c:pt idx="408">
                  <c:v>1.2408436667765199</c:v>
                </c:pt>
                <c:pt idx="409">
                  <c:v>1.3731792048181</c:v>
                </c:pt>
                <c:pt idx="410">
                  <c:v>1.2286763917169501</c:v>
                </c:pt>
                <c:pt idx="411">
                  <c:v>1.2795189149875299</c:v>
                </c:pt>
                <c:pt idx="412">
                  <c:v>1.1537414269530999</c:v>
                </c:pt>
                <c:pt idx="413">
                  <c:v>1.19067781584441</c:v>
                </c:pt>
                <c:pt idx="414">
                  <c:v>1.27968036735566</c:v>
                </c:pt>
                <c:pt idx="415">
                  <c:v>1.34572574739993</c:v>
                </c:pt>
                <c:pt idx="416">
                  <c:v>1.24082730084209</c:v>
                </c:pt>
                <c:pt idx="417">
                  <c:v>1.4988446477959301</c:v>
                </c:pt>
                <c:pt idx="418">
                  <c:v>1.7507549753843401</c:v>
                </c:pt>
                <c:pt idx="419">
                  <c:v>1.80101042362549</c:v>
                </c:pt>
                <c:pt idx="420">
                  <c:v>1.8706464564381799</c:v>
                </c:pt>
                <c:pt idx="421">
                  <c:v>1.88889284817114</c:v>
                </c:pt>
                <c:pt idx="422">
                  <c:v>1.8881572963088999</c:v>
                </c:pt>
                <c:pt idx="423">
                  <c:v>1.8698137868818701</c:v>
                </c:pt>
                <c:pt idx="424">
                  <c:v>1.8711566832311599</c:v>
                </c:pt>
                <c:pt idx="425">
                  <c:v>1.76692866227312</c:v>
                </c:pt>
                <c:pt idx="426">
                  <c:v>1.43997351069563</c:v>
                </c:pt>
                <c:pt idx="427">
                  <c:v>1.15445859034524</c:v>
                </c:pt>
                <c:pt idx="428">
                  <c:v>1.62050524996853</c:v>
                </c:pt>
                <c:pt idx="429">
                  <c:v>1.5133012705272799</c:v>
                </c:pt>
                <c:pt idx="430">
                  <c:v>1.6199236039698801</c:v>
                </c:pt>
                <c:pt idx="431">
                  <c:v>1.6044691600724801</c:v>
                </c:pt>
                <c:pt idx="432">
                  <c:v>1.7662694039398701</c:v>
                </c:pt>
                <c:pt idx="433">
                  <c:v>1.7658718396456199</c:v>
                </c:pt>
                <c:pt idx="434">
                  <c:v>1.7494880356053799</c:v>
                </c:pt>
                <c:pt idx="435">
                  <c:v>1.80059887962841</c:v>
                </c:pt>
                <c:pt idx="436">
                  <c:v>1.8009939270008199</c:v>
                </c:pt>
                <c:pt idx="437">
                  <c:v>1.85283618964927</c:v>
                </c:pt>
                <c:pt idx="438">
                  <c:v>1.92478952761024</c:v>
                </c:pt>
                <c:pt idx="439">
                  <c:v>1.85281571703209</c:v>
                </c:pt>
                <c:pt idx="440">
                  <c:v>1.87035727242024</c:v>
                </c:pt>
                <c:pt idx="441">
                  <c:v>1.8530188529681499</c:v>
                </c:pt>
                <c:pt idx="442">
                  <c:v>1.9250797156697601</c:v>
                </c:pt>
                <c:pt idx="443">
                  <c:v>1.92425112545785</c:v>
                </c:pt>
                <c:pt idx="444">
                  <c:v>1.90683804794137</c:v>
                </c:pt>
                <c:pt idx="445">
                  <c:v>1.98221318511918</c:v>
                </c:pt>
                <c:pt idx="446">
                  <c:v>1.9617956606620599</c:v>
                </c:pt>
                <c:pt idx="447">
                  <c:v>1.8357789499706201</c:v>
                </c:pt>
                <c:pt idx="448">
                  <c:v>1.85225488916715</c:v>
                </c:pt>
                <c:pt idx="449">
                  <c:v>1.7658359120902101</c:v>
                </c:pt>
                <c:pt idx="450">
                  <c:v>1.66750954774634</c:v>
                </c:pt>
                <c:pt idx="451">
                  <c:v>1.58885711382728</c:v>
                </c:pt>
                <c:pt idx="452">
                  <c:v>1.6039508776754201</c:v>
                </c:pt>
                <c:pt idx="453">
                  <c:v>1.49843920311503</c:v>
                </c:pt>
                <c:pt idx="454">
                  <c:v>1.5578441120570401</c:v>
                </c:pt>
                <c:pt idx="455">
                  <c:v>1.52707752516435</c:v>
                </c:pt>
                <c:pt idx="456">
                  <c:v>1.4398834732800501</c:v>
                </c:pt>
                <c:pt idx="457">
                  <c:v>1.51304896622666</c:v>
                </c:pt>
                <c:pt idx="458">
                  <c:v>1.42620217581367</c:v>
                </c:pt>
                <c:pt idx="459">
                  <c:v>1.4985150369712901</c:v>
                </c:pt>
                <c:pt idx="460">
                  <c:v>1.37080099701407</c:v>
                </c:pt>
                <c:pt idx="461">
                  <c:v>1.48424213756291</c:v>
                </c:pt>
                <c:pt idx="462">
                  <c:v>1.44065999392827</c:v>
                </c:pt>
                <c:pt idx="463">
                  <c:v>1.52803530147625</c:v>
                </c:pt>
                <c:pt idx="464">
                  <c:v>1.6524378795027499</c:v>
                </c:pt>
                <c:pt idx="465">
                  <c:v>1.4695629922050699</c:v>
                </c:pt>
                <c:pt idx="466">
                  <c:v>1.38489901578709</c:v>
                </c:pt>
                <c:pt idx="467">
                  <c:v>1.3443246455159801</c:v>
                </c:pt>
                <c:pt idx="468">
                  <c:v>1.2529745559430501</c:v>
                </c:pt>
                <c:pt idx="469">
                  <c:v>1.2035493871391101</c:v>
                </c:pt>
                <c:pt idx="470">
                  <c:v>1.3201026895571399</c:v>
                </c:pt>
                <c:pt idx="471">
                  <c:v>1.4147650397709399</c:v>
                </c:pt>
                <c:pt idx="472">
                  <c:v>1.5622342997427601</c:v>
                </c:pt>
                <c:pt idx="473">
                  <c:v>1.5621073796137499</c:v>
                </c:pt>
                <c:pt idx="474">
                  <c:v>1.4151331913627301</c:v>
                </c:pt>
                <c:pt idx="475">
                  <c:v>1.26759464322731</c:v>
                </c:pt>
                <c:pt idx="476">
                  <c:v>1.3326232856264599</c:v>
                </c:pt>
                <c:pt idx="477">
                  <c:v>1.56172176568579</c:v>
                </c:pt>
                <c:pt idx="478">
                  <c:v>1.87810479335853</c:v>
                </c:pt>
                <c:pt idx="479">
                  <c:v>2.0652230280630102</c:v>
                </c:pt>
                <c:pt idx="480">
                  <c:v>2.0070754217792799</c:v>
                </c:pt>
                <c:pt idx="481">
                  <c:v>1.8774278662700199</c:v>
                </c:pt>
                <c:pt idx="482">
                  <c:v>1.6571412103508001</c:v>
                </c:pt>
                <c:pt idx="483">
                  <c:v>1.8424403479821301</c:v>
                </c:pt>
                <c:pt idx="484">
                  <c:v>1.9519710023927599</c:v>
                </c:pt>
                <c:pt idx="485">
                  <c:v>1.91461528897462</c:v>
                </c:pt>
                <c:pt idx="486">
                  <c:v>1.89583264272146</c:v>
                </c:pt>
                <c:pt idx="487">
                  <c:v>1.8776858856218299</c:v>
                </c:pt>
                <c:pt idx="488">
                  <c:v>1.8774758382796899</c:v>
                </c:pt>
                <c:pt idx="489">
                  <c:v>1.8594214196822401</c:v>
                </c:pt>
                <c:pt idx="490">
                  <c:v>1.82429832455138</c:v>
                </c:pt>
                <c:pt idx="491">
                  <c:v>1.8240319796261699</c:v>
                </c:pt>
                <c:pt idx="492">
                  <c:v>1.82398520418973</c:v>
                </c:pt>
                <c:pt idx="493">
                  <c:v>1.8065856470434101</c:v>
                </c:pt>
                <c:pt idx="494">
                  <c:v>1.78931295521808</c:v>
                </c:pt>
                <c:pt idx="495">
                  <c:v>1.75532959784374</c:v>
                </c:pt>
                <c:pt idx="496">
                  <c:v>1.7386089830700999</c:v>
                </c:pt>
                <c:pt idx="497">
                  <c:v>1.56260340305033</c:v>
                </c:pt>
                <c:pt idx="498">
                  <c:v>1.32022093802038</c:v>
                </c:pt>
                <c:pt idx="499">
                  <c:v>1.3335054046365999</c:v>
                </c:pt>
                <c:pt idx="500">
                  <c:v>1.3335647898554099</c:v>
                </c:pt>
                <c:pt idx="501">
                  <c:v>1.36054519063121</c:v>
                </c:pt>
                <c:pt idx="502">
                  <c:v>1.3607722199171599</c:v>
                </c:pt>
                <c:pt idx="503">
                  <c:v>1.5328272378233601</c:v>
                </c:pt>
                <c:pt idx="504">
                  <c:v>1.5180937085533901</c:v>
                </c:pt>
                <c:pt idx="505">
                  <c:v>1.51818389803114</c:v>
                </c:pt>
                <c:pt idx="506">
                  <c:v>1.43088758558674</c:v>
                </c:pt>
                <c:pt idx="507">
                  <c:v>1.4166805509974401</c:v>
                </c:pt>
                <c:pt idx="508">
                  <c:v>1.3207256367945599</c:v>
                </c:pt>
                <c:pt idx="509">
                  <c:v>1.47392875222075</c:v>
                </c:pt>
                <c:pt idx="510">
                  <c:v>1.4024054875041501</c:v>
                </c:pt>
                <c:pt idx="511">
                  <c:v>1.2413894877837</c:v>
                </c:pt>
                <c:pt idx="512">
                  <c:v>1.33278899939804</c:v>
                </c:pt>
                <c:pt idx="513">
                  <c:v>1.3600419148487899</c:v>
                </c:pt>
                <c:pt idx="514">
                  <c:v>1.30624284773373</c:v>
                </c:pt>
                <c:pt idx="515">
                  <c:v>1.30535865397576</c:v>
                </c:pt>
                <c:pt idx="516">
                  <c:v>1.3050377472141901</c:v>
                </c:pt>
                <c:pt idx="517">
                  <c:v>1.7366445976303999</c:v>
                </c:pt>
                <c:pt idx="518">
                  <c:v>1.71987082050631</c:v>
                </c:pt>
                <c:pt idx="519">
                  <c:v>1.8734808996091099</c:v>
                </c:pt>
                <c:pt idx="520">
                  <c:v>1.87301003812399</c:v>
                </c:pt>
                <c:pt idx="521">
                  <c:v>1.8375201826799601</c:v>
                </c:pt>
                <c:pt idx="522">
                  <c:v>1.8728518758050801</c:v>
                </c:pt>
                <c:pt idx="523">
                  <c:v>1.8026947370619799</c:v>
                </c:pt>
                <c:pt idx="524">
                  <c:v>1.6214111743547901</c:v>
                </c:pt>
                <c:pt idx="525">
                  <c:v>1.65325009894737</c:v>
                </c:pt>
                <c:pt idx="526">
                  <c:v>1.6854901295559499</c:v>
                </c:pt>
                <c:pt idx="527">
                  <c:v>1.68813981584976</c:v>
                </c:pt>
                <c:pt idx="528">
                  <c:v>1.7854993688219101</c:v>
                </c:pt>
                <c:pt idx="529">
                  <c:v>1.8027449102294799</c:v>
                </c:pt>
                <c:pt idx="530">
                  <c:v>1.8733804202136299</c:v>
                </c:pt>
                <c:pt idx="531">
                  <c:v>1.8553740093951401</c:v>
                </c:pt>
                <c:pt idx="532">
                  <c:v>1.8910081984414</c:v>
                </c:pt>
                <c:pt idx="533">
                  <c:v>1.7858006779187301</c:v>
                </c:pt>
                <c:pt idx="534">
                  <c:v>1.80293781631892</c:v>
                </c:pt>
                <c:pt idx="535">
                  <c:v>1.70200656696418</c:v>
                </c:pt>
                <c:pt idx="536">
                  <c:v>1.66946922254369</c:v>
                </c:pt>
                <c:pt idx="537">
                  <c:v>1.73517195707469</c:v>
                </c:pt>
                <c:pt idx="538">
                  <c:v>1.7688508290024101</c:v>
                </c:pt>
                <c:pt idx="539">
                  <c:v>1.68577661019259</c:v>
                </c:pt>
                <c:pt idx="540">
                  <c:v>1.6374810408239</c:v>
                </c:pt>
                <c:pt idx="541">
                  <c:v>1.65335786801536</c:v>
                </c:pt>
                <c:pt idx="542">
                  <c:v>1.4995744803215301</c:v>
                </c:pt>
                <c:pt idx="543">
                  <c:v>1.4848887097038701</c:v>
                </c:pt>
                <c:pt idx="544">
                  <c:v>1.3854766828748499</c:v>
                </c:pt>
                <c:pt idx="545">
                  <c:v>1.3993002092606399</c:v>
                </c:pt>
                <c:pt idx="546">
                  <c:v>1.44159987608439</c:v>
                </c:pt>
                <c:pt idx="547">
                  <c:v>1.3854619044815899</c:v>
                </c:pt>
                <c:pt idx="548">
                  <c:v>1.29160929471133</c:v>
                </c:pt>
                <c:pt idx="549">
                  <c:v>1.2530144467953701</c:v>
                </c:pt>
                <c:pt idx="550">
                  <c:v>1.27864480752816</c:v>
                </c:pt>
                <c:pt idx="551">
                  <c:v>1.33120218305306</c:v>
                </c:pt>
                <c:pt idx="552">
                  <c:v>1.371793982647</c:v>
                </c:pt>
                <c:pt idx="553">
                  <c:v>1.42749281031111</c:v>
                </c:pt>
                <c:pt idx="554">
                  <c:v>1.3620237386188501</c:v>
                </c:pt>
                <c:pt idx="555">
                  <c:v>1.5481379277641301</c:v>
                </c:pt>
                <c:pt idx="556">
                  <c:v>1.57875985737494</c:v>
                </c:pt>
                <c:pt idx="557">
                  <c:v>1.4027384319423899</c:v>
                </c:pt>
                <c:pt idx="558">
                  <c:v>1.5033033242045399</c:v>
                </c:pt>
                <c:pt idx="559">
                  <c:v>1.4169063844353</c:v>
                </c:pt>
                <c:pt idx="560">
                  <c:v>1.2925264488848101</c:v>
                </c:pt>
                <c:pt idx="561">
                  <c:v>1.34437053585079</c:v>
                </c:pt>
                <c:pt idx="562">
                  <c:v>1.36045546223033</c:v>
                </c:pt>
                <c:pt idx="563">
                  <c:v>1.40248654735823</c:v>
                </c:pt>
                <c:pt idx="564">
                  <c:v>1.3887177988107799</c:v>
                </c:pt>
                <c:pt idx="565">
                  <c:v>1.4448663578337699</c:v>
                </c:pt>
                <c:pt idx="566">
                  <c:v>1.4736346790964201</c:v>
                </c:pt>
                <c:pt idx="567">
                  <c:v>1.4588500773689099</c:v>
                </c:pt>
                <c:pt idx="568">
                  <c:v>1.4877847473044701</c:v>
                </c:pt>
                <c:pt idx="569">
                  <c:v>1.5318247144108701</c:v>
                </c:pt>
                <c:pt idx="570">
                  <c:v>1.5013287318823501</c:v>
                </c:pt>
                <c:pt idx="571">
                  <c:v>1.5460444409434899</c:v>
                </c:pt>
                <c:pt idx="572">
                  <c:v>1.62386428756446</c:v>
                </c:pt>
                <c:pt idx="573">
                  <c:v>1.6720011286872201</c:v>
                </c:pt>
                <c:pt idx="574">
                  <c:v>1.5771778069337601</c:v>
                </c:pt>
                <c:pt idx="575">
                  <c:v>1.8404380185826099</c:v>
                </c:pt>
                <c:pt idx="576">
                  <c:v>1.8225741825117601</c:v>
                </c:pt>
                <c:pt idx="577">
                  <c:v>1.9292317706097999</c:v>
                </c:pt>
                <c:pt idx="578">
                  <c:v>1.91025914624699</c:v>
                </c:pt>
                <c:pt idx="579">
                  <c:v>1.9284269234064599</c:v>
                </c:pt>
                <c:pt idx="580">
                  <c:v>1.9283440045782401</c:v>
                </c:pt>
                <c:pt idx="581">
                  <c:v>1.92826981997047</c:v>
                </c:pt>
                <c:pt idx="582">
                  <c:v>1.7870558623422601</c:v>
                </c:pt>
                <c:pt idx="583">
                  <c:v>1.8566317322961301</c:v>
                </c:pt>
                <c:pt idx="584">
                  <c:v>1.9103375200724</c:v>
                </c:pt>
                <c:pt idx="585">
                  <c:v>1.7869995700150201</c:v>
                </c:pt>
                <c:pt idx="586">
                  <c:v>1.87423964208809</c:v>
                </c:pt>
                <c:pt idx="587">
                  <c:v>1.9843390788147699</c:v>
                </c:pt>
                <c:pt idx="588">
                  <c:v>2.08121672893237</c:v>
                </c:pt>
                <c:pt idx="589">
                  <c:v>2.18089607254131</c:v>
                </c:pt>
                <c:pt idx="590">
                  <c:v>2.1806772112876698</c:v>
                </c:pt>
                <c:pt idx="591">
                  <c:v>2.1806346512682202</c:v>
                </c:pt>
                <c:pt idx="592">
                  <c:v>2.1594665034829301</c:v>
                </c:pt>
                <c:pt idx="593">
                  <c:v>2.09931616082413</c:v>
                </c:pt>
                <c:pt idx="594">
                  <c:v>1.9654115679080599</c:v>
                </c:pt>
                <c:pt idx="595">
                  <c:v>1.94687375843856</c:v>
                </c:pt>
                <c:pt idx="596">
                  <c:v>2.0218068210757498</c:v>
                </c:pt>
                <c:pt idx="597">
                  <c:v>2.11892304116944</c:v>
                </c:pt>
                <c:pt idx="598">
                  <c:v>1.98387851263703</c:v>
                </c:pt>
                <c:pt idx="599">
                  <c:v>1.9283171158736401</c:v>
                </c:pt>
                <c:pt idx="600">
                  <c:v>1.85629966797287</c:v>
                </c:pt>
                <c:pt idx="601">
                  <c:v>1.9466127289409501</c:v>
                </c:pt>
                <c:pt idx="602">
                  <c:v>1.7697648731262099</c:v>
                </c:pt>
                <c:pt idx="603">
                  <c:v>1.7527962091849001</c:v>
                </c:pt>
                <c:pt idx="604">
                  <c:v>1.6225545776811601</c:v>
                </c:pt>
                <c:pt idx="605">
                  <c:v>1.4569309757562401</c:v>
                </c:pt>
                <c:pt idx="606">
                  <c:v>1.3726819549659099</c:v>
                </c:pt>
                <c:pt idx="607">
                  <c:v>1.45690436844584</c:v>
                </c:pt>
                <c:pt idx="608">
                  <c:v>1.5764467253818899</c:v>
                </c:pt>
                <c:pt idx="609">
                  <c:v>1.62327185874263</c:v>
                </c:pt>
                <c:pt idx="610">
                  <c:v>1.6544496545251901</c:v>
                </c:pt>
                <c:pt idx="611">
                  <c:v>1.53045928169611</c:v>
                </c:pt>
                <c:pt idx="612">
                  <c:v>1.5008342811592399</c:v>
                </c:pt>
                <c:pt idx="613">
                  <c:v>1.770254204162</c:v>
                </c:pt>
                <c:pt idx="614">
                  <c:v>1.78798094543437</c:v>
                </c:pt>
                <c:pt idx="615">
                  <c:v>1.84048537220699</c:v>
                </c:pt>
                <c:pt idx="616">
                  <c:v>1.8412909622098601</c:v>
                </c:pt>
                <c:pt idx="617">
                  <c:v>1.9135654285896</c:v>
                </c:pt>
                <c:pt idx="618">
                  <c:v>1.91375718017026</c:v>
                </c:pt>
                <c:pt idx="619">
                  <c:v>1.9139608420493399</c:v>
                </c:pt>
                <c:pt idx="620">
                  <c:v>1.93225594727865</c:v>
                </c:pt>
                <c:pt idx="621">
                  <c:v>1.93230758770253</c:v>
                </c:pt>
                <c:pt idx="622">
                  <c:v>1.9141222367777599</c:v>
                </c:pt>
                <c:pt idx="623">
                  <c:v>1.9323771520755999</c:v>
                </c:pt>
                <c:pt idx="624">
                  <c:v>1.9140709521827901</c:v>
                </c:pt>
                <c:pt idx="625">
                  <c:v>1.8777446974024601</c:v>
                </c:pt>
                <c:pt idx="626">
                  <c:v>1.8775772963814199</c:v>
                </c:pt>
                <c:pt idx="627">
                  <c:v>1.8775523890002901</c:v>
                </c:pt>
                <c:pt idx="628">
                  <c:v>1.8420271775513799</c:v>
                </c:pt>
                <c:pt idx="629">
                  <c:v>1.84183651430991</c:v>
                </c:pt>
                <c:pt idx="630">
                  <c:v>1.8243149454923899</c:v>
                </c:pt>
                <c:pt idx="631">
                  <c:v>1.80672134304504</c:v>
                </c:pt>
                <c:pt idx="632">
                  <c:v>1.78959340713736</c:v>
                </c:pt>
                <c:pt idx="633">
                  <c:v>1.78933512688497</c:v>
                </c:pt>
                <c:pt idx="634">
                  <c:v>1.7892416928303401</c:v>
                </c:pt>
                <c:pt idx="635">
                  <c:v>1.7721746736097901</c:v>
                </c:pt>
                <c:pt idx="636">
                  <c:v>1.7385119399579401</c:v>
                </c:pt>
                <c:pt idx="637">
                  <c:v>1.67313055931149</c:v>
                </c:pt>
                <c:pt idx="638">
                  <c:v>1.67328157612187</c:v>
                </c:pt>
                <c:pt idx="639">
                  <c:v>1.65733921335533</c:v>
                </c:pt>
                <c:pt idx="640">
                  <c:v>1.59421273402377</c:v>
                </c:pt>
                <c:pt idx="641">
                  <c:v>1.57871718263412</c:v>
                </c:pt>
                <c:pt idx="642">
                  <c:v>1.5939381715452301</c:v>
                </c:pt>
                <c:pt idx="643">
                  <c:v>1.65688406302657</c:v>
                </c:pt>
                <c:pt idx="644">
                  <c:v>1.6890783532378</c:v>
                </c:pt>
                <c:pt idx="645">
                  <c:v>1.73841536120905</c:v>
                </c:pt>
                <c:pt idx="646">
                  <c:v>1.7549562556308</c:v>
                </c:pt>
                <c:pt idx="647">
                  <c:v>1.68858957352369</c:v>
                </c:pt>
                <c:pt idx="648">
                  <c:v>1.6561102397568901</c:v>
                </c:pt>
                <c:pt idx="649">
                  <c:v>1.64008867007624</c:v>
                </c:pt>
                <c:pt idx="650">
                  <c:v>1.6718148633144301</c:v>
                </c:pt>
                <c:pt idx="651">
                  <c:v>1.6555447107664101</c:v>
                </c:pt>
                <c:pt idx="652">
                  <c:v>1.6076510959197501</c:v>
                </c:pt>
                <c:pt idx="653">
                  <c:v>1.5763053027766201</c:v>
                </c:pt>
                <c:pt idx="654">
                  <c:v>1.5448569607527101</c:v>
                </c:pt>
                <c:pt idx="655">
                  <c:v>1.6709491982265301</c:v>
                </c:pt>
                <c:pt idx="656">
                  <c:v>1.6867470219243701</c:v>
                </c:pt>
                <c:pt idx="657">
                  <c:v>1.9097239187631201</c:v>
                </c:pt>
                <c:pt idx="658">
                  <c:v>1.92825488257899</c:v>
                </c:pt>
                <c:pt idx="659">
                  <c:v>1.9836418031955401</c:v>
                </c:pt>
                <c:pt idx="660">
                  <c:v>2.0024263787817298</c:v>
                </c:pt>
                <c:pt idx="661">
                  <c:v>2.0781718203158901</c:v>
                </c:pt>
                <c:pt idx="662">
                  <c:v>2.1761896727751999</c:v>
                </c:pt>
                <c:pt idx="663">
                  <c:v>2.1558829638803299</c:v>
                </c:pt>
                <c:pt idx="664">
                  <c:v>2.1558336552783</c:v>
                </c:pt>
                <c:pt idx="665">
                  <c:v>2.1558596349422401</c:v>
                </c:pt>
                <c:pt idx="666">
                  <c:v>2.1964340804795102</c:v>
                </c:pt>
                <c:pt idx="667">
                  <c:v>2.1965598765865399</c:v>
                </c:pt>
                <c:pt idx="668">
                  <c:v>2.1965346781141002</c:v>
                </c:pt>
                <c:pt idx="669">
                  <c:v>2.11611995881663</c:v>
                </c:pt>
                <c:pt idx="670">
                  <c:v>2.2587788129597701</c:v>
                </c:pt>
                <c:pt idx="671">
                  <c:v>2.2172025935244499</c:v>
                </c:pt>
                <c:pt idx="672">
                  <c:v>2.25899433489265</c:v>
                </c:pt>
                <c:pt idx="673">
                  <c:v>2.2384231632970399</c:v>
                </c:pt>
                <c:pt idx="674">
                  <c:v>2.2806915680965698</c:v>
                </c:pt>
                <c:pt idx="675">
                  <c:v>2.28028681637756</c:v>
                </c:pt>
                <c:pt idx="676">
                  <c:v>2.2596789769115699</c:v>
                </c:pt>
                <c:pt idx="677">
                  <c:v>2.19874746792707</c:v>
                </c:pt>
                <c:pt idx="678">
                  <c:v>2.2818331309712399</c:v>
                </c:pt>
                <c:pt idx="679">
                  <c:v>2.30204395664579</c:v>
                </c:pt>
                <c:pt idx="680">
                  <c:v>2.3446658166947301</c:v>
                </c:pt>
                <c:pt idx="681">
                  <c:v>2.4551902795311</c:v>
                </c:pt>
                <c:pt idx="682">
                  <c:v>2.4101769034338001</c:v>
                </c:pt>
                <c:pt idx="683">
                  <c:v>2.3226405395256502</c:v>
                </c:pt>
                <c:pt idx="684">
                  <c:v>2.2799067946785101</c:v>
                </c:pt>
                <c:pt idx="685">
                  <c:v>2.3880176433293299</c:v>
                </c:pt>
                <c:pt idx="686">
                  <c:v>2.3442113512194398</c:v>
                </c:pt>
                <c:pt idx="687">
                  <c:v>2.3879386122183002</c:v>
                </c:pt>
                <c:pt idx="688">
                  <c:v>2.3441073528263598</c:v>
                </c:pt>
                <c:pt idx="689">
                  <c:v>2.2378455022883799</c:v>
                </c:pt>
                <c:pt idx="690">
                  <c:v>2.2379202346872198</c:v>
                </c:pt>
                <c:pt idx="691">
                  <c:v>2.09624431192006</c:v>
                </c:pt>
                <c:pt idx="692">
                  <c:v>1.9811986162394699</c:v>
                </c:pt>
                <c:pt idx="693">
                  <c:v>2.0189397707102699</c:v>
                </c:pt>
                <c:pt idx="694">
                  <c:v>2.05730761108719</c:v>
                </c:pt>
                <c:pt idx="695">
                  <c:v>1.9076476218856</c:v>
                </c:pt>
                <c:pt idx="696">
                  <c:v>1.76754119298668</c:v>
                </c:pt>
                <c:pt idx="697">
                  <c:v>1.7173468692107401</c:v>
                </c:pt>
                <c:pt idx="698">
                  <c:v>1.66838279748007</c:v>
                </c:pt>
                <c:pt idx="699">
                  <c:v>1.6375983778386101</c:v>
                </c:pt>
                <c:pt idx="700">
                  <c:v>1.85661411409757</c:v>
                </c:pt>
                <c:pt idx="701">
                  <c:v>1.5783250634825301</c:v>
                </c:pt>
                <c:pt idx="702">
                  <c:v>1.5476791438244</c:v>
                </c:pt>
                <c:pt idx="703">
                  <c:v>1.53252442383855</c:v>
                </c:pt>
                <c:pt idx="704">
                  <c:v>1.5627367697841199</c:v>
                </c:pt>
                <c:pt idx="705">
                  <c:v>1.5474307700466601</c:v>
                </c:pt>
                <c:pt idx="706">
                  <c:v>1.6245650977411901</c:v>
                </c:pt>
                <c:pt idx="707">
                  <c:v>1.6884050325272899</c:v>
                </c:pt>
                <c:pt idx="708">
                  <c:v>1.7711634662870099</c:v>
                </c:pt>
                <c:pt idx="709">
                  <c:v>1.83974200412157</c:v>
                </c:pt>
                <c:pt idx="710">
                  <c:v>1.78748189328959</c:v>
                </c:pt>
                <c:pt idx="711">
                  <c:v>1.7535203772972701</c:v>
                </c:pt>
                <c:pt idx="712">
                  <c:v>1.7702023526134101</c:v>
                </c:pt>
                <c:pt idx="713">
                  <c:v>1.73634548099564</c:v>
                </c:pt>
                <c:pt idx="714">
                  <c:v>1.71914100357982</c:v>
                </c:pt>
                <c:pt idx="715">
                  <c:v>1.6860131863263299</c:v>
                </c:pt>
                <c:pt idx="716">
                  <c:v>1.7186094619172101</c:v>
                </c:pt>
                <c:pt idx="717">
                  <c:v>1.75224337080529</c:v>
                </c:pt>
                <c:pt idx="718">
                  <c:v>1.7513579344141901</c:v>
                </c:pt>
                <c:pt idx="719">
                  <c:v>1.81956589712351</c:v>
                </c:pt>
                <c:pt idx="720">
                  <c:v>1.78515766767068</c:v>
                </c:pt>
                <c:pt idx="721">
                  <c:v>1.7850727603251499</c:v>
                </c:pt>
                <c:pt idx="722">
                  <c:v>1.7850727603251499</c:v>
                </c:pt>
                <c:pt idx="723">
                  <c:v>1.8368805940213999</c:v>
                </c:pt>
                <c:pt idx="724">
                  <c:v>1.87211430677984</c:v>
                </c:pt>
                <c:pt idx="725">
                  <c:v>1.90774059429646</c:v>
                </c:pt>
                <c:pt idx="726">
                  <c:v>1.9621972259154199</c:v>
                </c:pt>
                <c:pt idx="727">
                  <c:v>1.9816333540990401</c:v>
                </c:pt>
                <c:pt idx="728">
                  <c:v>2.0579973088224901</c:v>
                </c:pt>
                <c:pt idx="729">
                  <c:v>2.0389709747852698</c:v>
                </c:pt>
                <c:pt idx="730">
                  <c:v>2.0007250230486102</c:v>
                </c:pt>
                <c:pt idx="731">
                  <c:v>2.0979651074929202</c:v>
                </c:pt>
                <c:pt idx="732">
                  <c:v>2.07838600034979</c:v>
                </c:pt>
                <c:pt idx="733">
                  <c:v>2.0783365174719099</c:v>
                </c:pt>
                <c:pt idx="734">
                  <c:v>2.0783365174719099</c:v>
                </c:pt>
                <c:pt idx="735">
                  <c:v>2.0396476744626901</c:v>
                </c:pt>
                <c:pt idx="736">
                  <c:v>1.4007892942038001</c:v>
                </c:pt>
                <c:pt idx="737">
                  <c:v>1.40071459041396</c:v>
                </c:pt>
                <c:pt idx="738">
                  <c:v>1.42872637142888</c:v>
                </c:pt>
                <c:pt idx="739">
                  <c:v>1.4428622250555101</c:v>
                </c:pt>
                <c:pt idx="740">
                  <c:v>1.50075780801629</c:v>
                </c:pt>
                <c:pt idx="741">
                  <c:v>1.56063303310191</c:v>
                </c:pt>
                <c:pt idx="742">
                  <c:v>1.5756903858103599</c:v>
                </c:pt>
                <c:pt idx="743">
                  <c:v>1.5754856950445599</c:v>
                </c:pt>
                <c:pt idx="744">
                  <c:v>1.52984036031547</c:v>
                </c:pt>
                <c:pt idx="745">
                  <c:v>1.5598823241898301</c:v>
                </c:pt>
                <c:pt idx="746">
                  <c:v>1.5445624175670301</c:v>
                </c:pt>
                <c:pt idx="747">
                  <c:v>1.52925342078847</c:v>
                </c:pt>
                <c:pt idx="748">
                  <c:v>1.48463456045082</c:v>
                </c:pt>
                <c:pt idx="749">
                  <c:v>1.4128914457178701</c:v>
                </c:pt>
                <c:pt idx="750">
                  <c:v>1.4407844791561899</c:v>
                </c:pt>
                <c:pt idx="751">
                  <c:v>1.6208823807127799</c:v>
                </c:pt>
                <c:pt idx="752">
                  <c:v>1.6528183721566501</c:v>
                </c:pt>
                <c:pt idx="753">
                  <c:v>1.71790833501632</c:v>
                </c:pt>
                <c:pt idx="754">
                  <c:v>1.7014777896123701</c:v>
                </c:pt>
                <c:pt idx="755">
                  <c:v>1.73458574244305</c:v>
                </c:pt>
                <c:pt idx="756">
                  <c:v>1.7179125792322101</c:v>
                </c:pt>
                <c:pt idx="757">
                  <c:v>1.71791112444369</c:v>
                </c:pt>
                <c:pt idx="758">
                  <c:v>1.8369309266579501</c:v>
                </c:pt>
                <c:pt idx="759">
                  <c:v>1.8371886994527</c:v>
                </c:pt>
                <c:pt idx="760">
                  <c:v>1.8905082002773099</c:v>
                </c:pt>
                <c:pt idx="761">
                  <c:v>1.85476047410093</c:v>
                </c:pt>
                <c:pt idx="762">
                  <c:v>1.85469851383979</c:v>
                </c:pt>
                <c:pt idx="763">
                  <c:v>1.8723765762446201</c:v>
                </c:pt>
                <c:pt idx="764">
                  <c:v>1.9081541980830099</c:v>
                </c:pt>
                <c:pt idx="765">
                  <c:v>1.8369095545877001</c:v>
                </c:pt>
                <c:pt idx="766">
                  <c:v>1.81952036322674</c:v>
                </c:pt>
                <c:pt idx="767">
                  <c:v>1.8721385712568099</c:v>
                </c:pt>
                <c:pt idx="768">
                  <c:v>1.83678635840775</c:v>
                </c:pt>
                <c:pt idx="769">
                  <c:v>1.8541303225980399</c:v>
                </c:pt>
                <c:pt idx="770">
                  <c:v>1.83653286234133</c:v>
                </c:pt>
                <c:pt idx="771">
                  <c:v>1.94453467782016</c:v>
                </c:pt>
                <c:pt idx="772">
                  <c:v>1.9821215002877199</c:v>
                </c:pt>
                <c:pt idx="773">
                  <c:v>1.9453727463708299</c:v>
                </c:pt>
                <c:pt idx="774">
                  <c:v>1.94543714953702</c:v>
                </c:pt>
                <c:pt idx="775">
                  <c:v>1.9453703545779799</c:v>
                </c:pt>
                <c:pt idx="776">
                  <c:v>1.94527828629802</c:v>
                </c:pt>
                <c:pt idx="777">
                  <c:v>1.9451864995600701</c:v>
                </c:pt>
                <c:pt idx="778">
                  <c:v>1.92670612980815</c:v>
                </c:pt>
                <c:pt idx="779">
                  <c:v>1.81967427540404</c:v>
                </c:pt>
                <c:pt idx="780">
                  <c:v>1.6850006203508301</c:v>
                </c:pt>
                <c:pt idx="781">
                  <c:v>1.7013050580885001</c:v>
                </c:pt>
                <c:pt idx="782">
                  <c:v>1.8724822946706801</c:v>
                </c:pt>
                <c:pt idx="783">
                  <c:v>2.0011160652673201</c:v>
                </c:pt>
                <c:pt idx="784">
                  <c:v>1.96371072106697</c:v>
                </c:pt>
                <c:pt idx="785">
                  <c:v>1.87281149679505</c:v>
                </c:pt>
                <c:pt idx="786">
                  <c:v>1.8375473200302499</c:v>
                </c:pt>
                <c:pt idx="787">
                  <c:v>1.7517218627467199</c:v>
                </c:pt>
                <c:pt idx="788">
                  <c:v>1.6855497806525099</c:v>
                </c:pt>
                <c:pt idx="789">
                  <c:v>1.6693586224141299</c:v>
                </c:pt>
                <c:pt idx="790">
                  <c:v>1.60588339923627</c:v>
                </c:pt>
                <c:pt idx="791">
                  <c:v>1.6533629252423601</c:v>
                </c:pt>
                <c:pt idx="792">
                  <c:v>1.7185180770736801</c:v>
                </c:pt>
                <c:pt idx="793">
                  <c:v>1.5597170435172101</c:v>
                </c:pt>
                <c:pt idx="794">
                  <c:v>1.5145308507288699</c:v>
                </c:pt>
                <c:pt idx="795">
                  <c:v>1.5145685178922501</c:v>
                </c:pt>
                <c:pt idx="796">
                  <c:v>1.55976040034843</c:v>
                </c:pt>
                <c:pt idx="797">
                  <c:v>1.5146654004379501</c:v>
                </c:pt>
                <c:pt idx="798">
                  <c:v>1.6697134543384999</c:v>
                </c:pt>
                <c:pt idx="799">
                  <c:v>1.51480103361993</c:v>
                </c:pt>
                <c:pt idx="800">
                  <c:v>1.5000245340232701</c:v>
                </c:pt>
                <c:pt idx="801">
                  <c:v>1.5000649770858401</c:v>
                </c:pt>
                <c:pt idx="802">
                  <c:v>1.5001028409572901</c:v>
                </c:pt>
                <c:pt idx="803">
                  <c:v>1.4137615441948299</c:v>
                </c:pt>
                <c:pt idx="804">
                  <c:v>1.50006769810282</c:v>
                </c:pt>
                <c:pt idx="805">
                  <c:v>1.4708709923484</c:v>
                </c:pt>
                <c:pt idx="806">
                  <c:v>1.4420832175250899</c:v>
                </c:pt>
                <c:pt idx="807">
                  <c:v>1.4420988742663901</c:v>
                </c:pt>
                <c:pt idx="808">
                  <c:v>1.38595948268021</c:v>
                </c:pt>
                <c:pt idx="809">
                  <c:v>1.65400794163608</c:v>
                </c:pt>
                <c:pt idx="810">
                  <c:v>1.7030483739175799</c:v>
                </c:pt>
                <c:pt idx="811">
                  <c:v>1.7201197956065699</c:v>
                </c:pt>
                <c:pt idx="812">
                  <c:v>1.72033638109066</c:v>
                </c:pt>
                <c:pt idx="813">
                  <c:v>1.7207454022166999</c:v>
                </c:pt>
                <c:pt idx="814">
                  <c:v>1.7042407578968599</c:v>
                </c:pt>
                <c:pt idx="815">
                  <c:v>1.6879654052419399</c:v>
                </c:pt>
                <c:pt idx="816">
                  <c:v>1.67166189708712</c:v>
                </c:pt>
                <c:pt idx="817">
                  <c:v>1.6878966266669999</c:v>
                </c:pt>
                <c:pt idx="818">
                  <c:v>1.70444137983273</c:v>
                </c:pt>
                <c:pt idx="819">
                  <c:v>1.7045082669002001</c:v>
                </c:pt>
                <c:pt idx="820">
                  <c:v>1.70462296067488</c:v>
                </c:pt>
                <c:pt idx="821">
                  <c:v>1.70463714180467</c:v>
                </c:pt>
                <c:pt idx="822">
                  <c:v>1.7046988209423799</c:v>
                </c:pt>
                <c:pt idx="823">
                  <c:v>1.6883159678442601</c:v>
                </c:pt>
                <c:pt idx="824">
                  <c:v>1.68832320414415</c:v>
                </c:pt>
                <c:pt idx="825">
                  <c:v>1.67210732215666</c:v>
                </c:pt>
                <c:pt idx="826">
                  <c:v>1.6241839274612899</c:v>
                </c:pt>
                <c:pt idx="827">
                  <c:v>1.60842695290406</c:v>
                </c:pt>
                <c:pt idx="828">
                  <c:v>1.6241226965487101</c:v>
                </c:pt>
                <c:pt idx="829">
                  <c:v>1.5928650021164501</c:v>
                </c:pt>
                <c:pt idx="830">
                  <c:v>1.5620525079818</c:v>
                </c:pt>
                <c:pt idx="831">
                  <c:v>1.53176661938043</c:v>
                </c:pt>
                <c:pt idx="832">
                  <c:v>1.53172997810472</c:v>
                </c:pt>
                <c:pt idx="833">
                  <c:v>1.53169332858117</c:v>
                </c:pt>
                <c:pt idx="834">
                  <c:v>1.5315855559078599</c:v>
                </c:pt>
                <c:pt idx="835">
                  <c:v>1.51657735023855</c:v>
                </c:pt>
                <c:pt idx="836">
                  <c:v>1.5164771900370599</c:v>
                </c:pt>
                <c:pt idx="837">
                  <c:v>1.51642251496355</c:v>
                </c:pt>
                <c:pt idx="838">
                  <c:v>1.5463236940945499</c:v>
                </c:pt>
                <c:pt idx="839">
                  <c:v>1.5767487150739401</c:v>
                </c:pt>
                <c:pt idx="840">
                  <c:v>1.62320949350955</c:v>
                </c:pt>
                <c:pt idx="841">
                  <c:v>1.59175933204624</c:v>
                </c:pt>
                <c:pt idx="842">
                  <c:v>1.57599106700234</c:v>
                </c:pt>
                <c:pt idx="843">
                  <c:v>1.5759011526093401</c:v>
                </c:pt>
                <c:pt idx="844">
                  <c:v>1.59120149171134</c:v>
                </c:pt>
                <c:pt idx="845">
                  <c:v>1.59106384363272</c:v>
                </c:pt>
                <c:pt idx="846">
                  <c:v>1.57552788565792</c:v>
                </c:pt>
                <c:pt idx="847">
                  <c:v>1.5601002496635299</c:v>
                </c:pt>
                <c:pt idx="848">
                  <c:v>1.5294314235193001</c:v>
                </c:pt>
                <c:pt idx="849">
                  <c:v>1.6214248331285901</c:v>
                </c:pt>
                <c:pt idx="850">
                  <c:v>1.62111176812507</c:v>
                </c:pt>
                <c:pt idx="851">
                  <c:v>1.7010990147397</c:v>
                </c:pt>
                <c:pt idx="852">
                  <c:v>1.7173004832652501</c:v>
                </c:pt>
                <c:pt idx="853">
                  <c:v>1.7008507933377199</c:v>
                </c:pt>
                <c:pt idx="854">
                  <c:v>1.80150973651736</c:v>
                </c:pt>
                <c:pt idx="855">
                  <c:v>1.78430693577758</c:v>
                </c:pt>
                <c:pt idx="856">
                  <c:v>1.8014670981119201</c:v>
                </c:pt>
                <c:pt idx="857">
                  <c:v>1.8362757624983199</c:v>
                </c:pt>
                <c:pt idx="858">
                  <c:v>1.80135475069534</c:v>
                </c:pt>
                <c:pt idx="859">
                  <c:v>1.99972316234535</c:v>
                </c:pt>
                <c:pt idx="860">
                  <c:v>1.8894791947905001</c:v>
                </c:pt>
                <c:pt idx="861">
                  <c:v>1.88944786352393</c:v>
                </c:pt>
                <c:pt idx="862">
                  <c:v>1.8715031508460001</c:v>
                </c:pt>
                <c:pt idx="863">
                  <c:v>1.9256625549383899</c:v>
                </c:pt>
                <c:pt idx="864">
                  <c:v>1.9076177292913601</c:v>
                </c:pt>
                <c:pt idx="865">
                  <c:v>1.8365866735541001</c:v>
                </c:pt>
                <c:pt idx="866">
                  <c:v>1.8021330586348201</c:v>
                </c:pt>
                <c:pt idx="867">
                  <c:v>1.8718267444533101</c:v>
                </c:pt>
                <c:pt idx="868">
                  <c:v>2.0378407065751398</c:v>
                </c:pt>
                <c:pt idx="869">
                  <c:v>2.0767797516168298</c:v>
                </c:pt>
                <c:pt idx="870">
                  <c:v>2.0771489087489101</c:v>
                </c:pt>
                <c:pt idx="871">
                  <c:v>2.0387614954459101</c:v>
                </c:pt>
                <c:pt idx="872">
                  <c:v>2.0389912708609201</c:v>
                </c:pt>
                <c:pt idx="873">
                  <c:v>2.01991293894153</c:v>
                </c:pt>
                <c:pt idx="874">
                  <c:v>2.0010465405879199</c:v>
                </c:pt>
                <c:pt idx="875">
                  <c:v>1.9822744827061101</c:v>
                </c:pt>
                <c:pt idx="876">
                  <c:v>1.9823514107526701</c:v>
                </c:pt>
                <c:pt idx="877">
                  <c:v>1.9636994008511199</c:v>
                </c:pt>
                <c:pt idx="878">
                  <c:v>1.9636528797181201</c:v>
                </c:pt>
                <c:pt idx="879">
                  <c:v>1.9452393806934301</c:v>
                </c:pt>
                <c:pt idx="880">
                  <c:v>1.92685833569636</c:v>
                </c:pt>
                <c:pt idx="881">
                  <c:v>1.9086664720647799</c:v>
                </c:pt>
                <c:pt idx="882">
                  <c:v>1.89062407556798</c:v>
                </c:pt>
                <c:pt idx="883">
                  <c:v>1.89057901633611</c:v>
                </c:pt>
                <c:pt idx="884">
                  <c:v>1.8905715371135301</c:v>
                </c:pt>
                <c:pt idx="885">
                  <c:v>1.85495693418504</c:v>
                </c:pt>
                <c:pt idx="886">
                  <c:v>1.8727038563290099</c:v>
                </c:pt>
                <c:pt idx="887">
                  <c:v>1.8373558234685201</c:v>
                </c:pt>
                <c:pt idx="888">
                  <c:v>1.7684104850242299</c:v>
                </c:pt>
                <c:pt idx="889">
                  <c:v>1.7347936054736199</c:v>
                </c:pt>
                <c:pt idx="890">
                  <c:v>1.7016784328505801</c:v>
                </c:pt>
                <c:pt idx="891">
                  <c:v>1.6691291969789801</c:v>
                </c:pt>
                <c:pt idx="892">
                  <c:v>1.5901128200825601</c:v>
                </c:pt>
                <c:pt idx="893">
                  <c:v>1.52919058877104</c:v>
                </c:pt>
                <c:pt idx="894">
                  <c:v>1.5143032963657299</c:v>
                </c:pt>
                <c:pt idx="895">
                  <c:v>1.48482664020378</c:v>
                </c:pt>
                <c:pt idx="896">
                  <c:v>1.55943399557458</c:v>
                </c:pt>
                <c:pt idx="897">
                  <c:v>1.51429415373599</c:v>
                </c:pt>
                <c:pt idx="898">
                  <c:v>1.51427868441309</c:v>
                </c:pt>
                <c:pt idx="899">
                  <c:v>1.51427868441309</c:v>
                </c:pt>
                <c:pt idx="900">
                  <c:v>1.48479620809677</c:v>
                </c:pt>
                <c:pt idx="901">
                  <c:v>1.4702363945369099</c:v>
                </c:pt>
                <c:pt idx="902">
                  <c:v>1.4702302016483499</c:v>
                </c:pt>
                <c:pt idx="903">
                  <c:v>1.47020893133189</c:v>
                </c:pt>
                <c:pt idx="904">
                  <c:v>1.4847470846950299</c:v>
                </c:pt>
                <c:pt idx="905">
                  <c:v>1.4847409252593</c:v>
                </c:pt>
                <c:pt idx="906">
                  <c:v>1.48471953112314</c:v>
                </c:pt>
                <c:pt idx="907">
                  <c:v>1.4701179520207699</c:v>
                </c:pt>
                <c:pt idx="908">
                  <c:v>1.44135225523696</c:v>
                </c:pt>
                <c:pt idx="909">
                  <c:v>1.39907246331721</c:v>
                </c:pt>
                <c:pt idx="910">
                  <c:v>1.62252142632568</c:v>
                </c:pt>
                <c:pt idx="911">
                  <c:v>1.62431119065088</c:v>
                </c:pt>
                <c:pt idx="912">
                  <c:v>1.60973411654007</c:v>
                </c:pt>
                <c:pt idx="913">
                  <c:v>1.6102306616395801</c:v>
                </c:pt>
                <c:pt idx="914">
                  <c:v>1.5949343930937701</c:v>
                </c:pt>
                <c:pt idx="915">
                  <c:v>1.5952185673402299</c:v>
                </c:pt>
                <c:pt idx="916">
                  <c:v>1.5955069454683599</c:v>
                </c:pt>
                <c:pt idx="917">
                  <c:v>1.5956540992400701</c:v>
                </c:pt>
                <c:pt idx="918">
                  <c:v>1.5956982184491999</c:v>
                </c:pt>
                <c:pt idx="919">
                  <c:v>1.5956854142232899</c:v>
                </c:pt>
                <c:pt idx="920">
                  <c:v>1.5957326645768199</c:v>
                </c:pt>
                <c:pt idx="921">
                  <c:v>1.58024871455267</c:v>
                </c:pt>
                <c:pt idx="922">
                  <c:v>1.5648920869404599</c:v>
                </c:pt>
                <c:pt idx="923">
                  <c:v>1.54963090235018</c:v>
                </c:pt>
                <c:pt idx="924">
                  <c:v>1.54961842155604</c:v>
                </c:pt>
                <c:pt idx="925">
                  <c:v>1.5495905565627099</c:v>
                </c:pt>
                <c:pt idx="926">
                  <c:v>1.54950704528327</c:v>
                </c:pt>
                <c:pt idx="927">
                  <c:v>1.5343604100150099</c:v>
                </c:pt>
                <c:pt idx="928">
                  <c:v>1.5343204010033</c:v>
                </c:pt>
                <c:pt idx="929">
                  <c:v>1.5342078107752699</c:v>
                </c:pt>
                <c:pt idx="930">
                  <c:v>1.5341003864984699</c:v>
                </c:pt>
                <c:pt idx="931">
                  <c:v>1.5491086011853401</c:v>
                </c:pt>
                <c:pt idx="932">
                  <c:v>1.53389597845045</c:v>
                </c:pt>
                <c:pt idx="933">
                  <c:v>1.54881983412989</c:v>
                </c:pt>
                <c:pt idx="934">
                  <c:v>1.5639603329109399</c:v>
                </c:pt>
                <c:pt idx="935">
                  <c:v>1.5639290793501901</c:v>
                </c:pt>
                <c:pt idx="936">
                  <c:v>1.5638316859324199</c:v>
                </c:pt>
                <c:pt idx="937">
                  <c:v>1.54852764165973</c:v>
                </c:pt>
                <c:pt idx="938">
                  <c:v>1.57901357150392</c:v>
                </c:pt>
                <c:pt idx="939">
                  <c:v>1.56358302744198</c:v>
                </c:pt>
                <c:pt idx="940">
                  <c:v>1.5632833257303</c:v>
                </c:pt>
                <c:pt idx="941">
                  <c:v>1.5631042883942801</c:v>
                </c:pt>
                <c:pt idx="942">
                  <c:v>1.54763388412267</c:v>
                </c:pt>
                <c:pt idx="943">
                  <c:v>1.5472097485337399</c:v>
                </c:pt>
                <c:pt idx="944">
                  <c:v>1.56207294978514</c:v>
                </c:pt>
                <c:pt idx="945">
                  <c:v>1.54672315469448</c:v>
                </c:pt>
                <c:pt idx="946">
                  <c:v>1.5764523638575401</c:v>
                </c:pt>
                <c:pt idx="947">
                  <c:v>1.5923187810261601</c:v>
                </c:pt>
                <c:pt idx="948">
                  <c:v>1.57663994368229</c:v>
                </c:pt>
                <c:pt idx="949">
                  <c:v>1.5605235827080901</c:v>
                </c:pt>
                <c:pt idx="950">
                  <c:v>1.54525499287015</c:v>
                </c:pt>
                <c:pt idx="951">
                  <c:v>1.5757438919095701</c:v>
                </c:pt>
                <c:pt idx="952">
                  <c:v>1.6224341609767501</c:v>
                </c:pt>
                <c:pt idx="953">
                  <c:v>1.62229300487243</c:v>
                </c:pt>
                <c:pt idx="954">
                  <c:v>1.6701456973842601</c:v>
                </c:pt>
                <c:pt idx="955">
                  <c:v>1.7022542088378101</c:v>
                </c:pt>
                <c:pt idx="956">
                  <c:v>1.66963679740268</c:v>
                </c:pt>
                <c:pt idx="957">
                  <c:v>1.65384277379151</c:v>
                </c:pt>
                <c:pt idx="958">
                  <c:v>1.6697367229273099</c:v>
                </c:pt>
                <c:pt idx="959">
                  <c:v>1.70215704148441</c:v>
                </c:pt>
                <c:pt idx="960">
                  <c:v>1.70231209687174</c:v>
                </c:pt>
                <c:pt idx="961">
                  <c:v>1.66968112399359</c:v>
                </c:pt>
                <c:pt idx="962">
                  <c:v>1.6704397455367299</c:v>
                </c:pt>
                <c:pt idx="963">
                  <c:v>1.6704605456397701</c:v>
                </c:pt>
                <c:pt idx="964">
                  <c:v>1.8911670973521799</c:v>
                </c:pt>
                <c:pt idx="965">
                  <c:v>1.9097219442525699</c:v>
                </c:pt>
                <c:pt idx="966">
                  <c:v>1.8920655543353999</c:v>
                </c:pt>
                <c:pt idx="967">
                  <c:v>1.8921816755754599</c:v>
                </c:pt>
                <c:pt idx="968">
                  <c:v>1.8921931980618301</c:v>
                </c:pt>
                <c:pt idx="969">
                  <c:v>1.9103929062052201</c:v>
                </c:pt>
                <c:pt idx="970">
                  <c:v>1.91042432988434</c:v>
                </c:pt>
                <c:pt idx="971">
                  <c:v>1.8924479490388899</c:v>
                </c:pt>
                <c:pt idx="972">
                  <c:v>1.8925273070520301</c:v>
                </c:pt>
                <c:pt idx="973">
                  <c:v>1.8925101760691601</c:v>
                </c:pt>
                <c:pt idx="974">
                  <c:v>1.8746643188403</c:v>
                </c:pt>
                <c:pt idx="975">
                  <c:v>1.85696492388376</c:v>
                </c:pt>
                <c:pt idx="976">
                  <c:v>1.8570126877431601</c:v>
                </c:pt>
                <c:pt idx="977">
                  <c:v>1.80468512487748</c:v>
                </c:pt>
                <c:pt idx="978">
                  <c:v>1.7536193238803599</c:v>
                </c:pt>
                <c:pt idx="979">
                  <c:v>1.7202200856731</c:v>
                </c:pt>
                <c:pt idx="980">
                  <c:v>1.72016030023265</c:v>
                </c:pt>
                <c:pt idx="981">
                  <c:v>1.6711285859732701</c:v>
                </c:pt>
                <c:pt idx="982">
                  <c:v>1.63909356037958</c:v>
                </c:pt>
                <c:pt idx="983">
                  <c:v>1.62325176026235</c:v>
                </c:pt>
                <c:pt idx="984">
                  <c:v>1.59195803391039</c:v>
                </c:pt>
                <c:pt idx="985">
                  <c:v>1.5764762397288301</c:v>
                </c:pt>
                <c:pt idx="986">
                  <c:v>1.5764624005127601</c:v>
                </c:pt>
                <c:pt idx="987">
                  <c:v>1.54592143687697</c:v>
                </c:pt>
                <c:pt idx="988">
                  <c:v>1.5308323966259201</c:v>
                </c:pt>
                <c:pt idx="989">
                  <c:v>1.5158809302660301</c:v>
                </c:pt>
                <c:pt idx="990">
                  <c:v>1.51586756598168</c:v>
                </c:pt>
                <c:pt idx="991">
                  <c:v>1.51588098928807</c:v>
                </c:pt>
                <c:pt idx="992">
                  <c:v>1.4430378993045601</c:v>
                </c:pt>
                <c:pt idx="993">
                  <c:v>1.4430378993045601</c:v>
                </c:pt>
                <c:pt idx="994">
                  <c:v>1.4288466645429201</c:v>
                </c:pt>
                <c:pt idx="995">
                  <c:v>1.44290926958515</c:v>
                </c:pt>
                <c:pt idx="996">
                  <c:v>1.47186483822404</c:v>
                </c:pt>
                <c:pt idx="997">
                  <c:v>1.4573594177497899</c:v>
                </c:pt>
                <c:pt idx="998">
                  <c:v>1.4288339427319801</c:v>
                </c:pt>
                <c:pt idx="999">
                  <c:v>1.41475924211993</c:v>
                </c:pt>
                <c:pt idx="1000">
                  <c:v>1.4288212549274599</c:v>
                </c:pt>
                <c:pt idx="1001">
                  <c:v>1.4288212549274599</c:v>
                </c:pt>
                <c:pt idx="1002">
                  <c:v>1.41472134014649</c:v>
                </c:pt>
                <c:pt idx="1003">
                  <c:v>1.41469611032829</c:v>
                </c:pt>
                <c:pt idx="1004">
                  <c:v>1.41467089354376</c:v>
                </c:pt>
                <c:pt idx="1005">
                  <c:v>1.4287195784715601</c:v>
                </c:pt>
                <c:pt idx="1006">
                  <c:v>1.4716428757208799</c:v>
                </c:pt>
                <c:pt idx="1007">
                  <c:v>1.4715907850429299</c:v>
                </c:pt>
                <c:pt idx="1008">
                  <c:v>1.4570878600269199</c:v>
                </c:pt>
                <c:pt idx="1009">
                  <c:v>1.44270457032093</c:v>
                </c:pt>
                <c:pt idx="1010">
                  <c:v>1.4003748871397801</c:v>
                </c:pt>
                <c:pt idx="1011">
                  <c:v>1.4002137336843701</c:v>
                </c:pt>
                <c:pt idx="1012">
                  <c:v>1.5307241872478901</c:v>
                </c:pt>
                <c:pt idx="1013">
                  <c:v>1.54701725573546</c:v>
                </c:pt>
                <c:pt idx="1014">
                  <c:v>1.54786063350867</c:v>
                </c:pt>
                <c:pt idx="1015">
                  <c:v>1.5332598079150299</c:v>
                </c:pt>
                <c:pt idx="1016">
                  <c:v>1.5336904296209799</c:v>
                </c:pt>
                <c:pt idx="1017">
                  <c:v>1.53389088545325</c:v>
                </c:pt>
                <c:pt idx="1018">
                  <c:v>1.53401007837572</c:v>
                </c:pt>
                <c:pt idx="1019">
                  <c:v>1.5491439827431901</c:v>
                </c:pt>
                <c:pt idx="1020">
                  <c:v>1.5341176903664699</c:v>
                </c:pt>
                <c:pt idx="1021">
                  <c:v>1.51918129158778</c:v>
                </c:pt>
                <c:pt idx="1022">
                  <c:v>1.51918129158778</c:v>
                </c:pt>
                <c:pt idx="1023">
                  <c:v>1.5043554644568899</c:v>
                </c:pt>
                <c:pt idx="1024">
                  <c:v>1.5042537688025399</c:v>
                </c:pt>
                <c:pt idx="1025">
                  <c:v>1.51911650232937</c:v>
                </c:pt>
                <c:pt idx="1026">
                  <c:v>1.5189898248326199</c:v>
                </c:pt>
                <c:pt idx="1027">
                  <c:v>1.5188754134003399</c:v>
                </c:pt>
                <c:pt idx="1028">
                  <c:v>1.5188632777031299</c:v>
                </c:pt>
                <c:pt idx="1029">
                  <c:v>1.5187490408733499</c:v>
                </c:pt>
                <c:pt idx="1030">
                  <c:v>1.5486390950540101</c:v>
                </c:pt>
                <c:pt idx="1031">
                  <c:v>1.51848898538675</c:v>
                </c:pt>
                <c:pt idx="1032">
                  <c:v>1.5333056656628301</c:v>
                </c:pt>
                <c:pt idx="1033">
                  <c:v>1.5633542429216201</c:v>
                </c:pt>
                <c:pt idx="1034">
                  <c:v>1.59407189178514</c:v>
                </c:pt>
                <c:pt idx="1035">
                  <c:v>1.5784976757147899</c:v>
                </c:pt>
                <c:pt idx="1036">
                  <c:v>1.5937884837138201</c:v>
                </c:pt>
                <c:pt idx="1037">
                  <c:v>1.56290010836778</c:v>
                </c:pt>
                <c:pt idx="1038">
                  <c:v>1.5626429160886799</c:v>
                </c:pt>
                <c:pt idx="1039">
                  <c:v>1.56235644234698</c:v>
                </c:pt>
                <c:pt idx="1040">
                  <c:v>1.56213195183377</c:v>
                </c:pt>
                <c:pt idx="1041">
                  <c:v>1.5467588456147401</c:v>
                </c:pt>
                <c:pt idx="1042">
                  <c:v>1.5771256287917601</c:v>
                </c:pt>
                <c:pt idx="1043">
                  <c:v>1.6882210418441801</c:v>
                </c:pt>
                <c:pt idx="1044">
                  <c:v>1.6082457781168</c:v>
                </c:pt>
                <c:pt idx="1045">
                  <c:v>1.59261173450077</c:v>
                </c:pt>
                <c:pt idx="1046">
                  <c:v>1.56170963598412</c:v>
                </c:pt>
                <c:pt idx="1047">
                  <c:v>1.5613469741577899</c:v>
                </c:pt>
                <c:pt idx="1048">
                  <c:v>1.63897996549983</c:v>
                </c:pt>
                <c:pt idx="1049">
                  <c:v>1.7363989832681499</c:v>
                </c:pt>
                <c:pt idx="1050">
                  <c:v>1.82115408977755</c:v>
                </c:pt>
                <c:pt idx="1051">
                  <c:v>1.78668177656093</c:v>
                </c:pt>
                <c:pt idx="1052">
                  <c:v>1.7527869781699601</c:v>
                </c:pt>
                <c:pt idx="1053">
                  <c:v>1.73596414446368</c:v>
                </c:pt>
                <c:pt idx="1054">
                  <c:v>1.6865777875125101</c:v>
                </c:pt>
                <c:pt idx="1055">
                  <c:v>1.6228265457039699</c:v>
                </c:pt>
                <c:pt idx="1056">
                  <c:v>1.6386933686651399</c:v>
                </c:pt>
                <c:pt idx="1057">
                  <c:v>1.7030201326901799</c:v>
                </c:pt>
                <c:pt idx="1058">
                  <c:v>1.65449122285746</c:v>
                </c:pt>
                <c:pt idx="1059">
                  <c:v>1.59193023757779</c:v>
                </c:pt>
                <c:pt idx="1060">
                  <c:v>1.6235661441856799</c:v>
                </c:pt>
                <c:pt idx="1061">
                  <c:v>1.63905060773533</c:v>
                </c:pt>
                <c:pt idx="1062">
                  <c:v>1.80482893100708</c:v>
                </c:pt>
                <c:pt idx="1063">
                  <c:v>1.7546983114369701</c:v>
                </c:pt>
                <c:pt idx="1064">
                  <c:v>1.72184018760696</c:v>
                </c:pt>
                <c:pt idx="1065">
                  <c:v>1.7056622784138</c:v>
                </c:pt>
                <c:pt idx="1066">
                  <c:v>1.6894712785461301</c:v>
                </c:pt>
                <c:pt idx="1067">
                  <c:v>1.6733281895482199</c:v>
                </c:pt>
                <c:pt idx="1068">
                  <c:v>1.67333287227364</c:v>
                </c:pt>
                <c:pt idx="1069">
                  <c:v>1.6734318452222401</c:v>
                </c:pt>
                <c:pt idx="1070">
                  <c:v>1.65740263354946</c:v>
                </c:pt>
                <c:pt idx="1071">
                  <c:v>1.6415278698864399</c:v>
                </c:pt>
                <c:pt idx="1072">
                  <c:v>1.6100114585099401</c:v>
                </c:pt>
                <c:pt idx="1073">
                  <c:v>1.6100960358332199</c:v>
                </c:pt>
                <c:pt idx="1074">
                  <c:v>1.5945551446650601</c:v>
                </c:pt>
                <c:pt idx="1075">
                  <c:v>1.5945981952130099</c:v>
                </c:pt>
                <c:pt idx="1076">
                  <c:v>1.5792022574262901</c:v>
                </c:pt>
                <c:pt idx="1077">
                  <c:v>1.5638790900761399</c:v>
                </c:pt>
                <c:pt idx="1078">
                  <c:v>1.5486993398431199</c:v>
                </c:pt>
                <c:pt idx="1079">
                  <c:v>1.51866556524203</c:v>
                </c:pt>
                <c:pt idx="1080">
                  <c:v>1.4891283715675601</c:v>
                </c:pt>
                <c:pt idx="1081">
                  <c:v>1.4890824569694801</c:v>
                </c:pt>
                <c:pt idx="1082">
                  <c:v>1.4890418144859701</c:v>
                </c:pt>
                <c:pt idx="1083">
                  <c:v>1.4599556123695501</c:v>
                </c:pt>
                <c:pt idx="1084">
                  <c:v>1.4455998929445699</c:v>
                </c:pt>
                <c:pt idx="1085">
                  <c:v>1.4313342559361</c:v>
                </c:pt>
                <c:pt idx="1086">
                  <c:v>1.4031817510862701</c:v>
                </c:pt>
                <c:pt idx="1087">
                  <c:v>1.3892653345655599</c:v>
                </c:pt>
                <c:pt idx="1088">
                  <c:v>1.3755015175056799</c:v>
                </c:pt>
                <c:pt idx="1089">
                  <c:v>1.38927652674997</c:v>
                </c:pt>
                <c:pt idx="1090">
                  <c:v>1.3482481055626701</c:v>
                </c:pt>
                <c:pt idx="1091">
                  <c:v>1.3482481055626701</c:v>
                </c:pt>
                <c:pt idx="1092">
                  <c:v>1.32148268659782</c:v>
                </c:pt>
                <c:pt idx="1093">
                  <c:v>1.32148268659782</c:v>
                </c:pt>
                <c:pt idx="1094">
                  <c:v>1.30826468191604</c:v>
                </c:pt>
                <c:pt idx="1095">
                  <c:v>1.3082904864843901</c:v>
                </c:pt>
                <c:pt idx="1096">
                  <c:v>1.3082904864843901</c:v>
                </c:pt>
                <c:pt idx="1097">
                  <c:v>1.30826468191604</c:v>
                </c:pt>
                <c:pt idx="1098">
                  <c:v>1.29516586157987</c:v>
                </c:pt>
                <c:pt idx="1099">
                  <c:v>1.2821387191048601</c:v>
                </c:pt>
                <c:pt idx="1100">
                  <c:v>1.26921882974911</c:v>
                </c:pt>
                <c:pt idx="1101">
                  <c:v>1.2821238853753301</c:v>
                </c:pt>
                <c:pt idx="1102">
                  <c:v>1.2821238853753301</c:v>
                </c:pt>
                <c:pt idx="1103">
                  <c:v>1.2692041391506801</c:v>
                </c:pt>
                <c:pt idx="1104">
                  <c:v>1.25641566301285</c:v>
                </c:pt>
                <c:pt idx="1105">
                  <c:v>1.25641566301285</c:v>
                </c:pt>
                <c:pt idx="1106">
                  <c:v>1.25639076158393</c:v>
                </c:pt>
                <c:pt idx="1107">
                  <c:v>1.29509979662633</c:v>
                </c:pt>
                <c:pt idx="1108">
                  <c:v>1.28209855780489</c:v>
                </c:pt>
                <c:pt idx="1109">
                  <c:v>1.2820732420893299</c:v>
                </c:pt>
                <c:pt idx="1110">
                  <c:v>1.25639076158393</c:v>
                </c:pt>
                <c:pt idx="1111">
                  <c:v>1.2436582031458401</c:v>
                </c:pt>
                <c:pt idx="1112">
                  <c:v>1.20618352917389</c:v>
                </c:pt>
                <c:pt idx="1113">
                  <c:v>1.18172923171426</c:v>
                </c:pt>
                <c:pt idx="1114">
                  <c:v>1.18170560848384</c:v>
                </c:pt>
                <c:pt idx="1115">
                  <c:v>1.2823210791580899</c:v>
                </c:pt>
                <c:pt idx="1116">
                  <c:v>1.4040859791081901</c:v>
                </c:pt>
                <c:pt idx="1117">
                  <c:v>1.4184557440116099</c:v>
                </c:pt>
                <c:pt idx="1118">
                  <c:v>1.4186742221173501</c:v>
                </c:pt>
                <c:pt idx="1119">
                  <c:v>1.43292045120661</c:v>
                </c:pt>
                <c:pt idx="1120">
                  <c:v>1.4472394387818901</c:v>
                </c:pt>
                <c:pt idx="1121">
                  <c:v>1.4472107765933999</c:v>
                </c:pt>
                <c:pt idx="1122">
                  <c:v>1.43292045120661</c:v>
                </c:pt>
                <c:pt idx="1123">
                  <c:v>1.44702802820406</c:v>
                </c:pt>
                <c:pt idx="1124">
                  <c:v>1.44694873799881</c:v>
                </c:pt>
                <c:pt idx="1125">
                  <c:v>1.4612292310038599</c:v>
                </c:pt>
                <c:pt idx="1126">
                  <c:v>1.4611604811955301</c:v>
                </c:pt>
                <c:pt idx="1127">
                  <c:v>1.47547132781581</c:v>
                </c:pt>
                <c:pt idx="1128">
                  <c:v>1.4608621686765899</c:v>
                </c:pt>
                <c:pt idx="1129">
                  <c:v>1.4464192830790501</c:v>
                </c:pt>
                <c:pt idx="1130">
                  <c:v>1.4606562516216199</c:v>
                </c:pt>
                <c:pt idx="1131">
                  <c:v>1.4895400768476501</c:v>
                </c:pt>
                <c:pt idx="1132">
                  <c:v>1.5489149160248099</c:v>
                </c:pt>
                <c:pt idx="1133">
                  <c:v>1.5792588388081501</c:v>
                </c:pt>
                <c:pt idx="1134">
                  <c:v>1.57918066815777</c:v>
                </c:pt>
                <c:pt idx="1135">
                  <c:v>1.6099935770942699</c:v>
                </c:pt>
                <c:pt idx="1136">
                  <c:v>1.6097925569850999</c:v>
                </c:pt>
                <c:pt idx="1137">
                  <c:v>1.6252936663867701</c:v>
                </c:pt>
                <c:pt idx="1138">
                  <c:v>1.6568959369208101</c:v>
                </c:pt>
                <c:pt idx="1139">
                  <c:v>1.62491812893068</c:v>
                </c:pt>
                <c:pt idx="1140">
                  <c:v>1.60918983367354</c:v>
                </c:pt>
                <c:pt idx="1141">
                  <c:v>1.62481348528639</c:v>
                </c:pt>
                <c:pt idx="1142">
                  <c:v>1.6726803999470199</c:v>
                </c:pt>
                <c:pt idx="1143">
                  <c:v>1.7052570019886499</c:v>
                </c:pt>
                <c:pt idx="1144">
                  <c:v>1.6247830108619701</c:v>
                </c:pt>
                <c:pt idx="1145">
                  <c:v>1.6405710030066001</c:v>
                </c:pt>
                <c:pt idx="1146">
                  <c:v>1.6403092618567801</c:v>
                </c:pt>
                <c:pt idx="1147">
                  <c:v>1.68839496415529</c:v>
                </c:pt>
                <c:pt idx="1148">
                  <c:v>1.7376777035151301</c:v>
                </c:pt>
                <c:pt idx="1149">
                  <c:v>1.7710421804065</c:v>
                </c:pt>
                <c:pt idx="1150">
                  <c:v>1.78796191476542</c:v>
                </c:pt>
                <c:pt idx="1151">
                  <c:v>1.7709138228153001</c:v>
                </c:pt>
                <c:pt idx="1152">
                  <c:v>1.82227176181686</c:v>
                </c:pt>
                <c:pt idx="1153">
                  <c:v>1.7711357494409301</c:v>
                </c:pt>
                <c:pt idx="1154">
                  <c:v>1.77127602992184</c:v>
                </c:pt>
                <c:pt idx="1155">
                  <c:v>1.6885334702039601</c:v>
                </c:pt>
                <c:pt idx="1156">
                  <c:v>1.68860939649604</c:v>
                </c:pt>
                <c:pt idx="1157">
                  <c:v>1.6884511421130799</c:v>
                </c:pt>
                <c:pt idx="1158">
                  <c:v>1.72106785045408</c:v>
                </c:pt>
                <c:pt idx="1159">
                  <c:v>1.8398991522177099</c:v>
                </c:pt>
                <c:pt idx="1160">
                  <c:v>1.7201928667981301</c:v>
                </c:pt>
                <c:pt idx="1161">
                  <c:v>1.72016681411803</c:v>
                </c:pt>
                <c:pt idx="1162">
                  <c:v>1.73654619979729</c:v>
                </c:pt>
                <c:pt idx="1163">
                  <c:v>1.7365474517833199</c:v>
                </c:pt>
                <c:pt idx="1164">
                  <c:v>1.7533283947693099</c:v>
                </c:pt>
                <c:pt idx="1165">
                  <c:v>1.7533758680929401</c:v>
                </c:pt>
                <c:pt idx="1166">
                  <c:v>1.72019767016986</c:v>
                </c:pt>
                <c:pt idx="1167">
                  <c:v>1.70384259987048</c:v>
                </c:pt>
                <c:pt idx="1168">
                  <c:v>1.68762126176689</c:v>
                </c:pt>
                <c:pt idx="1169">
                  <c:v>1.65546861708903</c:v>
                </c:pt>
                <c:pt idx="1170">
                  <c:v>1.65568517160813</c:v>
                </c:pt>
                <c:pt idx="1171">
                  <c:v>1.62408129875774</c:v>
                </c:pt>
                <c:pt idx="1172">
                  <c:v>1.60848244809878</c:v>
                </c:pt>
                <c:pt idx="1173">
                  <c:v>1.5929653857450901</c:v>
                </c:pt>
                <c:pt idx="1174">
                  <c:v>1.5775915971127299</c:v>
                </c:pt>
                <c:pt idx="1175">
                  <c:v>1.54711471780524</c:v>
                </c:pt>
                <c:pt idx="1176">
                  <c:v>1.5320270571060599</c:v>
                </c:pt>
                <c:pt idx="1177">
                  <c:v>1.4876500865526201</c:v>
                </c:pt>
                <c:pt idx="1178">
                  <c:v>1.48763457177541</c:v>
                </c:pt>
                <c:pt idx="1179">
                  <c:v>1.4442164092754299</c:v>
                </c:pt>
                <c:pt idx="1180">
                  <c:v>1.4441891945501399</c:v>
                </c:pt>
                <c:pt idx="1181">
                  <c:v>1.4299779784773401</c:v>
                </c:pt>
                <c:pt idx="1182">
                  <c:v>1.40186034725436</c:v>
                </c:pt>
                <c:pt idx="1183">
                  <c:v>1.38795562885076</c:v>
                </c:pt>
                <c:pt idx="1184">
                  <c:v>1.3605662920433499</c:v>
                </c:pt>
                <c:pt idx="1185">
                  <c:v>1.32028173187438</c:v>
                </c:pt>
                <c:pt idx="1186">
                  <c:v>1.2939739770443599</c:v>
                </c:pt>
                <c:pt idx="1187">
                  <c:v>1.2810066376407301</c:v>
                </c:pt>
                <c:pt idx="1188">
                  <c:v>1.26814564916763</c:v>
                </c:pt>
                <c:pt idx="1189">
                  <c:v>1.2553901392984199</c:v>
                </c:pt>
                <c:pt idx="1190">
                  <c:v>1.25544947957608</c:v>
                </c:pt>
                <c:pt idx="1191">
                  <c:v>1.23020269164106</c:v>
                </c:pt>
                <c:pt idx="1192">
                  <c:v>1.24279810946034</c:v>
                </c:pt>
                <c:pt idx="1193">
                  <c:v>1.21775835867726</c:v>
                </c:pt>
                <c:pt idx="1194">
                  <c:v>1.21775835867726</c:v>
                </c:pt>
                <c:pt idx="1195">
                  <c:v>1.20539256894252</c:v>
                </c:pt>
                <c:pt idx="1196">
                  <c:v>1.1931283784280999</c:v>
                </c:pt>
                <c:pt idx="1197">
                  <c:v>1.19310506498097</c:v>
                </c:pt>
                <c:pt idx="1198">
                  <c:v>1.19310506498097</c:v>
                </c:pt>
                <c:pt idx="1199">
                  <c:v>1.1809418304789701</c:v>
                </c:pt>
                <c:pt idx="1200">
                  <c:v>1.1689014628997101</c:v>
                </c:pt>
                <c:pt idx="1201">
                  <c:v>1.1688785309724901</c:v>
                </c:pt>
                <c:pt idx="1202">
                  <c:v>1.1450484593674199</c:v>
                </c:pt>
                <c:pt idx="1203">
                  <c:v>1.1450584548507601</c:v>
                </c:pt>
                <c:pt idx="1204">
                  <c:v>1.13328997864827</c:v>
                </c:pt>
                <c:pt idx="1205">
                  <c:v>1.1569143453803401</c:v>
                </c:pt>
                <c:pt idx="1206">
                  <c:v>1.2177214793925299</c:v>
                </c:pt>
                <c:pt idx="1207">
                  <c:v>1.2427499298043601</c:v>
                </c:pt>
                <c:pt idx="1208">
                  <c:v>1.2681565329381199</c:v>
                </c:pt>
                <c:pt idx="1209">
                  <c:v>1.25535241568946</c:v>
                </c:pt>
                <c:pt idx="1210">
                  <c:v>1.2680967433819099</c:v>
                </c:pt>
                <c:pt idx="1211">
                  <c:v>1.28086996032639</c:v>
                </c:pt>
                <c:pt idx="1212">
                  <c:v>1.2299667841791999</c:v>
                </c:pt>
                <c:pt idx="1213">
                  <c:v>1.2174534886762101</c:v>
                </c:pt>
                <c:pt idx="1214">
                  <c:v>1.2050562885704299</c:v>
                </c:pt>
                <c:pt idx="1215">
                  <c:v>1.2551503949248799</c:v>
                </c:pt>
                <c:pt idx="1216">
                  <c:v>1.2553334858904699</c:v>
                </c:pt>
                <c:pt idx="1217">
                  <c:v>1.26809413270269</c:v>
                </c:pt>
                <c:pt idx="1218">
                  <c:v>1.41612199420761</c:v>
                </c:pt>
                <c:pt idx="1219">
                  <c:v>1.45891859584212</c:v>
                </c:pt>
                <c:pt idx="1220">
                  <c:v>1.50234808028692</c:v>
                </c:pt>
                <c:pt idx="1221">
                  <c:v>1.5012140086350101</c:v>
                </c:pt>
                <c:pt idx="1222">
                  <c:v>1.5010091215178201</c:v>
                </c:pt>
                <c:pt idx="1223">
                  <c:v>1.5305649953522</c:v>
                </c:pt>
                <c:pt idx="1224">
                  <c:v>1.53038271568532</c:v>
                </c:pt>
                <c:pt idx="1225">
                  <c:v>1.5604391552869601</c:v>
                </c:pt>
                <c:pt idx="1226">
                  <c:v>1.5756047457409901</c:v>
                </c:pt>
                <c:pt idx="1227">
                  <c:v>1.6065254237388</c:v>
                </c:pt>
                <c:pt idx="1228">
                  <c:v>1.5909368451971599</c:v>
                </c:pt>
                <c:pt idx="1229">
                  <c:v>1.5909362636822999</c:v>
                </c:pt>
                <c:pt idx="1230">
                  <c:v>1.6063808521840199</c:v>
                </c:pt>
                <c:pt idx="1231">
                  <c:v>1.6223591609894199</c:v>
                </c:pt>
                <c:pt idx="1232">
                  <c:v>1.6384288913298699</c:v>
                </c:pt>
                <c:pt idx="1233">
                  <c:v>1.65449985880742</c:v>
                </c:pt>
                <c:pt idx="1234">
                  <c:v>1.6707663965830499</c:v>
                </c:pt>
                <c:pt idx="1235">
                  <c:v>1.65458789632416</c:v>
                </c:pt>
                <c:pt idx="1236">
                  <c:v>1.6067668348536801</c:v>
                </c:pt>
                <c:pt idx="1237">
                  <c:v>1.6863374132481199</c:v>
                </c:pt>
                <c:pt idx="1238">
                  <c:v>1.6539513819812</c:v>
                </c:pt>
                <c:pt idx="1239">
                  <c:v>1.7024466596183201</c:v>
                </c:pt>
                <c:pt idx="1240">
                  <c:v>1.6860092896577199</c:v>
                </c:pt>
                <c:pt idx="1241">
                  <c:v>1.7022967550939401</c:v>
                </c:pt>
                <c:pt idx="1242">
                  <c:v>1.6698994721074301</c:v>
                </c:pt>
                <c:pt idx="1243">
                  <c:v>1.7025815911666</c:v>
                </c:pt>
                <c:pt idx="1244">
                  <c:v>1.7357330829520901</c:v>
                </c:pt>
                <c:pt idx="1245">
                  <c:v>1.76934375426573</c:v>
                </c:pt>
                <c:pt idx="1246">
                  <c:v>1.7525234635445299</c:v>
                </c:pt>
                <c:pt idx="1247">
                  <c:v>1.6864860036348399</c:v>
                </c:pt>
                <c:pt idx="1248">
                  <c:v>1.6384677438524899</c:v>
                </c:pt>
                <c:pt idx="1249">
                  <c:v>1.6227898348177501</c:v>
                </c:pt>
                <c:pt idx="1250">
                  <c:v>1.5761516136998599</c:v>
                </c:pt>
                <c:pt idx="1251">
                  <c:v>1.60700897270704</c:v>
                </c:pt>
                <c:pt idx="1252">
                  <c:v>1.6703565230867601</c:v>
                </c:pt>
                <c:pt idx="1253">
                  <c:v>1.6700172172016601</c:v>
                </c:pt>
                <c:pt idx="1254">
                  <c:v>1.7187189389859101</c:v>
                </c:pt>
                <c:pt idx="1255">
                  <c:v>1.7352779296349901</c:v>
                </c:pt>
                <c:pt idx="1256">
                  <c:v>1.6220815180314101</c:v>
                </c:pt>
                <c:pt idx="1257">
                  <c:v>1.6226431993466399</c:v>
                </c:pt>
                <c:pt idx="1258">
                  <c:v>1.68700604513769</c:v>
                </c:pt>
                <c:pt idx="1259">
                  <c:v>1.75352389398492</c:v>
                </c:pt>
                <c:pt idx="1260">
                  <c:v>1.7538665169608001</c:v>
                </c:pt>
                <c:pt idx="1261">
                  <c:v>1.72074035213024</c:v>
                </c:pt>
                <c:pt idx="1262">
                  <c:v>1.7208660741409001</c:v>
                </c:pt>
                <c:pt idx="1263">
                  <c:v>1.7046128120495601</c:v>
                </c:pt>
                <c:pt idx="1264">
                  <c:v>1.7047839563323799</c:v>
                </c:pt>
                <c:pt idx="1265">
                  <c:v>1.6722780830266499</c:v>
                </c:pt>
                <c:pt idx="1266">
                  <c:v>1.6562355384723</c:v>
                </c:pt>
                <c:pt idx="1267">
                  <c:v>1.6402371603032999</c:v>
                </c:pt>
                <c:pt idx="1268">
                  <c:v>1.62438397912758</c:v>
                </c:pt>
                <c:pt idx="1269">
                  <c:v>1.57762102091905</c:v>
                </c:pt>
                <c:pt idx="1270">
                  <c:v>1.5622567416026001</c:v>
                </c:pt>
                <c:pt idx="1271">
                  <c:v>1.53191728705325</c:v>
                </c:pt>
                <c:pt idx="1272">
                  <c:v>1.56218371973041</c:v>
                </c:pt>
                <c:pt idx="1273">
                  <c:v>1.51695753043165</c:v>
                </c:pt>
                <c:pt idx="1274">
                  <c:v>1.50213347452711</c:v>
                </c:pt>
                <c:pt idx="1275">
                  <c:v>1.47283727557295</c:v>
                </c:pt>
                <c:pt idx="1276">
                  <c:v>1.47282245503688</c:v>
                </c:pt>
                <c:pt idx="1277">
                  <c:v>1.4727951713127301</c:v>
                </c:pt>
                <c:pt idx="1278">
                  <c:v>1.4439915644252499</c:v>
                </c:pt>
                <c:pt idx="1279">
                  <c:v>1.4297404043919799</c:v>
                </c:pt>
                <c:pt idx="1280">
                  <c:v>1.40166754849394</c:v>
                </c:pt>
                <c:pt idx="1281">
                  <c:v>1.3603782065374601</c:v>
                </c:pt>
                <c:pt idx="1282">
                  <c:v>1.33343940402859</c:v>
                </c:pt>
                <c:pt idx="1283">
                  <c:v>1.32013456499231</c:v>
                </c:pt>
                <c:pt idx="1284">
                  <c:v>1.30692763668389</c:v>
                </c:pt>
                <c:pt idx="1285">
                  <c:v>1.26799157138984</c:v>
                </c:pt>
                <c:pt idx="1286">
                  <c:v>1.28087594486913</c:v>
                </c:pt>
                <c:pt idx="1287">
                  <c:v>1.2939161574287299</c:v>
                </c:pt>
                <c:pt idx="1288">
                  <c:v>1.2809002882552201</c:v>
                </c:pt>
                <c:pt idx="1289">
                  <c:v>1.2939161574287299</c:v>
                </c:pt>
                <c:pt idx="1290">
                  <c:v>1.24259785847631</c:v>
                </c:pt>
                <c:pt idx="1291">
                  <c:v>1.1929241633769601</c:v>
                </c:pt>
                <c:pt idx="1292">
                  <c:v>1.1929241633769601</c:v>
                </c:pt>
                <c:pt idx="1293">
                  <c:v>1.2175146724502699</c:v>
                </c:pt>
                <c:pt idx="1294">
                  <c:v>1.2175273750029501</c:v>
                </c:pt>
                <c:pt idx="1295">
                  <c:v>1.20512773764893</c:v>
                </c:pt>
                <c:pt idx="1296">
                  <c:v>1.2174680059240801</c:v>
                </c:pt>
                <c:pt idx="1297">
                  <c:v>1.19284277723989</c:v>
                </c:pt>
                <c:pt idx="1298">
                  <c:v>1.18063621671353</c:v>
                </c:pt>
                <c:pt idx="1299">
                  <c:v>1.1806134929577701</c:v>
                </c:pt>
                <c:pt idx="1300">
                  <c:v>1.19278640052945</c:v>
                </c:pt>
                <c:pt idx="1301">
                  <c:v>1.2049784592581601</c:v>
                </c:pt>
                <c:pt idx="1302">
                  <c:v>1.2677748134519999</c:v>
                </c:pt>
                <c:pt idx="1303">
                  <c:v>1.2936354060222399</c:v>
                </c:pt>
                <c:pt idx="1304">
                  <c:v>1.4153960551729601</c:v>
                </c:pt>
                <c:pt idx="1305">
                  <c:v>1.4295015594398901</c:v>
                </c:pt>
                <c:pt idx="1306">
                  <c:v>1.3875059475917899</c:v>
                </c:pt>
                <c:pt idx="1307">
                  <c:v>1.37372166823993</c:v>
                </c:pt>
                <c:pt idx="1308">
                  <c:v>1.35993567007287</c:v>
                </c:pt>
                <c:pt idx="1309">
                  <c:v>1.4011497685213301</c:v>
                </c:pt>
                <c:pt idx="1310">
                  <c:v>1.3872514421558899</c:v>
                </c:pt>
                <c:pt idx="1311">
                  <c:v>1.37341648808241</c:v>
                </c:pt>
                <c:pt idx="1312">
                  <c:v>1.34631300949525</c:v>
                </c:pt>
                <c:pt idx="1313">
                  <c:v>1.3597584268051599</c:v>
                </c:pt>
                <c:pt idx="1314">
                  <c:v>1.4147977516683901</c:v>
                </c:pt>
                <c:pt idx="1315">
                  <c:v>1.38694210857582</c:v>
                </c:pt>
                <c:pt idx="1316">
                  <c:v>1.38690430979524</c:v>
                </c:pt>
                <c:pt idx="1317">
                  <c:v>1.4427855014384701</c:v>
                </c:pt>
                <c:pt idx="1318">
                  <c:v>1.4286752227603501</c:v>
                </c:pt>
                <c:pt idx="1319">
                  <c:v>1.47163632011916</c:v>
                </c:pt>
                <c:pt idx="1320">
                  <c:v>1.5007632502938699</c:v>
                </c:pt>
                <c:pt idx="1321">
                  <c:v>1.5154952559850501</c:v>
                </c:pt>
                <c:pt idx="1322">
                  <c:v>1.5454606592754001</c:v>
                </c:pt>
                <c:pt idx="1323">
                  <c:v>1.56062931538237</c:v>
                </c:pt>
                <c:pt idx="1324">
                  <c:v>1.60673651661033</c:v>
                </c:pt>
                <c:pt idx="1325">
                  <c:v>1.5758255975170601</c:v>
                </c:pt>
                <c:pt idx="1326">
                  <c:v>1.6068225355231101</c:v>
                </c:pt>
                <c:pt idx="1327">
                  <c:v>1.59113148823148</c:v>
                </c:pt>
                <c:pt idx="1328">
                  <c:v>1.5911604227014899</c:v>
                </c:pt>
                <c:pt idx="1329">
                  <c:v>1.59103292326136</c:v>
                </c:pt>
                <c:pt idx="1330">
                  <c:v>1.5302364390618</c:v>
                </c:pt>
                <c:pt idx="1331">
                  <c:v>1.5154251633470299</c:v>
                </c:pt>
                <c:pt idx="1332">
                  <c:v>1.50073554077058</c:v>
                </c:pt>
                <c:pt idx="1333">
                  <c:v>1.5007626099815701</c:v>
                </c:pt>
                <c:pt idx="1334">
                  <c:v>1.42847939333</c:v>
                </c:pt>
                <c:pt idx="1335">
                  <c:v>1.4714350453115801</c:v>
                </c:pt>
                <c:pt idx="1336">
                  <c:v>1.4859239251313101</c:v>
                </c:pt>
                <c:pt idx="1337">
                  <c:v>1.48581725953429</c:v>
                </c:pt>
                <c:pt idx="1338">
                  <c:v>1.54532063617732</c:v>
                </c:pt>
                <c:pt idx="1339">
                  <c:v>1.6067355123068401</c:v>
                </c:pt>
                <c:pt idx="1340">
                  <c:v>1.6224548959534999</c:v>
                </c:pt>
                <c:pt idx="1341">
                  <c:v>1.6864838723467599</c:v>
                </c:pt>
                <c:pt idx="1342">
                  <c:v>1.5605573469979599</c:v>
                </c:pt>
                <c:pt idx="1343">
                  <c:v>1.53044121517217</c:v>
                </c:pt>
                <c:pt idx="1344">
                  <c:v>1.5454026222284101</c:v>
                </c:pt>
                <c:pt idx="1345">
                  <c:v>1.5154653862249601</c:v>
                </c:pt>
                <c:pt idx="1346">
                  <c:v>1.5454165375122799</c:v>
                </c:pt>
                <c:pt idx="1347">
                  <c:v>1.4859766776313701</c:v>
                </c:pt>
                <c:pt idx="1348">
                  <c:v>1.47132752443262</c:v>
                </c:pt>
                <c:pt idx="1349">
                  <c:v>1.4708310584653701</c:v>
                </c:pt>
                <c:pt idx="1350">
                  <c:v>1.7522062584628799</c:v>
                </c:pt>
                <c:pt idx="1351">
                  <c:v>1.7698525607109501</c:v>
                </c:pt>
                <c:pt idx="1352">
                  <c:v>1.7877515187103401</c:v>
                </c:pt>
                <c:pt idx="1353">
                  <c:v>1.7880045708849199</c:v>
                </c:pt>
                <c:pt idx="1354">
                  <c:v>1.7713617740500001</c:v>
                </c:pt>
                <c:pt idx="1355">
                  <c:v>1.7544309148942501</c:v>
                </c:pt>
                <c:pt idx="1356">
                  <c:v>1.75429146377441</c:v>
                </c:pt>
                <c:pt idx="1357">
                  <c:v>1.7375320232049301</c:v>
                </c:pt>
                <c:pt idx="1358">
                  <c:v>1.7717923598411101</c:v>
                </c:pt>
                <c:pt idx="1359">
                  <c:v>1.7725668395479299</c:v>
                </c:pt>
                <c:pt idx="1360">
                  <c:v>1.7563081456720699</c:v>
                </c:pt>
                <c:pt idx="1361">
                  <c:v>1.7232393981652201</c:v>
                </c:pt>
                <c:pt idx="1362">
                  <c:v>1.7233356237536499</c:v>
                </c:pt>
                <c:pt idx="1363">
                  <c:v>1.7234132641348801</c:v>
                </c:pt>
                <c:pt idx="1364">
                  <c:v>1.70696202608365</c:v>
                </c:pt>
                <c:pt idx="1365">
                  <c:v>1.6907167319145699</c:v>
                </c:pt>
                <c:pt idx="1366">
                  <c:v>1.6584092880911001</c:v>
                </c:pt>
                <c:pt idx="1367">
                  <c:v>1.65835977766872</c:v>
                </c:pt>
                <c:pt idx="1368">
                  <c:v>1.64225037463852</c:v>
                </c:pt>
                <c:pt idx="1369">
                  <c:v>1.61054742994337</c:v>
                </c:pt>
                <c:pt idx="1370">
                  <c:v>1.5796012861439399</c:v>
                </c:pt>
                <c:pt idx="1371">
                  <c:v>1.56415651002985</c:v>
                </c:pt>
                <c:pt idx="1372">
                  <c:v>1.5488860558078299</c:v>
                </c:pt>
                <c:pt idx="1373">
                  <c:v>1.5337293974055899</c:v>
                </c:pt>
                <c:pt idx="1374">
                  <c:v>1.5337584354829601</c:v>
                </c:pt>
                <c:pt idx="1375">
                  <c:v>1.5039406194425999</c:v>
                </c:pt>
                <c:pt idx="1376">
                  <c:v>1.48918329094397</c:v>
                </c:pt>
                <c:pt idx="1377">
                  <c:v>1.46008365755334</c:v>
                </c:pt>
                <c:pt idx="1378">
                  <c:v>1.4173391015448</c:v>
                </c:pt>
                <c:pt idx="1379">
                  <c:v>1.40333352589269</c:v>
                </c:pt>
                <c:pt idx="1380">
                  <c:v>1.3894276138495301</c:v>
                </c:pt>
                <c:pt idx="1381">
                  <c:v>1.37562491738607</c:v>
                </c:pt>
                <c:pt idx="1382">
                  <c:v>1.33499802591702</c:v>
                </c:pt>
                <c:pt idx="1383">
                  <c:v>1.2953385203172101</c:v>
                </c:pt>
                <c:pt idx="1384">
                  <c:v>1.2823353201054</c:v>
                </c:pt>
                <c:pt idx="1385">
                  <c:v>1.2566731157894599</c:v>
                </c:pt>
                <c:pt idx="1386">
                  <c:v>1.23142028001694</c:v>
                </c:pt>
                <c:pt idx="1387">
                  <c:v>1.2567365323416899</c:v>
                </c:pt>
                <c:pt idx="1388">
                  <c:v>1.2315210678255699</c:v>
                </c:pt>
                <c:pt idx="1389">
                  <c:v>1.21902821869407</c:v>
                </c:pt>
                <c:pt idx="1390">
                  <c:v>1.2441135475721401</c:v>
                </c:pt>
                <c:pt idx="1391">
                  <c:v>1.2066281532832199</c:v>
                </c:pt>
                <c:pt idx="1392">
                  <c:v>1.1821568755991601</c:v>
                </c:pt>
                <c:pt idx="1393">
                  <c:v>1.1821470265185099</c:v>
                </c:pt>
                <c:pt idx="1394">
                  <c:v>1.1942593373502099</c:v>
                </c:pt>
                <c:pt idx="1395">
                  <c:v>1.2065091111365001</c:v>
                </c:pt>
                <c:pt idx="1396">
                  <c:v>1.21881227024743</c:v>
                </c:pt>
                <c:pt idx="1397">
                  <c:v>1.2187883329340701</c:v>
                </c:pt>
                <c:pt idx="1398">
                  <c:v>1.2063767373204399</c:v>
                </c:pt>
                <c:pt idx="1399">
                  <c:v>1.2063429266650001</c:v>
                </c:pt>
                <c:pt idx="1400">
                  <c:v>1.24367519497669</c:v>
                </c:pt>
                <c:pt idx="1401">
                  <c:v>1.2563092506244999</c:v>
                </c:pt>
                <c:pt idx="1402">
                  <c:v>1.25623273249277</c:v>
                </c:pt>
                <c:pt idx="1403">
                  <c:v>1.2818911399856101</c:v>
                </c:pt>
                <c:pt idx="1404">
                  <c:v>1.2818308524994799</c:v>
                </c:pt>
                <c:pt idx="1405">
                  <c:v>1.38884732602372</c:v>
                </c:pt>
                <c:pt idx="1406">
                  <c:v>1.4450563021837799</c:v>
                </c:pt>
                <c:pt idx="1407">
                  <c:v>1.4738221442311601</c:v>
                </c:pt>
                <c:pt idx="1408">
                  <c:v>1.4737823038466</c:v>
                </c:pt>
                <c:pt idx="1409">
                  <c:v>1.4164922344334101</c:v>
                </c:pt>
                <c:pt idx="1410">
                  <c:v>1.43051405933154</c:v>
                </c:pt>
                <c:pt idx="1411">
                  <c:v>1.4304871243119801</c:v>
                </c:pt>
                <c:pt idx="1412">
                  <c:v>1.44463625068098</c:v>
                </c:pt>
                <c:pt idx="1413">
                  <c:v>1.47335567130085</c:v>
                </c:pt>
                <c:pt idx="1414">
                  <c:v>1.4877500973647</c:v>
                </c:pt>
                <c:pt idx="1415">
                  <c:v>1.5023991609028799</c:v>
                </c:pt>
                <c:pt idx="1416">
                  <c:v>1.5171691727501999</c:v>
                </c:pt>
                <c:pt idx="1417">
                  <c:v>1.5168887705340299</c:v>
                </c:pt>
                <c:pt idx="1418">
                  <c:v>1.54667812370814</c:v>
                </c:pt>
                <c:pt idx="1419">
                  <c:v>1.5617305331173099</c:v>
                </c:pt>
                <c:pt idx="1420">
                  <c:v>1.57696400413493</c:v>
                </c:pt>
                <c:pt idx="1421">
                  <c:v>1.5767344025482899</c:v>
                </c:pt>
                <c:pt idx="1422">
                  <c:v>1.6076423676390701</c:v>
                </c:pt>
                <c:pt idx="1423">
                  <c:v>1.6875509762653</c:v>
                </c:pt>
                <c:pt idx="1424">
                  <c:v>1.70372799614393</c:v>
                </c:pt>
                <c:pt idx="1425">
                  <c:v>1.7200846819950999</c:v>
                </c:pt>
                <c:pt idx="1426">
                  <c:v>1.75337324579742</c:v>
                </c:pt>
                <c:pt idx="1427">
                  <c:v>1.7367129803922801</c:v>
                </c:pt>
                <c:pt idx="1428">
                  <c:v>1.77029134237025</c:v>
                </c:pt>
                <c:pt idx="1429">
                  <c:v>1.72018863744019</c:v>
                </c:pt>
                <c:pt idx="1430">
                  <c:v>1.7875748159262801</c:v>
                </c:pt>
                <c:pt idx="1431">
                  <c:v>1.7873836639465901</c:v>
                </c:pt>
                <c:pt idx="1432">
                  <c:v>1.8045885614309001</c:v>
                </c:pt>
                <c:pt idx="1433">
                  <c:v>1.7872890180388299</c:v>
                </c:pt>
                <c:pt idx="1434">
                  <c:v>1.80461795974871</c:v>
                </c:pt>
                <c:pt idx="1435">
                  <c:v>1.82193123313853</c:v>
                </c:pt>
                <c:pt idx="1436">
                  <c:v>1.8046003633704499</c:v>
                </c:pt>
                <c:pt idx="1437">
                  <c:v>1.92898173107463</c:v>
                </c:pt>
                <c:pt idx="1438">
                  <c:v>1.8750473131943901</c:v>
                </c:pt>
                <c:pt idx="1439">
                  <c:v>1.8222497593556899</c:v>
                </c:pt>
                <c:pt idx="1440">
                  <c:v>1.89320759424055</c:v>
                </c:pt>
                <c:pt idx="1441">
                  <c:v>1.8050769992278599</c:v>
                </c:pt>
                <c:pt idx="1442">
                  <c:v>1.7878690720411401</c:v>
                </c:pt>
                <c:pt idx="1443">
                  <c:v>1.78791741956924</c:v>
                </c:pt>
                <c:pt idx="1444">
                  <c:v>1.73718403785238</c:v>
                </c:pt>
                <c:pt idx="1445">
                  <c:v>1.77065973980152</c:v>
                </c:pt>
                <c:pt idx="1446">
                  <c:v>1.67116632935093</c:v>
                </c:pt>
                <c:pt idx="1447">
                  <c:v>1.7030147226910299</c:v>
                </c:pt>
                <c:pt idx="1448">
                  <c:v>1.7180871296928899</c:v>
                </c:pt>
                <c:pt idx="1449">
                  <c:v>1.75166707443507</c:v>
                </c:pt>
                <c:pt idx="1450">
                  <c:v>1.8380203267684101</c:v>
                </c:pt>
                <c:pt idx="1451">
                  <c:v>1.8560069779120401</c:v>
                </c:pt>
                <c:pt idx="1452">
                  <c:v>1.8037662861725801</c:v>
                </c:pt>
                <c:pt idx="1453">
                  <c:v>1.8037352640937001</c:v>
                </c:pt>
                <c:pt idx="1454">
                  <c:v>1.78652424715675</c:v>
                </c:pt>
                <c:pt idx="1455">
                  <c:v>1.78652424715675</c:v>
                </c:pt>
                <c:pt idx="1456">
                  <c:v>1.78650920166081</c:v>
                </c:pt>
                <c:pt idx="1457">
                  <c:v>1.71924856741613</c:v>
                </c:pt>
                <c:pt idx="1458">
                  <c:v>1.6381188737305601</c:v>
                </c:pt>
                <c:pt idx="1459">
                  <c:v>1.60667978894359</c:v>
                </c:pt>
                <c:pt idx="1460">
                  <c:v>1.6865878778597501</c:v>
                </c:pt>
                <c:pt idx="1461">
                  <c:v>1.6866761210518499</c:v>
                </c:pt>
                <c:pt idx="1462">
                  <c:v>1.75296571257633</c:v>
                </c:pt>
                <c:pt idx="1463">
                  <c:v>1.7196371164384101</c:v>
                </c:pt>
                <c:pt idx="1464">
                  <c:v>1.7196371164384101</c:v>
                </c:pt>
                <c:pt idx="1465">
                  <c:v>1.6545319210148399</c:v>
                </c:pt>
                <c:pt idx="1466">
                  <c:v>1.6228256329752999</c:v>
                </c:pt>
                <c:pt idx="1467">
                  <c:v>1.6228542387595799</c:v>
                </c:pt>
                <c:pt idx="1468">
                  <c:v>1.6072028425243301</c:v>
                </c:pt>
                <c:pt idx="1469">
                  <c:v>1.6072312683834999</c:v>
                </c:pt>
                <c:pt idx="1470">
                  <c:v>1.56094435842505</c:v>
                </c:pt>
                <c:pt idx="1471">
                  <c:v>1.56081952641189</c:v>
                </c:pt>
                <c:pt idx="1472">
                  <c:v>1.5608748949323199</c:v>
                </c:pt>
                <c:pt idx="1473">
                  <c:v>1.51567988110008</c:v>
                </c:pt>
                <c:pt idx="1474">
                  <c:v>1.50083955478745</c:v>
                </c:pt>
                <c:pt idx="1475">
                  <c:v>1.4860948716692799</c:v>
                </c:pt>
                <c:pt idx="1476">
                  <c:v>1.44274157731765</c:v>
                </c:pt>
                <c:pt idx="1477">
                  <c:v>1.42850164438417</c:v>
                </c:pt>
                <c:pt idx="1478">
                  <c:v>1.4143281259255001</c:v>
                </c:pt>
                <c:pt idx="1479">
                  <c:v>1.40032211364329</c:v>
                </c:pt>
                <c:pt idx="1480">
                  <c:v>1.3863815238100099</c:v>
                </c:pt>
                <c:pt idx="1481">
                  <c:v>1.3589554257259</c:v>
                </c:pt>
                <c:pt idx="1482">
                  <c:v>1.31859143422281</c:v>
                </c:pt>
                <c:pt idx="1483">
                  <c:v>1.31859098992854</c:v>
                </c:pt>
                <c:pt idx="1484">
                  <c:v>1.2793672748737099</c:v>
                </c:pt>
                <c:pt idx="1485">
                  <c:v>1.27947202709051</c:v>
                </c:pt>
                <c:pt idx="1486">
                  <c:v>1.2925339901397701</c:v>
                </c:pt>
                <c:pt idx="1487">
                  <c:v>1.27961229093204</c:v>
                </c:pt>
                <c:pt idx="1488">
                  <c:v>1.24134102252957</c:v>
                </c:pt>
                <c:pt idx="1489">
                  <c:v>1.2287814740206899</c:v>
                </c:pt>
                <c:pt idx="1490">
                  <c:v>1.2287475054908299</c:v>
                </c:pt>
                <c:pt idx="1491">
                  <c:v>1.2925339901397701</c:v>
                </c:pt>
                <c:pt idx="1492">
                  <c:v>1.2038375993191699</c:v>
                </c:pt>
                <c:pt idx="1493">
                  <c:v>1.2665297933861099</c:v>
                </c:pt>
                <c:pt idx="1494">
                  <c:v>1.2922287162095001</c:v>
                </c:pt>
                <c:pt idx="1495">
                  <c:v>1.2664374333686701</c:v>
                </c:pt>
                <c:pt idx="1496">
                  <c:v>1.2406521341530901</c:v>
                </c:pt>
                <c:pt idx="1497">
                  <c:v>1.24076127141972</c:v>
                </c:pt>
                <c:pt idx="1498">
                  <c:v>1.2917301516258</c:v>
                </c:pt>
                <c:pt idx="1499">
                  <c:v>1.21563240957471</c:v>
                </c:pt>
                <c:pt idx="1500">
                  <c:v>1.24055939969942</c:v>
                </c:pt>
                <c:pt idx="1501">
                  <c:v>1.21564389422653</c:v>
                </c:pt>
                <c:pt idx="1502">
                  <c:v>1.2786072466829399</c:v>
                </c:pt>
                <c:pt idx="1503">
                  <c:v>1.3044811387049899</c:v>
                </c:pt>
                <c:pt idx="1504">
                  <c:v>1.2658841070475599</c:v>
                </c:pt>
                <c:pt idx="1505">
                  <c:v>1.3447869122771601</c:v>
                </c:pt>
                <c:pt idx="1506">
                  <c:v>1.4134950932461501</c:v>
                </c:pt>
                <c:pt idx="1507">
                  <c:v>1.4996588451887201</c:v>
                </c:pt>
                <c:pt idx="1508">
                  <c:v>1.5143581592623301</c:v>
                </c:pt>
                <c:pt idx="1509">
                  <c:v>1.49952931755768</c:v>
                </c:pt>
                <c:pt idx="1510">
                  <c:v>1.6054943365988401</c:v>
                </c:pt>
                <c:pt idx="1511">
                  <c:v>1.6368147857743001</c:v>
                </c:pt>
                <c:pt idx="1512">
                  <c:v>1.7012995277081899</c:v>
                </c:pt>
                <c:pt idx="1513">
                  <c:v>1.8722362051846</c:v>
                </c:pt>
                <c:pt idx="1514">
                  <c:v>1.9262733064302899</c:v>
                </c:pt>
                <c:pt idx="1515">
                  <c:v>1.9446258286312099</c:v>
                </c:pt>
                <c:pt idx="1516">
                  <c:v>2.00050189164984</c:v>
                </c:pt>
                <c:pt idx="1517">
                  <c:v>2.0194363896557199</c:v>
                </c:pt>
                <c:pt idx="1518">
                  <c:v>2.00055042558966</c:v>
                </c:pt>
                <c:pt idx="1519">
                  <c:v>2.0384416658470101</c:v>
                </c:pt>
                <c:pt idx="1520">
                  <c:v>2.0576249939642999</c:v>
                </c:pt>
                <c:pt idx="1521">
                  <c:v>2.0574705268758602</c:v>
                </c:pt>
                <c:pt idx="1522">
                  <c:v>2.0574060116994999</c:v>
                </c:pt>
                <c:pt idx="1523">
                  <c:v>2.0572520075785299</c:v>
                </c:pt>
                <c:pt idx="1524">
                  <c:v>2.0379853170566702</c:v>
                </c:pt>
                <c:pt idx="1525">
                  <c:v>1.9812057817748101</c:v>
                </c:pt>
                <c:pt idx="1526">
                  <c:v>1.9814154535323001</c:v>
                </c:pt>
                <c:pt idx="1527">
                  <c:v>1.9813467078024301</c:v>
                </c:pt>
                <c:pt idx="1528">
                  <c:v>2.0572707369301302</c:v>
                </c:pt>
                <c:pt idx="1529">
                  <c:v>1.90771349716176</c:v>
                </c:pt>
                <c:pt idx="1530">
                  <c:v>1.90788129220484</c:v>
                </c:pt>
                <c:pt idx="1531">
                  <c:v>1.9816419411423101</c:v>
                </c:pt>
                <c:pt idx="1532">
                  <c:v>2.0576868847185499</c:v>
                </c:pt>
                <c:pt idx="1533">
                  <c:v>1.9815675661908301</c:v>
                </c:pt>
                <c:pt idx="1534">
                  <c:v>1.9081208211098799</c:v>
                </c:pt>
                <c:pt idx="1535">
                  <c:v>1.76812222256992</c:v>
                </c:pt>
                <c:pt idx="1536">
                  <c:v>1.7852424970013101</c:v>
                </c:pt>
                <c:pt idx="1537">
                  <c:v>1.73460551868414</c:v>
                </c:pt>
                <c:pt idx="1538">
                  <c:v>1.6852785831502599</c:v>
                </c:pt>
                <c:pt idx="1539">
                  <c:v>1.60568939995652</c:v>
                </c:pt>
                <c:pt idx="1540">
                  <c:v>1.5901107080871599</c:v>
                </c:pt>
                <c:pt idx="1541">
                  <c:v>1.5291930609263999</c:v>
                </c:pt>
                <c:pt idx="1542">
                  <c:v>1.4556885081554001</c:v>
                </c:pt>
                <c:pt idx="1543">
                  <c:v>1.3442351252937601</c:v>
                </c:pt>
                <c:pt idx="1544">
                  <c:v>1.23977950310087</c:v>
                </c:pt>
                <c:pt idx="1545">
                  <c:v>1.6189364801135</c:v>
                </c:pt>
                <c:pt idx="1546">
                  <c:v>1.8003452924618699</c:v>
                </c:pt>
                <c:pt idx="1547">
                  <c:v>1.8184031681986199</c:v>
                </c:pt>
                <c:pt idx="1548">
                  <c:v>1.8191272190641601</c:v>
                </c:pt>
                <c:pt idx="1549">
                  <c:v>1.81936797581785</c:v>
                </c:pt>
                <c:pt idx="1550">
                  <c:v>1.80221333681608</c:v>
                </c:pt>
                <c:pt idx="1551">
                  <c:v>1.8023207404219701</c:v>
                </c:pt>
                <c:pt idx="1552">
                  <c:v>1.8195986203577399</c:v>
                </c:pt>
                <c:pt idx="1553">
                  <c:v>1.8021388763948101</c:v>
                </c:pt>
                <c:pt idx="1554">
                  <c:v>1.78453661754295</c:v>
                </c:pt>
                <c:pt idx="1555">
                  <c:v>1.7679567602527</c:v>
                </c:pt>
                <c:pt idx="1556">
                  <c:v>1.7510568963319399</c:v>
                </c:pt>
                <c:pt idx="1557">
                  <c:v>1.75102734079649</c:v>
                </c:pt>
                <c:pt idx="1558">
                  <c:v>1.7342642268943</c:v>
                </c:pt>
                <c:pt idx="1559">
                  <c:v>1.7176995917411</c:v>
                </c:pt>
                <c:pt idx="1560">
                  <c:v>1.7177129297788101</c:v>
                </c:pt>
                <c:pt idx="1561">
                  <c:v>1.7177129297788101</c:v>
                </c:pt>
                <c:pt idx="1562">
                  <c:v>1.6848726691226199</c:v>
                </c:pt>
                <c:pt idx="1563">
                  <c:v>1.6686689967491599</c:v>
                </c:pt>
                <c:pt idx="1564">
                  <c:v>1.6365914317335299</c:v>
                </c:pt>
                <c:pt idx="1565">
                  <c:v>1.62077186882237</c:v>
                </c:pt>
                <c:pt idx="1566">
                  <c:v>1.5895046946056</c:v>
                </c:pt>
                <c:pt idx="1567">
                  <c:v>1.5894233096913899</c:v>
                </c:pt>
                <c:pt idx="1568">
                  <c:v>1.5586698348943699</c:v>
                </c:pt>
                <c:pt idx="1569">
                  <c:v>1.5587111065503501</c:v>
                </c:pt>
                <c:pt idx="1570">
                  <c:v>1.5435439968765099</c:v>
                </c:pt>
                <c:pt idx="1571">
                  <c:v>1.5586844506452799</c:v>
                </c:pt>
                <c:pt idx="1572">
                  <c:v>1.52844907711742</c:v>
                </c:pt>
                <c:pt idx="1573">
                  <c:v>1.4840207724333501</c:v>
                </c:pt>
                <c:pt idx="1574">
                  <c:v>1.44179690421568</c:v>
                </c:pt>
                <c:pt idx="1575">
                  <c:v>1.4277191625483601</c:v>
                </c:pt>
                <c:pt idx="1576">
                  <c:v>1.39950278775048</c:v>
                </c:pt>
                <c:pt idx="1577">
                  <c:v>1.3712443847089499</c:v>
                </c:pt>
                <c:pt idx="1578">
                  <c:v>1.3574724288798099</c:v>
                </c:pt>
                <c:pt idx="1579">
                  <c:v>1.33069962585458</c:v>
                </c:pt>
                <c:pt idx="1580">
                  <c:v>1.32991802278649</c:v>
                </c:pt>
                <c:pt idx="1581">
                  <c:v>1.2903007707126199</c:v>
                </c:pt>
                <c:pt idx="1582">
                  <c:v>1.2389291731507801</c:v>
                </c:pt>
                <c:pt idx="1583">
                  <c:v>1.2519573487012201</c:v>
                </c:pt>
                <c:pt idx="1584">
                  <c:v>1.20215751307079</c:v>
                </c:pt>
                <c:pt idx="1585">
                  <c:v>1.3570334737196501</c:v>
                </c:pt>
                <c:pt idx="1586">
                  <c:v>1.31700517411767</c:v>
                </c:pt>
                <c:pt idx="1587">
                  <c:v>1.34410998265144</c:v>
                </c:pt>
                <c:pt idx="1588">
                  <c:v>1.3171447092139701</c:v>
                </c:pt>
                <c:pt idx="1589">
                  <c:v>1.27826315468763</c:v>
                </c:pt>
                <c:pt idx="1590">
                  <c:v>1.2399357742611501</c:v>
                </c:pt>
                <c:pt idx="1591">
                  <c:v>1.29097657905286</c:v>
                </c:pt>
                <c:pt idx="1592">
                  <c:v>1.37069910745926</c:v>
                </c:pt>
                <c:pt idx="1593">
                  <c:v>1.4835042363483499</c:v>
                </c:pt>
                <c:pt idx="1594">
                  <c:v>1.5128882470166001</c:v>
                </c:pt>
                <c:pt idx="1595">
                  <c:v>1.48325157713621</c:v>
                </c:pt>
                <c:pt idx="1596">
                  <c:v>1.5272149103997501</c:v>
                </c:pt>
                <c:pt idx="1597">
                  <c:v>1.45428782764695</c:v>
                </c:pt>
                <c:pt idx="1598">
                  <c:v>1.32975055881061</c:v>
                </c:pt>
                <c:pt idx="1599">
                  <c:v>1.3977542756694199</c:v>
                </c:pt>
                <c:pt idx="1600">
                  <c:v>1.30326620481373</c:v>
                </c:pt>
                <c:pt idx="1601">
                  <c:v>1.2517392516117201</c:v>
                </c:pt>
                <c:pt idx="1602">
                  <c:v>1.21416838193742</c:v>
                </c:pt>
                <c:pt idx="1603">
                  <c:v>1.15330924929659</c:v>
                </c:pt>
                <c:pt idx="1604">
                  <c:v>1.11848073968485</c:v>
                </c:pt>
                <c:pt idx="1605">
                  <c:v>1.1418609956932599</c:v>
                </c:pt>
                <c:pt idx="1606">
                  <c:v>1.1656342016121</c:v>
                </c:pt>
                <c:pt idx="1607">
                  <c:v>1.21432011840878</c:v>
                </c:pt>
                <c:pt idx="1608">
                  <c:v>1.2644983667949801</c:v>
                </c:pt>
                <c:pt idx="1609">
                  <c:v>1.290145147669</c:v>
                </c:pt>
                <c:pt idx="1610">
                  <c:v>1.26434352930753</c:v>
                </c:pt>
                <c:pt idx="1611">
                  <c:v>1.27715794524683</c:v>
                </c:pt>
                <c:pt idx="1612">
                  <c:v>1.2643406482249899</c:v>
                </c:pt>
                <c:pt idx="1613">
                  <c:v>1.3566174010326</c:v>
                </c:pt>
                <c:pt idx="1614">
                  <c:v>1.30311504448711</c:v>
                </c:pt>
                <c:pt idx="1615">
                  <c:v>1.23902271363623</c:v>
                </c:pt>
                <c:pt idx="1616">
                  <c:v>1.2644402109177799</c:v>
                </c:pt>
                <c:pt idx="1617">
                  <c:v>1.3166474818967</c:v>
                </c:pt>
                <c:pt idx="1618">
                  <c:v>1.29039103763976</c:v>
                </c:pt>
                <c:pt idx="1619">
                  <c:v>1.20159957561745</c:v>
                </c:pt>
                <c:pt idx="1620">
                  <c:v>1.201744866331</c:v>
                </c:pt>
                <c:pt idx="1621">
                  <c:v>1.2774351235004</c:v>
                </c:pt>
                <c:pt idx="1622">
                  <c:v>1.31616314599148</c:v>
                </c:pt>
                <c:pt idx="1623">
                  <c:v>1.3704236516592001</c:v>
                </c:pt>
                <c:pt idx="1624">
                  <c:v>1.4120338182996599</c:v>
                </c:pt>
                <c:pt idx="1625">
                  <c:v>1.3703224491913399</c:v>
                </c:pt>
                <c:pt idx="1626">
                  <c:v>1.29039772941829</c:v>
                </c:pt>
                <c:pt idx="1627">
                  <c:v>1.23927014912942</c:v>
                </c:pt>
                <c:pt idx="1628">
                  <c:v>1.26470165635107</c:v>
                </c:pt>
                <c:pt idx="1629">
                  <c:v>1.16519539516725</c:v>
                </c:pt>
                <c:pt idx="1630">
                  <c:v>1.18984742016024</c:v>
                </c:pt>
                <c:pt idx="1631">
                  <c:v>1.11853872262684</c:v>
                </c:pt>
                <c:pt idx="1632">
                  <c:v>1.08425679520222</c:v>
                </c:pt>
                <c:pt idx="1633">
                  <c:v>1.21457420304109</c:v>
                </c:pt>
                <c:pt idx="1634">
                  <c:v>1.11868426902541</c:v>
                </c:pt>
                <c:pt idx="1635">
                  <c:v>1.1659598902266</c:v>
                </c:pt>
                <c:pt idx="1636">
                  <c:v>1.20245071026381</c:v>
                </c:pt>
                <c:pt idx="1637">
                  <c:v>1.2273019476620299</c:v>
                </c:pt>
                <c:pt idx="1638">
                  <c:v>1.27806594590928</c:v>
                </c:pt>
                <c:pt idx="1639">
                  <c:v>1.27782274913095</c:v>
                </c:pt>
                <c:pt idx="1640">
                  <c:v>1.3434965664887399</c:v>
                </c:pt>
                <c:pt idx="1641">
                  <c:v>1.25185554597344</c:v>
                </c:pt>
                <c:pt idx="1642">
                  <c:v>1.31667917505084</c:v>
                </c:pt>
                <c:pt idx="1643">
                  <c:v>1.34395714071935</c:v>
                </c:pt>
                <c:pt idx="1644">
                  <c:v>1.44144662859733</c:v>
                </c:pt>
                <c:pt idx="1645">
                  <c:v>1.5155575670226999</c:v>
                </c:pt>
                <c:pt idx="1646">
                  <c:v>1.48607926197447</c:v>
                </c:pt>
                <c:pt idx="1647">
                  <c:v>1.67232223903099</c:v>
                </c:pt>
                <c:pt idx="1648">
                  <c:v>1.6729705319938999</c:v>
                </c:pt>
                <c:pt idx="1649">
                  <c:v>1.68982462128094</c:v>
                </c:pt>
                <c:pt idx="1650">
                  <c:v>1.7062311589185899</c:v>
                </c:pt>
                <c:pt idx="1651">
                  <c:v>1.70617429808897</c:v>
                </c:pt>
                <c:pt idx="1652">
                  <c:v>1.6730867833821299</c:v>
                </c:pt>
                <c:pt idx="1653">
                  <c:v>1.6880323343129999</c:v>
                </c:pt>
                <c:pt idx="1654">
                  <c:v>1.6876614972230799</c:v>
                </c:pt>
                <c:pt idx="1655">
                  <c:v>1.67157816698402</c:v>
                </c:pt>
                <c:pt idx="1656">
                  <c:v>1.65549836641427</c:v>
                </c:pt>
                <c:pt idx="1657">
                  <c:v>1.6715642108309601</c:v>
                </c:pt>
                <c:pt idx="1658">
                  <c:v>1.6392381028362</c:v>
                </c:pt>
                <c:pt idx="1659">
                  <c:v>1.6395077882043001</c:v>
                </c:pt>
                <c:pt idx="1660">
                  <c:v>1.6079614073905699</c:v>
                </c:pt>
                <c:pt idx="1661">
                  <c:v>1.62350962745504</c:v>
                </c:pt>
                <c:pt idx="1662">
                  <c:v>1.5921841317047001</c:v>
                </c:pt>
                <c:pt idx="1663">
                  <c:v>1.5768366684438</c:v>
                </c:pt>
                <c:pt idx="1664">
                  <c:v>1.57685014730058</c:v>
                </c:pt>
                <c:pt idx="1665">
                  <c:v>1.5769186831872199</c:v>
                </c:pt>
                <c:pt idx="1666">
                  <c:v>1.5616156858144801</c:v>
                </c:pt>
                <c:pt idx="1667">
                  <c:v>1.5463978179905</c:v>
                </c:pt>
                <c:pt idx="1668">
                  <c:v>1.51635025911498</c:v>
                </c:pt>
                <c:pt idx="1669">
                  <c:v>1.5162055324080199</c:v>
                </c:pt>
                <c:pt idx="1670">
                  <c:v>1.4866265103306799</c:v>
                </c:pt>
                <c:pt idx="1671">
                  <c:v>1.44323499121639</c:v>
                </c:pt>
                <c:pt idx="1672">
                  <c:v>1.41479125056023</c:v>
                </c:pt>
                <c:pt idx="1673">
                  <c:v>1.42880402097293</c:v>
                </c:pt>
                <c:pt idx="1674">
                  <c:v>1.4145690888628599</c:v>
                </c:pt>
                <c:pt idx="1675">
                  <c:v>1.4144215690241799</c:v>
                </c:pt>
                <c:pt idx="1676">
                  <c:v>1.42815113966166</c:v>
                </c:pt>
                <c:pt idx="1677">
                  <c:v>1.4418840899262999</c:v>
                </c:pt>
                <c:pt idx="1678">
                  <c:v>1.39941839249075</c:v>
                </c:pt>
                <c:pt idx="1679">
                  <c:v>1.37167254551896</c:v>
                </c:pt>
                <c:pt idx="1680">
                  <c:v>1.33119490221065</c:v>
                </c:pt>
                <c:pt idx="1681">
                  <c:v>1.2658992246176499</c:v>
                </c:pt>
                <c:pt idx="1682">
                  <c:v>1.25315969816969</c:v>
                </c:pt>
                <c:pt idx="1683">
                  <c:v>1.2531935913471199</c:v>
                </c:pt>
                <c:pt idx="1684">
                  <c:v>1.25315969816969</c:v>
                </c:pt>
                <c:pt idx="1685">
                  <c:v>1.2659114291132401</c:v>
                </c:pt>
                <c:pt idx="1686">
                  <c:v>1.24052467431805</c:v>
                </c:pt>
                <c:pt idx="1687">
                  <c:v>1.3050536051141</c:v>
                </c:pt>
                <c:pt idx="1688">
                  <c:v>1.34477473617254</c:v>
                </c:pt>
                <c:pt idx="1689">
                  <c:v>1.38556005612592</c:v>
                </c:pt>
                <c:pt idx="1690">
                  <c:v>1.3855836441540399</c:v>
                </c:pt>
                <c:pt idx="1691">
                  <c:v>1.37199009793652</c:v>
                </c:pt>
                <c:pt idx="1692">
                  <c:v>1.41358374521969</c:v>
                </c:pt>
                <c:pt idx="1693">
                  <c:v>1.4136934450560701</c:v>
                </c:pt>
                <c:pt idx="1694">
                  <c:v>1.4562583484031799</c:v>
                </c:pt>
                <c:pt idx="1695">
                  <c:v>1.4562668540214401</c:v>
                </c:pt>
                <c:pt idx="1696">
                  <c:v>1.52949101049299</c:v>
                </c:pt>
                <c:pt idx="1697">
                  <c:v>1.5444095383509899</c:v>
                </c:pt>
                <c:pt idx="1698">
                  <c:v>1.4997285905556099</c:v>
                </c:pt>
                <c:pt idx="1699">
                  <c:v>1.5747789841183799</c:v>
                </c:pt>
                <c:pt idx="1700">
                  <c:v>1.52926094001038</c:v>
                </c:pt>
                <c:pt idx="1701">
                  <c:v>1.54425165604853</c:v>
                </c:pt>
                <c:pt idx="1702">
                  <c:v>1.57460736700667</c:v>
                </c:pt>
                <c:pt idx="1703">
                  <c:v>1.4994593090753401</c:v>
                </c:pt>
                <c:pt idx="1704">
                  <c:v>1.4993227336146999</c:v>
                </c:pt>
                <c:pt idx="1705">
                  <c:v>1.4845548736019201</c:v>
                </c:pt>
                <c:pt idx="1706">
                  <c:v>1.5742393278685101</c:v>
                </c:pt>
                <c:pt idx="1707">
                  <c:v>1.8362804384878599</c:v>
                </c:pt>
                <c:pt idx="1708">
                  <c:v>1.8363062600504401</c:v>
                </c:pt>
                <c:pt idx="1709">
                  <c:v>1.8017572602335199</c:v>
                </c:pt>
                <c:pt idx="1710">
                  <c:v>1.8192229160496101</c:v>
                </c:pt>
                <c:pt idx="1711">
                  <c:v>1.9261782698389101</c:v>
                </c:pt>
                <c:pt idx="1712">
                  <c:v>1.9081109769755999</c:v>
                </c:pt>
                <c:pt idx="1713">
                  <c:v>1.8901212095622599</c:v>
                </c:pt>
                <c:pt idx="1714">
                  <c:v>1.87234894561224</c:v>
                </c:pt>
                <c:pt idx="1715">
                  <c:v>1.90829270118631</c:v>
                </c:pt>
                <c:pt idx="1716">
                  <c:v>1.9449258124055699</c:v>
                </c:pt>
                <c:pt idx="1717">
                  <c:v>1.92647755392739</c:v>
                </c:pt>
                <c:pt idx="1718">
                  <c:v>2.00066884047664</c:v>
                </c:pt>
                <c:pt idx="1719">
                  <c:v>1.9632087542802901</c:v>
                </c:pt>
                <c:pt idx="1720">
                  <c:v>1.96320478294348</c:v>
                </c:pt>
                <c:pt idx="1721">
                  <c:v>1.92628569736272</c:v>
                </c:pt>
                <c:pt idx="1722">
                  <c:v>1.90817813379287</c:v>
                </c:pt>
                <c:pt idx="1723">
                  <c:v>1.8902495252168201</c:v>
                </c:pt>
                <c:pt idx="1724">
                  <c:v>1.9264423318425099</c:v>
                </c:pt>
                <c:pt idx="1725">
                  <c:v>1.9083024594690901</c:v>
                </c:pt>
                <c:pt idx="1726">
                  <c:v>1.83719001544285</c:v>
                </c:pt>
                <c:pt idx="1727">
                  <c:v>1.81976489911661</c:v>
                </c:pt>
                <c:pt idx="1728">
                  <c:v>1.7854740579555699</c:v>
                </c:pt>
                <c:pt idx="1729">
                  <c:v>1.7855199962691899</c:v>
                </c:pt>
                <c:pt idx="1730">
                  <c:v>1.7856549960008701</c:v>
                </c:pt>
                <c:pt idx="1731">
                  <c:v>1.7518485382983899</c:v>
                </c:pt>
                <c:pt idx="1732">
                  <c:v>1.7351660670097</c:v>
                </c:pt>
                <c:pt idx="1733">
                  <c:v>1.7352691634725299</c:v>
                </c:pt>
                <c:pt idx="1734">
                  <c:v>1.73534100327201</c:v>
                </c:pt>
                <c:pt idx="1735">
                  <c:v>1.7354579386461899</c:v>
                </c:pt>
                <c:pt idx="1736">
                  <c:v>1.7355164996638801</c:v>
                </c:pt>
                <c:pt idx="1737">
                  <c:v>1.7354443052838699</c:v>
                </c:pt>
                <c:pt idx="1738">
                  <c:v>1.6858244302710499</c:v>
                </c:pt>
                <c:pt idx="1739">
                  <c:v>1.6532987250583699</c:v>
                </c:pt>
                <c:pt idx="1740">
                  <c:v>1.6370670421084601</c:v>
                </c:pt>
                <c:pt idx="1741">
                  <c:v>1.5897946062591</c:v>
                </c:pt>
                <c:pt idx="1742">
                  <c:v>1.70096768997885</c:v>
                </c:pt>
                <c:pt idx="1743">
                  <c:v>1.7024188319968101</c:v>
                </c:pt>
                <c:pt idx="1744">
                  <c:v>1.6549373766401601</c:v>
                </c:pt>
                <c:pt idx="1745">
                  <c:v>1.6560513261938099</c:v>
                </c:pt>
                <c:pt idx="1746">
                  <c:v>1.64060158985553</c:v>
                </c:pt>
                <c:pt idx="1747">
                  <c:v>1.6409909673398</c:v>
                </c:pt>
                <c:pt idx="1748">
                  <c:v>1.64121695962819</c:v>
                </c:pt>
                <c:pt idx="1749">
                  <c:v>1.64135379606079</c:v>
                </c:pt>
                <c:pt idx="1750">
                  <c:v>1.6413202895817001</c:v>
                </c:pt>
                <c:pt idx="1751">
                  <c:v>1.60945104430587</c:v>
                </c:pt>
                <c:pt idx="1752">
                  <c:v>1.60915522746841</c:v>
                </c:pt>
                <c:pt idx="1753">
                  <c:v>1.59366332186784</c:v>
                </c:pt>
                <c:pt idx="1754">
                  <c:v>1.5938218851125401</c:v>
                </c:pt>
                <c:pt idx="1755">
                  <c:v>1.59375054710102</c:v>
                </c:pt>
                <c:pt idx="1756">
                  <c:v>1.59375054710102</c:v>
                </c:pt>
                <c:pt idx="1757">
                  <c:v>1.5783532912990701</c:v>
                </c:pt>
                <c:pt idx="1758">
                  <c:v>1.56305345394366</c:v>
                </c:pt>
                <c:pt idx="1759">
                  <c:v>1.5477114110513199</c:v>
                </c:pt>
                <c:pt idx="1760">
                  <c:v>1.51766652339937</c:v>
                </c:pt>
                <c:pt idx="1761">
                  <c:v>1.5027411186925099</c:v>
                </c:pt>
                <c:pt idx="1762">
                  <c:v>1.5027386216523599</c:v>
                </c:pt>
                <c:pt idx="1763">
                  <c:v>1.48800162936672</c:v>
                </c:pt>
                <c:pt idx="1764">
                  <c:v>1.4589368875312401</c:v>
                </c:pt>
                <c:pt idx="1765">
                  <c:v>1.4445506741321199</c:v>
                </c:pt>
                <c:pt idx="1766">
                  <c:v>1.43033361794654</c:v>
                </c:pt>
                <c:pt idx="1767">
                  <c:v>1.41619505689017</c:v>
                </c:pt>
                <c:pt idx="1768">
                  <c:v>1.4161546804564999</c:v>
                </c:pt>
                <c:pt idx="1769">
                  <c:v>1.4161164732407101</c:v>
                </c:pt>
                <c:pt idx="1770">
                  <c:v>1.37447390567293</c:v>
                </c:pt>
                <c:pt idx="1771">
                  <c:v>1.36079519788207</c:v>
                </c:pt>
                <c:pt idx="1772">
                  <c:v>1.36071931570383</c:v>
                </c:pt>
                <c:pt idx="1773">
                  <c:v>1.36068049609148</c:v>
                </c:pt>
                <c:pt idx="1774">
                  <c:v>1.36056620862092</c:v>
                </c:pt>
                <c:pt idx="1775">
                  <c:v>1.33340021341972</c:v>
                </c:pt>
                <c:pt idx="1776">
                  <c:v>1.36000180581008</c:v>
                </c:pt>
                <c:pt idx="1777">
                  <c:v>1.3596057604184399</c:v>
                </c:pt>
                <c:pt idx="1778">
                  <c:v>1.3459774014936601</c:v>
                </c:pt>
                <c:pt idx="1779">
                  <c:v>1.3060256774177801</c:v>
                </c:pt>
                <c:pt idx="1780">
                  <c:v>1.3060497436164</c:v>
                </c:pt>
                <c:pt idx="1781">
                  <c:v>1.26723657692227</c:v>
                </c:pt>
                <c:pt idx="1782">
                  <c:v>1.2544067916118999</c:v>
                </c:pt>
                <c:pt idx="1783">
                  <c:v>1.2670858000018801</c:v>
                </c:pt>
                <c:pt idx="1784">
                  <c:v>1.2544181831358601</c:v>
                </c:pt>
                <c:pt idx="1785">
                  <c:v>1.2543609557359701</c:v>
                </c:pt>
                <c:pt idx="1786">
                  <c:v>1.3324974280281401</c:v>
                </c:pt>
                <c:pt idx="1787">
                  <c:v>1.33244982212957</c:v>
                </c:pt>
                <c:pt idx="1788">
                  <c:v>1.4857745541646099</c:v>
                </c:pt>
                <c:pt idx="1789">
                  <c:v>1.56027878529721</c:v>
                </c:pt>
                <c:pt idx="1790">
                  <c:v>1.56036092958173</c:v>
                </c:pt>
                <c:pt idx="1791">
                  <c:v>1.5755328695922</c:v>
                </c:pt>
                <c:pt idx="1792">
                  <c:v>1.5752878054437001</c:v>
                </c:pt>
                <c:pt idx="1793">
                  <c:v>1.59074859269976</c:v>
                </c:pt>
                <c:pt idx="1794">
                  <c:v>1.6061332120013601</c:v>
                </c:pt>
                <c:pt idx="1795">
                  <c:v>1.62173759656502</c:v>
                </c:pt>
                <c:pt idx="1796">
                  <c:v>1.6060654270605099</c:v>
                </c:pt>
                <c:pt idx="1797">
                  <c:v>1.6533345035876099</c:v>
                </c:pt>
                <c:pt idx="1798">
                  <c:v>1.62157640648884</c:v>
                </c:pt>
                <c:pt idx="1799">
                  <c:v>1.6531392972818499</c:v>
                </c:pt>
                <c:pt idx="1800">
                  <c:v>1.62149402753313</c:v>
                </c:pt>
                <c:pt idx="1801">
                  <c:v>1.60605458745005</c:v>
                </c:pt>
                <c:pt idx="1802">
                  <c:v>1.63728171005848</c:v>
                </c:pt>
                <c:pt idx="1803">
                  <c:v>1.9088250511667</c:v>
                </c:pt>
                <c:pt idx="1804">
                  <c:v>1.9827872860125699</c:v>
                </c:pt>
                <c:pt idx="1805">
                  <c:v>1.9832645971290299</c:v>
                </c:pt>
                <c:pt idx="1806">
                  <c:v>2.0211556081122302</c:v>
                </c:pt>
                <c:pt idx="1807">
                  <c:v>2.0024271803806202</c:v>
                </c:pt>
                <c:pt idx="1808">
                  <c:v>1.9652071801325699</c:v>
                </c:pt>
                <c:pt idx="1809">
                  <c:v>2.0025794436778201</c:v>
                </c:pt>
                <c:pt idx="1810">
                  <c:v>2.0216872036076001</c:v>
                </c:pt>
                <c:pt idx="1811">
                  <c:v>2.0602424519216198</c:v>
                </c:pt>
                <c:pt idx="1812">
                  <c:v>2.0994059703827701</c:v>
                </c:pt>
                <c:pt idx="1813">
                  <c:v>2.09951392677121</c:v>
                </c:pt>
                <c:pt idx="1814">
                  <c:v>2.0996576672434601</c:v>
                </c:pt>
                <c:pt idx="1815">
                  <c:v>2.0800999908371698</c:v>
                </c:pt>
                <c:pt idx="1816">
                  <c:v>2.00331826279157</c:v>
                </c:pt>
                <c:pt idx="1817">
                  <c:v>1.9657995543215101</c:v>
                </c:pt>
                <c:pt idx="1818">
                  <c:v>1.9472532786296499</c:v>
                </c:pt>
                <c:pt idx="1819">
                  <c:v>1.94718595779512</c:v>
                </c:pt>
                <c:pt idx="1820">
                  <c:v>1.92877678738463</c:v>
                </c:pt>
                <c:pt idx="1821">
                  <c:v>1.94703494959623</c:v>
                </c:pt>
                <c:pt idx="1822">
                  <c:v>1.9653587685973599</c:v>
                </c:pt>
                <c:pt idx="1823">
                  <c:v>1.96529121390869</c:v>
                </c:pt>
                <c:pt idx="1824">
                  <c:v>1.9838841015592601</c:v>
                </c:pt>
                <c:pt idx="1825">
                  <c:v>1.98386715082986</c:v>
                </c:pt>
                <c:pt idx="1826">
                  <c:v>1.9285106590927501</c:v>
                </c:pt>
                <c:pt idx="1827">
                  <c:v>1.8745197616582501</c:v>
                </c:pt>
                <c:pt idx="1828">
                  <c:v>1.83914201186875</c:v>
                </c:pt>
                <c:pt idx="1829">
                  <c:v>1.85675767553688</c:v>
                </c:pt>
                <c:pt idx="1830">
                  <c:v>1.8217340850908199</c:v>
                </c:pt>
                <c:pt idx="1831">
                  <c:v>1.7872977961893699</c:v>
                </c:pt>
                <c:pt idx="1832">
                  <c:v>1.7702991761517799</c:v>
                </c:pt>
                <c:pt idx="1833">
                  <c:v>1.7534399488303301</c:v>
                </c:pt>
                <c:pt idx="1834">
                  <c:v>1.75351644958547</c:v>
                </c:pt>
                <c:pt idx="1835">
                  <c:v>1.72014913653094</c:v>
                </c:pt>
                <c:pt idx="1836">
                  <c:v>1.7201639110189899</c:v>
                </c:pt>
                <c:pt idx="1837">
                  <c:v>1.6872078969434701</c:v>
                </c:pt>
                <c:pt idx="1838">
                  <c:v>1.6708968275969101</c:v>
                </c:pt>
                <c:pt idx="1839">
                  <c:v>1.6545318722579601</c:v>
                </c:pt>
                <c:pt idx="1840">
                  <c:v>1.6381208517874499</c:v>
                </c:pt>
                <c:pt idx="1841">
                  <c:v>1.65297256049481</c:v>
                </c:pt>
                <c:pt idx="1842">
                  <c:v>1.55992933653885</c:v>
                </c:pt>
                <c:pt idx="1843">
                  <c:v>1.5168757079516699</c:v>
                </c:pt>
                <c:pt idx="1844">
                  <c:v>1.5033698398252699</c:v>
                </c:pt>
                <c:pt idx="1845">
                  <c:v>1.5040936001757099</c:v>
                </c:pt>
                <c:pt idx="1846">
                  <c:v>1.4898122314443101</c:v>
                </c:pt>
                <c:pt idx="1847">
                  <c:v>1.49009199512702</c:v>
                </c:pt>
                <c:pt idx="1848">
                  <c:v>1.4902976731058999</c:v>
                </c:pt>
                <c:pt idx="1849">
                  <c:v>1.49045276925114</c:v>
                </c:pt>
                <c:pt idx="1850">
                  <c:v>1.4756709104324199</c:v>
                </c:pt>
                <c:pt idx="1851">
                  <c:v>1.47521791119157</c:v>
                </c:pt>
                <c:pt idx="1852">
                  <c:v>1.4747604613629</c:v>
                </c:pt>
                <c:pt idx="1853">
                  <c:v>1.4462929893660399</c:v>
                </c:pt>
                <c:pt idx="1854">
                  <c:v>1.4465183368410199</c:v>
                </c:pt>
                <c:pt idx="1855">
                  <c:v>1.4321903607931801</c:v>
                </c:pt>
                <c:pt idx="1856">
                  <c:v>1.43220168053861</c:v>
                </c:pt>
                <c:pt idx="1857">
                  <c:v>1.41806276492298</c:v>
                </c:pt>
                <c:pt idx="1858">
                  <c:v>1.39011221064121</c:v>
                </c:pt>
                <c:pt idx="1859">
                  <c:v>1.3894840093665599</c:v>
                </c:pt>
                <c:pt idx="1860">
                  <c:v>1.3887924304257599</c:v>
                </c:pt>
                <c:pt idx="1861">
                  <c:v>1.36250805417042</c:v>
                </c:pt>
                <c:pt idx="1862">
                  <c:v>1.3489116116200499</c:v>
                </c:pt>
                <c:pt idx="1863">
                  <c:v>1.33546394112717</c:v>
                </c:pt>
                <c:pt idx="1864">
                  <c:v>1.3233462883631599</c:v>
                </c:pt>
                <c:pt idx="1865">
                  <c:v>1.30931371779559</c:v>
                </c:pt>
                <c:pt idx="1866">
                  <c:v>1.29643104475701</c:v>
                </c:pt>
                <c:pt idx="1867">
                  <c:v>1.29655244286319</c:v>
                </c:pt>
                <c:pt idx="1868">
                  <c:v>1.2961039694623799</c:v>
                </c:pt>
                <c:pt idx="1869">
                  <c:v>1.27051232411665</c:v>
                </c:pt>
                <c:pt idx="1870">
                  <c:v>1.2447971990184701</c:v>
                </c:pt>
                <c:pt idx="1871">
                  <c:v>1.2575373384267601</c:v>
                </c:pt>
                <c:pt idx="1872">
                  <c:v>1.24477458696275</c:v>
                </c:pt>
                <c:pt idx="1873">
                  <c:v>1.2322399218423301</c:v>
                </c:pt>
                <c:pt idx="1874">
                  <c:v>1.29565207885797</c:v>
                </c:pt>
                <c:pt idx="1875">
                  <c:v>1.32176628554701</c:v>
                </c:pt>
                <c:pt idx="1876">
                  <c:v>1.2566084813721199</c:v>
                </c:pt>
                <c:pt idx="1877">
                  <c:v>1.24381342076507</c:v>
                </c:pt>
                <c:pt idx="1878">
                  <c:v>1.2182682823311799</c:v>
                </c:pt>
                <c:pt idx="1879">
                  <c:v>1.21812040532321</c:v>
                </c:pt>
                <c:pt idx="1880">
                  <c:v>1.24383297434207</c:v>
                </c:pt>
                <c:pt idx="1881">
                  <c:v>1.24355849804032</c:v>
                </c:pt>
                <c:pt idx="1882">
                  <c:v>1.21859154724851</c:v>
                </c:pt>
                <c:pt idx="1883">
                  <c:v>1.1579773853781901</c:v>
                </c:pt>
                <c:pt idx="1884">
                  <c:v>1.1344485721542401</c:v>
                </c:pt>
                <c:pt idx="1885">
                  <c:v>1.1109673140563601</c:v>
                </c:pt>
                <c:pt idx="1886">
                  <c:v>1.0544263446406399</c:v>
                </c:pt>
                <c:pt idx="1887">
                  <c:v>1.3608651832976799</c:v>
                </c:pt>
                <c:pt idx="1888">
                  <c:v>1.4588580832657501</c:v>
                </c:pt>
                <c:pt idx="1889">
                  <c:v>1.48780498108721</c:v>
                </c:pt>
                <c:pt idx="1890">
                  <c:v>1.4874412020593899</c:v>
                </c:pt>
                <c:pt idx="1891">
                  <c:v>1.5017066375947401</c:v>
                </c:pt>
                <c:pt idx="1892">
                  <c:v>1.5319063970784399</c:v>
                </c:pt>
                <c:pt idx="1893">
                  <c:v>1.53109807667381</c:v>
                </c:pt>
                <c:pt idx="1894">
                  <c:v>1.5769555052181401</c:v>
                </c:pt>
                <c:pt idx="1895">
                  <c:v>1.59202867671117</c:v>
                </c:pt>
                <c:pt idx="1896">
                  <c:v>1.56098758016552</c:v>
                </c:pt>
                <c:pt idx="1897">
                  <c:v>1.5161492437838999</c:v>
                </c:pt>
                <c:pt idx="1898">
                  <c:v>1.53124301765643</c:v>
                </c:pt>
                <c:pt idx="1899">
                  <c:v>1.47226960590328</c:v>
                </c:pt>
                <c:pt idx="1900">
                  <c:v>1.42915721180966</c:v>
                </c:pt>
                <c:pt idx="1901">
                  <c:v>1.6387592101638999</c:v>
                </c:pt>
                <c:pt idx="1902">
                  <c:v>1.8746183774568901</c:v>
                </c:pt>
                <c:pt idx="1903">
                  <c:v>1.91044459835447</c:v>
                </c:pt>
                <c:pt idx="1904">
                  <c:v>1.94726652077683</c:v>
                </c:pt>
                <c:pt idx="1905">
                  <c:v>1.9485082594171499</c:v>
                </c:pt>
                <c:pt idx="1906">
                  <c:v>1.98553609755484</c:v>
                </c:pt>
                <c:pt idx="1907">
                  <c:v>2.0046861079537801</c:v>
                </c:pt>
                <c:pt idx="1908">
                  <c:v>2.00518869331512</c:v>
                </c:pt>
                <c:pt idx="1909">
                  <c:v>2.0423217139597298</c:v>
                </c:pt>
                <c:pt idx="1910">
                  <c:v>2.0246657850679801</c:v>
                </c:pt>
                <c:pt idx="1911">
                  <c:v>2.0049400253141401</c:v>
                </c:pt>
                <c:pt idx="1912">
                  <c:v>2.0045425288086398</c:v>
                </c:pt>
                <c:pt idx="1913">
                  <c:v>1.94981027836436</c:v>
                </c:pt>
                <c:pt idx="1914">
                  <c:v>1.96764173024525</c:v>
                </c:pt>
                <c:pt idx="1915">
                  <c:v>1.94882176778248</c:v>
                </c:pt>
                <c:pt idx="1916">
                  <c:v>1.9301751784452299</c:v>
                </c:pt>
                <c:pt idx="1917">
                  <c:v>1.93109135349317</c:v>
                </c:pt>
                <c:pt idx="1918">
                  <c:v>1.91177743767954</c:v>
                </c:pt>
                <c:pt idx="1919">
                  <c:v>1.91151588609687</c:v>
                </c:pt>
                <c:pt idx="1920">
                  <c:v>1.91217476093135</c:v>
                </c:pt>
                <c:pt idx="1921">
                  <c:v>1.93086652263263</c:v>
                </c:pt>
                <c:pt idx="1922">
                  <c:v>1.9670932423829599</c:v>
                </c:pt>
                <c:pt idx="1923">
                  <c:v>1.94911309927678</c:v>
                </c:pt>
                <c:pt idx="1924">
                  <c:v>1.91209417719388</c:v>
                </c:pt>
                <c:pt idx="1925">
                  <c:v>1.8766088433389501</c:v>
                </c:pt>
                <c:pt idx="1926">
                  <c:v>1.84113390965962</c:v>
                </c:pt>
                <c:pt idx="1927">
                  <c:v>1.7890855880725101</c:v>
                </c:pt>
                <c:pt idx="1928">
                  <c:v>1.7207920953078699</c:v>
                </c:pt>
                <c:pt idx="1929">
                  <c:v>1.72177157831973</c:v>
                </c:pt>
                <c:pt idx="1930">
                  <c:v>1.6893948861724499</c:v>
                </c:pt>
                <c:pt idx="1931">
                  <c:v>1.6560790474698499</c:v>
                </c:pt>
                <c:pt idx="1932">
                  <c:v>1.6570480264904499</c:v>
                </c:pt>
                <c:pt idx="1933">
                  <c:v>1.65721769710453</c:v>
                </c:pt>
                <c:pt idx="1934">
                  <c:v>1.6412976930223599</c:v>
                </c:pt>
                <c:pt idx="1935">
                  <c:v>1.64149069778315</c:v>
                </c:pt>
                <c:pt idx="1936">
                  <c:v>1.60913294832228</c:v>
                </c:pt>
                <c:pt idx="1937">
                  <c:v>1.5632106150357701</c:v>
                </c:pt>
                <c:pt idx="1938">
                  <c:v>1.5161408129378999</c:v>
                </c:pt>
                <c:pt idx="1939">
                  <c:v>1.53068439897596</c:v>
                </c:pt>
                <c:pt idx="1940">
                  <c:v>1.5600775921872401</c:v>
                </c:pt>
                <c:pt idx="1941">
                  <c:v>1.56113588753879</c:v>
                </c:pt>
                <c:pt idx="1942">
                  <c:v>1.5477688965021399</c:v>
                </c:pt>
                <c:pt idx="1943">
                  <c:v>1.54849635321471</c:v>
                </c:pt>
                <c:pt idx="1944">
                  <c:v>1.5336248100748899</c:v>
                </c:pt>
                <c:pt idx="1945">
                  <c:v>1.54916077337129</c:v>
                </c:pt>
                <c:pt idx="1946">
                  <c:v>1.5342864351558401</c:v>
                </c:pt>
                <c:pt idx="1947">
                  <c:v>1.53444326629866</c:v>
                </c:pt>
                <c:pt idx="1948">
                  <c:v>1.5345012586985101</c:v>
                </c:pt>
                <c:pt idx="1949">
                  <c:v>1.5342817212961399</c:v>
                </c:pt>
                <c:pt idx="1950">
                  <c:v>1.51892770251321</c:v>
                </c:pt>
                <c:pt idx="1951">
                  <c:v>1.5186599587465299</c:v>
                </c:pt>
                <c:pt idx="1952">
                  <c:v>1.50414468914846</c:v>
                </c:pt>
                <c:pt idx="1953">
                  <c:v>1.4891697956227901</c:v>
                </c:pt>
                <c:pt idx="1954">
                  <c:v>1.4741457996579701</c:v>
                </c:pt>
                <c:pt idx="1955">
                  <c:v>1.47497945028498</c:v>
                </c:pt>
                <c:pt idx="1956">
                  <c:v>1.4461040420545701</c:v>
                </c:pt>
                <c:pt idx="1957">
                  <c:v>1.44560562757113</c:v>
                </c:pt>
                <c:pt idx="1958">
                  <c:v>1.4310806872986901</c:v>
                </c:pt>
                <c:pt idx="1959">
                  <c:v>1.43115124135003</c:v>
                </c:pt>
                <c:pt idx="1960">
                  <c:v>1.41733010531009</c:v>
                </c:pt>
                <c:pt idx="1961">
                  <c:v>1.4034768204758199</c:v>
                </c:pt>
                <c:pt idx="1962">
                  <c:v>1.3895172787880501</c:v>
                </c:pt>
                <c:pt idx="1963">
                  <c:v>1.37569927436344</c:v>
                </c:pt>
                <c:pt idx="1964">
                  <c:v>1.3619840355795201</c:v>
                </c:pt>
                <c:pt idx="1965">
                  <c:v>1.3618806208779</c:v>
                </c:pt>
                <c:pt idx="1966">
                  <c:v>1.36180319108545</c:v>
                </c:pt>
                <c:pt idx="1967">
                  <c:v>1.34819158300824</c:v>
                </c:pt>
                <c:pt idx="1968">
                  <c:v>1.33465281471014</c:v>
                </c:pt>
                <c:pt idx="1969">
                  <c:v>1.34792242451574</c:v>
                </c:pt>
                <c:pt idx="1970">
                  <c:v>1.3477194778494599</c:v>
                </c:pt>
                <c:pt idx="1971">
                  <c:v>1.40206140269164</c:v>
                </c:pt>
                <c:pt idx="1972">
                  <c:v>1.4723409126656</c:v>
                </c:pt>
                <c:pt idx="1973">
                  <c:v>1.50133582313442</c:v>
                </c:pt>
                <c:pt idx="1974">
                  <c:v>1.4153146856093399</c:v>
                </c:pt>
                <c:pt idx="1975">
                  <c:v>1.40123443226234</c:v>
                </c:pt>
                <c:pt idx="1976">
                  <c:v>1.40123443226234</c:v>
                </c:pt>
                <c:pt idx="1977">
                  <c:v>1.44345309023253</c:v>
                </c:pt>
                <c:pt idx="1978">
                  <c:v>1.48638545839692</c:v>
                </c:pt>
                <c:pt idx="1979">
                  <c:v>1.3058832713934401</c:v>
                </c:pt>
                <c:pt idx="1980">
                  <c:v>1.1905027677884801</c:v>
                </c:pt>
                <c:pt idx="1981">
                  <c:v>1.7994028723618101</c:v>
                </c:pt>
                <c:pt idx="1982">
                  <c:v>1.8511014992045101</c:v>
                </c:pt>
                <c:pt idx="1983">
                  <c:v>1.8513342168601701</c:v>
                </c:pt>
                <c:pt idx="1984">
                  <c:v>1.88661990363826</c:v>
                </c:pt>
                <c:pt idx="1985">
                  <c:v>1.8864657066366599</c:v>
                </c:pt>
                <c:pt idx="1986">
                  <c:v>1.86799386096079</c:v>
                </c:pt>
                <c:pt idx="1987">
                  <c:v>1.9397606361946</c:v>
                </c:pt>
                <c:pt idx="1988">
                  <c:v>1.92158621188861</c:v>
                </c:pt>
                <c:pt idx="1989">
                  <c:v>1.92175008479111</c:v>
                </c:pt>
                <c:pt idx="1990">
                  <c:v>1.9037359512354799</c:v>
                </c:pt>
                <c:pt idx="1991">
                  <c:v>1.9036121388560401</c:v>
                </c:pt>
                <c:pt idx="1992">
                  <c:v>1.8499379405493199</c:v>
                </c:pt>
                <c:pt idx="1993">
                  <c:v>1.7639212610341199</c:v>
                </c:pt>
                <c:pt idx="1994">
                  <c:v>1.6975366472881199</c:v>
                </c:pt>
                <c:pt idx="1995">
                  <c:v>1.83578247112024</c:v>
                </c:pt>
                <c:pt idx="1996">
                  <c:v>1.8011274690693</c:v>
                </c:pt>
                <c:pt idx="1997">
                  <c:v>1.7333783803595699</c:v>
                </c:pt>
                <c:pt idx="1998">
                  <c:v>1.6518028753569001</c:v>
                </c:pt>
                <c:pt idx="1999">
                  <c:v>1.58900129330158</c:v>
                </c:pt>
                <c:pt idx="2000">
                  <c:v>1.5737182061908399</c:v>
                </c:pt>
                <c:pt idx="2001">
                  <c:v>1.55849535475442</c:v>
                </c:pt>
                <c:pt idx="2002">
                  <c:v>1.51351266132031</c:v>
                </c:pt>
                <c:pt idx="2003">
                  <c:v>1.4987824071917999</c:v>
                </c:pt>
                <c:pt idx="2004">
                  <c:v>1.48424666305447</c:v>
                </c:pt>
                <c:pt idx="2005">
                  <c:v>1.48434896183258</c:v>
                </c:pt>
                <c:pt idx="2006">
                  <c:v>1.49907734265319</c:v>
                </c:pt>
                <c:pt idx="2007">
                  <c:v>1.51381457336023</c:v>
                </c:pt>
                <c:pt idx="2008">
                  <c:v>1.46960663623087</c:v>
                </c:pt>
                <c:pt idx="2009">
                  <c:v>1.3845300087044099</c:v>
                </c:pt>
                <c:pt idx="2010">
                  <c:v>1.3705845108805399</c:v>
                </c:pt>
                <c:pt idx="2011">
                  <c:v>1.39787060930686</c:v>
                </c:pt>
                <c:pt idx="2012">
                  <c:v>1.48721262017225</c:v>
                </c:pt>
                <c:pt idx="2013">
                  <c:v>1.4320948495446599</c:v>
                </c:pt>
                <c:pt idx="2014">
                  <c:v>1.40560447270906</c:v>
                </c:pt>
                <c:pt idx="2015">
                  <c:v>1.3921906821177401</c:v>
                </c:pt>
                <c:pt idx="2016">
                  <c:v>1.39240511665194</c:v>
                </c:pt>
                <c:pt idx="2017">
                  <c:v>1.3926688800534901</c:v>
                </c:pt>
                <c:pt idx="2018">
                  <c:v>1.3928385217135</c:v>
                </c:pt>
                <c:pt idx="2019">
                  <c:v>1.4068714386707699</c:v>
                </c:pt>
                <c:pt idx="2020">
                  <c:v>1.39296182136596</c:v>
                </c:pt>
                <c:pt idx="2021">
                  <c:v>1.39274544855765</c:v>
                </c:pt>
                <c:pt idx="2022">
                  <c:v>1.3786624733838</c:v>
                </c:pt>
                <c:pt idx="2023">
                  <c:v>1.37831409565134</c:v>
                </c:pt>
                <c:pt idx="2024">
                  <c:v>1.3510956959056</c:v>
                </c:pt>
                <c:pt idx="2025">
                  <c:v>1.35112048242141</c:v>
                </c:pt>
                <c:pt idx="2026">
                  <c:v>1.33795293510433</c:v>
                </c:pt>
                <c:pt idx="2027">
                  <c:v>1.3246071984971499</c:v>
                </c:pt>
                <c:pt idx="2028">
                  <c:v>1.31081900448539</c:v>
                </c:pt>
                <c:pt idx="2029">
                  <c:v>1.32306231054595</c:v>
                </c:pt>
                <c:pt idx="2030">
                  <c:v>1.3234777868413301</c:v>
                </c:pt>
                <c:pt idx="2031">
                  <c:v>1.29789366338006</c:v>
                </c:pt>
                <c:pt idx="2032">
                  <c:v>1.2847839927868301</c:v>
                </c:pt>
                <c:pt idx="2033">
                  <c:v>1.25910860507135</c:v>
                </c:pt>
                <c:pt idx="2034">
                  <c:v>1.2464192385950399</c:v>
                </c:pt>
                <c:pt idx="2035">
                  <c:v>1.24635204445226</c:v>
                </c:pt>
                <c:pt idx="2036">
                  <c:v>1.2463010594455399</c:v>
                </c:pt>
                <c:pt idx="2037">
                  <c:v>1.2589382417914801</c:v>
                </c:pt>
                <c:pt idx="2038">
                  <c:v>1.2335493335765999</c:v>
                </c:pt>
                <c:pt idx="2039">
                  <c:v>1.22095390826448</c:v>
                </c:pt>
                <c:pt idx="2040">
                  <c:v>1.23326329137133</c:v>
                </c:pt>
                <c:pt idx="2041">
                  <c:v>1.25842392068034</c:v>
                </c:pt>
                <c:pt idx="2042">
                  <c:v>1.28384473485211</c:v>
                </c:pt>
                <c:pt idx="2043">
                  <c:v>1.3628557418141001</c:v>
                </c:pt>
                <c:pt idx="2044">
                  <c:v>1.4172726216006599</c:v>
                </c:pt>
                <c:pt idx="2045">
                  <c:v>1.30140953350976</c:v>
                </c:pt>
                <c:pt idx="2046">
                  <c:v>1.5420052100355499</c:v>
                </c:pt>
                <c:pt idx="2047">
                  <c:v>1.5418114278783199</c:v>
                </c:pt>
                <c:pt idx="2048">
                  <c:v>1.5868707780089699</c:v>
                </c:pt>
                <c:pt idx="2049">
                  <c:v>1.57129333361295</c:v>
                </c:pt>
                <c:pt idx="2050">
                  <c:v>1.5407983837696799</c:v>
                </c:pt>
                <c:pt idx="2051">
                  <c:v>1.5256447647875999</c:v>
                </c:pt>
                <c:pt idx="2052">
                  <c:v>1.54062677400635</c:v>
                </c:pt>
                <c:pt idx="2053">
                  <c:v>1.55474984689896</c:v>
                </c:pt>
                <c:pt idx="2054">
                  <c:v>1.4521335038283301</c:v>
                </c:pt>
                <c:pt idx="2055">
                  <c:v>1.5546435549005999</c:v>
                </c:pt>
                <c:pt idx="2056">
                  <c:v>1.5994635035145599</c:v>
                </c:pt>
                <c:pt idx="2057">
                  <c:v>1.3957436423679801</c:v>
                </c:pt>
                <c:pt idx="2058">
                  <c:v>1.45097392730436</c:v>
                </c:pt>
                <c:pt idx="2059">
                  <c:v>1.4811046679173001</c:v>
                </c:pt>
                <c:pt idx="2060">
                  <c:v>1.7149623260818601</c:v>
                </c:pt>
                <c:pt idx="2061">
                  <c:v>1.73325161606058</c:v>
                </c:pt>
                <c:pt idx="2062">
                  <c:v>1.7185366486464899</c:v>
                </c:pt>
                <c:pt idx="2063">
                  <c:v>1.7029698861632501</c:v>
                </c:pt>
                <c:pt idx="2064">
                  <c:v>1.68748918871371</c:v>
                </c:pt>
                <c:pt idx="2065">
                  <c:v>1.67158953017187</c:v>
                </c:pt>
                <c:pt idx="2066">
                  <c:v>1.67099863891634</c:v>
                </c:pt>
                <c:pt idx="2067">
                  <c:v>1.65469113407205</c:v>
                </c:pt>
                <c:pt idx="2068">
                  <c:v>1.63841999430495</c:v>
                </c:pt>
                <c:pt idx="2069">
                  <c:v>1.6222434187363299</c:v>
                </c:pt>
                <c:pt idx="2070">
                  <c:v>1.6217434760129801</c:v>
                </c:pt>
                <c:pt idx="2071">
                  <c:v>1.62170947641972</c:v>
                </c:pt>
                <c:pt idx="2072">
                  <c:v>1.66903623128643</c:v>
                </c:pt>
                <c:pt idx="2073">
                  <c:v>1.66895977973668</c:v>
                </c:pt>
                <c:pt idx="2074">
                  <c:v>1.65296945603519</c:v>
                </c:pt>
                <c:pt idx="2075">
                  <c:v>1.65299772755235</c:v>
                </c:pt>
                <c:pt idx="2076">
                  <c:v>1.66908487732773</c:v>
                </c:pt>
                <c:pt idx="2077">
                  <c:v>1.6691000964988401</c:v>
                </c:pt>
                <c:pt idx="2078">
                  <c:v>1.66918574910382</c:v>
                </c:pt>
                <c:pt idx="2079">
                  <c:v>1.6853802205766399</c:v>
                </c:pt>
                <c:pt idx="2080">
                  <c:v>1.66924292606492</c:v>
                </c:pt>
                <c:pt idx="2081">
                  <c:v>1.70182314110255</c:v>
                </c:pt>
                <c:pt idx="2082">
                  <c:v>1.68555319066822</c:v>
                </c:pt>
                <c:pt idx="2083">
                  <c:v>1.70197034167068</c:v>
                </c:pt>
                <c:pt idx="2084">
                  <c:v>1.6857267066473101</c:v>
                </c:pt>
                <c:pt idx="2085">
                  <c:v>1.6218044004530301</c:v>
                </c:pt>
                <c:pt idx="2086">
                  <c:v>1.6219606865385301</c:v>
                </c:pt>
                <c:pt idx="2087">
                  <c:v>1.60663694055207</c:v>
                </c:pt>
                <c:pt idx="2088">
                  <c:v>1.5605160110355301</c:v>
                </c:pt>
                <c:pt idx="2089">
                  <c:v>1.5605301667521101</c:v>
                </c:pt>
                <c:pt idx="2090">
                  <c:v>1.5913005641633899</c:v>
                </c:pt>
                <c:pt idx="2091">
                  <c:v>1.5007726673847701</c:v>
                </c:pt>
                <c:pt idx="2092">
                  <c:v>1.45699560317027</c:v>
                </c:pt>
                <c:pt idx="2093">
                  <c:v>1.4003600064338899</c:v>
                </c:pt>
                <c:pt idx="2094">
                  <c:v>1.40030975680192</c:v>
                </c:pt>
                <c:pt idx="2095">
                  <c:v>1.41407578169364</c:v>
                </c:pt>
                <c:pt idx="2096">
                  <c:v>1.47106713595309</c:v>
                </c:pt>
                <c:pt idx="2097">
                  <c:v>1.47072472818975</c:v>
                </c:pt>
                <c:pt idx="2098">
                  <c:v>1.5745646702801499</c:v>
                </c:pt>
                <c:pt idx="2099">
                  <c:v>1.5910510546024901</c:v>
                </c:pt>
                <c:pt idx="2100">
                  <c:v>1.6560406015222799</c:v>
                </c:pt>
                <c:pt idx="2101">
                  <c:v>1.6892691339271</c:v>
                </c:pt>
                <c:pt idx="2102">
                  <c:v>1.7225760143442299</c:v>
                </c:pt>
                <c:pt idx="2103">
                  <c:v>1.7227903975577401</c:v>
                </c:pt>
                <c:pt idx="2104">
                  <c:v>1.7395662819692199</c:v>
                </c:pt>
                <c:pt idx="2105">
                  <c:v>1.73962830369557</c:v>
                </c:pt>
                <c:pt idx="2106">
                  <c:v>1.7396593376623299</c:v>
                </c:pt>
                <c:pt idx="2107">
                  <c:v>1.7396593376623299</c:v>
                </c:pt>
                <c:pt idx="2108">
                  <c:v>1.72294398693984</c:v>
                </c:pt>
                <c:pt idx="2109">
                  <c:v>1.70633607285016</c:v>
                </c:pt>
                <c:pt idx="2110">
                  <c:v>1.7062004850267301</c:v>
                </c:pt>
                <c:pt idx="2111">
                  <c:v>1.70617272969639</c:v>
                </c:pt>
                <c:pt idx="2112">
                  <c:v>1.68968479371405</c:v>
                </c:pt>
                <c:pt idx="2113">
                  <c:v>1.6897776523538599</c:v>
                </c:pt>
                <c:pt idx="2114">
                  <c:v>1.6572910384307</c:v>
                </c:pt>
                <c:pt idx="2115">
                  <c:v>1.6410152110040599</c:v>
                </c:pt>
                <c:pt idx="2116">
                  <c:v>1.60976586270829</c:v>
                </c:pt>
                <c:pt idx="2117">
                  <c:v>1.59402521457888</c:v>
                </c:pt>
                <c:pt idx="2118">
                  <c:v>1.5631903650632599</c:v>
                </c:pt>
                <c:pt idx="2119">
                  <c:v>1.53284336783463</c:v>
                </c:pt>
                <c:pt idx="2120">
                  <c:v>1.5630540505708199</c:v>
                </c:pt>
                <c:pt idx="2121">
                  <c:v>1.5478512586044799</c:v>
                </c:pt>
                <c:pt idx="2122">
                  <c:v>1.5325822896166801</c:v>
                </c:pt>
                <c:pt idx="2123">
                  <c:v>1.51737184054957</c:v>
                </c:pt>
                <c:pt idx="2124">
                  <c:v>1.50224864950387</c:v>
                </c:pt>
                <c:pt idx="2125">
                  <c:v>1.4872815345305701</c:v>
                </c:pt>
                <c:pt idx="2126">
                  <c:v>1.4720090273856501</c:v>
                </c:pt>
                <c:pt idx="2127">
                  <c:v>1.48642547371775</c:v>
                </c:pt>
                <c:pt idx="2128">
                  <c:v>1.4569748965912199</c:v>
                </c:pt>
                <c:pt idx="2129">
                  <c:v>1.4567574636006499</c:v>
                </c:pt>
                <c:pt idx="2130">
                  <c:v>1.4420637964907199</c:v>
                </c:pt>
                <c:pt idx="2131">
                  <c:v>1.3582766377308899</c:v>
                </c:pt>
                <c:pt idx="2132">
                  <c:v>1.3854368830254999</c:v>
                </c:pt>
                <c:pt idx="2133">
                  <c:v>1.4269201275624599</c:v>
                </c:pt>
                <c:pt idx="2134">
                  <c:v>1.41265246072578</c:v>
                </c:pt>
                <c:pt idx="2135">
                  <c:v>1.3986960327921301</c:v>
                </c:pt>
                <c:pt idx="2136">
                  <c:v>1.37124723546533</c:v>
                </c:pt>
                <c:pt idx="2137">
                  <c:v>1.3710133564787801</c:v>
                </c:pt>
                <c:pt idx="2138">
                  <c:v>1.3703332525676299</c:v>
                </c:pt>
                <c:pt idx="2139">
                  <c:v>1.30209425232259</c:v>
                </c:pt>
                <c:pt idx="2140">
                  <c:v>1.2488980821287401</c:v>
                </c:pt>
                <c:pt idx="2141">
                  <c:v>1.2229694030012901</c:v>
                </c:pt>
                <c:pt idx="2142">
                  <c:v>1.2635944185985699</c:v>
                </c:pt>
                <c:pt idx="2143">
                  <c:v>1.5570097661815701</c:v>
                </c:pt>
                <c:pt idx="2144">
                  <c:v>1.60286132768787</c:v>
                </c:pt>
                <c:pt idx="2145">
                  <c:v>1.7305134463018199</c:v>
                </c:pt>
                <c:pt idx="2146">
                  <c:v>1.71407621421925</c:v>
                </c:pt>
                <c:pt idx="2147">
                  <c:v>1.74659218109615</c:v>
                </c:pt>
                <c:pt idx="2148">
                  <c:v>1.8141681984195199</c:v>
                </c:pt>
                <c:pt idx="2149">
                  <c:v>1.8142851400861599</c:v>
                </c:pt>
                <c:pt idx="2150">
                  <c:v>1.8666580296662101</c:v>
                </c:pt>
                <c:pt idx="2151">
                  <c:v>1.8842319311948701</c:v>
                </c:pt>
                <c:pt idx="2152">
                  <c:v>1.9199056365668301</c:v>
                </c:pt>
                <c:pt idx="2153">
                  <c:v>1.95677135037876</c:v>
                </c:pt>
                <c:pt idx="2154">
                  <c:v>1.9020088300398199</c:v>
                </c:pt>
                <c:pt idx="2155">
                  <c:v>1.9380779267311801</c:v>
                </c:pt>
                <c:pt idx="2156">
                  <c:v>1.88454156405447</c:v>
                </c:pt>
                <c:pt idx="2157">
                  <c:v>1.85280475265916</c:v>
                </c:pt>
                <c:pt idx="2158">
                  <c:v>1.8193944515687599</c:v>
                </c:pt>
                <c:pt idx="2159">
                  <c:v>1.8028675476868801</c:v>
                </c:pt>
                <c:pt idx="2160">
                  <c:v>1.78591429766914</c:v>
                </c:pt>
                <c:pt idx="2161">
                  <c:v>1.7860471990703899</c:v>
                </c:pt>
                <c:pt idx="2162">
                  <c:v>1.8031644614809399</c:v>
                </c:pt>
                <c:pt idx="2163">
                  <c:v>1.8029299204510001</c:v>
                </c:pt>
                <c:pt idx="2164">
                  <c:v>1.8200945079900599</c:v>
                </c:pt>
                <c:pt idx="2165">
                  <c:v>1.85449183138371</c:v>
                </c:pt>
                <c:pt idx="2166">
                  <c:v>1.85425787533734</c:v>
                </c:pt>
                <c:pt idx="2167">
                  <c:v>1.8196791340937599</c:v>
                </c:pt>
                <c:pt idx="2168">
                  <c:v>1.8368982283711901</c:v>
                </c:pt>
                <c:pt idx="2169">
                  <c:v>1.8366705369965199</c:v>
                </c:pt>
                <c:pt idx="2170">
                  <c:v>1.7850671187356699</c:v>
                </c:pt>
                <c:pt idx="2171">
                  <c:v>1.7849403650653299</c:v>
                </c:pt>
                <c:pt idx="2172">
                  <c:v>1.7175514054184899</c:v>
                </c:pt>
                <c:pt idx="2173">
                  <c:v>1.7508597768684899</c:v>
                </c:pt>
                <c:pt idx="2174">
                  <c:v>1.7340140055278801</c:v>
                </c:pt>
                <c:pt idx="2175">
                  <c:v>1.7338196582451999</c:v>
                </c:pt>
                <c:pt idx="2176">
                  <c:v>1.7170821402548699</c:v>
                </c:pt>
                <c:pt idx="2177">
                  <c:v>1.7669174799751599</c:v>
                </c:pt>
                <c:pt idx="2178">
                  <c:v>1.7836628631575799</c:v>
                </c:pt>
                <c:pt idx="2179">
                  <c:v>1.7835075807440699</c:v>
                </c:pt>
                <c:pt idx="2180">
                  <c:v>1.7496402031095299</c:v>
                </c:pt>
                <c:pt idx="2181">
                  <c:v>1.7495955904040501</c:v>
                </c:pt>
                <c:pt idx="2182">
                  <c:v>1.7662305444684101</c:v>
                </c:pt>
                <c:pt idx="2183">
                  <c:v>1.7160594819306101</c:v>
                </c:pt>
                <c:pt idx="2184">
                  <c:v>1.7493207311610699</c:v>
                </c:pt>
                <c:pt idx="2185">
                  <c:v>1.73263515953647</c:v>
                </c:pt>
                <c:pt idx="2186">
                  <c:v>1.7327000282354501</c:v>
                </c:pt>
                <c:pt idx="2187">
                  <c:v>1.73193187336356</c:v>
                </c:pt>
                <c:pt idx="2188">
                  <c:v>1.6353036723866099</c:v>
                </c:pt>
                <c:pt idx="2189">
                  <c:v>1.65136449078637</c:v>
                </c:pt>
                <c:pt idx="2190">
                  <c:v>1.66729785702101</c:v>
                </c:pt>
                <c:pt idx="2191">
                  <c:v>1.78287351978927</c:v>
                </c:pt>
                <c:pt idx="2192">
                  <c:v>1.7491292714523199</c:v>
                </c:pt>
                <c:pt idx="2193">
                  <c:v>1.74931731766041</c:v>
                </c:pt>
                <c:pt idx="2194">
                  <c:v>1.7663691360471301</c:v>
                </c:pt>
                <c:pt idx="2195">
                  <c:v>1.73276725585782</c:v>
                </c:pt>
                <c:pt idx="2196">
                  <c:v>1.6838810295575899</c:v>
                </c:pt>
                <c:pt idx="2197">
                  <c:v>1.68392428469273</c:v>
                </c:pt>
                <c:pt idx="2198">
                  <c:v>1.6677712949612999</c:v>
                </c:pt>
                <c:pt idx="2199">
                  <c:v>1.65145541431194</c:v>
                </c:pt>
                <c:pt idx="2200">
                  <c:v>1.6355931131480901</c:v>
                </c:pt>
                <c:pt idx="2201">
                  <c:v>1.59044895648631</c:v>
                </c:pt>
                <c:pt idx="2202">
                  <c:v>1.5622467669287701</c:v>
                </c:pt>
                <c:pt idx="2203">
                  <c:v>1.54854397739371</c:v>
                </c:pt>
                <c:pt idx="2204">
                  <c:v>1.5341688644800999</c:v>
                </c:pt>
                <c:pt idx="2205">
                  <c:v>1.5346535490431199</c:v>
                </c:pt>
                <c:pt idx="2206">
                  <c:v>1.5198997907062599</c:v>
                </c:pt>
                <c:pt idx="2207">
                  <c:v>1.5199568441602</c:v>
                </c:pt>
                <c:pt idx="2208">
                  <c:v>1.4906114982749801</c:v>
                </c:pt>
                <c:pt idx="2209">
                  <c:v>1.4903019371027499</c:v>
                </c:pt>
                <c:pt idx="2210">
                  <c:v>1.49016904828793</c:v>
                </c:pt>
                <c:pt idx="2211">
                  <c:v>1.49012494572482</c:v>
                </c:pt>
                <c:pt idx="2212">
                  <c:v>1.50455270370636</c:v>
                </c:pt>
                <c:pt idx="2213">
                  <c:v>1.48994583805541</c:v>
                </c:pt>
                <c:pt idx="2214">
                  <c:v>1.46087321560691</c:v>
                </c:pt>
                <c:pt idx="2215">
                  <c:v>1.44642854752457</c:v>
                </c:pt>
                <c:pt idx="2216">
                  <c:v>1.4321993871227101</c:v>
                </c:pt>
                <c:pt idx="2217">
                  <c:v>1.4039543165756601</c:v>
                </c:pt>
                <c:pt idx="2218">
                  <c:v>1.4038637305882999</c:v>
                </c:pt>
                <c:pt idx="2219">
                  <c:v>1.3898939475125101</c:v>
                </c:pt>
                <c:pt idx="2220">
                  <c:v>1.3760585021107199</c:v>
                </c:pt>
                <c:pt idx="2221">
                  <c:v>1.3759662636630901</c:v>
                </c:pt>
                <c:pt idx="2222">
                  <c:v>1.3758516841026101</c:v>
                </c:pt>
                <c:pt idx="2223">
                  <c:v>1.3621245815399401</c:v>
                </c:pt>
                <c:pt idx="2224">
                  <c:v>1.3484854415204699</c:v>
                </c:pt>
                <c:pt idx="2225">
                  <c:v>1.33491178448643</c:v>
                </c:pt>
                <c:pt idx="2226">
                  <c:v>1.3481875792847899</c:v>
                </c:pt>
                <c:pt idx="2227">
                  <c:v>1.3614063606931199</c:v>
                </c:pt>
                <c:pt idx="2228">
                  <c:v>1.3610668933800001</c:v>
                </c:pt>
                <c:pt idx="2229">
                  <c:v>1.3203292701543601</c:v>
                </c:pt>
                <c:pt idx="2230">
                  <c:v>1.5162423038319599</c:v>
                </c:pt>
                <c:pt idx="2231">
                  <c:v>1.44223687162174</c:v>
                </c:pt>
                <c:pt idx="2232">
                  <c:v>1.42755273026824</c:v>
                </c:pt>
                <c:pt idx="2233">
                  <c:v>1.4560420573592601</c:v>
                </c:pt>
                <c:pt idx="2234">
                  <c:v>1.4418790342047201</c:v>
                </c:pt>
                <c:pt idx="2235">
                  <c:v>1.8836863253840901</c:v>
                </c:pt>
                <c:pt idx="2236">
                  <c:v>1.90126858553501</c:v>
                </c:pt>
                <c:pt idx="2237">
                  <c:v>1.9011663947862301</c:v>
                </c:pt>
                <c:pt idx="2238">
                  <c:v>1.97428382603658</c:v>
                </c:pt>
                <c:pt idx="2239">
                  <c:v>1.9556872473264899</c:v>
                </c:pt>
                <c:pt idx="2240">
                  <c:v>1.97435246306496</c:v>
                </c:pt>
                <c:pt idx="2241">
                  <c:v>1.95593598320174</c:v>
                </c:pt>
                <c:pt idx="2242">
                  <c:v>2.03108042768116</c:v>
                </c:pt>
                <c:pt idx="2243">
                  <c:v>1.9554268018112799</c:v>
                </c:pt>
                <c:pt idx="2244">
                  <c:v>1.99330679450199</c:v>
                </c:pt>
                <c:pt idx="2245">
                  <c:v>1.84833205179374</c:v>
                </c:pt>
                <c:pt idx="2246">
                  <c:v>1.5895225801424699</c:v>
                </c:pt>
                <c:pt idx="2247">
                  <c:v>1.5454032054389899</c:v>
                </c:pt>
                <c:pt idx="2248">
                  <c:v>1.5458770646953099</c:v>
                </c:pt>
                <c:pt idx="2249">
                  <c:v>1.54609972359309</c:v>
                </c:pt>
                <c:pt idx="2250">
                  <c:v>1.54636572383735</c:v>
                </c:pt>
                <c:pt idx="2251">
                  <c:v>1.5920143650831999</c:v>
                </c:pt>
                <c:pt idx="2252">
                  <c:v>1.5612584946288099</c:v>
                </c:pt>
                <c:pt idx="2253">
                  <c:v>1.5611886135086299</c:v>
                </c:pt>
                <c:pt idx="2254">
                  <c:v>1.5609210891137799</c:v>
                </c:pt>
                <c:pt idx="2255">
                  <c:v>1.57595022008025</c:v>
                </c:pt>
                <c:pt idx="2256">
                  <c:v>1.56062733074808</c:v>
                </c:pt>
                <c:pt idx="2257">
                  <c:v>1.5606689355672401</c:v>
                </c:pt>
                <c:pt idx="2258">
                  <c:v>1.5758656286661801</c:v>
                </c:pt>
                <c:pt idx="2259">
                  <c:v>1.5758234868240399</c:v>
                </c:pt>
                <c:pt idx="2260">
                  <c:v>1.57580957255507</c:v>
                </c:pt>
                <c:pt idx="2261">
                  <c:v>1.5605019792686401</c:v>
                </c:pt>
                <c:pt idx="2262">
                  <c:v>1.5604602629212401</c:v>
                </c:pt>
                <c:pt idx="2263">
                  <c:v>1.5604325259898</c:v>
                </c:pt>
                <c:pt idx="2264">
                  <c:v>1.51528899517404</c:v>
                </c:pt>
                <c:pt idx="2265">
                  <c:v>1.5005188612076401</c:v>
                </c:pt>
                <c:pt idx="2266">
                  <c:v>1.4712351616243</c:v>
                </c:pt>
                <c:pt idx="2267">
                  <c:v>1.42827088979058</c:v>
                </c:pt>
                <c:pt idx="2268">
                  <c:v>1.48578991859508</c:v>
                </c:pt>
                <c:pt idx="2269">
                  <c:v>1.4567213771763401</c:v>
                </c:pt>
                <c:pt idx="2270">
                  <c:v>1.4140861619018601</c:v>
                </c:pt>
                <c:pt idx="2271">
                  <c:v>1.3184813435309699</c:v>
                </c:pt>
                <c:pt idx="2272">
                  <c:v>1.38611812689276</c:v>
                </c:pt>
                <c:pt idx="2273">
                  <c:v>1.37230725210488</c:v>
                </c:pt>
                <c:pt idx="2274">
                  <c:v>1.3999055056674901</c:v>
                </c:pt>
                <c:pt idx="2275">
                  <c:v>1.3319170963420399</c:v>
                </c:pt>
                <c:pt idx="2276">
                  <c:v>1.54522384433744</c:v>
                </c:pt>
                <c:pt idx="2277">
                  <c:v>1.54523752421095</c:v>
                </c:pt>
                <c:pt idx="2278">
                  <c:v>1.41417540905231</c:v>
                </c:pt>
                <c:pt idx="2279">
                  <c:v>1.4569308099222</c:v>
                </c:pt>
                <c:pt idx="2280">
                  <c:v>1.4143673069226701</c:v>
                </c:pt>
                <c:pt idx="2281">
                  <c:v>1.4570487967546299</c:v>
                </c:pt>
                <c:pt idx="2282">
                  <c:v>1.4569045841067501</c:v>
                </c:pt>
                <c:pt idx="2283">
                  <c:v>1.4858431207275999</c:v>
                </c:pt>
                <c:pt idx="2284">
                  <c:v>1.4424570291585199</c:v>
                </c:pt>
                <c:pt idx="2285">
                  <c:v>1.42821946838278</c:v>
                </c:pt>
                <c:pt idx="2286">
                  <c:v>1.31866167112352</c:v>
                </c:pt>
                <c:pt idx="2287">
                  <c:v>1.3319292389958199</c:v>
                </c:pt>
                <c:pt idx="2288">
                  <c:v>1.38609369509726</c:v>
                </c:pt>
                <c:pt idx="2289">
                  <c:v>1.3317598197151701</c:v>
                </c:pt>
                <c:pt idx="2290">
                  <c:v>1.3453313653157599</c:v>
                </c:pt>
                <c:pt idx="2291">
                  <c:v>1.2930936352034199</c:v>
                </c:pt>
                <c:pt idx="2292">
                  <c:v>1.25415479012317</c:v>
                </c:pt>
                <c:pt idx="2293">
                  <c:v>1.4168602299931801</c:v>
                </c:pt>
                <c:pt idx="2294">
                  <c:v>1.3225936790110899</c:v>
                </c:pt>
                <c:pt idx="2295">
                  <c:v>1.1853153800259</c:v>
                </c:pt>
                <c:pt idx="2296">
                  <c:v>1.1620487700386</c:v>
                </c:pt>
                <c:pt idx="2297">
                  <c:v>1.13818923108437</c:v>
                </c:pt>
                <c:pt idx="2298">
                  <c:v>1.17432611804159</c:v>
                </c:pt>
                <c:pt idx="2299">
                  <c:v>1.17459632345315</c:v>
                </c:pt>
                <c:pt idx="2300">
                  <c:v>1.1513265025124799</c:v>
                </c:pt>
                <c:pt idx="2301">
                  <c:v>1.15165575333815</c:v>
                </c:pt>
                <c:pt idx="2302">
                  <c:v>1.13977481992883</c:v>
                </c:pt>
                <c:pt idx="2303">
                  <c:v>1.1280543675461601</c:v>
                </c:pt>
                <c:pt idx="2304">
                  <c:v>1.12820547229379</c:v>
                </c:pt>
                <c:pt idx="2305">
                  <c:v>1.1163308233162399</c:v>
                </c:pt>
                <c:pt idx="2306">
                  <c:v>1.1160891896793601</c:v>
                </c:pt>
                <c:pt idx="2307">
                  <c:v>1.11600387467903</c:v>
                </c:pt>
                <c:pt idx="2308">
                  <c:v>1.10441501607596</c:v>
                </c:pt>
                <c:pt idx="2309">
                  <c:v>1.1040037196430601</c:v>
                </c:pt>
                <c:pt idx="2310">
                  <c:v>1.1040299523115999</c:v>
                </c:pt>
                <c:pt idx="2311">
                  <c:v>1.0925120582586501</c:v>
                </c:pt>
                <c:pt idx="2312">
                  <c:v>1.0922992101968201</c:v>
                </c:pt>
                <c:pt idx="2313">
                  <c:v>1.1150042418410699</c:v>
                </c:pt>
                <c:pt idx="2314">
                  <c:v>1.1616758018126501</c:v>
                </c:pt>
                <c:pt idx="2315">
                  <c:v>1.26015374322178</c:v>
                </c:pt>
                <c:pt idx="2316">
                  <c:v>1.351428714461</c:v>
                </c:pt>
                <c:pt idx="2317">
                  <c:v>1.2338247441068899</c:v>
                </c:pt>
                <c:pt idx="2318">
                  <c:v>1.3233254423273999</c:v>
                </c:pt>
                <c:pt idx="2319">
                  <c:v>1.41844383370305</c:v>
                </c:pt>
                <c:pt idx="2320">
                  <c:v>1.5041601427622699</c:v>
                </c:pt>
                <c:pt idx="2321">
                  <c:v>1.5474894982651399</c:v>
                </c:pt>
                <c:pt idx="2322">
                  <c:v>1.5137341102750601</c:v>
                </c:pt>
                <c:pt idx="2323">
                  <c:v>1.46933800752891</c:v>
                </c:pt>
                <c:pt idx="2324">
                  <c:v>1.6671085291454699</c:v>
                </c:pt>
                <c:pt idx="2325">
                  <c:v>1.6359034927140701</c:v>
                </c:pt>
                <c:pt idx="2326">
                  <c:v>1.6359465580792101</c:v>
                </c:pt>
                <c:pt idx="2327">
                  <c:v>1.63576981211464</c:v>
                </c:pt>
                <c:pt idx="2328">
                  <c:v>1.6673685546057899</c:v>
                </c:pt>
                <c:pt idx="2329">
                  <c:v>1.6675222666084499</c:v>
                </c:pt>
                <c:pt idx="2330">
                  <c:v>1.61971640994902</c:v>
                </c:pt>
                <c:pt idx="2331">
                  <c:v>1.73263119126571</c:v>
                </c:pt>
                <c:pt idx="2332">
                  <c:v>1.66750330619413</c:v>
                </c:pt>
                <c:pt idx="2333">
                  <c:v>1.8177546022843201</c:v>
                </c:pt>
                <c:pt idx="2334">
                  <c:v>1.63518881718913</c:v>
                </c:pt>
                <c:pt idx="2335">
                  <c:v>1.7156785288846099</c:v>
                </c:pt>
                <c:pt idx="2336">
                  <c:v>1.68357702162204</c:v>
                </c:pt>
                <c:pt idx="2337">
                  <c:v>1.66637603846876</c:v>
                </c:pt>
                <c:pt idx="2338">
                  <c:v>1.58785743057604</c:v>
                </c:pt>
                <c:pt idx="2339">
                  <c:v>1.55880078670612</c:v>
                </c:pt>
                <c:pt idx="2340">
                  <c:v>1.40150868079548</c:v>
                </c:pt>
                <c:pt idx="2341">
                  <c:v>1.3612866480943799</c:v>
                </c:pt>
                <c:pt idx="2342">
                  <c:v>1.348116525389</c:v>
                </c:pt>
                <c:pt idx="2343">
                  <c:v>1.3482262606543201</c:v>
                </c:pt>
                <c:pt idx="2344">
                  <c:v>1.34820814947468</c:v>
                </c:pt>
                <c:pt idx="2345">
                  <c:v>1.34810205637901</c:v>
                </c:pt>
                <c:pt idx="2346">
                  <c:v>1.37498815105134</c:v>
                </c:pt>
                <c:pt idx="2347">
                  <c:v>1.3752487137027001</c:v>
                </c:pt>
                <c:pt idx="2348">
                  <c:v>1.4163049175237099</c:v>
                </c:pt>
                <c:pt idx="2349">
                  <c:v>1.4309113818605701</c:v>
                </c:pt>
                <c:pt idx="2350">
                  <c:v>1.4172108761376501</c:v>
                </c:pt>
                <c:pt idx="2351">
                  <c:v>1.3894492496461099</c:v>
                </c:pt>
                <c:pt idx="2352">
                  <c:v>1.3619500994623399</c:v>
                </c:pt>
                <c:pt idx="2353">
                  <c:v>1.3348872912836101</c:v>
                </c:pt>
                <c:pt idx="2354">
                  <c:v>1.3081131577974101</c:v>
                </c:pt>
                <c:pt idx="2355">
                  <c:v>1.2819307484581799</c:v>
                </c:pt>
                <c:pt idx="2356">
                  <c:v>1.3212744461325701</c:v>
                </c:pt>
                <c:pt idx="2357">
                  <c:v>1.3482027732197801</c:v>
                </c:pt>
                <c:pt idx="2358">
                  <c:v>1.36171308486901</c:v>
                </c:pt>
                <c:pt idx="2359">
                  <c:v>1.3484691963725499</c:v>
                </c:pt>
                <c:pt idx="2360">
                  <c:v>1.3349741336040799</c:v>
                </c:pt>
                <c:pt idx="2361">
                  <c:v>1.2823491520166801</c:v>
                </c:pt>
                <c:pt idx="2362">
                  <c:v>1.26931141207218</c:v>
                </c:pt>
                <c:pt idx="2363">
                  <c:v>1.2565637774754801</c:v>
                </c:pt>
                <c:pt idx="2364">
                  <c:v>1.25554606347691</c:v>
                </c:pt>
                <c:pt idx="2365">
                  <c:v>1.2302354379503</c:v>
                </c:pt>
                <c:pt idx="2366">
                  <c:v>1.2054419274464701</c:v>
                </c:pt>
                <c:pt idx="2367">
                  <c:v>1.24282422443098</c:v>
                </c:pt>
                <c:pt idx="2368">
                  <c:v>1.1689395744080699</c:v>
                </c:pt>
                <c:pt idx="2369">
                  <c:v>1.26836992223611</c:v>
                </c:pt>
                <c:pt idx="2370">
                  <c:v>1.26849476167135</c:v>
                </c:pt>
                <c:pt idx="2371">
                  <c:v>1.2430344902933099</c:v>
                </c:pt>
                <c:pt idx="2372">
                  <c:v>1.20567116799422</c:v>
                </c:pt>
                <c:pt idx="2373">
                  <c:v>1.1812626146018499</c:v>
                </c:pt>
                <c:pt idx="2374">
                  <c:v>1.15725312667678</c:v>
                </c:pt>
                <c:pt idx="2375">
                  <c:v>1.1219711529462999</c:v>
                </c:pt>
                <c:pt idx="2376">
                  <c:v>1.1219484724583899</c:v>
                </c:pt>
                <c:pt idx="2377">
                  <c:v>1.1219484724583899</c:v>
                </c:pt>
                <c:pt idx="2378">
                  <c:v>1.1452199966677701</c:v>
                </c:pt>
                <c:pt idx="2379">
                  <c:v>1.0209508169249899</c:v>
                </c:pt>
                <c:pt idx="2380">
                  <c:v>0.97843057781754095</c:v>
                </c:pt>
                <c:pt idx="2381">
                  <c:v>0.99952094344247</c:v>
                </c:pt>
                <c:pt idx="2382">
                  <c:v>0.97843929611444902</c:v>
                </c:pt>
                <c:pt idx="2383">
                  <c:v>0.96797963169188805</c:v>
                </c:pt>
                <c:pt idx="2384">
                  <c:v>0.96795092109832603</c:v>
                </c:pt>
                <c:pt idx="2385">
                  <c:v>0.97826018049881802</c:v>
                </c:pt>
                <c:pt idx="2386">
                  <c:v>0.97824880187438301</c:v>
                </c:pt>
                <c:pt idx="2387">
                  <c:v>0.96794224361655501</c:v>
                </c:pt>
                <c:pt idx="2388">
                  <c:v>0.94742017481341501</c:v>
                </c:pt>
                <c:pt idx="2389">
                  <c:v>0.92727247358601095</c:v>
                </c:pt>
                <c:pt idx="2390">
                  <c:v>0.93725596649943899</c:v>
                </c:pt>
                <c:pt idx="2391">
                  <c:v>1.1334371988948599</c:v>
                </c:pt>
                <c:pt idx="2392">
                  <c:v>1.19424040057087</c:v>
                </c:pt>
                <c:pt idx="2393">
                  <c:v>1.19489299972723</c:v>
                </c:pt>
                <c:pt idx="2394">
                  <c:v>1.1834001622389401</c:v>
                </c:pt>
                <c:pt idx="2395">
                  <c:v>1.1718072405008599</c:v>
                </c:pt>
                <c:pt idx="2396">
                  <c:v>1.17209481333888</c:v>
                </c:pt>
                <c:pt idx="2397">
                  <c:v>1.1602764859266399</c:v>
                </c:pt>
                <c:pt idx="2398">
                  <c:v>1.16031709062975</c:v>
                </c:pt>
                <c:pt idx="2399">
                  <c:v>1.1482521680127</c:v>
                </c:pt>
                <c:pt idx="2400">
                  <c:v>1.13634339143562</c:v>
                </c:pt>
                <c:pt idx="2401">
                  <c:v>1.13597554170937</c:v>
                </c:pt>
                <c:pt idx="2402">
                  <c:v>1.1357539707581099</c:v>
                </c:pt>
                <c:pt idx="2403">
                  <c:v>1.1237551366274099</c:v>
                </c:pt>
                <c:pt idx="2404">
                  <c:v>1.0890799575683101</c:v>
                </c:pt>
                <c:pt idx="2405">
                  <c:v>1.0775591780095499</c:v>
                </c:pt>
                <c:pt idx="2406">
                  <c:v>1.14630635080662</c:v>
                </c:pt>
                <c:pt idx="2407">
                  <c:v>1.0768645476065899</c:v>
                </c:pt>
                <c:pt idx="2408">
                  <c:v>1.0992763955357501</c:v>
                </c:pt>
                <c:pt idx="2409">
                  <c:v>1.1105749120953201</c:v>
                </c:pt>
                <c:pt idx="2410">
                  <c:v>1.2180182536831501</c:v>
                </c:pt>
                <c:pt idx="2411">
                  <c:v>1.1571104562910099</c:v>
                </c:pt>
                <c:pt idx="2412">
                  <c:v>1.12177709226408</c:v>
                </c:pt>
                <c:pt idx="2413">
                  <c:v>1.08710747156947</c:v>
                </c:pt>
                <c:pt idx="2414">
                  <c:v>1.1097095881552901</c:v>
                </c:pt>
                <c:pt idx="2415">
                  <c:v>1.09844922437319</c:v>
                </c:pt>
                <c:pt idx="2416">
                  <c:v>1.0868961064879501</c:v>
                </c:pt>
                <c:pt idx="2417">
                  <c:v>1.1216157037024099</c:v>
                </c:pt>
                <c:pt idx="2418">
                  <c:v>1.25528797485956</c:v>
                </c:pt>
                <c:pt idx="2419">
                  <c:v>1.2548767399726399</c:v>
                </c:pt>
                <c:pt idx="2420">
                  <c:v>1.2786465275986101</c:v>
                </c:pt>
                <c:pt idx="2421">
                  <c:v>1.2898658883229399</c:v>
                </c:pt>
                <c:pt idx="2422">
                  <c:v>1.27658731639899</c:v>
                </c:pt>
                <c:pt idx="2423">
                  <c:v>1.38313586343277</c:v>
                </c:pt>
                <c:pt idx="2424">
                  <c:v>1.4111599226077201</c:v>
                </c:pt>
                <c:pt idx="2425">
                  <c:v>1.4391485369111701</c:v>
                </c:pt>
                <c:pt idx="2426">
                  <c:v>1.4825459007601101</c:v>
                </c:pt>
                <c:pt idx="2427">
                  <c:v>1.45328042054486</c:v>
                </c:pt>
                <c:pt idx="2428">
                  <c:v>1.5566611865936499</c:v>
                </c:pt>
                <c:pt idx="2429">
                  <c:v>1.6023642842716499</c:v>
                </c:pt>
                <c:pt idx="2430">
                  <c:v>1.6337393781574501</c:v>
                </c:pt>
                <c:pt idx="2431">
                  <c:v>1.64943991507705</c:v>
                </c:pt>
                <c:pt idx="2432">
                  <c:v>1.69749607644669</c:v>
                </c:pt>
                <c:pt idx="2433">
                  <c:v>1.7298681766877899</c:v>
                </c:pt>
                <c:pt idx="2434">
                  <c:v>1.6810400851743801</c:v>
                </c:pt>
                <c:pt idx="2435">
                  <c:v>1.8662471116899899</c:v>
                </c:pt>
                <c:pt idx="2436">
                  <c:v>1.7464635153155701</c:v>
                </c:pt>
                <c:pt idx="2437">
                  <c:v>1.4419038335327099</c:v>
                </c:pt>
                <c:pt idx="2438">
                  <c:v>1.4425553299499101</c:v>
                </c:pt>
                <c:pt idx="2439">
                  <c:v>1.3886280693134601</c:v>
                </c:pt>
                <c:pt idx="2440">
                  <c:v>1.33542980633068</c:v>
                </c:pt>
                <c:pt idx="2441">
                  <c:v>1.3221726999725201</c:v>
                </c:pt>
                <c:pt idx="2442">
                  <c:v>1.3091716952866399</c:v>
                </c:pt>
                <c:pt idx="2443">
                  <c:v>1.32231683030937</c:v>
                </c:pt>
                <c:pt idx="2444">
                  <c:v>1.33566985383006</c:v>
                </c:pt>
                <c:pt idx="2445">
                  <c:v>1.3358119414210501</c:v>
                </c:pt>
                <c:pt idx="2446">
                  <c:v>1.3225108838214701</c:v>
                </c:pt>
                <c:pt idx="2447">
                  <c:v>1.3223850763385501</c:v>
                </c:pt>
                <c:pt idx="2448">
                  <c:v>1.32241462401518</c:v>
                </c:pt>
                <c:pt idx="2449">
                  <c:v>1.2961464407230201</c:v>
                </c:pt>
                <c:pt idx="2450">
                  <c:v>1.28295738560728</c:v>
                </c:pt>
                <c:pt idx="2451">
                  <c:v>1.2829792884406599</c:v>
                </c:pt>
                <c:pt idx="2452">
                  <c:v>1.2828199268765399</c:v>
                </c:pt>
                <c:pt idx="2453">
                  <c:v>1.2569880627732299</c:v>
                </c:pt>
                <c:pt idx="2454">
                  <c:v>1.25687915899217</c:v>
                </c:pt>
                <c:pt idx="2455">
                  <c:v>1.2567853746558899</c:v>
                </c:pt>
                <c:pt idx="2456">
                  <c:v>1.2315312105895599</c:v>
                </c:pt>
                <c:pt idx="2457">
                  <c:v>1.23144587566129</c:v>
                </c:pt>
                <c:pt idx="2458">
                  <c:v>1.23135174884174</c:v>
                </c:pt>
                <c:pt idx="2459">
                  <c:v>1.21896298106945</c:v>
                </c:pt>
                <c:pt idx="2460">
                  <c:v>1.2189879408762601</c:v>
                </c:pt>
                <c:pt idx="2461">
                  <c:v>1.2066908339893501</c:v>
                </c:pt>
                <c:pt idx="2462">
                  <c:v>1.1822080300242399</c:v>
                </c:pt>
                <c:pt idx="2463">
                  <c:v>1.1580930310067401</c:v>
                </c:pt>
                <c:pt idx="2464">
                  <c:v>1.14619817591301</c:v>
                </c:pt>
                <c:pt idx="2465">
                  <c:v>1.1227204392650101</c:v>
                </c:pt>
                <c:pt idx="2466">
                  <c:v>1.1111589747606101</c:v>
                </c:pt>
                <c:pt idx="2467">
                  <c:v>1.08823697771564</c:v>
                </c:pt>
                <c:pt idx="2468">
                  <c:v>1.06574434498796</c:v>
                </c:pt>
                <c:pt idx="2469">
                  <c:v>1.1699906902127299</c:v>
                </c:pt>
                <c:pt idx="2470">
                  <c:v>1.13441591346337</c:v>
                </c:pt>
                <c:pt idx="2471">
                  <c:v>1.11121933668679</c:v>
                </c:pt>
                <c:pt idx="2472">
                  <c:v>1.0997288878562099</c:v>
                </c:pt>
                <c:pt idx="2473">
                  <c:v>1.0770304363869001</c:v>
                </c:pt>
                <c:pt idx="2474">
                  <c:v>1.0770167374655999</c:v>
                </c:pt>
                <c:pt idx="2475">
                  <c:v>1.0436773349730599</c:v>
                </c:pt>
                <c:pt idx="2476">
                  <c:v>1.04365527048694</c:v>
                </c:pt>
                <c:pt idx="2477">
                  <c:v>1.043509856799</c:v>
                </c:pt>
                <c:pt idx="2478">
                  <c:v>1.0217533763958899</c:v>
                </c:pt>
                <c:pt idx="2479">
                  <c:v>1.0434088736446601</c:v>
                </c:pt>
                <c:pt idx="2480">
                  <c:v>1.06548114368731</c:v>
                </c:pt>
                <c:pt idx="2481">
                  <c:v>1.0876439729596901</c:v>
                </c:pt>
                <c:pt idx="2482">
                  <c:v>1.0541382966680799</c:v>
                </c:pt>
                <c:pt idx="2483">
                  <c:v>1.0539632596496999</c:v>
                </c:pt>
                <c:pt idx="2484">
                  <c:v>1.04317685892038</c:v>
                </c:pt>
                <c:pt idx="2485">
                  <c:v>0.96866788465840603</c:v>
                </c:pt>
                <c:pt idx="2486">
                  <c:v>1.0107096343294</c:v>
                </c:pt>
                <c:pt idx="2487">
                  <c:v>0.99996854659774204</c:v>
                </c:pt>
                <c:pt idx="2488">
                  <c:v>1.0105779054207999</c:v>
                </c:pt>
                <c:pt idx="2489">
                  <c:v>1.01043919141104</c:v>
                </c:pt>
                <c:pt idx="2490">
                  <c:v>0.99982719978564905</c:v>
                </c:pt>
                <c:pt idx="2491">
                  <c:v>1.0319994441348599</c:v>
                </c:pt>
                <c:pt idx="2492">
                  <c:v>1.05384591527551</c:v>
                </c:pt>
                <c:pt idx="2493">
                  <c:v>1.06494366110925</c:v>
                </c:pt>
                <c:pt idx="2494">
                  <c:v>1.0538779450762501</c:v>
                </c:pt>
                <c:pt idx="2495">
                  <c:v>1.04300793406253</c:v>
                </c:pt>
                <c:pt idx="2496">
                  <c:v>1.0878589008889501</c:v>
                </c:pt>
                <c:pt idx="2497">
                  <c:v>1.1702054468941001</c:v>
                </c:pt>
                <c:pt idx="2498">
                  <c:v>1.18266768344596</c:v>
                </c:pt>
                <c:pt idx="2499">
                  <c:v>1.1953414209067701</c:v>
                </c:pt>
                <c:pt idx="2500">
                  <c:v>1.1833016505049301</c:v>
                </c:pt>
                <c:pt idx="2501">
                  <c:v>1.19569963284168</c:v>
                </c:pt>
                <c:pt idx="2502">
                  <c:v>1.19565346742404</c:v>
                </c:pt>
                <c:pt idx="2503">
                  <c:v>1.1711149481063301</c:v>
                </c:pt>
                <c:pt idx="2504">
                  <c:v>1.1833171099192801</c:v>
                </c:pt>
                <c:pt idx="2505">
                  <c:v>1.1590083152356601</c:v>
                </c:pt>
                <c:pt idx="2506">
                  <c:v>1.14691709153249</c:v>
                </c:pt>
                <c:pt idx="2507">
                  <c:v>1.0774033567788199</c:v>
                </c:pt>
                <c:pt idx="2508">
                  <c:v>1.20634474523117</c:v>
                </c:pt>
                <c:pt idx="2509">
                  <c:v>0.937835828024985</c:v>
                </c:pt>
                <c:pt idx="2510">
                  <c:v>0.94757860035534902</c:v>
                </c:pt>
                <c:pt idx="2511">
                  <c:v>0.93763226597307203</c:v>
                </c:pt>
                <c:pt idx="2512">
                  <c:v>0.98913884052631995</c:v>
                </c:pt>
                <c:pt idx="2513">
                  <c:v>1.0105251262652699</c:v>
                </c:pt>
                <c:pt idx="2514">
                  <c:v>1.0106796796181701</c:v>
                </c:pt>
                <c:pt idx="2515">
                  <c:v>1.07631704119867</c:v>
                </c:pt>
                <c:pt idx="2516">
                  <c:v>1.0989849486616601</c:v>
                </c:pt>
                <c:pt idx="2517">
                  <c:v>1.0323107309497801</c:v>
                </c:pt>
                <c:pt idx="2518">
                  <c:v>1.0323799162154099</c:v>
                </c:pt>
                <c:pt idx="2519">
                  <c:v>1.01024931490359</c:v>
                </c:pt>
                <c:pt idx="2520">
                  <c:v>1.0759141587032901</c:v>
                </c:pt>
                <c:pt idx="2521">
                  <c:v>1.06460510145889</c:v>
                </c:pt>
                <c:pt idx="2522">
                  <c:v>1.07566675699332</c:v>
                </c:pt>
                <c:pt idx="2523">
                  <c:v>1.0313709330537699</c:v>
                </c:pt>
                <c:pt idx="2524">
                  <c:v>1.05320896315927</c:v>
                </c:pt>
                <c:pt idx="2525">
                  <c:v>1.06387979410143</c:v>
                </c:pt>
                <c:pt idx="2526">
                  <c:v>1.2169521889856001</c:v>
                </c:pt>
                <c:pt idx="2527">
                  <c:v>1.2042050905816799</c:v>
                </c:pt>
                <c:pt idx="2528">
                  <c:v>1.22925042120044</c:v>
                </c:pt>
                <c:pt idx="2529">
                  <c:v>1.2669834646026401</c:v>
                </c:pt>
                <c:pt idx="2530">
                  <c:v>1.3588064715533399</c:v>
                </c:pt>
                <c:pt idx="2531">
                  <c:v>1.29262981859951</c:v>
                </c:pt>
                <c:pt idx="2532">
                  <c:v>1.4145151530070399</c:v>
                </c:pt>
                <c:pt idx="2533">
                  <c:v>1.35917355929845</c:v>
                </c:pt>
                <c:pt idx="2534">
                  <c:v>1.40035775400669</c:v>
                </c:pt>
                <c:pt idx="2535">
                  <c:v>1.4995092421241301</c:v>
                </c:pt>
                <c:pt idx="2536">
                  <c:v>1.5732688454580701</c:v>
                </c:pt>
                <c:pt idx="2537">
                  <c:v>1.37390565067816</c:v>
                </c:pt>
                <c:pt idx="2538">
                  <c:v>1.30855920600081</c:v>
                </c:pt>
                <c:pt idx="2539">
                  <c:v>1.2829355775654701</c:v>
                </c:pt>
                <c:pt idx="2540">
                  <c:v>1.27035119394873</c:v>
                </c:pt>
                <c:pt idx="2541">
                  <c:v>1.24549646080346</c:v>
                </c:pt>
                <c:pt idx="2542">
                  <c:v>1.2454437815900199</c:v>
                </c:pt>
                <c:pt idx="2543">
                  <c:v>1.2450858651515799</c:v>
                </c:pt>
                <c:pt idx="2544">
                  <c:v>1.2705368348966799</c:v>
                </c:pt>
                <c:pt idx="2545">
                  <c:v>1.3096120326662899</c:v>
                </c:pt>
                <c:pt idx="2546">
                  <c:v>1.3362177702081599</c:v>
                </c:pt>
                <c:pt idx="2547">
                  <c:v>1.3097483256970299</c:v>
                </c:pt>
                <c:pt idx="2548">
                  <c:v>1.2966636303938199</c:v>
                </c:pt>
                <c:pt idx="2549">
                  <c:v>1.28363979572015</c:v>
                </c:pt>
                <c:pt idx="2550">
                  <c:v>1.2581603709407501</c:v>
                </c:pt>
                <c:pt idx="2551">
                  <c:v>1.2457449632096</c:v>
                </c:pt>
                <c:pt idx="2552">
                  <c:v>1.2208548144653899</c:v>
                </c:pt>
                <c:pt idx="2553">
                  <c:v>1.19633735653828</c:v>
                </c:pt>
                <c:pt idx="2554">
                  <c:v>1.1840798735281</c:v>
                </c:pt>
                <c:pt idx="2555">
                  <c:v>1.1959615141044699</c:v>
                </c:pt>
                <c:pt idx="2556">
                  <c:v>1.19593595347888</c:v>
                </c:pt>
                <c:pt idx="2557">
                  <c:v>1.1837584237223699</c:v>
                </c:pt>
                <c:pt idx="2558">
                  <c:v>1.17172226047154</c:v>
                </c:pt>
                <c:pt idx="2559">
                  <c:v>1.1597596589150001</c:v>
                </c:pt>
                <c:pt idx="2560">
                  <c:v>1.14783692461135</c:v>
                </c:pt>
                <c:pt idx="2561">
                  <c:v>1.1126975522443101</c:v>
                </c:pt>
                <c:pt idx="2562">
                  <c:v>1.0897310767953099</c:v>
                </c:pt>
                <c:pt idx="2563">
                  <c:v>1.08962968562256</c:v>
                </c:pt>
                <c:pt idx="2564">
                  <c:v>1.0895268003226299</c:v>
                </c:pt>
                <c:pt idx="2565">
                  <c:v>1.04471439253381</c:v>
                </c:pt>
                <c:pt idx="2566">
                  <c:v>1.00137092872213</c:v>
                </c:pt>
                <c:pt idx="2567">
                  <c:v>1.00130512113682</c:v>
                </c:pt>
                <c:pt idx="2568">
                  <c:v>0.99072573672358799</c:v>
                </c:pt>
                <c:pt idx="2569">
                  <c:v>0.98027209706770202</c:v>
                </c:pt>
                <c:pt idx="2570">
                  <c:v>1.07815289582382</c:v>
                </c:pt>
                <c:pt idx="2571">
                  <c:v>1.11229006422995</c:v>
                </c:pt>
                <c:pt idx="2572">
                  <c:v>1.1125377515955699</c:v>
                </c:pt>
                <c:pt idx="2573">
                  <c:v>1.0340527385681</c:v>
                </c:pt>
                <c:pt idx="2574">
                  <c:v>0.97028080549971696</c:v>
                </c:pt>
                <c:pt idx="2575">
                  <c:v>0.98072071155113705</c:v>
                </c:pt>
                <c:pt idx="2576">
                  <c:v>0.98064120049155001</c:v>
                </c:pt>
                <c:pt idx="2577">
                  <c:v>0.95990540516617295</c:v>
                </c:pt>
                <c:pt idx="2578">
                  <c:v>0.949559513406947</c:v>
                </c:pt>
                <c:pt idx="2579">
                  <c:v>0.92927847757172799</c:v>
                </c:pt>
                <c:pt idx="2580">
                  <c:v>0.91922842181234399</c:v>
                </c:pt>
                <c:pt idx="2581">
                  <c:v>0.88967271737657405</c:v>
                </c:pt>
                <c:pt idx="2582">
                  <c:v>0.87039203636641405</c:v>
                </c:pt>
                <c:pt idx="2583">
                  <c:v>0.87032560654902802</c:v>
                </c:pt>
                <c:pt idx="2584">
                  <c:v>0.87990301374174995</c:v>
                </c:pt>
                <c:pt idx="2585">
                  <c:v>0.88950491921549502</c:v>
                </c:pt>
                <c:pt idx="2586">
                  <c:v>0.88955119450016895</c:v>
                </c:pt>
                <c:pt idx="2587">
                  <c:v>0.88947884553709899</c:v>
                </c:pt>
                <c:pt idx="2588">
                  <c:v>0.90904427632462803</c:v>
                </c:pt>
                <c:pt idx="2589">
                  <c:v>0.95944169988961403</c:v>
                </c:pt>
                <c:pt idx="2590">
                  <c:v>0.92881702513180697</c:v>
                </c:pt>
                <c:pt idx="2591">
                  <c:v>0.93874986797331195</c:v>
                </c:pt>
                <c:pt idx="2592">
                  <c:v>0.93882180760652201</c:v>
                </c:pt>
                <c:pt idx="2593">
                  <c:v>0.99044992804599197</c:v>
                </c:pt>
                <c:pt idx="2594">
                  <c:v>0.94877136651667704</c:v>
                </c:pt>
                <c:pt idx="2595">
                  <c:v>0.96942638033037298</c:v>
                </c:pt>
                <c:pt idx="2596">
                  <c:v>1.0006352335395901</c:v>
                </c:pt>
                <c:pt idx="2597">
                  <c:v>0.99010271557991902</c:v>
                </c:pt>
                <c:pt idx="2598">
                  <c:v>0.99013405521332798</c:v>
                </c:pt>
                <c:pt idx="2599">
                  <c:v>0.97957159952672601</c:v>
                </c:pt>
                <c:pt idx="2600">
                  <c:v>1.0438741263421301</c:v>
                </c:pt>
                <c:pt idx="2601">
                  <c:v>0.97944945218792201</c:v>
                </c:pt>
                <c:pt idx="2602">
                  <c:v>1.09976681736071</c:v>
                </c:pt>
                <c:pt idx="2603">
                  <c:v>1.08826097074104</c:v>
                </c:pt>
                <c:pt idx="2604">
                  <c:v>1.0769090020216701</c:v>
                </c:pt>
                <c:pt idx="2605">
                  <c:v>1.05451722541857</c:v>
                </c:pt>
                <c:pt idx="2606">
                  <c:v>1.0544593869388901</c:v>
                </c:pt>
                <c:pt idx="2607">
                  <c:v>1.06545851463913</c:v>
                </c:pt>
                <c:pt idx="2608">
                  <c:v>1.1223854932057999</c:v>
                </c:pt>
                <c:pt idx="2609">
                  <c:v>1.09921126733204</c:v>
                </c:pt>
                <c:pt idx="2610">
                  <c:v>1.2059420723782499</c:v>
                </c:pt>
                <c:pt idx="2611">
                  <c:v>1.14554709631624</c:v>
                </c:pt>
                <c:pt idx="2612">
                  <c:v>1.2431108705948799</c:v>
                </c:pt>
                <c:pt idx="2613">
                  <c:v>1.26856189311635</c:v>
                </c:pt>
                <c:pt idx="2614">
                  <c:v>1.2430151910310201</c:v>
                </c:pt>
                <c:pt idx="2615">
                  <c:v>1.2558395512857199</c:v>
                </c:pt>
                <c:pt idx="2616">
                  <c:v>1.2180804227658</c:v>
                </c:pt>
                <c:pt idx="2617">
                  <c:v>1.21817322051023</c:v>
                </c:pt>
                <c:pt idx="2618">
                  <c:v>1.2059275950903801</c:v>
                </c:pt>
                <c:pt idx="2619">
                  <c:v>1.1814562644449</c:v>
                </c:pt>
                <c:pt idx="2620">
                  <c:v>1.14555559785421</c:v>
                </c:pt>
                <c:pt idx="2621">
                  <c:v>1.0990197897805301</c:v>
                </c:pt>
                <c:pt idx="2622">
                  <c:v>1.11050854990422</c:v>
                </c:pt>
                <c:pt idx="2623">
                  <c:v>1.06511206148504</c:v>
                </c:pt>
                <c:pt idx="2624">
                  <c:v>1.18131306353304</c:v>
                </c:pt>
                <c:pt idx="2625">
                  <c:v>1.18126922269043</c:v>
                </c:pt>
                <c:pt idx="2626">
                  <c:v>1.2685278813740599</c:v>
                </c:pt>
                <c:pt idx="2627">
                  <c:v>1.2943350401634</c:v>
                </c:pt>
                <c:pt idx="2628">
                  <c:v>1.2179329972369299</c:v>
                </c:pt>
                <c:pt idx="2629">
                  <c:v>1.28117246675216</c:v>
                </c:pt>
                <c:pt idx="2630">
                  <c:v>1.2555166493466801</c:v>
                </c:pt>
                <c:pt idx="2631">
                  <c:v>1.43019397972625</c:v>
                </c:pt>
                <c:pt idx="2632">
                  <c:v>1.33376875298186</c:v>
                </c:pt>
                <c:pt idx="2633">
                  <c:v>1.26849623772947</c:v>
                </c:pt>
                <c:pt idx="2634">
                  <c:v>1.3741506160438</c:v>
                </c:pt>
                <c:pt idx="2635">
                  <c:v>1.3067005962785601</c:v>
                </c:pt>
                <c:pt idx="2636">
                  <c:v>1.4997962005508001</c:v>
                </c:pt>
                <c:pt idx="2637">
                  <c:v>1.3742288445647901</c:v>
                </c:pt>
                <c:pt idx="2638">
                  <c:v>1.30846127956071</c:v>
                </c:pt>
                <c:pt idx="2639">
                  <c:v>1.27011666777106</c:v>
                </c:pt>
                <c:pt idx="2640">
                  <c:v>1.25763104544881</c:v>
                </c:pt>
                <c:pt idx="2641">
                  <c:v>1.2449472942798601</c:v>
                </c:pt>
                <c:pt idx="2642">
                  <c:v>1.24466879652363</c:v>
                </c:pt>
                <c:pt idx="2643">
                  <c:v>1.2320561505997001</c:v>
                </c:pt>
                <c:pt idx="2644">
                  <c:v>1.2319789511600501</c:v>
                </c:pt>
                <c:pt idx="2645">
                  <c:v>1.25762243951244</c:v>
                </c:pt>
                <c:pt idx="2646">
                  <c:v>1.2583463459711599</c:v>
                </c:pt>
                <c:pt idx="2647">
                  <c:v>1.2210460142248101</c:v>
                </c:pt>
                <c:pt idx="2648">
                  <c:v>1.1965777105240101</c:v>
                </c:pt>
                <c:pt idx="2649">
                  <c:v>1.1723707344265899</c:v>
                </c:pt>
                <c:pt idx="2650">
                  <c:v>1.1603860231926799</c:v>
                </c:pt>
                <c:pt idx="2651">
                  <c:v>1.1604198713810601</c:v>
                </c:pt>
                <c:pt idx="2652">
                  <c:v>1.1485418142304</c:v>
                </c:pt>
                <c:pt idx="2653">
                  <c:v>1.1249295498351599</c:v>
                </c:pt>
                <c:pt idx="2654">
                  <c:v>1.1249049159698099</c:v>
                </c:pt>
                <c:pt idx="2655">
                  <c:v>1.11322879241912</c:v>
                </c:pt>
                <c:pt idx="2656">
                  <c:v>1.1016009899100401</c:v>
                </c:pt>
                <c:pt idx="2657">
                  <c:v>1.09014169833205</c:v>
                </c:pt>
                <c:pt idx="2658">
                  <c:v>1.0900066467845799</c:v>
                </c:pt>
                <c:pt idx="2659">
                  <c:v>1.0899196537781899</c:v>
                </c:pt>
                <c:pt idx="2660">
                  <c:v>1.03445288056221</c:v>
                </c:pt>
                <c:pt idx="2661">
                  <c:v>1.0016901608053801</c:v>
                </c:pt>
                <c:pt idx="2662">
                  <c:v>1.0232486371679601</c:v>
                </c:pt>
                <c:pt idx="2663">
                  <c:v>0.949510728690799</c:v>
                </c:pt>
                <c:pt idx="2664">
                  <c:v>0.94956432568490201</c:v>
                </c:pt>
                <c:pt idx="2665">
                  <c:v>0.97010931237215003</c:v>
                </c:pt>
                <c:pt idx="2666">
                  <c:v>0.98055075864813401</c:v>
                </c:pt>
                <c:pt idx="2667">
                  <c:v>0.94933151610867905</c:v>
                </c:pt>
                <c:pt idx="2668">
                  <c:v>0.92898143971727998</c:v>
                </c:pt>
                <c:pt idx="2669">
                  <c:v>0.928942688013916</c:v>
                </c:pt>
                <c:pt idx="2670">
                  <c:v>0.90938027839415303</c:v>
                </c:pt>
                <c:pt idx="2671">
                  <c:v>0.96994735212444505</c:v>
                </c:pt>
                <c:pt idx="2672">
                  <c:v>0.97018811024887797</c:v>
                </c:pt>
                <c:pt idx="2673">
                  <c:v>0.89975162254454799</c:v>
                </c:pt>
                <c:pt idx="2674">
                  <c:v>0.89968434538625697</c:v>
                </c:pt>
                <c:pt idx="2675">
                  <c:v>0.88986057763350201</c:v>
                </c:pt>
                <c:pt idx="2676">
                  <c:v>0.90939512291317004</c:v>
                </c:pt>
                <c:pt idx="2677">
                  <c:v>0.91943509946007296</c:v>
                </c:pt>
                <c:pt idx="2678">
                  <c:v>0.97004326896624604</c:v>
                </c:pt>
                <c:pt idx="2679">
                  <c:v>0.99095381607844402</c:v>
                </c:pt>
                <c:pt idx="2680">
                  <c:v>0.959893660400993</c:v>
                </c:pt>
                <c:pt idx="2681">
                  <c:v>0.93942127200694803</c:v>
                </c:pt>
                <c:pt idx="2682">
                  <c:v>0.88977781058796301</c:v>
                </c:pt>
                <c:pt idx="2683">
                  <c:v>0.90932287981813498</c:v>
                </c:pt>
                <c:pt idx="2684">
                  <c:v>0.93924211962639204</c:v>
                </c:pt>
                <c:pt idx="2685">
                  <c:v>0.95964318352160305</c:v>
                </c:pt>
                <c:pt idx="2686">
                  <c:v>1.00138716240679</c:v>
                </c:pt>
                <c:pt idx="2687">
                  <c:v>0.98022387578284198</c:v>
                </c:pt>
                <c:pt idx="2688">
                  <c:v>1.0446545315918501</c:v>
                </c:pt>
                <c:pt idx="2689">
                  <c:v>1.0447299888713799</c:v>
                </c:pt>
                <c:pt idx="2690">
                  <c:v>1.0337418302001999</c:v>
                </c:pt>
                <c:pt idx="2691">
                  <c:v>1.0555791580990299</c:v>
                </c:pt>
                <c:pt idx="2692">
                  <c:v>1.0335530826842501</c:v>
                </c:pt>
                <c:pt idx="2693">
                  <c:v>1.08905112578439</c:v>
                </c:pt>
                <c:pt idx="2694">
                  <c:v>1.07766680496914</c:v>
                </c:pt>
                <c:pt idx="2695">
                  <c:v>1.06642773686152</c:v>
                </c:pt>
                <c:pt idx="2696">
                  <c:v>1.21976812573963</c:v>
                </c:pt>
                <c:pt idx="2697">
                  <c:v>1.2072436618598501</c:v>
                </c:pt>
                <c:pt idx="2698">
                  <c:v>1.1948561989923101</c:v>
                </c:pt>
                <c:pt idx="2699">
                  <c:v>1.2319724785560999</c:v>
                </c:pt>
                <c:pt idx="2700">
                  <c:v>1.20710435555643</c:v>
                </c:pt>
                <c:pt idx="2701">
                  <c:v>1.20689601653641</c:v>
                </c:pt>
                <c:pt idx="2702">
                  <c:v>1.2569264071889099</c:v>
                </c:pt>
                <c:pt idx="2703">
                  <c:v>1.2441730573721299</c:v>
                </c:pt>
                <c:pt idx="2704">
                  <c:v>1.29542515481448</c:v>
                </c:pt>
                <c:pt idx="2705">
                  <c:v>1.3083378923014599</c:v>
                </c:pt>
                <c:pt idx="2706">
                  <c:v>1.3891105359840501</c:v>
                </c:pt>
                <c:pt idx="2707">
                  <c:v>1.4741762762958299</c:v>
                </c:pt>
                <c:pt idx="2708">
                  <c:v>1.2691670577005301</c:v>
                </c:pt>
                <c:pt idx="2709">
                  <c:v>1.4453114488444401</c:v>
                </c:pt>
                <c:pt idx="2710">
                  <c:v>1.2949212027754999</c:v>
                </c:pt>
                <c:pt idx="2711">
                  <c:v>1.36146300986446</c:v>
                </c:pt>
                <c:pt idx="2712">
                  <c:v>1.3344984822403401</c:v>
                </c:pt>
                <c:pt idx="2713">
                  <c:v>1.2818985640448599</c:v>
                </c:pt>
                <c:pt idx="2714">
                  <c:v>1.3614472300043401</c:v>
                </c:pt>
                <c:pt idx="2715">
                  <c:v>1.29486800727842</c:v>
                </c:pt>
                <c:pt idx="2716">
                  <c:v>1.28178275731553</c:v>
                </c:pt>
                <c:pt idx="2717">
                  <c:v>1.2949087604090099</c:v>
                </c:pt>
                <c:pt idx="2718">
                  <c:v>1.2948299398476499</c:v>
                </c:pt>
                <c:pt idx="2719">
                  <c:v>1.32130132941974</c:v>
                </c:pt>
                <c:pt idx="2720">
                  <c:v>1.4026060320324201</c:v>
                </c:pt>
                <c:pt idx="2721">
                  <c:v>1.3480281246074399</c:v>
                </c:pt>
                <c:pt idx="2722">
                  <c:v>1.25621894211087</c:v>
                </c:pt>
                <c:pt idx="2723">
                  <c:v>1.26896402478338</c:v>
                </c:pt>
                <c:pt idx="2724">
                  <c:v>1.30802234478096</c:v>
                </c:pt>
                <c:pt idx="2725">
                  <c:v>1.25628980989101</c:v>
                </c:pt>
                <c:pt idx="2726">
                  <c:v>1.3080893474547499</c:v>
                </c:pt>
                <c:pt idx="2727">
                  <c:v>1.40332223299402</c:v>
                </c:pt>
                <c:pt idx="2728">
                  <c:v>1.4034216473604799</c:v>
                </c:pt>
                <c:pt idx="2729">
                  <c:v>1.3758625496889501</c:v>
                </c:pt>
                <c:pt idx="2730">
                  <c:v>1.2954407920694999</c:v>
                </c:pt>
                <c:pt idx="2731">
                  <c:v>1.2696060161503899</c:v>
                </c:pt>
                <c:pt idx="2732">
                  <c:v>1.25679395399045</c:v>
                </c:pt>
                <c:pt idx="2733">
                  <c:v>1.1820243920589599</c:v>
                </c:pt>
                <c:pt idx="2734">
                  <c:v>1.2689487097649499</c:v>
                </c:pt>
                <c:pt idx="2735">
                  <c:v>1.28151251268698</c:v>
                </c:pt>
                <c:pt idx="2736">
                  <c:v>1.3873725484719699</c:v>
                </c:pt>
                <c:pt idx="2737">
                  <c:v>1.3079106993368099</c:v>
                </c:pt>
                <c:pt idx="2738">
                  <c:v>1.2696730947283901</c:v>
                </c:pt>
                <c:pt idx="2739">
                  <c:v>1.2447389322169899</c:v>
                </c:pt>
                <c:pt idx="2740">
                  <c:v>1.23216531267037</c:v>
                </c:pt>
                <c:pt idx="2741">
                  <c:v>1.2196160906492599</c:v>
                </c:pt>
                <c:pt idx="2742">
                  <c:v>1.20709887124598</c:v>
                </c:pt>
                <c:pt idx="2743">
                  <c:v>1.1949868641821699</c:v>
                </c:pt>
                <c:pt idx="2744">
                  <c:v>1.27001688106651</c:v>
                </c:pt>
                <c:pt idx="2745">
                  <c:v>1.2576321890265101</c:v>
                </c:pt>
                <c:pt idx="2746">
                  <c:v>1.22045612700311</c:v>
                </c:pt>
                <c:pt idx="2747">
                  <c:v>1.1957905080392699</c:v>
                </c:pt>
                <c:pt idx="2748">
                  <c:v>1.1717669785189599</c:v>
                </c:pt>
                <c:pt idx="2749">
                  <c:v>1.1597680966872801</c:v>
                </c:pt>
                <c:pt idx="2750">
                  <c:v>1.1361220367248701</c:v>
                </c:pt>
                <c:pt idx="2751">
                  <c:v>1.1244010079317901</c:v>
                </c:pt>
                <c:pt idx="2752">
                  <c:v>1.10160145354925</c:v>
                </c:pt>
                <c:pt idx="2753">
                  <c:v>1.10140349335516</c:v>
                </c:pt>
                <c:pt idx="2754">
                  <c:v>1.10115187165855</c:v>
                </c:pt>
                <c:pt idx="2755">
                  <c:v>1.0897115255810099</c:v>
                </c:pt>
                <c:pt idx="2756">
                  <c:v>1.08989722245951</c:v>
                </c:pt>
                <c:pt idx="2757">
                  <c:v>1.0784286884545899</c:v>
                </c:pt>
                <c:pt idx="2758">
                  <c:v>1.07828632009875</c:v>
                </c:pt>
                <c:pt idx="2759">
                  <c:v>1.0450192768272899</c:v>
                </c:pt>
                <c:pt idx="2760">
                  <c:v>1.04483105000529</c:v>
                </c:pt>
                <c:pt idx="2761">
                  <c:v>1.03363233655297</c:v>
                </c:pt>
                <c:pt idx="2762">
                  <c:v>1.0224617820623101</c:v>
                </c:pt>
                <c:pt idx="2763">
                  <c:v>0.91872371984318402</c:v>
                </c:pt>
                <c:pt idx="2764">
                  <c:v>0.96948842653468703</c:v>
                </c:pt>
                <c:pt idx="2765">
                  <c:v>0.96938045612052404</c:v>
                </c:pt>
                <c:pt idx="2766">
                  <c:v>0.96936752119552905</c:v>
                </c:pt>
                <c:pt idx="2767">
                  <c:v>0.99001628070186998</c:v>
                </c:pt>
                <c:pt idx="2768">
                  <c:v>0.99003377208740295</c:v>
                </c:pt>
                <c:pt idx="2769">
                  <c:v>1.0108375379036501</c:v>
                </c:pt>
                <c:pt idx="2770">
                  <c:v>0.94837831954290197</c:v>
                </c:pt>
                <c:pt idx="2771">
                  <c:v>0.92831559050596701</c:v>
                </c:pt>
                <c:pt idx="2772">
                  <c:v>0.99020795904112702</c:v>
                </c:pt>
                <c:pt idx="2773">
                  <c:v>0.89890727165038098</c:v>
                </c:pt>
                <c:pt idx="2774">
                  <c:v>0.88921425946202803</c:v>
                </c:pt>
                <c:pt idx="2775">
                  <c:v>0.92862210632776798</c:v>
                </c:pt>
                <c:pt idx="2776">
                  <c:v>0.948839808217803</c:v>
                </c:pt>
                <c:pt idx="2777">
                  <c:v>1.0007084265424699</c:v>
                </c:pt>
                <c:pt idx="2778">
                  <c:v>1.0550811246592</c:v>
                </c:pt>
                <c:pt idx="2779">
                  <c:v>1.1117562413278601</c:v>
                </c:pt>
                <c:pt idx="2780">
                  <c:v>1.1587690029345601</c:v>
                </c:pt>
                <c:pt idx="2781">
                  <c:v>1.18287450994226</c:v>
                </c:pt>
                <c:pt idx="2782">
                  <c:v>1.17074481567553</c:v>
                </c:pt>
                <c:pt idx="2783">
                  <c:v>1.14683283512599</c:v>
                </c:pt>
                <c:pt idx="2784">
                  <c:v>1.1826771620316501</c:v>
                </c:pt>
                <c:pt idx="2785">
                  <c:v>1.1950592903200301</c:v>
                </c:pt>
                <c:pt idx="2786">
                  <c:v>1.1948388036469499</c:v>
                </c:pt>
                <c:pt idx="2787">
                  <c:v>1.1949928350335699</c:v>
                </c:pt>
                <c:pt idx="2788">
                  <c:v>1.2071320505241201</c:v>
                </c:pt>
                <c:pt idx="2789">
                  <c:v>1.2573695398743301</c:v>
                </c:pt>
                <c:pt idx="2790">
                  <c:v>1.27002032750163</c:v>
                </c:pt>
                <c:pt idx="2791">
                  <c:v>1.29584188294472</c:v>
                </c:pt>
                <c:pt idx="2792">
                  <c:v>1.3626421064860199</c:v>
                </c:pt>
                <c:pt idx="2793">
                  <c:v>1.34914376856145</c:v>
                </c:pt>
                <c:pt idx="2794">
                  <c:v>1.39032314147326</c:v>
                </c:pt>
                <c:pt idx="2795">
                  <c:v>1.39011180599274</c:v>
                </c:pt>
                <c:pt idx="2796">
                  <c:v>1.3224868841972299</c:v>
                </c:pt>
                <c:pt idx="2797">
                  <c:v>1.3490883819702799</c:v>
                </c:pt>
                <c:pt idx="2798">
                  <c:v>1.2959185121486201</c:v>
                </c:pt>
                <c:pt idx="2799">
                  <c:v>1.3621655287513801</c:v>
                </c:pt>
                <c:pt idx="2800">
                  <c:v>1.4034390372564201</c:v>
                </c:pt>
                <c:pt idx="2801">
                  <c:v>1.4606007107144501</c:v>
                </c:pt>
                <c:pt idx="2802">
                  <c:v>1.80865501280847</c:v>
                </c:pt>
                <c:pt idx="2803">
                  <c:v>1.8442618801328801</c:v>
                </c:pt>
                <c:pt idx="2804">
                  <c:v>1.89781331124189</c:v>
                </c:pt>
                <c:pt idx="2805">
                  <c:v>1.75837468750824</c:v>
                </c:pt>
                <c:pt idx="2806">
                  <c:v>1.7754165618045801</c:v>
                </c:pt>
                <c:pt idx="2807">
                  <c:v>1.89785525130105</c:v>
                </c:pt>
                <c:pt idx="2808">
                  <c:v>1.8622656856275499</c:v>
                </c:pt>
                <c:pt idx="2809">
                  <c:v>1.80975620058626</c:v>
                </c:pt>
                <c:pt idx="2810">
                  <c:v>1.69176526827351</c:v>
                </c:pt>
                <c:pt idx="2811">
                  <c:v>1.7919025447585499</c:v>
                </c:pt>
                <c:pt idx="2812">
                  <c:v>1.9711541465949001</c:v>
                </c:pt>
                <c:pt idx="2813">
                  <c:v>1.9159386115890999</c:v>
                </c:pt>
                <c:pt idx="2814">
                  <c:v>1.97128176144173</c:v>
                </c:pt>
                <c:pt idx="2815">
                  <c:v>2.00867531831021</c:v>
                </c:pt>
                <c:pt idx="2816">
                  <c:v>2.0859310766241901</c:v>
                </c:pt>
                <c:pt idx="2817">
                  <c:v>2.1056765131107</c:v>
                </c:pt>
                <c:pt idx="2818">
                  <c:v>2.0280878597524401</c:v>
                </c:pt>
                <c:pt idx="2819">
                  <c:v>2.0860107613204901</c:v>
                </c:pt>
                <c:pt idx="2820">
                  <c:v>2.0667078333373601</c:v>
                </c:pt>
                <c:pt idx="2821">
                  <c:v>2.0090703002760302</c:v>
                </c:pt>
                <c:pt idx="2822">
                  <c:v>1.99014013088609</c:v>
                </c:pt>
                <c:pt idx="2823">
                  <c:v>1.9712301711373199</c:v>
                </c:pt>
                <c:pt idx="2824">
                  <c:v>1.9710099126184899</c:v>
                </c:pt>
                <c:pt idx="2825">
                  <c:v>1.7919502238210201</c:v>
                </c:pt>
                <c:pt idx="2826">
                  <c:v>1.7922629281737801</c:v>
                </c:pt>
                <c:pt idx="2827">
                  <c:v>1.7247135646756899</c:v>
                </c:pt>
                <c:pt idx="2828">
                  <c:v>1.6592135148212901</c:v>
                </c:pt>
                <c:pt idx="2829">
                  <c:v>1.5961126939246899</c:v>
                </c:pt>
                <c:pt idx="2830">
                  <c:v>1.5049573649978101</c:v>
                </c:pt>
                <c:pt idx="2831">
                  <c:v>1.3621718589776299</c:v>
                </c:pt>
                <c:pt idx="2832">
                  <c:v>1.2564520526355101</c:v>
                </c:pt>
                <c:pt idx="2833">
                  <c:v>1.2307840179886</c:v>
                </c:pt>
                <c:pt idx="2834">
                  <c:v>1.38759388520697</c:v>
                </c:pt>
                <c:pt idx="2835">
                  <c:v>1.30797652008777</c:v>
                </c:pt>
                <c:pt idx="2836">
                  <c:v>1.24533445238987</c:v>
                </c:pt>
                <c:pt idx="2837">
                  <c:v>1.19652316753961</c:v>
                </c:pt>
                <c:pt idx="2838">
                  <c:v>1.1725238669915701</c:v>
                </c:pt>
                <c:pt idx="2839">
                  <c:v>1.16047402967808</c:v>
                </c:pt>
                <c:pt idx="2840">
                  <c:v>1.1484477298717</c:v>
                </c:pt>
                <c:pt idx="2841">
                  <c:v>1.1366075769221999</c:v>
                </c:pt>
                <c:pt idx="2842">
                  <c:v>1.19611939427073</c:v>
                </c:pt>
                <c:pt idx="2843">
                  <c:v>1.1842477101704401</c:v>
                </c:pt>
                <c:pt idx="2844">
                  <c:v>1.17247220274847</c:v>
                </c:pt>
                <c:pt idx="2845">
                  <c:v>1.1489710430081801</c:v>
                </c:pt>
                <c:pt idx="2846">
                  <c:v>1.1373801821952101</c:v>
                </c:pt>
                <c:pt idx="2847">
                  <c:v>1.1141400825858701</c:v>
                </c:pt>
                <c:pt idx="2848">
                  <c:v>1.1141400825858701</c:v>
                </c:pt>
                <c:pt idx="2849">
                  <c:v>1.1026009942910799</c:v>
                </c:pt>
                <c:pt idx="2850">
                  <c:v>1.0910836983615599</c:v>
                </c:pt>
                <c:pt idx="2851">
                  <c:v>1.0683751016118901</c:v>
                </c:pt>
                <c:pt idx="2852">
                  <c:v>1.0682794121346699</c:v>
                </c:pt>
                <c:pt idx="2853">
                  <c:v>1.0571180634034101</c:v>
                </c:pt>
                <c:pt idx="2854">
                  <c:v>1.0459625246728801</c:v>
                </c:pt>
                <c:pt idx="2855">
                  <c:v>1.03490755390044</c:v>
                </c:pt>
                <c:pt idx="2856">
                  <c:v>1.0354904232416799</c:v>
                </c:pt>
                <c:pt idx="2857">
                  <c:v>1.0239138358012501</c:v>
                </c:pt>
                <c:pt idx="2858">
                  <c:v>1.0238831298792199</c:v>
                </c:pt>
                <c:pt idx="2859">
                  <c:v>1.00238072814992</c:v>
                </c:pt>
                <c:pt idx="2860">
                  <c:v>1.00224550532236</c:v>
                </c:pt>
                <c:pt idx="2861">
                  <c:v>0.99150285050528997</c:v>
                </c:pt>
                <c:pt idx="2862">
                  <c:v>0.94978253040379501</c:v>
                </c:pt>
                <c:pt idx="2863">
                  <c:v>0.90956862134707495</c:v>
                </c:pt>
                <c:pt idx="2864">
                  <c:v>0.91935242922761895</c:v>
                </c:pt>
                <c:pt idx="2865">
                  <c:v>0.92925122141358196</c:v>
                </c:pt>
                <c:pt idx="2866">
                  <c:v>0.929095627490369</c:v>
                </c:pt>
                <c:pt idx="2867">
                  <c:v>0.91893025380027404</c:v>
                </c:pt>
                <c:pt idx="2868">
                  <c:v>0.90893783389308602</c:v>
                </c:pt>
                <c:pt idx="2869">
                  <c:v>0.88930348356453903</c:v>
                </c:pt>
                <c:pt idx="2870">
                  <c:v>0.89918164207013795</c:v>
                </c:pt>
                <c:pt idx="2871">
                  <c:v>0.88020247628687098</c:v>
                </c:pt>
                <c:pt idx="2872">
                  <c:v>0.94936943613658498</c:v>
                </c:pt>
                <c:pt idx="2873">
                  <c:v>0.85123061431343905</c:v>
                </c:pt>
                <c:pt idx="2874">
                  <c:v>0.87996288332449402</c:v>
                </c:pt>
                <c:pt idx="2875">
                  <c:v>0.96959937790341799</c:v>
                </c:pt>
                <c:pt idx="2876">
                  <c:v>0.990390305090459</c:v>
                </c:pt>
                <c:pt idx="2877">
                  <c:v>1.01147643849931</c:v>
                </c:pt>
                <c:pt idx="2878">
                  <c:v>1.0773756793640801</c:v>
                </c:pt>
                <c:pt idx="2879">
                  <c:v>1.04394087142555</c:v>
                </c:pt>
                <c:pt idx="2880">
                  <c:v>1.0331682650534799</c:v>
                </c:pt>
                <c:pt idx="2881">
                  <c:v>1.05471983299785</c:v>
                </c:pt>
                <c:pt idx="2882">
                  <c:v>1.0768088481507001</c:v>
                </c:pt>
                <c:pt idx="2883">
                  <c:v>1.12292870791046</c:v>
                </c:pt>
                <c:pt idx="2884">
                  <c:v>1.06570081168631</c:v>
                </c:pt>
                <c:pt idx="2885">
                  <c:v>1.11118026329598</c:v>
                </c:pt>
                <c:pt idx="2886">
                  <c:v>1.1112364194662701</c:v>
                </c:pt>
                <c:pt idx="2887">
                  <c:v>1.09961110901973</c:v>
                </c:pt>
                <c:pt idx="2888">
                  <c:v>1.13458394996853</c:v>
                </c:pt>
                <c:pt idx="2889">
                  <c:v>1.12257595216845</c:v>
                </c:pt>
                <c:pt idx="2890">
                  <c:v>1.1700991200103901</c:v>
                </c:pt>
                <c:pt idx="2891">
                  <c:v>1.26922440707172</c:v>
                </c:pt>
                <c:pt idx="2892">
                  <c:v>1.2568629060604799</c:v>
                </c:pt>
                <c:pt idx="2893">
                  <c:v>1.25704575161192</c:v>
                </c:pt>
                <c:pt idx="2894">
                  <c:v>1.2569411989491399</c:v>
                </c:pt>
                <c:pt idx="2895">
                  <c:v>1.2566546348548899</c:v>
                </c:pt>
                <c:pt idx="2896">
                  <c:v>1.6418186507721</c:v>
                </c:pt>
                <c:pt idx="2897">
                  <c:v>1.7403095835818501</c:v>
                </c:pt>
                <c:pt idx="2898">
                  <c:v>1.7410384752152599</c:v>
                </c:pt>
                <c:pt idx="2899">
                  <c:v>1.77551233509877</c:v>
                </c:pt>
                <c:pt idx="2900">
                  <c:v>1.81029253729895</c:v>
                </c:pt>
                <c:pt idx="2901">
                  <c:v>1.8454766127769899</c:v>
                </c:pt>
                <c:pt idx="2902">
                  <c:v>1.88133682105038</c:v>
                </c:pt>
                <c:pt idx="2903">
                  <c:v>1.91772397280517</c:v>
                </c:pt>
                <c:pt idx="2904">
                  <c:v>1.8997859662415899</c:v>
                </c:pt>
                <c:pt idx="2905">
                  <c:v>1.9180204332536199</c:v>
                </c:pt>
                <c:pt idx="2906">
                  <c:v>1.9181624626718099</c:v>
                </c:pt>
                <c:pt idx="2907">
                  <c:v>1.91807207192826</c:v>
                </c:pt>
                <c:pt idx="2908">
                  <c:v>1.99203761427393</c:v>
                </c:pt>
                <c:pt idx="2909">
                  <c:v>1.99203761427393</c:v>
                </c:pt>
                <c:pt idx="2910">
                  <c:v>2.0300133286051798</c:v>
                </c:pt>
                <c:pt idx="2911">
                  <c:v>1.99199760195478</c:v>
                </c:pt>
                <c:pt idx="2912">
                  <c:v>2.0299319834764402</c:v>
                </c:pt>
                <c:pt idx="2913">
                  <c:v>2.02995909783826</c:v>
                </c:pt>
                <c:pt idx="2914">
                  <c:v>2.0881109855979401</c:v>
                </c:pt>
                <c:pt idx="2915">
                  <c:v>2.06863565276175</c:v>
                </c:pt>
                <c:pt idx="2916">
                  <c:v>2.0495256913064099</c:v>
                </c:pt>
                <c:pt idx="2917">
                  <c:v>1.99246569028106</c:v>
                </c:pt>
                <c:pt idx="2918">
                  <c:v>1.88242764927596</c:v>
                </c:pt>
                <c:pt idx="2919">
                  <c:v>1.9004920499195599</c:v>
                </c:pt>
                <c:pt idx="2920">
                  <c:v>1.8825168157257199</c:v>
                </c:pt>
                <c:pt idx="2921">
                  <c:v>1.88242691361443</c:v>
                </c:pt>
                <c:pt idx="2922">
                  <c:v>1.81204357717739</c:v>
                </c:pt>
                <c:pt idx="2923">
                  <c:v>1.76079436029006</c:v>
                </c:pt>
                <c:pt idx="2924">
                  <c:v>1.72722971812031</c:v>
                </c:pt>
                <c:pt idx="2925">
                  <c:v>1.67795887720589</c:v>
                </c:pt>
                <c:pt idx="2926">
                  <c:v>1.6297909243620801</c:v>
                </c:pt>
                <c:pt idx="2927">
                  <c:v>1.5521892942229301</c:v>
                </c:pt>
                <c:pt idx="2928">
                  <c:v>1.5519199426630399</c:v>
                </c:pt>
                <c:pt idx="2929">
                  <c:v>1.5215260666948001</c:v>
                </c:pt>
                <c:pt idx="2930">
                  <c:v>1.4768964470131101</c:v>
                </c:pt>
                <c:pt idx="2931">
                  <c:v>1.39129685190273</c:v>
                </c:pt>
                <c:pt idx="2932">
                  <c:v>1.29688243867547</c:v>
                </c:pt>
                <c:pt idx="2933">
                  <c:v>1.29574217086619</c:v>
                </c:pt>
                <c:pt idx="2934">
                  <c:v>1.2455022440800201</c:v>
                </c:pt>
                <c:pt idx="2935">
                  <c:v>1.1845913442906899</c:v>
                </c:pt>
                <c:pt idx="2936">
                  <c:v>1.1492491047301101</c:v>
                </c:pt>
                <c:pt idx="2937">
                  <c:v>1.13778274160076</c:v>
                </c:pt>
                <c:pt idx="2938">
                  <c:v>1.1263163571838899</c:v>
                </c:pt>
                <c:pt idx="2939">
                  <c:v>1.1145271852852101</c:v>
                </c:pt>
                <c:pt idx="2940">
                  <c:v>1.10291078578442</c:v>
                </c:pt>
                <c:pt idx="2941">
                  <c:v>1.0913585390093099</c:v>
                </c:pt>
                <c:pt idx="2942">
                  <c:v>1.07986193176164</c:v>
                </c:pt>
                <c:pt idx="2943">
                  <c:v>1.0795648604121999</c:v>
                </c:pt>
                <c:pt idx="2944">
                  <c:v>1.0682630005459299</c:v>
                </c:pt>
                <c:pt idx="2945">
                  <c:v>1.0568427790921</c:v>
                </c:pt>
                <c:pt idx="2946">
                  <c:v>1.12487977835463</c:v>
                </c:pt>
                <c:pt idx="2947">
                  <c:v>1.1365452719292299</c:v>
                </c:pt>
                <c:pt idx="2948">
                  <c:v>1.12483049072914</c:v>
                </c:pt>
                <c:pt idx="2949">
                  <c:v>1.1131549646991501</c:v>
                </c:pt>
                <c:pt idx="2950">
                  <c:v>1.0901408786932301</c:v>
                </c:pt>
                <c:pt idx="2951">
                  <c:v>1.0675522187138</c:v>
                </c:pt>
                <c:pt idx="2952">
                  <c:v>1.07872864503086</c:v>
                </c:pt>
                <c:pt idx="2953">
                  <c:v>1.07872864503086</c:v>
                </c:pt>
                <c:pt idx="2954">
                  <c:v>1.0787049282941601</c:v>
                </c:pt>
                <c:pt idx="2955">
                  <c:v>1.0786812217314401</c:v>
                </c:pt>
                <c:pt idx="2956">
                  <c:v>1.0674192982235899</c:v>
                </c:pt>
                <c:pt idx="2957">
                  <c:v>1.0343011554805399</c:v>
                </c:pt>
                <c:pt idx="2958">
                  <c:v>1.0562200928299399</c:v>
                </c:pt>
                <c:pt idx="2959">
                  <c:v>1.0450881712834501</c:v>
                </c:pt>
                <c:pt idx="2960">
                  <c:v>1.02308046999497</c:v>
                </c:pt>
                <c:pt idx="2961">
                  <c:v>0.87051167690888998</c:v>
                </c:pt>
                <c:pt idx="2962">
                  <c:v>0.94933482483226195</c:v>
                </c:pt>
                <c:pt idx="2963">
                  <c:v>1.0118118818739801</c:v>
                </c:pt>
                <c:pt idx="2964">
                  <c:v>1.02244928982851</c:v>
                </c:pt>
                <c:pt idx="2965">
                  <c:v>0.97968743220915899</c:v>
                </c:pt>
                <c:pt idx="2966">
                  <c:v>1.01120149352606</c:v>
                </c:pt>
                <c:pt idx="2967">
                  <c:v>1.0004658924765599</c:v>
                </c:pt>
                <c:pt idx="2968">
                  <c:v>1.0002887279414401</c:v>
                </c:pt>
                <c:pt idx="2969">
                  <c:v>0.999990196861261</c:v>
                </c:pt>
                <c:pt idx="2970">
                  <c:v>1.03197545559057</c:v>
                </c:pt>
                <c:pt idx="2971">
                  <c:v>1.06491407075549</c:v>
                </c:pt>
                <c:pt idx="2972">
                  <c:v>1.0877367255142401</c:v>
                </c:pt>
                <c:pt idx="2973">
                  <c:v>1.09852562838606</c:v>
                </c:pt>
                <c:pt idx="2974">
                  <c:v>1.13345581604848</c:v>
                </c:pt>
                <c:pt idx="2975">
                  <c:v>1.2180643934066799</c:v>
                </c:pt>
                <c:pt idx="2976">
                  <c:v>1.2306483628812499</c:v>
                </c:pt>
                <c:pt idx="2977">
                  <c:v>1.23053376616143</c:v>
                </c:pt>
                <c:pt idx="2978">
                  <c:v>1.2814750408876401</c:v>
                </c:pt>
                <c:pt idx="2979">
                  <c:v>1.2685497480794701</c:v>
                </c:pt>
                <c:pt idx="2980">
                  <c:v>1.3074579454956201</c:v>
                </c:pt>
                <c:pt idx="2981">
                  <c:v>1.2814069798438401</c:v>
                </c:pt>
                <c:pt idx="2982">
                  <c:v>1.2430472576633</c:v>
                </c:pt>
                <c:pt idx="2983">
                  <c:v>1.3072923410863</c:v>
                </c:pt>
                <c:pt idx="2984">
                  <c:v>1.2684012998788901</c:v>
                </c:pt>
                <c:pt idx="2985">
                  <c:v>1.29425772320379</c:v>
                </c:pt>
                <c:pt idx="2986">
                  <c:v>1.2557682604740501</c:v>
                </c:pt>
                <c:pt idx="2987">
                  <c:v>1.36100527172293</c:v>
                </c:pt>
                <c:pt idx="2988">
                  <c:v>1.3610928533984401</c:v>
                </c:pt>
                <c:pt idx="2989">
                  <c:v>1.4022578551142999</c:v>
                </c:pt>
                <c:pt idx="2990">
                  <c:v>1.4306259880719701</c:v>
                </c:pt>
                <c:pt idx="2991">
                  <c:v>1.3888663342738701</c:v>
                </c:pt>
                <c:pt idx="2992">
                  <c:v>1.3481552814667399</c:v>
                </c:pt>
                <c:pt idx="2993">
                  <c:v>1.2950287879569999</c:v>
                </c:pt>
                <c:pt idx="2994">
                  <c:v>1.2819761097011999</c:v>
                </c:pt>
                <c:pt idx="2995">
                  <c:v>1.3210879438563901</c:v>
                </c:pt>
                <c:pt idx="2996">
                  <c:v>1.3883893294295899</c:v>
                </c:pt>
                <c:pt idx="2997">
                  <c:v>1.36079237786074</c:v>
                </c:pt>
                <c:pt idx="2998">
                  <c:v>1.36089360126019</c:v>
                </c:pt>
                <c:pt idx="2999">
                  <c:v>1.67363198255648</c:v>
                </c:pt>
                <c:pt idx="3000">
                  <c:v>1.8605604237376101</c:v>
                </c:pt>
                <c:pt idx="3001">
                  <c:v>1.91473650335648</c:v>
                </c:pt>
                <c:pt idx="3002">
                  <c:v>1.9514154850307299</c:v>
                </c:pt>
                <c:pt idx="3003">
                  <c:v>2.0269999804435002</c:v>
                </c:pt>
                <c:pt idx="3004">
                  <c:v>2.00802321019773</c:v>
                </c:pt>
                <c:pt idx="3005">
                  <c:v>1.97065118623089</c:v>
                </c:pt>
                <c:pt idx="3006">
                  <c:v>1.9706654709474301</c:v>
                </c:pt>
                <c:pt idx="3007">
                  <c:v>1.9891796223331299</c:v>
                </c:pt>
                <c:pt idx="3008">
                  <c:v>2.0081687191741602</c:v>
                </c:pt>
                <c:pt idx="3009">
                  <c:v>2.0080624437943202</c:v>
                </c:pt>
                <c:pt idx="3010">
                  <c:v>1.9892033947871399</c:v>
                </c:pt>
                <c:pt idx="3011">
                  <c:v>2.00795537059832</c:v>
                </c:pt>
                <c:pt idx="3012">
                  <c:v>2.04631405634025</c:v>
                </c:pt>
                <c:pt idx="3013">
                  <c:v>1.9894092640522001</c:v>
                </c:pt>
                <c:pt idx="3014">
                  <c:v>2.0464075211797499</c:v>
                </c:pt>
                <c:pt idx="3015">
                  <c:v>2.0274674904102299</c:v>
                </c:pt>
                <c:pt idx="3016">
                  <c:v>2.04675163671233</c:v>
                </c:pt>
                <c:pt idx="3017">
                  <c:v>2.0086085002523699</c:v>
                </c:pt>
                <c:pt idx="3018">
                  <c:v>1.97108441773112</c:v>
                </c:pt>
                <c:pt idx="3019">
                  <c:v>1.91591619059301</c:v>
                </c:pt>
                <c:pt idx="3020">
                  <c:v>1.8445494763504999</c:v>
                </c:pt>
                <c:pt idx="3021">
                  <c:v>1.7924813890335101</c:v>
                </c:pt>
                <c:pt idx="3022">
                  <c:v>1.7250236492977999</c:v>
                </c:pt>
                <c:pt idx="3023">
                  <c:v>1.72501454582099</c:v>
                </c:pt>
                <c:pt idx="3024">
                  <c:v>1.6436737395096399</c:v>
                </c:pt>
                <c:pt idx="3025">
                  <c:v>1.55028088593575</c:v>
                </c:pt>
                <c:pt idx="3026">
                  <c:v>1.4904680743483101</c:v>
                </c:pt>
                <c:pt idx="3027">
                  <c:v>1.5046794630903799</c:v>
                </c:pt>
                <c:pt idx="3028">
                  <c:v>1.51905232652918</c:v>
                </c:pt>
                <c:pt idx="3029">
                  <c:v>1.41740409899811</c:v>
                </c:pt>
                <c:pt idx="3030">
                  <c:v>1.32146156355501</c:v>
                </c:pt>
                <c:pt idx="3031">
                  <c:v>1.2435165085381401</c:v>
                </c:pt>
                <c:pt idx="3032">
                  <c:v>1.30682937056221</c:v>
                </c:pt>
                <c:pt idx="3033">
                  <c:v>1.32041032567858</c:v>
                </c:pt>
                <c:pt idx="3034">
                  <c:v>1.3613492977270401</c:v>
                </c:pt>
                <c:pt idx="3035">
                  <c:v>1.3350513085367199</c:v>
                </c:pt>
                <c:pt idx="3036">
                  <c:v>1.2711114249869999</c:v>
                </c:pt>
                <c:pt idx="3037">
                  <c:v>1.2587406991732799</c:v>
                </c:pt>
                <c:pt idx="3038">
                  <c:v>1.25862748054326</c:v>
                </c:pt>
                <c:pt idx="3039">
                  <c:v>1.23303245089494</c:v>
                </c:pt>
                <c:pt idx="3040">
                  <c:v>1.2204642805638</c:v>
                </c:pt>
                <c:pt idx="3041">
                  <c:v>1.2072310263727</c:v>
                </c:pt>
                <c:pt idx="3042">
                  <c:v>1.23164414508854</c:v>
                </c:pt>
                <c:pt idx="3043">
                  <c:v>1.20781753973604</c:v>
                </c:pt>
                <c:pt idx="3044">
                  <c:v>1.2086183008048299</c:v>
                </c:pt>
                <c:pt idx="3045">
                  <c:v>1.1967801820092201</c:v>
                </c:pt>
                <c:pt idx="3046">
                  <c:v>1.17272112773061</c:v>
                </c:pt>
                <c:pt idx="3047">
                  <c:v>1.16071727725345</c:v>
                </c:pt>
                <c:pt idx="3048">
                  <c:v>1.1370614837374899</c:v>
                </c:pt>
                <c:pt idx="3049">
                  <c:v>1.12533452115625</c:v>
                </c:pt>
                <c:pt idx="3050">
                  <c:v>1.1135984173841</c:v>
                </c:pt>
                <c:pt idx="3051">
                  <c:v>1.1133079988532999</c:v>
                </c:pt>
                <c:pt idx="3052">
                  <c:v>1.1132429555208601</c:v>
                </c:pt>
                <c:pt idx="3053">
                  <c:v>1.10147466016208</c:v>
                </c:pt>
                <c:pt idx="3054">
                  <c:v>1.1129231116857301</c:v>
                </c:pt>
                <c:pt idx="3055">
                  <c:v>1.1127862735928</c:v>
                </c:pt>
                <c:pt idx="3056">
                  <c:v>1.08976500107773</c:v>
                </c:pt>
                <c:pt idx="3057">
                  <c:v>1.0339240137224599</c:v>
                </c:pt>
                <c:pt idx="3058">
                  <c:v>1.04475415198984</c:v>
                </c:pt>
                <c:pt idx="3059">
                  <c:v>1.0444923597436799</c:v>
                </c:pt>
                <c:pt idx="3060">
                  <c:v>0.97985358063549499</c:v>
                </c:pt>
                <c:pt idx="3061">
                  <c:v>1.0437618517091001</c:v>
                </c:pt>
                <c:pt idx="3062">
                  <c:v>1.05480126220091</c:v>
                </c:pt>
                <c:pt idx="3063">
                  <c:v>1.04316430982398</c:v>
                </c:pt>
                <c:pt idx="3064">
                  <c:v>1.0650509727337401</c:v>
                </c:pt>
                <c:pt idx="3065">
                  <c:v>1.18082149149745</c:v>
                </c:pt>
                <c:pt idx="3066">
                  <c:v>1.1683929254077801</c:v>
                </c:pt>
                <c:pt idx="3067">
                  <c:v>1.1921991390008</c:v>
                </c:pt>
                <c:pt idx="3068">
                  <c:v>1.2289738590374499</c:v>
                </c:pt>
                <c:pt idx="3069">
                  <c:v>1.2925739767334501</c:v>
                </c:pt>
                <c:pt idx="3070">
                  <c:v>1.3186454150870901</c:v>
                </c:pt>
                <c:pt idx="3071">
                  <c:v>1.47134129010369</c:v>
                </c:pt>
                <c:pt idx="3072">
                  <c:v>1.4571510066811499</c:v>
                </c:pt>
                <c:pt idx="3073">
                  <c:v>1.37278241144891</c:v>
                </c:pt>
                <c:pt idx="3074">
                  <c:v>1.50134349385204</c:v>
                </c:pt>
                <c:pt idx="3075">
                  <c:v>1.5465047034273101</c:v>
                </c:pt>
                <c:pt idx="3076">
                  <c:v>1.5770268863704</c:v>
                </c:pt>
                <c:pt idx="3077">
                  <c:v>1.5616203104784601</c:v>
                </c:pt>
                <c:pt idx="3078">
                  <c:v>1.5923978640401699</c:v>
                </c:pt>
                <c:pt idx="3079">
                  <c:v>1.6235749039935301</c:v>
                </c:pt>
                <c:pt idx="3080">
                  <c:v>1.6394531563204799</c:v>
                </c:pt>
                <c:pt idx="3081">
                  <c:v>1.6393371688587799</c:v>
                </c:pt>
                <c:pt idx="3082">
                  <c:v>1.5921472939997601</c:v>
                </c:pt>
                <c:pt idx="3083">
                  <c:v>1.5463411736196</c:v>
                </c:pt>
                <c:pt idx="3084">
                  <c:v>1.47201968629519</c:v>
                </c:pt>
                <c:pt idx="3085">
                  <c:v>1.4576266634057999</c:v>
                </c:pt>
                <c:pt idx="3086">
                  <c:v>1.3461728351689599</c:v>
                </c:pt>
                <c:pt idx="3087">
                  <c:v>1.5013086694729401</c:v>
                </c:pt>
                <c:pt idx="3088">
                  <c:v>1.3872159382882301</c:v>
                </c:pt>
                <c:pt idx="3089">
                  <c:v>1.3878528190677999</c:v>
                </c:pt>
                <c:pt idx="3090">
                  <c:v>1.3880108049139199</c:v>
                </c:pt>
                <c:pt idx="3091">
                  <c:v>1.3602425770416999</c:v>
                </c:pt>
                <c:pt idx="3092">
                  <c:v>1.3197111626375899</c:v>
                </c:pt>
                <c:pt idx="3093">
                  <c:v>1.6562237567387099</c:v>
                </c:pt>
                <c:pt idx="3094">
                  <c:v>1.8236618307695001</c:v>
                </c:pt>
                <c:pt idx="3095">
                  <c:v>1.7550986210439301</c:v>
                </c:pt>
                <c:pt idx="3096">
                  <c:v>1.50208926755681</c:v>
                </c:pt>
                <c:pt idx="3097">
                  <c:v>1.7049955396371499</c:v>
                </c:pt>
                <c:pt idx="3098">
                  <c:v>1.4727275608899599</c:v>
                </c:pt>
                <c:pt idx="3099">
                  <c:v>1.7053712127143299</c:v>
                </c:pt>
                <c:pt idx="3100">
                  <c:v>1.80692964890552</c:v>
                </c:pt>
                <c:pt idx="3101">
                  <c:v>1.8596263500269301</c:v>
                </c:pt>
                <c:pt idx="3102">
                  <c:v>1.8596033532227001</c:v>
                </c:pt>
                <c:pt idx="3103">
                  <c:v>1.8243442847764</c:v>
                </c:pt>
                <c:pt idx="3104">
                  <c:v>1.8950355271699799</c:v>
                </c:pt>
                <c:pt idx="3105">
                  <c:v>1.89507091528976</c:v>
                </c:pt>
                <c:pt idx="3106">
                  <c:v>1.9314391395200501</c:v>
                </c:pt>
                <c:pt idx="3107">
                  <c:v>1.9497591782283299</c:v>
                </c:pt>
                <c:pt idx="3108">
                  <c:v>1.9683067079649601</c:v>
                </c:pt>
                <c:pt idx="3109">
                  <c:v>1.9871555899260001</c:v>
                </c:pt>
                <c:pt idx="3110">
                  <c:v>2.0250269914500798</c:v>
                </c:pt>
                <c:pt idx="3111">
                  <c:v>2.0251927009255799</c:v>
                </c:pt>
                <c:pt idx="3112">
                  <c:v>1.9136320866440899</c:v>
                </c:pt>
                <c:pt idx="3113">
                  <c:v>1.84228984261929</c:v>
                </c:pt>
                <c:pt idx="3114">
                  <c:v>1.8075279960080499</c:v>
                </c:pt>
                <c:pt idx="3115">
                  <c:v>1.77334864749106</c:v>
                </c:pt>
                <c:pt idx="3116">
                  <c:v>1.7063952116465599</c:v>
                </c:pt>
                <c:pt idx="3117">
                  <c:v>1.62589885044064</c:v>
                </c:pt>
                <c:pt idx="3118">
                  <c:v>1.6102473138814699</c:v>
                </c:pt>
                <c:pt idx="3119">
                  <c:v>1.5036263722935299</c:v>
                </c:pt>
                <c:pt idx="3120">
                  <c:v>1.5035906300567801</c:v>
                </c:pt>
                <c:pt idx="3121">
                  <c:v>1.4886710106382</c:v>
                </c:pt>
                <c:pt idx="3122">
                  <c:v>1.4450750010370701</c:v>
                </c:pt>
                <c:pt idx="3123">
                  <c:v>1.3342665400240299</c:v>
                </c:pt>
                <c:pt idx="3124">
                  <c:v>1.34749793224287</c:v>
                </c:pt>
                <c:pt idx="3125">
                  <c:v>1.3743036878746</c:v>
                </c:pt>
                <c:pt idx="3126">
                  <c:v>1.4872016434689901</c:v>
                </c:pt>
                <c:pt idx="3127">
                  <c:v>1.50190200083904</c:v>
                </c:pt>
                <c:pt idx="3128">
                  <c:v>1.5014578224288</c:v>
                </c:pt>
                <c:pt idx="3129">
                  <c:v>1.4146838262569701</c:v>
                </c:pt>
                <c:pt idx="3130">
                  <c:v>1.4862701663216</c:v>
                </c:pt>
                <c:pt idx="3131">
                  <c:v>1.5309342785073601</c:v>
                </c:pt>
                <c:pt idx="3132">
                  <c:v>1.5919049098361999</c:v>
                </c:pt>
                <c:pt idx="3133">
                  <c:v>1.67107505578725</c:v>
                </c:pt>
                <c:pt idx="3134">
                  <c:v>1.6710579975103701</c:v>
                </c:pt>
                <c:pt idx="3135">
                  <c:v>1.62318300245525</c:v>
                </c:pt>
                <c:pt idx="3136">
                  <c:v>1.51587555767342</c:v>
                </c:pt>
                <c:pt idx="3137">
                  <c:v>1.54607826499109</c:v>
                </c:pt>
                <c:pt idx="3138">
                  <c:v>1.54611743465602</c:v>
                </c:pt>
                <c:pt idx="3139">
                  <c:v>1.4866828530491201</c:v>
                </c:pt>
                <c:pt idx="3140">
                  <c:v>1.4721853978182</c:v>
                </c:pt>
                <c:pt idx="3141">
                  <c:v>1.4151502109236</c:v>
                </c:pt>
                <c:pt idx="3142">
                  <c:v>1.4012639057031699</c:v>
                </c:pt>
                <c:pt idx="3143">
                  <c:v>1.34654797586373</c:v>
                </c:pt>
                <c:pt idx="3144">
                  <c:v>1.32018702168699</c:v>
                </c:pt>
                <c:pt idx="3145">
                  <c:v>1.4156813730368401</c:v>
                </c:pt>
                <c:pt idx="3146">
                  <c:v>1.53212527231421</c:v>
                </c:pt>
                <c:pt idx="3147">
                  <c:v>1.4441334223376601</c:v>
                </c:pt>
                <c:pt idx="3148">
                  <c:v>1.5165929309036701</c:v>
                </c:pt>
                <c:pt idx="3149">
                  <c:v>1.51608755693312</c:v>
                </c:pt>
                <c:pt idx="3150">
                  <c:v>1.51580060938123</c:v>
                </c:pt>
                <c:pt idx="3151">
                  <c:v>1.5006072246533999</c:v>
                </c:pt>
                <c:pt idx="3152">
                  <c:v>1.5002951719334401</c:v>
                </c:pt>
                <c:pt idx="3153">
                  <c:v>1.47089494607813</c:v>
                </c:pt>
                <c:pt idx="3154">
                  <c:v>1.4704012830263</c:v>
                </c:pt>
                <c:pt idx="3155">
                  <c:v>1.45557635750728</c:v>
                </c:pt>
                <c:pt idx="3156">
                  <c:v>1.42704145944955</c:v>
                </c:pt>
                <c:pt idx="3157">
                  <c:v>1.3989226470121301</c:v>
                </c:pt>
                <c:pt idx="3158">
                  <c:v>1.385068383768</c:v>
                </c:pt>
                <c:pt idx="3159">
                  <c:v>1.37161745977218</c:v>
                </c:pt>
                <c:pt idx="3160">
                  <c:v>1.3717685207011601</c:v>
                </c:pt>
                <c:pt idx="3161">
                  <c:v>1.3856894022469399</c:v>
                </c:pt>
                <c:pt idx="3162">
                  <c:v>1.3580623867813999</c:v>
                </c:pt>
                <c:pt idx="3163">
                  <c:v>1.39948513676869</c:v>
                </c:pt>
                <c:pt idx="3164">
                  <c:v>1.3997145011691301</c:v>
                </c:pt>
                <c:pt idx="3165">
                  <c:v>1.4410035225429501</c:v>
                </c:pt>
                <c:pt idx="3166">
                  <c:v>1.4407027354410999</c:v>
                </c:pt>
                <c:pt idx="3167">
                  <c:v>1.46887233804499</c:v>
                </c:pt>
                <c:pt idx="3168">
                  <c:v>1.41147929964061</c:v>
                </c:pt>
                <c:pt idx="3169">
                  <c:v>1.4119494977835501</c:v>
                </c:pt>
                <c:pt idx="3170">
                  <c:v>1.54421653143398</c:v>
                </c:pt>
                <c:pt idx="3171">
                  <c:v>1.47062743862617</c:v>
                </c:pt>
                <c:pt idx="3172">
                  <c:v>1.5450589869406099</c:v>
                </c:pt>
                <c:pt idx="3173">
                  <c:v>1.5005068659752201</c:v>
                </c:pt>
                <c:pt idx="3174">
                  <c:v>1.50058803313102</c:v>
                </c:pt>
                <c:pt idx="3175">
                  <c:v>1.7528514884680699</c:v>
                </c:pt>
                <c:pt idx="3176">
                  <c:v>1.9096313534966101</c:v>
                </c:pt>
                <c:pt idx="3177">
                  <c:v>2.03929093264182</c:v>
                </c:pt>
                <c:pt idx="3178">
                  <c:v>2.11667920969336</c:v>
                </c:pt>
                <c:pt idx="3179">
                  <c:v>2.1765668671727498</c:v>
                </c:pt>
                <c:pt idx="3180">
                  <c:v>2.0967815586482699</c:v>
                </c:pt>
                <c:pt idx="3181">
                  <c:v>1.9259057553094201</c:v>
                </c:pt>
                <c:pt idx="3182">
                  <c:v>1.98110959169123</c:v>
                </c:pt>
                <c:pt idx="3183">
                  <c:v>2.00007440965727</c:v>
                </c:pt>
                <c:pt idx="3184">
                  <c:v>1.92580614125063</c:v>
                </c:pt>
                <c:pt idx="3185">
                  <c:v>1.8540340004514899</c:v>
                </c:pt>
                <c:pt idx="3186">
                  <c:v>1.8362339410041499</c:v>
                </c:pt>
                <c:pt idx="3187">
                  <c:v>1.9254691672658399</c:v>
                </c:pt>
                <c:pt idx="3188">
                  <c:v>1.8714367298233101</c:v>
                </c:pt>
                <c:pt idx="3189">
                  <c:v>1.9807188030310601</c:v>
                </c:pt>
                <c:pt idx="3190">
                  <c:v>1.90720865455938</c:v>
                </c:pt>
                <c:pt idx="3191">
                  <c:v>1.9254517397248301</c:v>
                </c:pt>
                <c:pt idx="3192">
                  <c:v>1.9993235339942901</c:v>
                </c:pt>
                <c:pt idx="3193">
                  <c:v>2.1756215735350399</c:v>
                </c:pt>
                <c:pt idx="3194">
                  <c:v>2.0373257882757598</c:v>
                </c:pt>
                <c:pt idx="3195">
                  <c:v>2.0759659076781598</c:v>
                </c:pt>
                <c:pt idx="3196">
                  <c:v>2.0758558702215999</c:v>
                </c:pt>
                <c:pt idx="3197">
                  <c:v>2.1551088402196799</c:v>
                </c:pt>
                <c:pt idx="3198">
                  <c:v>2.1753122995254999</c:v>
                </c:pt>
                <c:pt idx="3199">
                  <c:v>2.1750535311680199</c:v>
                </c:pt>
                <c:pt idx="3200">
                  <c:v>2.0559434979914601</c:v>
                </c:pt>
                <c:pt idx="3201">
                  <c:v>2.0755601280731302</c:v>
                </c:pt>
                <c:pt idx="3202">
                  <c:v>2.0179906555792799</c:v>
                </c:pt>
                <c:pt idx="3203">
                  <c:v>1.98026016403771</c:v>
                </c:pt>
                <c:pt idx="3204">
                  <c:v>1.9804968283715001</c:v>
                </c:pt>
                <c:pt idx="3205">
                  <c:v>2.01802232140124</c:v>
                </c:pt>
                <c:pt idx="3206">
                  <c:v>1.9249117627885299</c:v>
                </c:pt>
                <c:pt idx="3207">
                  <c:v>1.94320280662172</c:v>
                </c:pt>
                <c:pt idx="3208">
                  <c:v>1.8531290020921201</c:v>
                </c:pt>
                <c:pt idx="3209">
                  <c:v>1.88879339661378</c:v>
                </c:pt>
                <c:pt idx="3210">
                  <c:v>2.0561341316816399</c:v>
                </c:pt>
                <c:pt idx="3211">
                  <c:v>2.01804310839481</c:v>
                </c:pt>
                <c:pt idx="3212">
                  <c:v>2.0179932411096502</c:v>
                </c:pt>
                <c:pt idx="3213">
                  <c:v>1.9067533021343701</c:v>
                </c:pt>
                <c:pt idx="3214">
                  <c:v>1.8709120762450899</c:v>
                </c:pt>
                <c:pt idx="3215">
                  <c:v>1.7498792760257</c:v>
                </c:pt>
                <c:pt idx="3216">
                  <c:v>1.7002010996063901</c:v>
                </c:pt>
                <c:pt idx="3217">
                  <c:v>1.6676779377827899</c:v>
                </c:pt>
                <c:pt idx="3218">
                  <c:v>1.60424208177977</c:v>
                </c:pt>
                <c:pt idx="3219">
                  <c:v>1.55814428015259</c:v>
                </c:pt>
                <c:pt idx="3220">
                  <c:v>1.5729335492432199</c:v>
                </c:pt>
                <c:pt idx="3221">
                  <c:v>1.4830257620080001</c:v>
                </c:pt>
                <c:pt idx="3222">
                  <c:v>1.49769013608677</c:v>
                </c:pt>
                <c:pt idx="3223">
                  <c:v>1.42557274145766</c:v>
                </c:pt>
                <c:pt idx="3224">
                  <c:v>1.4115772648608</c:v>
                </c:pt>
                <c:pt idx="3225">
                  <c:v>1.2900271910618499</c:v>
                </c:pt>
                <c:pt idx="3226">
                  <c:v>1.2262986064818899</c:v>
                </c:pt>
                <c:pt idx="3227">
                  <c:v>1.2015851827014601</c:v>
                </c:pt>
                <c:pt idx="3228">
                  <c:v>1.21392189211151</c:v>
                </c:pt>
                <c:pt idx="3229">
                  <c:v>1.26428117787836</c:v>
                </c:pt>
                <c:pt idx="3230">
                  <c:v>1.25252856538027</c:v>
                </c:pt>
                <c:pt idx="3231">
                  <c:v>1.2771100626785199</c:v>
                </c:pt>
                <c:pt idx="3232">
                  <c:v>1.2389353019673299</c:v>
                </c:pt>
                <c:pt idx="3233">
                  <c:v>1.26436708905346</c:v>
                </c:pt>
                <c:pt idx="3234">
                  <c:v>1.3164887642619401</c:v>
                </c:pt>
                <c:pt idx="3235">
                  <c:v>1.30336708946893</c:v>
                </c:pt>
                <c:pt idx="3236">
                  <c:v>1.3703587309779901</c:v>
                </c:pt>
                <c:pt idx="3237">
                  <c:v>1.37039817255373</c:v>
                </c:pt>
                <c:pt idx="3238">
                  <c:v>1.35678024018196</c:v>
                </c:pt>
                <c:pt idx="3239">
                  <c:v>1.35671696760769</c:v>
                </c:pt>
                <c:pt idx="3240">
                  <c:v>1.3034104445980299</c:v>
                </c:pt>
                <c:pt idx="3241">
                  <c:v>1.2391418691707099</c:v>
                </c:pt>
                <c:pt idx="3242">
                  <c:v>1.27738268348303</c:v>
                </c:pt>
                <c:pt idx="3243">
                  <c:v>1.2903950139354601</c:v>
                </c:pt>
                <c:pt idx="3244">
                  <c:v>1.1896827674602899</c:v>
                </c:pt>
                <c:pt idx="3245">
                  <c:v>1.1655698782103601</c:v>
                </c:pt>
                <c:pt idx="3246">
                  <c:v>1.2020917083740701</c:v>
                </c:pt>
                <c:pt idx="3247">
                  <c:v>1.20217232036509</c:v>
                </c:pt>
                <c:pt idx="3248">
                  <c:v>1.2270106863464001</c:v>
                </c:pt>
                <c:pt idx="3249">
                  <c:v>1.2274176790411999</c:v>
                </c:pt>
                <c:pt idx="3250">
                  <c:v>1.21493917068983</c:v>
                </c:pt>
                <c:pt idx="3251">
                  <c:v>1.2149894839409101</c:v>
                </c:pt>
                <c:pt idx="3252">
                  <c:v>1.2398765678013</c:v>
                </c:pt>
                <c:pt idx="3253">
                  <c:v>1.21483267095938</c:v>
                </c:pt>
                <c:pt idx="3254">
                  <c:v>1.20250945057696</c:v>
                </c:pt>
                <c:pt idx="3255">
                  <c:v>1.20231977868499</c:v>
                </c:pt>
                <c:pt idx="3256">
                  <c:v>1.17797743245347</c:v>
                </c:pt>
                <c:pt idx="3257">
                  <c:v>1.31737275812879</c:v>
                </c:pt>
                <c:pt idx="3258">
                  <c:v>1.3299940739826901</c:v>
                </c:pt>
                <c:pt idx="3259">
                  <c:v>1.4397878649649201</c:v>
                </c:pt>
                <c:pt idx="3260">
                  <c:v>1.5274397131572901</c:v>
                </c:pt>
                <c:pt idx="3261">
                  <c:v>1.5566669696031801</c:v>
                </c:pt>
                <c:pt idx="3262">
                  <c:v>1.63553363073159</c:v>
                </c:pt>
                <c:pt idx="3263">
                  <c:v>1.7001635826019299</c:v>
                </c:pt>
                <c:pt idx="3264">
                  <c:v>1.73346223223267</c:v>
                </c:pt>
                <c:pt idx="3265">
                  <c:v>1.73359864148272</c:v>
                </c:pt>
                <c:pt idx="3266">
                  <c:v>1.76737253087323</c:v>
                </c:pt>
                <c:pt idx="3267">
                  <c:v>1.8184157265404399</c:v>
                </c:pt>
                <c:pt idx="3268">
                  <c:v>1.7004070946237499</c:v>
                </c:pt>
                <c:pt idx="3269">
                  <c:v>1.7503807288015301</c:v>
                </c:pt>
                <c:pt idx="3270">
                  <c:v>1.70039779547141</c:v>
                </c:pt>
                <c:pt idx="3271">
                  <c:v>1.8356043793561301</c:v>
                </c:pt>
                <c:pt idx="3272">
                  <c:v>1.9067217526528899</c:v>
                </c:pt>
                <c:pt idx="3273">
                  <c:v>1.9244445900538001</c:v>
                </c:pt>
                <c:pt idx="3274">
                  <c:v>2.13468153930196</c:v>
                </c:pt>
                <c:pt idx="3275">
                  <c:v>2.2777986508935801</c:v>
                </c:pt>
                <c:pt idx="3276">
                  <c:v>2.3197003954337498</c:v>
                </c:pt>
                <c:pt idx="3277">
                  <c:v>2.4288875603948301</c:v>
                </c:pt>
                <c:pt idx="3278">
                  <c:v>2.5418770240200801</c:v>
                </c:pt>
                <c:pt idx="3279">
                  <c:v>2.6596125353347499</c:v>
                </c:pt>
                <c:pt idx="3280">
                  <c:v>2.6114111159043101</c:v>
                </c:pt>
                <c:pt idx="3281">
                  <c:v>2.49460442326364</c:v>
                </c:pt>
                <c:pt idx="3282">
                  <c:v>2.5412054527473802</c:v>
                </c:pt>
                <c:pt idx="3283">
                  <c:v>2.5643556568119199</c:v>
                </c:pt>
                <c:pt idx="3284">
                  <c:v>2.5409650165484101</c:v>
                </c:pt>
                <c:pt idx="3285">
                  <c:v>2.56433182694354</c:v>
                </c:pt>
                <c:pt idx="3286">
                  <c:v>2.5641146427369899</c:v>
                </c:pt>
                <c:pt idx="3287">
                  <c:v>2.4943786542742798</c:v>
                </c:pt>
                <c:pt idx="3288">
                  <c:v>2.51775479221565</c:v>
                </c:pt>
                <c:pt idx="3289">
                  <c:v>2.5172924512159902</c:v>
                </c:pt>
                <c:pt idx="3290">
                  <c:v>2.5170943433692101</c:v>
                </c:pt>
                <c:pt idx="3291">
                  <c:v>2.4942293955346599</c:v>
                </c:pt>
                <c:pt idx="3292">
                  <c:v>2.44873500493587</c:v>
                </c:pt>
                <c:pt idx="3293">
                  <c:v>2.4039245679688399</c:v>
                </c:pt>
                <c:pt idx="3294">
                  <c:v>2.3379597553476201</c:v>
                </c:pt>
                <c:pt idx="3295">
                  <c:v>2.4037399369361299</c:v>
                </c:pt>
                <c:pt idx="3296">
                  <c:v>2.3594077807501899</c:v>
                </c:pt>
                <c:pt idx="3297">
                  <c:v>2.3595697933504201</c:v>
                </c:pt>
                <c:pt idx="3298">
                  <c:v>2.2952864367733201</c:v>
                </c:pt>
                <c:pt idx="3299">
                  <c:v>2.2525008903772399</c:v>
                </c:pt>
                <c:pt idx="3300">
                  <c:v>2.2316994323494201</c:v>
                </c:pt>
                <c:pt idx="3301">
                  <c:v>2.27374505047292</c:v>
                </c:pt>
                <c:pt idx="3302">
                  <c:v>2.2112674585540999</c:v>
                </c:pt>
                <c:pt idx="3303">
                  <c:v>2.1909260361145599</c:v>
                </c:pt>
                <c:pt idx="3304">
                  <c:v>2.1501501380504502</c:v>
                </c:pt>
                <c:pt idx="3305">
                  <c:v>2.27374505047292</c:v>
                </c:pt>
                <c:pt idx="3306">
                  <c:v>2.1906389871423699</c:v>
                </c:pt>
                <c:pt idx="3307">
                  <c:v>2.15007810552606</c:v>
                </c:pt>
                <c:pt idx="3308">
                  <c:v>2.23203028930384</c:v>
                </c:pt>
                <c:pt idx="3309">
                  <c:v>2.11046474961051</c:v>
                </c:pt>
                <c:pt idx="3310">
                  <c:v>2.15071609588421</c:v>
                </c:pt>
                <c:pt idx="3311">
                  <c:v>2.0715085355217702</c:v>
                </c:pt>
                <c:pt idx="3312">
                  <c:v>2.0327431767356701</c:v>
                </c:pt>
                <c:pt idx="3313">
                  <c:v>2.0329770915944798</c:v>
                </c:pt>
                <c:pt idx="3314">
                  <c:v>1.92096745839566</c:v>
                </c:pt>
                <c:pt idx="3315">
                  <c:v>1.84937691660642</c:v>
                </c:pt>
                <c:pt idx="3316">
                  <c:v>1.7630953653986601</c:v>
                </c:pt>
                <c:pt idx="3317">
                  <c:v>1.7461946239728601</c:v>
                </c:pt>
                <c:pt idx="3318">
                  <c:v>1.76334341251256</c:v>
                </c:pt>
                <c:pt idx="3319">
                  <c:v>1.7132134980082001</c:v>
                </c:pt>
                <c:pt idx="3320">
                  <c:v>1.6483128855348499</c:v>
                </c:pt>
                <c:pt idx="3321">
                  <c:v>1.5396112566992</c:v>
                </c:pt>
                <c:pt idx="3322">
                  <c:v>1.5246010743138401</c:v>
                </c:pt>
                <c:pt idx="3323">
                  <c:v>1.45124090279361</c:v>
                </c:pt>
                <c:pt idx="3324">
                  <c:v>1.4369387214073801</c:v>
                </c:pt>
                <c:pt idx="3325">
                  <c:v>1.32701839418754</c:v>
                </c:pt>
                <c:pt idx="3326">
                  <c:v>1.2872943022830501</c:v>
                </c:pt>
                <c:pt idx="3327">
                  <c:v>1.3669217303908401</c:v>
                </c:pt>
                <c:pt idx="3328">
                  <c:v>1.3533257809413599</c:v>
                </c:pt>
                <c:pt idx="3329">
                  <c:v>1.4224622508335201</c:v>
                </c:pt>
                <c:pt idx="3330">
                  <c:v>1.3673395545706399</c:v>
                </c:pt>
                <c:pt idx="3331">
                  <c:v>1.4362635245494599</c:v>
                </c:pt>
                <c:pt idx="3332">
                  <c:v>1.4076860681354399</c:v>
                </c:pt>
                <c:pt idx="3333">
                  <c:v>1.49466343018709</c:v>
                </c:pt>
                <c:pt idx="3334">
                  <c:v>1.4947424344265601</c:v>
                </c:pt>
                <c:pt idx="3335">
                  <c:v>1.4658883802623901</c:v>
                </c:pt>
                <c:pt idx="3336">
                  <c:v>1.43725093683382</c:v>
                </c:pt>
                <c:pt idx="3337">
                  <c:v>1.4090812401919799</c:v>
                </c:pt>
                <c:pt idx="3338">
                  <c:v>1.39474249209442</c:v>
                </c:pt>
                <c:pt idx="3339">
                  <c:v>1.40828084783245</c:v>
                </c:pt>
                <c:pt idx="3340">
                  <c:v>1.35380454020347</c:v>
                </c:pt>
                <c:pt idx="3341">
                  <c:v>1.4518876261949201</c:v>
                </c:pt>
                <c:pt idx="3342">
                  <c:v>1.4091880583822201</c:v>
                </c:pt>
                <c:pt idx="3343">
                  <c:v>1.4375810182708999</c:v>
                </c:pt>
                <c:pt idx="3344">
                  <c:v>1.3406249241739501</c:v>
                </c:pt>
                <c:pt idx="3345">
                  <c:v>1.3951610390909599</c:v>
                </c:pt>
                <c:pt idx="3346">
                  <c:v>1.4518959106982301</c:v>
                </c:pt>
                <c:pt idx="3347">
                  <c:v>1.4520613855690501</c:v>
                </c:pt>
                <c:pt idx="3348">
                  <c:v>1.4238034668961199</c:v>
                </c:pt>
                <c:pt idx="3349">
                  <c:v>1.4518283581096401</c:v>
                </c:pt>
                <c:pt idx="3350">
                  <c:v>1.4519309261469799</c:v>
                </c:pt>
                <c:pt idx="3351">
                  <c:v>1.50998008753363</c:v>
                </c:pt>
                <c:pt idx="3352">
                  <c:v>1.50994151344923</c:v>
                </c:pt>
                <c:pt idx="3353">
                  <c:v>1.5699503780047599</c:v>
                </c:pt>
                <c:pt idx="3354">
                  <c:v>1.5393500406987299</c:v>
                </c:pt>
                <c:pt idx="3355">
                  <c:v>1.55433606753807</c:v>
                </c:pt>
                <c:pt idx="3356">
                  <c:v>1.55433096460894</c:v>
                </c:pt>
                <c:pt idx="3357">
                  <c:v>1.5382844181969599</c:v>
                </c:pt>
                <c:pt idx="3358">
                  <c:v>1.53786015817028</c:v>
                </c:pt>
                <c:pt idx="3359">
                  <c:v>1.5078795826606799</c:v>
                </c:pt>
                <c:pt idx="3360">
                  <c:v>1.5851417227114599</c:v>
                </c:pt>
                <c:pt idx="3361">
                  <c:v>1.6483605682410301</c:v>
                </c:pt>
                <c:pt idx="3362">
                  <c:v>1.6483727161909301</c:v>
                </c:pt>
                <c:pt idx="3363">
                  <c:v>1.60095374012609</c:v>
                </c:pt>
                <c:pt idx="3364">
                  <c:v>1.6166077496037401</c:v>
                </c:pt>
                <c:pt idx="3365">
                  <c:v>1.5699342825409499</c:v>
                </c:pt>
                <c:pt idx="3366">
                  <c:v>1.58400959209077</c:v>
                </c:pt>
                <c:pt idx="3367">
                  <c:v>1.5076548168331201</c:v>
                </c:pt>
                <c:pt idx="3368">
                  <c:v>1.5399518423280401</c:v>
                </c:pt>
                <c:pt idx="3369">
                  <c:v>1.6168420293953101</c:v>
                </c:pt>
                <c:pt idx="3370">
                  <c:v>1.6325665598843599</c:v>
                </c:pt>
                <c:pt idx="3371">
                  <c:v>1.61681666515966</c:v>
                </c:pt>
                <c:pt idx="3372">
                  <c:v>1.66492653144515</c:v>
                </c:pt>
                <c:pt idx="3373">
                  <c:v>1.7306678061302601</c:v>
                </c:pt>
                <c:pt idx="3374">
                  <c:v>1.9396573765876099</c:v>
                </c:pt>
                <c:pt idx="3375">
                  <c:v>1.9763965853738199</c:v>
                </c:pt>
                <c:pt idx="3376">
                  <c:v>2.0518117193979499</c:v>
                </c:pt>
                <c:pt idx="3377">
                  <c:v>2.1900630030814101</c:v>
                </c:pt>
                <c:pt idx="3378">
                  <c:v>2.2519113861306401</c:v>
                </c:pt>
                <c:pt idx="3379">
                  <c:v>2.3371066672460699</c:v>
                </c:pt>
                <c:pt idx="3380">
                  <c:v>2.3152923439365498</c:v>
                </c:pt>
                <c:pt idx="3381">
                  <c:v>2.2308680255534399</c:v>
                </c:pt>
                <c:pt idx="3382">
                  <c:v>2.27252979858183</c:v>
                </c:pt>
                <c:pt idx="3383">
                  <c:v>2.3582175660014801</c:v>
                </c:pt>
                <c:pt idx="3384">
                  <c:v>2.25180200553485</c:v>
                </c:pt>
                <c:pt idx="3385">
                  <c:v>2.29386554705943</c:v>
                </c:pt>
                <c:pt idx="3386">
                  <c:v>2.3152050875710102</c:v>
                </c:pt>
                <c:pt idx="3387">
                  <c:v>2.2307650884308199</c:v>
                </c:pt>
                <c:pt idx="3388">
                  <c:v>2.2933458314332298</c:v>
                </c:pt>
                <c:pt idx="3389">
                  <c:v>2.35765728365056</c:v>
                </c:pt>
                <c:pt idx="3390">
                  <c:v>2.3575566983346699</c:v>
                </c:pt>
                <c:pt idx="3391">
                  <c:v>2.2719186907614599</c:v>
                </c:pt>
                <c:pt idx="3392">
                  <c:v>2.1686035074279202</c:v>
                </c:pt>
                <c:pt idx="3393">
                  <c:v>2.14831517826181</c:v>
                </c:pt>
                <c:pt idx="3394">
                  <c:v>2.2298735368193099</c:v>
                </c:pt>
                <c:pt idx="3395">
                  <c:v>2.2715066137275399</c:v>
                </c:pt>
                <c:pt idx="3396">
                  <c:v>2.0693753610699299</c:v>
                </c:pt>
                <c:pt idx="3397">
                  <c:v>2.06934748860755</c:v>
                </c:pt>
                <c:pt idx="3398">
                  <c:v>1.9929593649705399</c:v>
                </c:pt>
                <c:pt idx="3399">
                  <c:v>1.9930651986824901</c:v>
                </c:pt>
                <c:pt idx="3400">
                  <c:v>2.0694590902083299</c:v>
                </c:pt>
                <c:pt idx="3401">
                  <c:v>2.1285490848771</c:v>
                </c:pt>
                <c:pt idx="3402">
                  <c:v>2.0118272107608801</c:v>
                </c:pt>
                <c:pt idx="3403">
                  <c:v>2.0888523197572701</c:v>
                </c:pt>
                <c:pt idx="3404">
                  <c:v>1.95566033597725</c:v>
                </c:pt>
                <c:pt idx="3405">
                  <c:v>2.0309186867496498</c:v>
                </c:pt>
                <c:pt idx="3406">
                  <c:v>2.0503600731439402</c:v>
                </c:pt>
                <c:pt idx="3407">
                  <c:v>1.8653764528569501</c:v>
                </c:pt>
                <c:pt idx="3408">
                  <c:v>1.90069843770866</c:v>
                </c:pt>
                <c:pt idx="3409">
                  <c:v>1.86514088624342</c:v>
                </c:pt>
                <c:pt idx="3410">
                  <c:v>1.8298708857119601</c:v>
                </c:pt>
                <c:pt idx="3411">
                  <c:v>1.74471502744958</c:v>
                </c:pt>
                <c:pt idx="3412">
                  <c:v>1.6303232432550001</c:v>
                </c:pt>
                <c:pt idx="3413">
                  <c:v>1.58361917601949</c:v>
                </c:pt>
                <c:pt idx="3414">
                  <c:v>1.5378786165835401</c:v>
                </c:pt>
                <c:pt idx="3415">
                  <c:v>1.53747372299351</c:v>
                </c:pt>
                <c:pt idx="3416">
                  <c:v>1.5690468978165799</c:v>
                </c:pt>
                <c:pt idx="3417">
                  <c:v>1.5366835331701301</c:v>
                </c:pt>
                <c:pt idx="3418">
                  <c:v>1.47745675729379</c:v>
                </c:pt>
                <c:pt idx="3419">
                  <c:v>1.5366104914419401</c:v>
                </c:pt>
                <c:pt idx="3420">
                  <c:v>1.46292091249028</c:v>
                </c:pt>
                <c:pt idx="3421">
                  <c:v>1.35124096189482</c:v>
                </c:pt>
                <c:pt idx="3422">
                  <c:v>1.27219526568498</c:v>
                </c:pt>
                <c:pt idx="3423">
                  <c:v>1.2467437227881399</c:v>
                </c:pt>
                <c:pt idx="3424">
                  <c:v>1.1848159278197801</c:v>
                </c:pt>
                <c:pt idx="3425">
                  <c:v>1.2594986936280099</c:v>
                </c:pt>
                <c:pt idx="3426">
                  <c:v>1.33801531541531</c:v>
                </c:pt>
                <c:pt idx="3427">
                  <c:v>1.3650702907891501</c:v>
                </c:pt>
                <c:pt idx="3428">
                  <c:v>1.35378399614473</c:v>
                </c:pt>
                <c:pt idx="3429">
                  <c:v>1.32604751778629</c:v>
                </c:pt>
                <c:pt idx="3430">
                  <c:v>1.3140811403794099</c:v>
                </c:pt>
                <c:pt idx="3431">
                  <c:v>1.3822002731372001</c:v>
                </c:pt>
                <c:pt idx="3432">
                  <c:v>1.5283412516866399</c:v>
                </c:pt>
                <c:pt idx="3433">
                  <c:v>1.49690555131619</c:v>
                </c:pt>
                <c:pt idx="3434">
                  <c:v>1.3824028743458801</c:v>
                </c:pt>
                <c:pt idx="3435">
                  <c:v>1.3806135801200801</c:v>
                </c:pt>
                <c:pt idx="3436">
                  <c:v>1.3019003477423401</c:v>
                </c:pt>
                <c:pt idx="3437">
                  <c:v>1.35388988822427</c:v>
                </c:pt>
                <c:pt idx="3438">
                  <c:v>1.2614452778010301</c:v>
                </c:pt>
                <c:pt idx="3439">
                  <c:v>1.2614867235320399</c:v>
                </c:pt>
                <c:pt idx="3440">
                  <c:v>1.2616194498479001</c:v>
                </c:pt>
                <c:pt idx="3441">
                  <c:v>1.27538449626897</c:v>
                </c:pt>
                <c:pt idx="3442">
                  <c:v>1.2763023975879</c:v>
                </c:pt>
                <c:pt idx="3443">
                  <c:v>1.26240776259815</c:v>
                </c:pt>
                <c:pt idx="3444">
                  <c:v>1.3686162173227201</c:v>
                </c:pt>
                <c:pt idx="3445">
                  <c:v>1.36854024803829</c:v>
                </c:pt>
                <c:pt idx="3446">
                  <c:v>1.35498711731954</c:v>
                </c:pt>
                <c:pt idx="3447">
                  <c:v>1.3685577833520901</c:v>
                </c:pt>
                <c:pt idx="3448">
                  <c:v>1.3957427574882999</c:v>
                </c:pt>
                <c:pt idx="3449">
                  <c:v>1.48158772744413</c:v>
                </c:pt>
                <c:pt idx="3450">
                  <c:v>1.5549471657143401</c:v>
                </c:pt>
                <c:pt idx="3451">
                  <c:v>1.6018996185713099</c:v>
                </c:pt>
                <c:pt idx="3452">
                  <c:v>1.6975736032086299</c:v>
                </c:pt>
                <c:pt idx="3453">
                  <c:v>1.7624188020612299</c:v>
                </c:pt>
                <c:pt idx="3454">
                  <c:v>1.7806367796354901</c:v>
                </c:pt>
                <c:pt idx="3455">
                  <c:v>1.7438449988508999</c:v>
                </c:pt>
                <c:pt idx="3456">
                  <c:v>1.8300561891090701</c:v>
                </c:pt>
                <c:pt idx="3457">
                  <c:v>1.90166478601727</c:v>
                </c:pt>
                <c:pt idx="3458">
                  <c:v>1.9754700339654501</c:v>
                </c:pt>
                <c:pt idx="3459">
                  <c:v>2.0337832635445898</c:v>
                </c:pt>
                <c:pt idx="3460">
                  <c:v>1.9957771534421</c:v>
                </c:pt>
                <c:pt idx="3461">
                  <c:v>1.99564149807105</c:v>
                </c:pt>
                <c:pt idx="3462">
                  <c:v>1.95836569036551</c:v>
                </c:pt>
                <c:pt idx="3463">
                  <c:v>1.9398500749496499</c:v>
                </c:pt>
                <c:pt idx="3464">
                  <c:v>1.99523596409737</c:v>
                </c:pt>
                <c:pt idx="3465">
                  <c:v>1.88521849996131</c:v>
                </c:pt>
                <c:pt idx="3466">
                  <c:v>1.9027567407469399</c:v>
                </c:pt>
                <c:pt idx="3467">
                  <c:v>1.88419117487055</c:v>
                </c:pt>
                <c:pt idx="3468">
                  <c:v>1.9383755905231701</c:v>
                </c:pt>
                <c:pt idx="3469">
                  <c:v>1.93858993877624</c:v>
                </c:pt>
                <c:pt idx="3470">
                  <c:v>1.99468251922105</c:v>
                </c:pt>
                <c:pt idx="3471">
                  <c:v>2.23187801791972</c:v>
                </c:pt>
                <c:pt idx="3472">
                  <c:v>2.3382628292575101</c:v>
                </c:pt>
                <c:pt idx="3473">
                  <c:v>2.3591879977352201</c:v>
                </c:pt>
                <c:pt idx="3474">
                  <c:v>2.4468342279870199</c:v>
                </c:pt>
                <c:pt idx="3475">
                  <c:v>2.37978563225608</c:v>
                </c:pt>
                <c:pt idx="3476">
                  <c:v>2.3152025989149201</c:v>
                </c:pt>
                <c:pt idx="3477">
                  <c:v>2.3151796557789401</c:v>
                </c:pt>
                <c:pt idx="3478">
                  <c:v>2.1896670277813501</c:v>
                </c:pt>
                <c:pt idx="3479">
                  <c:v>2.1291123711353199</c:v>
                </c:pt>
                <c:pt idx="3480">
                  <c:v>2.1286939726156802</c:v>
                </c:pt>
                <c:pt idx="3481">
                  <c:v>2.20963188653056</c:v>
                </c:pt>
                <c:pt idx="3482">
                  <c:v>2.2727382589334999</c:v>
                </c:pt>
                <c:pt idx="3483">
                  <c:v>2.2721125487312701</c:v>
                </c:pt>
                <c:pt idx="3484">
                  <c:v>2.3362992119790902</c:v>
                </c:pt>
                <c:pt idx="3485">
                  <c:v>2.33653767681399</c:v>
                </c:pt>
                <c:pt idx="3486">
                  <c:v>2.3362695801815101</c:v>
                </c:pt>
                <c:pt idx="3487">
                  <c:v>2.2724925159512299</c:v>
                </c:pt>
                <c:pt idx="3488">
                  <c:v>2.1287305940473402</c:v>
                </c:pt>
                <c:pt idx="3489">
                  <c:v>2.1287305940473402</c:v>
                </c:pt>
                <c:pt idx="3490">
                  <c:v>2.08897640423735</c:v>
                </c:pt>
                <c:pt idx="3491">
                  <c:v>2.0892445953410599</c:v>
                </c:pt>
                <c:pt idx="3492">
                  <c:v>2.0501450228938598</c:v>
                </c:pt>
                <c:pt idx="3493">
                  <c:v>1.9934008593967201</c:v>
                </c:pt>
                <c:pt idx="3494">
                  <c:v>1.99361242851016</c:v>
                </c:pt>
                <c:pt idx="3495">
                  <c:v>1.99352196738689</c:v>
                </c:pt>
                <c:pt idx="3496">
                  <c:v>1.99361242851016</c:v>
                </c:pt>
                <c:pt idx="3497">
                  <c:v>1.9747779357766599</c:v>
                </c:pt>
                <c:pt idx="3498">
                  <c:v>1.9191883604297799</c:v>
                </c:pt>
                <c:pt idx="3499">
                  <c:v>1.9194530723781</c:v>
                </c:pt>
                <c:pt idx="3500">
                  <c:v>1.9375754464096</c:v>
                </c:pt>
                <c:pt idx="3501">
                  <c:v>1.91945439909851</c:v>
                </c:pt>
                <c:pt idx="3502">
                  <c:v>1.8478394906293001</c:v>
                </c:pt>
                <c:pt idx="3503">
                  <c:v>1.8129408184131499</c:v>
                </c:pt>
                <c:pt idx="3504">
                  <c:v>1.84779895841931</c:v>
                </c:pt>
                <c:pt idx="3505">
                  <c:v>1.7955151908826501</c:v>
                </c:pt>
                <c:pt idx="3506">
                  <c:v>1.7784776798737101</c:v>
                </c:pt>
                <c:pt idx="3507">
                  <c:v>1.76333766303246</c:v>
                </c:pt>
                <c:pt idx="3508">
                  <c:v>1.6617741108986099</c:v>
                </c:pt>
                <c:pt idx="3509">
                  <c:v>1.61521416190807</c:v>
                </c:pt>
                <c:pt idx="3510">
                  <c:v>1.53720485157202</c:v>
                </c:pt>
                <c:pt idx="3511">
                  <c:v>1.4658368469237899</c:v>
                </c:pt>
                <c:pt idx="3512">
                  <c:v>1.4787541028351101</c:v>
                </c:pt>
                <c:pt idx="3513">
                  <c:v>1.3811292755472699</c:v>
                </c:pt>
                <c:pt idx="3514">
                  <c:v>1.3530872328738599</c:v>
                </c:pt>
                <c:pt idx="3515">
                  <c:v>1.33894231301195</c:v>
                </c:pt>
                <c:pt idx="3516">
                  <c:v>1.35374891486237</c:v>
                </c:pt>
                <c:pt idx="3517">
                  <c:v>1.38108121172494</c:v>
                </c:pt>
                <c:pt idx="3518">
                  <c:v>1.3110478035684701</c:v>
                </c:pt>
                <c:pt idx="3519">
                  <c:v>1.32526447306955</c:v>
                </c:pt>
                <c:pt idx="3520">
                  <c:v>1.2594121963612299</c:v>
                </c:pt>
                <c:pt idx="3521">
                  <c:v>1.2855936964507499</c:v>
                </c:pt>
                <c:pt idx="3522">
                  <c:v>1.2463308113288101</c:v>
                </c:pt>
                <c:pt idx="3523">
                  <c:v>1.3242124599063401</c:v>
                </c:pt>
                <c:pt idx="3524">
                  <c:v>1.3642847216307701</c:v>
                </c:pt>
                <c:pt idx="3525">
                  <c:v>1.4768719840606099</c:v>
                </c:pt>
                <c:pt idx="3526">
                  <c:v>1.58412813881797</c:v>
                </c:pt>
                <c:pt idx="3527">
                  <c:v>1.5102758076900999</c:v>
                </c:pt>
                <c:pt idx="3528">
                  <c:v>1.52653642335285</c:v>
                </c:pt>
                <c:pt idx="3529">
                  <c:v>1.55740109412703</c:v>
                </c:pt>
                <c:pt idx="3530">
                  <c:v>1.5571150259630899</c:v>
                </c:pt>
                <c:pt idx="3531">
                  <c:v>1.5271262652819899</c:v>
                </c:pt>
                <c:pt idx="3532">
                  <c:v>1.4847127725235101</c:v>
                </c:pt>
                <c:pt idx="3533">
                  <c:v>1.38211856140582</c:v>
                </c:pt>
                <c:pt idx="3534">
                  <c:v>1.26200486267727</c:v>
                </c:pt>
                <c:pt idx="3535">
                  <c:v>1.1974283397197301</c:v>
                </c:pt>
                <c:pt idx="3536">
                  <c:v>1.16134533678109</c:v>
                </c:pt>
                <c:pt idx="3537">
                  <c:v>1.1377283268373899</c:v>
                </c:pt>
                <c:pt idx="3538">
                  <c:v>1.12799970889032</c:v>
                </c:pt>
                <c:pt idx="3539">
                  <c:v>1.1262473625153</c:v>
                </c:pt>
                <c:pt idx="3540">
                  <c:v>1.15095973896657</c:v>
                </c:pt>
                <c:pt idx="3541">
                  <c:v>1.2247715077616099</c:v>
                </c:pt>
                <c:pt idx="3542">
                  <c:v>1.26322307402817</c:v>
                </c:pt>
                <c:pt idx="3543">
                  <c:v>1.28904720365478</c:v>
                </c:pt>
                <c:pt idx="3544">
                  <c:v>1.3154105140729699</c:v>
                </c:pt>
                <c:pt idx="3545">
                  <c:v>1.4101927578898501</c:v>
                </c:pt>
                <c:pt idx="3546">
                  <c:v>1.51010280520644</c:v>
                </c:pt>
                <c:pt idx="3547">
                  <c:v>1.6173009814922601</c:v>
                </c:pt>
                <c:pt idx="3548">
                  <c:v>1.696575101309</c:v>
                </c:pt>
                <c:pt idx="3549">
                  <c:v>1.7460501756689599</c:v>
                </c:pt>
                <c:pt idx="3550">
                  <c:v>1.7125519421456501</c:v>
                </c:pt>
                <c:pt idx="3551">
                  <c:v>1.6326330033830001</c:v>
                </c:pt>
                <c:pt idx="3552">
                  <c:v>1.55382187102113</c:v>
                </c:pt>
                <c:pt idx="3553">
                  <c:v>1.5370711301578699</c:v>
                </c:pt>
                <c:pt idx="3554">
                  <c:v>1.6965036404341101</c:v>
                </c:pt>
                <c:pt idx="3555">
                  <c:v>1.7804146504527201</c:v>
                </c:pt>
                <c:pt idx="3556">
                  <c:v>1.86738680763585</c:v>
                </c:pt>
                <c:pt idx="3557">
                  <c:v>1.92110707442788</c:v>
                </c:pt>
                <c:pt idx="3558">
                  <c:v>1.9397200125676499</c:v>
                </c:pt>
                <c:pt idx="3559">
                  <c:v>1.93834148068766</c:v>
                </c:pt>
                <c:pt idx="3560">
                  <c:v>2.0306375948186099</c:v>
                </c:pt>
                <c:pt idx="3561">
                  <c:v>1.9387043535085899</c:v>
                </c:pt>
                <c:pt idx="3562">
                  <c:v>1.84847766228628</c:v>
                </c:pt>
                <c:pt idx="3563">
                  <c:v>1.9573344957593</c:v>
                </c:pt>
                <c:pt idx="3564">
                  <c:v>2.0910294709545001</c:v>
                </c:pt>
                <c:pt idx="3565">
                  <c:v>2.0907356217888702</c:v>
                </c:pt>
                <c:pt idx="3566">
                  <c:v>2.11088688762577</c:v>
                </c:pt>
                <c:pt idx="3567">
                  <c:v>2.3390412859334302</c:v>
                </c:pt>
                <c:pt idx="3568">
                  <c:v>2.38241937844447</c:v>
                </c:pt>
                <c:pt idx="3569">
                  <c:v>2.3363305897976399</c:v>
                </c:pt>
                <c:pt idx="3570">
                  <c:v>2.4039193386295601</c:v>
                </c:pt>
                <c:pt idx="3571">
                  <c:v>2.5162584918830802</c:v>
                </c:pt>
                <c:pt idx="3572">
                  <c:v>2.5620811110716701</c:v>
                </c:pt>
                <c:pt idx="3573">
                  <c:v>2.5599262319678102</c:v>
                </c:pt>
                <c:pt idx="3574">
                  <c:v>2.5840189914879299</c:v>
                </c:pt>
                <c:pt idx="3575">
                  <c:v>2.4696414754313998</c:v>
                </c:pt>
                <c:pt idx="3576">
                  <c:v>2.31411003036584</c:v>
                </c:pt>
                <c:pt idx="3577">
                  <c:v>2.29366464788251</c:v>
                </c:pt>
                <c:pt idx="3578">
                  <c:v>2.23059294903122</c:v>
                </c:pt>
                <c:pt idx="3579">
                  <c:v>2.31358833401619</c:v>
                </c:pt>
                <c:pt idx="3580">
                  <c:v>2.2304892281433601</c:v>
                </c:pt>
                <c:pt idx="3581">
                  <c:v>2.1487174481101698</c:v>
                </c:pt>
                <c:pt idx="3582">
                  <c:v>1.9752926645321001</c:v>
                </c:pt>
                <c:pt idx="3583">
                  <c:v>1.9557345396235399</c:v>
                </c:pt>
                <c:pt idx="3584">
                  <c:v>2.0120592069133698</c:v>
                </c:pt>
                <c:pt idx="3585">
                  <c:v>1.97394162600362</c:v>
                </c:pt>
                <c:pt idx="3586">
                  <c:v>1.9188449951987101</c:v>
                </c:pt>
                <c:pt idx="3587">
                  <c:v>1.8831469029422301</c:v>
                </c:pt>
                <c:pt idx="3588">
                  <c:v>1.8650889323870501</c:v>
                </c:pt>
                <c:pt idx="3589">
                  <c:v>1.8831222580831499</c:v>
                </c:pt>
                <c:pt idx="3590">
                  <c:v>1.8297771283513</c:v>
                </c:pt>
                <c:pt idx="3591">
                  <c:v>1.7949160307529299</c:v>
                </c:pt>
                <c:pt idx="3592">
                  <c:v>1.72678146685564</c:v>
                </c:pt>
                <c:pt idx="3593">
                  <c:v>1.7262796262217801</c:v>
                </c:pt>
                <c:pt idx="3594">
                  <c:v>1.6623885288423099</c:v>
                </c:pt>
                <c:pt idx="3595">
                  <c:v>1.61484283729073</c:v>
                </c:pt>
                <c:pt idx="3596">
                  <c:v>1.5681137959464899</c:v>
                </c:pt>
                <c:pt idx="3597">
                  <c:v>1.58398403263036</c:v>
                </c:pt>
                <c:pt idx="3598">
                  <c:v>1.5232210273443101</c:v>
                </c:pt>
                <c:pt idx="3599">
                  <c:v>1.5083819872397599</c:v>
                </c:pt>
                <c:pt idx="3600">
                  <c:v>1.52338740072593</c:v>
                </c:pt>
                <c:pt idx="3601">
                  <c:v>1.43530740809044</c:v>
                </c:pt>
                <c:pt idx="3602">
                  <c:v>1.4076192124683</c:v>
                </c:pt>
                <c:pt idx="3603">
                  <c:v>1.3384145564554299</c:v>
                </c:pt>
                <c:pt idx="3604">
                  <c:v>1.4207088651763999</c:v>
                </c:pt>
                <c:pt idx="3605">
                  <c:v>1.3265514602769899</c:v>
                </c:pt>
                <c:pt idx="3606">
                  <c:v>1.4943924861688</c:v>
                </c:pt>
                <c:pt idx="3607">
                  <c:v>1.50853061623931</c:v>
                </c:pt>
                <c:pt idx="3608">
                  <c:v>1.4646636441976799</c:v>
                </c:pt>
                <c:pt idx="3609">
                  <c:v>1.40687356916956</c:v>
                </c:pt>
                <c:pt idx="3610">
                  <c:v>1.4056502363935699</c:v>
                </c:pt>
                <c:pt idx="3611">
                  <c:v>1.42223571008901</c:v>
                </c:pt>
                <c:pt idx="3612">
                  <c:v>1.33782358268447</c:v>
                </c:pt>
                <c:pt idx="3613">
                  <c:v>1.3391380421520001</c:v>
                </c:pt>
                <c:pt idx="3614">
                  <c:v>1.3528336461574999</c:v>
                </c:pt>
                <c:pt idx="3615">
                  <c:v>1.3118834471312399</c:v>
                </c:pt>
                <c:pt idx="3616">
                  <c:v>1.2849449940061901</c:v>
                </c:pt>
                <c:pt idx="3617">
                  <c:v>1.30028657167419</c:v>
                </c:pt>
                <c:pt idx="3618">
                  <c:v>1.33972235932118</c:v>
                </c:pt>
                <c:pt idx="3619">
                  <c:v>1.2357425656612</c:v>
                </c:pt>
                <c:pt idx="3620">
                  <c:v>1.2454651724882499</c:v>
                </c:pt>
                <c:pt idx="3621">
                  <c:v>1.2968892952240001</c:v>
                </c:pt>
                <c:pt idx="3622">
                  <c:v>1.3373785734258301</c:v>
                </c:pt>
                <c:pt idx="3623">
                  <c:v>1.22322947418673</c:v>
                </c:pt>
                <c:pt idx="3624">
                  <c:v>1.40801774699099</c:v>
                </c:pt>
                <c:pt idx="3625">
                  <c:v>1.3008486921922</c:v>
                </c:pt>
                <c:pt idx="3626">
                  <c:v>1.4220207454809799</c:v>
                </c:pt>
                <c:pt idx="3627">
                  <c:v>1.42343725743864</c:v>
                </c:pt>
                <c:pt idx="3628">
                  <c:v>1.4522966119362299</c:v>
                </c:pt>
                <c:pt idx="3629">
                  <c:v>1.4400014999292501</c:v>
                </c:pt>
                <c:pt idx="3630">
                  <c:v>1.4558252036988999</c:v>
                </c:pt>
                <c:pt idx="3631">
                  <c:v>1.4567414086522701</c:v>
                </c:pt>
                <c:pt idx="3632">
                  <c:v>1.44271813399025</c:v>
                </c:pt>
                <c:pt idx="3633">
                  <c:v>1.4287181778292599</c:v>
                </c:pt>
                <c:pt idx="3634">
                  <c:v>1.4286727688587599</c:v>
                </c:pt>
                <c:pt idx="3635">
                  <c:v>1.41252480308524</c:v>
                </c:pt>
                <c:pt idx="3636">
                  <c:v>1.40043357521131</c:v>
                </c:pt>
                <c:pt idx="3637">
                  <c:v>1.3713361181507899</c:v>
                </c:pt>
                <c:pt idx="3638">
                  <c:v>1.3439065148787199</c:v>
                </c:pt>
                <c:pt idx="3639">
                  <c:v>1.3439000109911201</c:v>
                </c:pt>
                <c:pt idx="3640">
                  <c:v>1.3440874208164899</c:v>
                </c:pt>
                <c:pt idx="3641">
                  <c:v>1.3581580710966299</c:v>
                </c:pt>
                <c:pt idx="3642">
                  <c:v>1.3581245733487599</c:v>
                </c:pt>
                <c:pt idx="3643">
                  <c:v>1.37121765447658</c:v>
                </c:pt>
                <c:pt idx="3644">
                  <c:v>1.38539756101109</c:v>
                </c:pt>
                <c:pt idx="3645">
                  <c:v>1.3711391570064</c:v>
                </c:pt>
                <c:pt idx="3646">
                  <c:v>1.3846595058084901</c:v>
                </c:pt>
                <c:pt idx="3647">
                  <c:v>1.3573624294062201</c:v>
                </c:pt>
                <c:pt idx="3648">
                  <c:v>1.3300264216381701</c:v>
                </c:pt>
                <c:pt idx="3649">
                  <c:v>1.37053336248249</c:v>
                </c:pt>
                <c:pt idx="3650">
                  <c:v>1.3560440089310799</c:v>
                </c:pt>
                <c:pt idx="3651">
                  <c:v>1.3695813089252999</c:v>
                </c:pt>
                <c:pt idx="3652">
                  <c:v>1.3831599494119799</c:v>
                </c:pt>
                <c:pt idx="3653">
                  <c:v>1.39655464811861</c:v>
                </c:pt>
                <c:pt idx="3654">
                  <c:v>1.48182364267189</c:v>
                </c:pt>
                <c:pt idx="3655">
                  <c:v>1.5261615233583199</c:v>
                </c:pt>
                <c:pt idx="3656">
                  <c:v>1.52614385114365</c:v>
                </c:pt>
                <c:pt idx="3657">
                  <c:v>1.5565170924066001</c:v>
                </c:pt>
                <c:pt idx="3658">
                  <c:v>1.6334520592787301</c:v>
                </c:pt>
                <c:pt idx="3659">
                  <c:v>1.6183256061264899</c:v>
                </c:pt>
                <c:pt idx="3660">
                  <c:v>1.60318592921021</c:v>
                </c:pt>
                <c:pt idx="3661">
                  <c:v>1.68176579293363</c:v>
                </c:pt>
                <c:pt idx="3662">
                  <c:v>1.8336191509362201</c:v>
                </c:pt>
                <c:pt idx="3663">
                  <c:v>1.8342692040731501</c:v>
                </c:pt>
                <c:pt idx="3664">
                  <c:v>1.8344527328901299</c:v>
                </c:pt>
                <c:pt idx="3665">
                  <c:v>1.8688454288512799</c:v>
                </c:pt>
                <c:pt idx="3666">
                  <c:v>1.92276383074854</c:v>
                </c:pt>
                <c:pt idx="3667">
                  <c:v>1.76479802267973</c:v>
                </c:pt>
                <c:pt idx="3668">
                  <c:v>1.73046386262518</c:v>
                </c:pt>
                <c:pt idx="3669">
                  <c:v>1.6818646215017099</c:v>
                </c:pt>
                <c:pt idx="3670">
                  <c:v>1.6815487976539301</c:v>
                </c:pt>
                <c:pt idx="3671">
                  <c:v>1.6810882326101</c:v>
                </c:pt>
                <c:pt idx="3672">
                  <c:v>1.58724350224523</c:v>
                </c:pt>
                <c:pt idx="3673">
                  <c:v>1.60275916445232</c:v>
                </c:pt>
                <c:pt idx="3674">
                  <c:v>1.6493786223886799</c:v>
                </c:pt>
                <c:pt idx="3675">
                  <c:v>1.64933507687436</c:v>
                </c:pt>
                <c:pt idx="3676">
                  <c:v>1.63316154237425</c:v>
                </c:pt>
                <c:pt idx="3677">
                  <c:v>1.5866598966110701</c:v>
                </c:pt>
                <c:pt idx="3678">
                  <c:v>2.03575437320564</c:v>
                </c:pt>
                <c:pt idx="3679">
                  <c:v>2.0951425879807699</c:v>
                </c:pt>
                <c:pt idx="3680">
                  <c:v>2.0761166649822602</c:v>
                </c:pt>
                <c:pt idx="3681">
                  <c:v>2.0381237397695999</c:v>
                </c:pt>
                <c:pt idx="3682">
                  <c:v>1.9806162260322799</c:v>
                </c:pt>
                <c:pt idx="3683">
                  <c:v>1.94452897073225</c:v>
                </c:pt>
                <c:pt idx="3684">
                  <c:v>1.9253212837768701</c:v>
                </c:pt>
                <c:pt idx="3685">
                  <c:v>1.89045649865513</c:v>
                </c:pt>
                <c:pt idx="3686">
                  <c:v>1.8890926538106501</c:v>
                </c:pt>
                <c:pt idx="3687">
                  <c:v>1.8730559247538401</c:v>
                </c:pt>
                <c:pt idx="3688">
                  <c:v>1.85534293473825</c:v>
                </c:pt>
                <c:pt idx="3689">
                  <c:v>1.8374106286096701</c:v>
                </c:pt>
                <c:pt idx="3690">
                  <c:v>1.7857359921756399</c:v>
                </c:pt>
                <c:pt idx="3691">
                  <c:v>1.7520484975715001</c:v>
                </c:pt>
                <c:pt idx="3692">
                  <c:v>1.71699469307027</c:v>
                </c:pt>
                <c:pt idx="3693">
                  <c:v>1.6853430413124</c:v>
                </c:pt>
                <c:pt idx="3694">
                  <c:v>1.65257867711103</c:v>
                </c:pt>
                <c:pt idx="3695">
                  <c:v>1.6371259250083601</c:v>
                </c:pt>
                <c:pt idx="3696">
                  <c:v>1.5896541146638601</c:v>
                </c:pt>
                <c:pt idx="3697">
                  <c:v>1.55930306146899</c:v>
                </c:pt>
                <c:pt idx="3698">
                  <c:v>1.5287544143403899</c:v>
                </c:pt>
                <c:pt idx="3699">
                  <c:v>1.49883185326503</c:v>
                </c:pt>
                <c:pt idx="3700">
                  <c:v>1.4980716652297901</c:v>
                </c:pt>
                <c:pt idx="3701">
                  <c:v>1.42520030958541</c:v>
                </c:pt>
                <c:pt idx="3702">
                  <c:v>1.4255133885678299</c:v>
                </c:pt>
                <c:pt idx="3703">
                  <c:v>1.46936413378953</c:v>
                </c:pt>
                <c:pt idx="3704">
                  <c:v>1.37218939152201</c:v>
                </c:pt>
                <c:pt idx="3705">
                  <c:v>1.4827091441203299</c:v>
                </c:pt>
                <c:pt idx="3706">
                  <c:v>1.4829569557731399</c:v>
                </c:pt>
                <c:pt idx="3707">
                  <c:v>1.4853347502760801</c:v>
                </c:pt>
                <c:pt idx="3708">
                  <c:v>1.4279276067489901</c:v>
                </c:pt>
                <c:pt idx="3709">
                  <c:v>1.4257991012323901</c:v>
                </c:pt>
                <c:pt idx="3710">
                  <c:v>1.4137067955906</c:v>
                </c:pt>
                <c:pt idx="3711">
                  <c:v>1.37201879200383</c:v>
                </c:pt>
                <c:pt idx="3712">
                  <c:v>1.3841304909149099</c:v>
                </c:pt>
                <c:pt idx="3713">
                  <c:v>1.35856468334061</c:v>
                </c:pt>
                <c:pt idx="3714">
                  <c:v>1.3585784594633801</c:v>
                </c:pt>
                <c:pt idx="3715">
                  <c:v>1.3723588327438601</c:v>
                </c:pt>
                <c:pt idx="3716">
                  <c:v>1.3861224214266601</c:v>
                </c:pt>
                <c:pt idx="3717">
                  <c:v>1.38609439554276</c:v>
                </c:pt>
                <c:pt idx="3718">
                  <c:v>1.33203907739329</c:v>
                </c:pt>
                <c:pt idx="3719">
                  <c:v>1.2906333930206799</c:v>
                </c:pt>
                <c:pt idx="3720">
                  <c:v>1.2638639421672999</c:v>
                </c:pt>
                <c:pt idx="3721">
                  <c:v>1.2382574973437299</c:v>
                </c:pt>
                <c:pt idx="3722">
                  <c:v>1.2015155468966701</c:v>
                </c:pt>
                <c:pt idx="3723">
                  <c:v>1.21439713895961</c:v>
                </c:pt>
                <c:pt idx="3724">
                  <c:v>1.1782100252732699</c:v>
                </c:pt>
                <c:pt idx="3725">
                  <c:v>1.1526041351087</c:v>
                </c:pt>
                <c:pt idx="3726">
                  <c:v>1.12903918489792</c:v>
                </c:pt>
                <c:pt idx="3727">
                  <c:v>1.11882631483329</c:v>
                </c:pt>
                <c:pt idx="3728">
                  <c:v>1.1059923209438001</c:v>
                </c:pt>
                <c:pt idx="3729">
                  <c:v>1.0950480217229801</c:v>
                </c:pt>
                <c:pt idx="3730">
                  <c:v>1.1078403856972201</c:v>
                </c:pt>
                <c:pt idx="3731">
                  <c:v>1.31771530842879</c:v>
                </c:pt>
                <c:pt idx="3732">
                  <c:v>1.35744030561913</c:v>
                </c:pt>
                <c:pt idx="3733">
                  <c:v>1.3578190556941701</c:v>
                </c:pt>
                <c:pt idx="3734">
                  <c:v>1.3577222025192099</c:v>
                </c:pt>
                <c:pt idx="3735">
                  <c:v>1.3589674421949101</c:v>
                </c:pt>
                <c:pt idx="3736">
                  <c:v>1.3459393564573801</c:v>
                </c:pt>
                <c:pt idx="3737">
                  <c:v>1.33164065474634</c:v>
                </c:pt>
                <c:pt idx="3738">
                  <c:v>1.3583571417129201</c:v>
                </c:pt>
                <c:pt idx="3739">
                  <c:v>1.41371705357766</c:v>
                </c:pt>
                <c:pt idx="3740">
                  <c:v>1.4844861359158099</c:v>
                </c:pt>
                <c:pt idx="3741">
                  <c:v>1.5154592183439199</c:v>
                </c:pt>
                <c:pt idx="3742">
                  <c:v>1.5448393221824701</c:v>
                </c:pt>
                <c:pt idx="3743">
                  <c:v>1.5297228245387999</c:v>
                </c:pt>
                <c:pt idx="3744">
                  <c:v>1.48458061573318</c:v>
                </c:pt>
                <c:pt idx="3745">
                  <c:v>1.41317989027013</c:v>
                </c:pt>
                <c:pt idx="3746">
                  <c:v>1.544054215261</c:v>
                </c:pt>
                <c:pt idx="3747">
                  <c:v>1.52870103083887</c:v>
                </c:pt>
                <c:pt idx="3748">
                  <c:v>1.41271550870843</c:v>
                </c:pt>
                <c:pt idx="3749">
                  <c:v>1.3709955880652001</c:v>
                </c:pt>
                <c:pt idx="3750">
                  <c:v>1.41231238982646</c:v>
                </c:pt>
                <c:pt idx="3751">
                  <c:v>1.4692925340088101</c:v>
                </c:pt>
                <c:pt idx="3752">
                  <c:v>1.4262816042333499</c:v>
                </c:pt>
                <c:pt idx="3753">
                  <c:v>1.4984024626415</c:v>
                </c:pt>
                <c:pt idx="3754">
                  <c:v>1.5135247107467</c:v>
                </c:pt>
                <c:pt idx="3755">
                  <c:v>1.6199850413610799</c:v>
                </c:pt>
                <c:pt idx="3756">
                  <c:v>1.6521012341139201</c:v>
                </c:pt>
                <c:pt idx="3757">
                  <c:v>1.6688042509526799</c:v>
                </c:pt>
                <c:pt idx="3758">
                  <c:v>1.6206144170973</c:v>
                </c:pt>
                <c:pt idx="3759">
                  <c:v>1.6517613817002501</c:v>
                </c:pt>
                <c:pt idx="3760">
                  <c:v>1.5888445813761201</c:v>
                </c:pt>
                <c:pt idx="3761">
                  <c:v>1.4686346033959199</c:v>
                </c:pt>
                <c:pt idx="3762">
                  <c:v>1.6356444913575301</c:v>
                </c:pt>
                <c:pt idx="3763">
                  <c:v>1.70025536591656</c:v>
                </c:pt>
                <c:pt idx="3764">
                  <c:v>1.7504359288306299</c:v>
                </c:pt>
                <c:pt idx="3765">
                  <c:v>1.6839108394382101</c:v>
                </c:pt>
                <c:pt idx="3766">
                  <c:v>1.63514857501709</c:v>
                </c:pt>
                <c:pt idx="3767">
                  <c:v>1.57297439049557</c:v>
                </c:pt>
                <c:pt idx="3768">
                  <c:v>1.5129698640567699</c:v>
                </c:pt>
                <c:pt idx="3769">
                  <c:v>1.5433096009742899</c:v>
                </c:pt>
                <c:pt idx="3770">
                  <c:v>1.3561742302826101</c:v>
                </c:pt>
                <c:pt idx="3771">
                  <c:v>1.23863293803198</c:v>
                </c:pt>
                <c:pt idx="3772">
                  <c:v>1.2018126181927</c:v>
                </c:pt>
                <c:pt idx="3773">
                  <c:v>1.1532569940728401</c:v>
                </c:pt>
                <c:pt idx="3774">
                  <c:v>1.1770360619515601</c:v>
                </c:pt>
                <c:pt idx="3775">
                  <c:v>1.1770880367760499</c:v>
                </c:pt>
                <c:pt idx="3776">
                  <c:v>1.2131470503076001</c:v>
                </c:pt>
                <c:pt idx="3777">
                  <c:v>1.1294330126401999</c:v>
                </c:pt>
                <c:pt idx="3778">
                  <c:v>1.3976082992427099</c:v>
                </c:pt>
                <c:pt idx="3779">
                  <c:v>1.5423032195456501</c:v>
                </c:pt>
                <c:pt idx="3780">
                  <c:v>1.5581880992483901</c:v>
                </c:pt>
                <c:pt idx="3781">
                  <c:v>1.49842829078269</c:v>
                </c:pt>
                <c:pt idx="3782">
                  <c:v>1.51360176384096</c:v>
                </c:pt>
                <c:pt idx="3783">
                  <c:v>1.3984333413402801</c:v>
                </c:pt>
                <c:pt idx="3784">
                  <c:v>1.5289343119538601</c:v>
                </c:pt>
                <c:pt idx="3785">
                  <c:v>1.5742164527394</c:v>
                </c:pt>
                <c:pt idx="3786">
                  <c:v>1.60581641820175</c:v>
                </c:pt>
                <c:pt idx="3787">
                  <c:v>1.6218753143831499</c:v>
                </c:pt>
                <c:pt idx="3788">
                  <c:v>1.6218757430923401</c:v>
                </c:pt>
                <c:pt idx="3789">
                  <c:v>1.59054611599254</c:v>
                </c:pt>
                <c:pt idx="3790">
                  <c:v>1.57520308192615</c:v>
                </c:pt>
                <c:pt idx="3791">
                  <c:v>1.55990107776742</c:v>
                </c:pt>
                <c:pt idx="3792">
                  <c:v>1.54481629038719</c:v>
                </c:pt>
                <c:pt idx="3793">
                  <c:v>1.5147601707873299</c:v>
                </c:pt>
                <c:pt idx="3794">
                  <c:v>1.4999404851339999</c:v>
                </c:pt>
                <c:pt idx="3795">
                  <c:v>1.4839021470781599</c:v>
                </c:pt>
                <c:pt idx="3796">
                  <c:v>1.45730936837475</c:v>
                </c:pt>
                <c:pt idx="3797">
                  <c:v>1.44278253660089</c:v>
                </c:pt>
                <c:pt idx="3798">
                  <c:v>1.4274130449437199</c:v>
                </c:pt>
                <c:pt idx="3799">
                  <c:v>1.3999354713374801</c:v>
                </c:pt>
                <c:pt idx="3800">
                  <c:v>1.39990148187417</c:v>
                </c:pt>
                <c:pt idx="3801">
                  <c:v>1.4118046431221201</c:v>
                </c:pt>
                <c:pt idx="3802">
                  <c:v>1.3566038636453499</c:v>
                </c:pt>
                <c:pt idx="3803">
                  <c:v>1.42584793955179</c:v>
                </c:pt>
                <c:pt idx="3804">
                  <c:v>1.3978445394271299</c:v>
                </c:pt>
                <c:pt idx="3805">
                  <c:v>1.41237335074863</c:v>
                </c:pt>
                <c:pt idx="3806">
                  <c:v>1.3702949673542599</c:v>
                </c:pt>
                <c:pt idx="3807">
                  <c:v>1.3978585094727101</c:v>
                </c:pt>
                <c:pt idx="3808">
                  <c:v>1.3702949673542599</c:v>
                </c:pt>
                <c:pt idx="3809">
                  <c:v>1.3567071089362901</c:v>
                </c:pt>
                <c:pt idx="3810">
                  <c:v>1.3566846906833401</c:v>
                </c:pt>
                <c:pt idx="3811">
                  <c:v>1.3297812086834599</c:v>
                </c:pt>
                <c:pt idx="3812">
                  <c:v>1.3297371435460399</c:v>
                </c:pt>
                <c:pt idx="3813">
                  <c:v>1.34308865117773</c:v>
                </c:pt>
                <c:pt idx="3814">
                  <c:v>1.3032097293012901</c:v>
                </c:pt>
                <c:pt idx="3815">
                  <c:v>1.27713064025888</c:v>
                </c:pt>
                <c:pt idx="3816">
                  <c:v>1.26425117755038</c:v>
                </c:pt>
                <c:pt idx="3817">
                  <c:v>1.21374751530073</c:v>
                </c:pt>
                <c:pt idx="3818">
                  <c:v>1.2137398431473301</c:v>
                </c:pt>
                <c:pt idx="3819">
                  <c:v>1.1649742310450399</c:v>
                </c:pt>
                <c:pt idx="3820">
                  <c:v>1.1648520214584099</c:v>
                </c:pt>
                <c:pt idx="3821">
                  <c:v>1.08335564095174</c:v>
                </c:pt>
                <c:pt idx="3822">
                  <c:v>1.08321777305936</c:v>
                </c:pt>
                <c:pt idx="3823">
                  <c:v>1.1175053385476801</c:v>
                </c:pt>
                <c:pt idx="3824">
                  <c:v>1.1058754923744001</c:v>
                </c:pt>
                <c:pt idx="3825">
                  <c:v>1.03860427068373</c:v>
                </c:pt>
                <c:pt idx="3826">
                  <c:v>1.03853868129607</c:v>
                </c:pt>
                <c:pt idx="3827">
                  <c:v>1.07176301264546</c:v>
                </c:pt>
                <c:pt idx="3828">
                  <c:v>1.07180562229211</c:v>
                </c:pt>
                <c:pt idx="3829">
                  <c:v>1.03863965781493</c:v>
                </c:pt>
                <c:pt idx="3830">
                  <c:v>1.0277503953812299</c:v>
                </c:pt>
                <c:pt idx="3831">
                  <c:v>1.0169394799987099</c:v>
                </c:pt>
                <c:pt idx="3832">
                  <c:v>1.01694574014238</c:v>
                </c:pt>
                <c:pt idx="3833">
                  <c:v>1.0386318566575301</c:v>
                </c:pt>
                <c:pt idx="3834">
                  <c:v>0.98510627185483302</c:v>
                </c:pt>
                <c:pt idx="3835">
                  <c:v>0.98510486988093304</c:v>
                </c:pt>
                <c:pt idx="3836">
                  <c:v>1.0277889410222401</c:v>
                </c:pt>
                <c:pt idx="3837">
                  <c:v>1.0277490202805499</c:v>
                </c:pt>
                <c:pt idx="3838">
                  <c:v>1.0830250567375601</c:v>
                </c:pt>
                <c:pt idx="3839">
                  <c:v>1.1058352071777899</c:v>
                </c:pt>
                <c:pt idx="3840">
                  <c:v>1.15244945495744</c:v>
                </c:pt>
                <c:pt idx="3841">
                  <c:v>1.2006892747301301</c:v>
                </c:pt>
                <c:pt idx="3842">
                  <c:v>1.2378377636584399</c:v>
                </c:pt>
                <c:pt idx="3843">
                  <c:v>1.3283274498562101</c:v>
                </c:pt>
                <c:pt idx="3844">
                  <c:v>1.3282365204479301</c:v>
                </c:pt>
                <c:pt idx="3845">
                  <c:v>1.3149771279549201</c:v>
                </c:pt>
                <c:pt idx="3846">
                  <c:v>1.3282310802694599</c:v>
                </c:pt>
                <c:pt idx="3847">
                  <c:v>1.38232506636497</c:v>
                </c:pt>
                <c:pt idx="3848">
                  <c:v>1.39608515430494</c:v>
                </c:pt>
                <c:pt idx="3849">
                  <c:v>1.4381610481280001</c:v>
                </c:pt>
                <c:pt idx="3850">
                  <c:v>1.4523421587629699</c:v>
                </c:pt>
                <c:pt idx="3851">
                  <c:v>1.55583105306992</c:v>
                </c:pt>
                <c:pt idx="3852">
                  <c:v>1.6978736160640999</c:v>
                </c:pt>
                <c:pt idx="3853">
                  <c:v>1.76463313877621</c:v>
                </c:pt>
                <c:pt idx="3854">
                  <c:v>1.7647550834672601</c:v>
                </c:pt>
                <c:pt idx="3855">
                  <c:v>1.5715883436201299</c:v>
                </c:pt>
                <c:pt idx="3856">
                  <c:v>1.60249822275553</c:v>
                </c:pt>
                <c:pt idx="3857">
                  <c:v>1.6338385603640999</c:v>
                </c:pt>
                <c:pt idx="3858">
                  <c:v>1.55615618565211</c:v>
                </c:pt>
                <c:pt idx="3859">
                  <c:v>1.5409157447192801</c:v>
                </c:pt>
                <c:pt idx="3860">
                  <c:v>1.39606198092764</c:v>
                </c:pt>
                <c:pt idx="3861">
                  <c:v>1.3961268415349699</c:v>
                </c:pt>
                <c:pt idx="3862">
                  <c:v>1.5257264379951401</c:v>
                </c:pt>
                <c:pt idx="3863">
                  <c:v>1.5257264379951401</c:v>
                </c:pt>
                <c:pt idx="3864">
                  <c:v>1.6978712257500099</c:v>
                </c:pt>
                <c:pt idx="3865">
                  <c:v>1.94074560029432</c:v>
                </c:pt>
                <c:pt idx="3866">
                  <c:v>1.76419577311886</c:v>
                </c:pt>
                <c:pt idx="3867">
                  <c:v>1.7309481720469999</c:v>
                </c:pt>
                <c:pt idx="3868">
                  <c:v>1.7307289734220599</c:v>
                </c:pt>
                <c:pt idx="3869">
                  <c:v>1.6652026503052599</c:v>
                </c:pt>
                <c:pt idx="3870">
                  <c:v>1.6018327395818801</c:v>
                </c:pt>
                <c:pt idx="3871">
                  <c:v>1.5552989340690899</c:v>
                </c:pt>
                <c:pt idx="3872">
                  <c:v>1.5704661980872501</c:v>
                </c:pt>
                <c:pt idx="3873">
                  <c:v>1.58543968143528</c:v>
                </c:pt>
                <c:pt idx="3874">
                  <c:v>1.63219063909513</c:v>
                </c:pt>
                <c:pt idx="3875">
                  <c:v>1.6481820193329</c:v>
                </c:pt>
                <c:pt idx="3876">
                  <c:v>1.69656076233671</c:v>
                </c:pt>
                <c:pt idx="3877">
                  <c:v>1.83197367068062</c:v>
                </c:pt>
                <c:pt idx="3878">
                  <c:v>1.92133943143698</c:v>
                </c:pt>
                <c:pt idx="3879">
                  <c:v>1.79764306317216</c:v>
                </c:pt>
                <c:pt idx="3880">
                  <c:v>1.55511630340138</c:v>
                </c:pt>
                <c:pt idx="3881">
                  <c:v>1.3408163089621501</c:v>
                </c:pt>
                <c:pt idx="3882">
                  <c:v>1.71390958971701</c:v>
                </c:pt>
                <c:pt idx="3883">
                  <c:v>1.69752493683149</c:v>
                </c:pt>
                <c:pt idx="3884">
                  <c:v>1.71407977296569</c:v>
                </c:pt>
                <c:pt idx="3885">
                  <c:v>1.71407686295588</c:v>
                </c:pt>
                <c:pt idx="3886">
                  <c:v>1.6652274753059799</c:v>
                </c:pt>
                <c:pt idx="3887">
                  <c:v>1.6332575693153</c:v>
                </c:pt>
                <c:pt idx="3888">
                  <c:v>1.51055972838068</c:v>
                </c:pt>
                <c:pt idx="3889">
                  <c:v>1.43792797397526</c:v>
                </c:pt>
                <c:pt idx="3890">
                  <c:v>1.39577364828671</c:v>
                </c:pt>
                <c:pt idx="3891">
                  <c:v>1.3957951181489601</c:v>
                </c:pt>
                <c:pt idx="3892">
                  <c:v>1.35467029439798</c:v>
                </c:pt>
                <c:pt idx="3893">
                  <c:v>1.3546493365497201</c:v>
                </c:pt>
                <c:pt idx="3894">
                  <c:v>1.35463467647186</c:v>
                </c:pt>
                <c:pt idx="3895">
                  <c:v>1.3144481639277501</c:v>
                </c:pt>
                <c:pt idx="3896">
                  <c:v>1.32772353073099</c:v>
                </c:pt>
                <c:pt idx="3897">
                  <c:v>1.3276557388943999</c:v>
                </c:pt>
                <c:pt idx="3898">
                  <c:v>1.2881616003835099</c:v>
                </c:pt>
                <c:pt idx="3899">
                  <c:v>1.31430565975869</c:v>
                </c:pt>
                <c:pt idx="3900">
                  <c:v>1.2752082026646701</c:v>
                </c:pt>
                <c:pt idx="3901">
                  <c:v>1.27521394921124</c:v>
                </c:pt>
                <c:pt idx="3902">
                  <c:v>1.21203285080256</c:v>
                </c:pt>
                <c:pt idx="3903">
                  <c:v>1.48095554638738</c:v>
                </c:pt>
                <c:pt idx="3904">
                  <c:v>1.34176424070657</c:v>
                </c:pt>
                <c:pt idx="3905">
                  <c:v>1.46716688073721</c:v>
                </c:pt>
                <c:pt idx="3906">
                  <c:v>1.4665546134807099</c:v>
                </c:pt>
                <c:pt idx="3907">
                  <c:v>1.38194317600701</c:v>
                </c:pt>
                <c:pt idx="3908">
                  <c:v>1.3682495938330199</c:v>
                </c:pt>
                <c:pt idx="3909">
                  <c:v>1.3691290643318501</c:v>
                </c:pt>
                <c:pt idx="3910">
                  <c:v>1.3819005140748599</c:v>
                </c:pt>
                <c:pt idx="3911">
                  <c:v>1.32778348306547</c:v>
                </c:pt>
                <c:pt idx="3912">
                  <c:v>1.3017516135879099</c:v>
                </c:pt>
                <c:pt idx="3913">
                  <c:v>1.3419524685761699</c:v>
                </c:pt>
                <c:pt idx="3914">
                  <c:v>1.26328344428113</c:v>
                </c:pt>
                <c:pt idx="3915">
                  <c:v>1.2503519054552199</c:v>
                </c:pt>
                <c:pt idx="3916">
                  <c:v>1.2375848911473399</c:v>
                </c:pt>
                <c:pt idx="3917">
                  <c:v>1.1642377430974</c:v>
                </c:pt>
                <c:pt idx="3918">
                  <c:v>1.1634923502335901</c:v>
                </c:pt>
                <c:pt idx="3919">
                  <c:v>1.1876990653169299</c:v>
                </c:pt>
                <c:pt idx="3920">
                  <c:v>1.18775902696368</c:v>
                </c:pt>
                <c:pt idx="3921">
                  <c:v>1.1755745483278199</c:v>
                </c:pt>
                <c:pt idx="3922">
                  <c:v>1.19984216844358</c:v>
                </c:pt>
                <c:pt idx="3923">
                  <c:v>1.1754120603153599</c:v>
                </c:pt>
                <c:pt idx="3924">
                  <c:v>1.11623585458353</c:v>
                </c:pt>
                <c:pt idx="3925">
                  <c:v>1.0932796668487099</c:v>
                </c:pt>
                <c:pt idx="3926">
                  <c:v>1.0819818302036399</c:v>
                </c:pt>
                <c:pt idx="3927">
                  <c:v>1.0819940916166</c:v>
                </c:pt>
                <c:pt idx="3928">
                  <c:v>1.0932920636063199</c:v>
                </c:pt>
                <c:pt idx="3929">
                  <c:v>1.08188949549924</c:v>
                </c:pt>
                <c:pt idx="3930">
                  <c:v>1.0484296181652899</c:v>
                </c:pt>
                <c:pt idx="3931">
                  <c:v>1.30107192585533</c:v>
                </c:pt>
                <c:pt idx="3932">
                  <c:v>1.2752151694877201</c:v>
                </c:pt>
                <c:pt idx="3933">
                  <c:v>1.36827273326159</c:v>
                </c:pt>
                <c:pt idx="3934">
                  <c:v>1.34112568808223</c:v>
                </c:pt>
                <c:pt idx="3935">
                  <c:v>1.3277257491557799</c:v>
                </c:pt>
                <c:pt idx="3936">
                  <c:v>1.3545741610622</c:v>
                </c:pt>
                <c:pt idx="3937">
                  <c:v>1.30131867596799</c:v>
                </c:pt>
                <c:pt idx="3938">
                  <c:v>1.3410842717635301</c:v>
                </c:pt>
                <c:pt idx="3939">
                  <c:v>1.35458887120892</c:v>
                </c:pt>
                <c:pt idx="3940">
                  <c:v>1.38189884765616</c:v>
                </c:pt>
                <c:pt idx="3941">
                  <c:v>1.395677965702</c:v>
                </c:pt>
                <c:pt idx="3942">
                  <c:v>1.3681302983405801</c:v>
                </c:pt>
                <c:pt idx="3943">
                  <c:v>1.3680944781454301</c:v>
                </c:pt>
                <c:pt idx="3944">
                  <c:v>1.39553238662924</c:v>
                </c:pt>
                <c:pt idx="3945">
                  <c:v>1.69695980908999</c:v>
                </c:pt>
                <c:pt idx="3946">
                  <c:v>2.0143935250185199</c:v>
                </c:pt>
                <c:pt idx="3947">
                  <c:v>1.8324486295284701</c:v>
                </c:pt>
                <c:pt idx="3948">
                  <c:v>1.9768461709054801</c:v>
                </c:pt>
                <c:pt idx="3949">
                  <c:v>2.0144229312919801</c:v>
                </c:pt>
                <c:pt idx="3950">
                  <c:v>2.05271060353365</c:v>
                </c:pt>
                <c:pt idx="3951">
                  <c:v>1.9955624361541799</c:v>
                </c:pt>
                <c:pt idx="3952">
                  <c:v>1.97693226703808</c:v>
                </c:pt>
                <c:pt idx="3953">
                  <c:v>1.84994840638283</c:v>
                </c:pt>
                <c:pt idx="3954">
                  <c:v>1.79764811986788</c:v>
                </c:pt>
                <c:pt idx="3955">
                  <c:v>1.74667843962772</c:v>
                </c:pt>
                <c:pt idx="3956">
                  <c:v>1.7133612207273301</c:v>
                </c:pt>
                <c:pt idx="3957">
                  <c:v>1.6806027836331501</c:v>
                </c:pt>
                <c:pt idx="3958">
                  <c:v>1.66442776411973</c:v>
                </c:pt>
                <c:pt idx="3959">
                  <c:v>1.6968377200628699</c:v>
                </c:pt>
                <c:pt idx="3960">
                  <c:v>1.68050483893967</c:v>
                </c:pt>
                <c:pt idx="3961">
                  <c:v>1.7464313647324201</c:v>
                </c:pt>
                <c:pt idx="3962">
                  <c:v>1.7973048615124201</c:v>
                </c:pt>
                <c:pt idx="3963">
                  <c:v>1.7631907181834801</c:v>
                </c:pt>
                <c:pt idx="3964">
                  <c:v>1.6164610981917</c:v>
                </c:pt>
                <c:pt idx="3965">
                  <c:v>1.78010724619563</c:v>
                </c:pt>
                <c:pt idx="3966">
                  <c:v>1.69675727741798</c:v>
                </c:pt>
                <c:pt idx="3967">
                  <c:v>1.58542851633686</c:v>
                </c:pt>
                <c:pt idx="3968">
                  <c:v>1.48022564956158</c:v>
                </c:pt>
                <c:pt idx="3969">
                  <c:v>1.4802425128516199</c:v>
                </c:pt>
                <c:pt idx="3970">
                  <c:v>1.48002375205847</c:v>
                </c:pt>
                <c:pt idx="3971">
                  <c:v>1.4509729813332399</c:v>
                </c:pt>
                <c:pt idx="3972">
                  <c:v>1.3943145632665701</c:v>
                </c:pt>
                <c:pt idx="3973">
                  <c:v>1.4505184057626399</c:v>
                </c:pt>
                <c:pt idx="3974">
                  <c:v>1.6957835794871601</c:v>
                </c:pt>
                <c:pt idx="3975">
                  <c:v>1.86653260232241</c:v>
                </c:pt>
                <c:pt idx="3976">
                  <c:v>1.88507263805196</c:v>
                </c:pt>
                <c:pt idx="3977">
                  <c:v>1.88566906008298</c:v>
                </c:pt>
                <c:pt idx="3978">
                  <c:v>1.8505503139375501</c:v>
                </c:pt>
                <c:pt idx="3979">
                  <c:v>1.85081229482537</c:v>
                </c:pt>
                <c:pt idx="3980">
                  <c:v>1.8334683486496799</c:v>
                </c:pt>
                <c:pt idx="3981">
                  <c:v>1.7816506117769799</c:v>
                </c:pt>
                <c:pt idx="3982">
                  <c:v>1.74789964202073</c:v>
                </c:pt>
                <c:pt idx="3983">
                  <c:v>1.7145249572140699</c:v>
                </c:pt>
                <c:pt idx="3984">
                  <c:v>1.6817916145846801</c:v>
                </c:pt>
                <c:pt idx="3985">
                  <c:v>1.6178368120612301</c:v>
                </c:pt>
                <c:pt idx="3986">
                  <c:v>1.5711322496186</c:v>
                </c:pt>
                <c:pt idx="3987">
                  <c:v>1.5256044951132</c:v>
                </c:pt>
                <c:pt idx="3988">
                  <c:v>1.51052816990045</c:v>
                </c:pt>
                <c:pt idx="3989">
                  <c:v>1.49567169608094</c:v>
                </c:pt>
                <c:pt idx="3990">
                  <c:v>1.49564840159861</c:v>
                </c:pt>
                <c:pt idx="3991">
                  <c:v>1.4664552789733101</c:v>
                </c:pt>
                <c:pt idx="3992">
                  <c:v>1.4809837689498599</c:v>
                </c:pt>
                <c:pt idx="3993">
                  <c:v>1.4664552789733101</c:v>
                </c:pt>
                <c:pt idx="3994">
                  <c:v>1.4377409542657</c:v>
                </c:pt>
                <c:pt idx="3995">
                  <c:v>1.40950306806229</c:v>
                </c:pt>
                <c:pt idx="3996">
                  <c:v>1.40944468489769</c:v>
                </c:pt>
                <c:pt idx="3997">
                  <c:v>1.3954890194288201</c:v>
                </c:pt>
                <c:pt idx="3998">
                  <c:v>1.36794367956211</c:v>
                </c:pt>
                <c:pt idx="3999">
                  <c:v>1.3142038799637401</c:v>
                </c:pt>
                <c:pt idx="4000">
                  <c:v>1.2241936778667799</c:v>
                </c:pt>
                <c:pt idx="4001">
                  <c:v>1.2493603644922</c:v>
                </c:pt>
                <c:pt idx="4002">
                  <c:v>1.21172284765661</c:v>
                </c:pt>
                <c:pt idx="4003">
                  <c:v>1.3009230896553099</c:v>
                </c:pt>
                <c:pt idx="4004">
                  <c:v>1.4093482724230799</c:v>
                </c:pt>
                <c:pt idx="4005">
                  <c:v>1.4664021485605701</c:v>
                </c:pt>
                <c:pt idx="4006">
                  <c:v>1.4235749117240299</c:v>
                </c:pt>
                <c:pt idx="4007">
                  <c:v>1.34105401499375</c:v>
                </c:pt>
                <c:pt idx="4008">
                  <c:v>1.2752364204628499</c:v>
                </c:pt>
                <c:pt idx="4009">
                  <c:v>1.2752978742122401</c:v>
                </c:pt>
                <c:pt idx="4010">
                  <c:v>1.2624390026322601</c:v>
                </c:pt>
                <c:pt idx="4011">
                  <c:v>1.23706439365237</c:v>
                </c:pt>
                <c:pt idx="4012">
                  <c:v>1.2120923911133401</c:v>
                </c:pt>
                <c:pt idx="4013">
                  <c:v>1.1634256313292599</c:v>
                </c:pt>
                <c:pt idx="4014">
                  <c:v>1.15145633307118</c:v>
                </c:pt>
                <c:pt idx="4015">
                  <c:v>1.1874009594945101</c:v>
                </c:pt>
                <c:pt idx="4016">
                  <c:v>1.26228331328969</c:v>
                </c:pt>
                <c:pt idx="4017">
                  <c:v>1.13951092343369</c:v>
                </c:pt>
                <c:pt idx="4018">
                  <c:v>1.1045049454101299</c:v>
                </c:pt>
                <c:pt idx="4019">
                  <c:v>1.13937663969334</c:v>
                </c:pt>
                <c:pt idx="4020">
                  <c:v>1.0482550570856899</c:v>
                </c:pt>
                <c:pt idx="4021">
                  <c:v>1.07049232878907</c:v>
                </c:pt>
                <c:pt idx="4022">
                  <c:v>1.0704869192941799</c:v>
                </c:pt>
                <c:pt idx="4023">
                  <c:v>1.07038713995611</c:v>
                </c:pt>
                <c:pt idx="4024">
                  <c:v>1.0592269229148901</c:v>
                </c:pt>
                <c:pt idx="4025">
                  <c:v>1.0704062420512901</c:v>
                </c:pt>
                <c:pt idx="4026">
                  <c:v>1.0704272374528601</c:v>
                </c:pt>
                <c:pt idx="4027">
                  <c:v>1.10437016622341</c:v>
                </c:pt>
                <c:pt idx="4028">
                  <c:v>1.1042936381131701</c:v>
                </c:pt>
                <c:pt idx="4029">
                  <c:v>1.0815029958012301</c:v>
                </c:pt>
                <c:pt idx="4030">
                  <c:v>1.0702639465013899</c:v>
                </c:pt>
                <c:pt idx="4031">
                  <c:v>1.0816009986934001</c:v>
                </c:pt>
                <c:pt idx="4032">
                  <c:v>1.1275201737509699</c:v>
                </c:pt>
                <c:pt idx="4033">
                  <c:v>1.21159405413564</c:v>
                </c:pt>
                <c:pt idx="4034">
                  <c:v>1.22402488089335</c:v>
                </c:pt>
                <c:pt idx="4035">
                  <c:v>1.3139067619308999</c:v>
                </c:pt>
                <c:pt idx="4036">
                  <c:v>1.3139356523075301</c:v>
                </c:pt>
                <c:pt idx="4037">
                  <c:v>1.48054036768277</c:v>
                </c:pt>
                <c:pt idx="4038">
                  <c:v>1.4805764374506201</c:v>
                </c:pt>
                <c:pt idx="4039">
                  <c:v>1.4659706933297101</c:v>
                </c:pt>
                <c:pt idx="4040">
                  <c:v>1.50987645255654</c:v>
                </c:pt>
                <c:pt idx="4041">
                  <c:v>1.53977619048085</c:v>
                </c:pt>
                <c:pt idx="4042">
                  <c:v>1.45143564669806</c:v>
                </c:pt>
                <c:pt idx="4043">
                  <c:v>1.4371437175721899</c:v>
                </c:pt>
                <c:pt idx="4044">
                  <c:v>1.5547814563047699</c:v>
                </c:pt>
                <c:pt idx="4045">
                  <c:v>1.64813062273456</c:v>
                </c:pt>
                <c:pt idx="4046">
                  <c:v>1.6321011646050601</c:v>
                </c:pt>
                <c:pt idx="4047">
                  <c:v>1.92050572066643</c:v>
                </c:pt>
                <c:pt idx="4048">
                  <c:v>2.01360570308176</c:v>
                </c:pt>
                <c:pt idx="4049">
                  <c:v>2.0328964673899099</c:v>
                </c:pt>
                <c:pt idx="4050">
                  <c:v>2.09095123248068</c:v>
                </c:pt>
                <c:pt idx="4051">
                  <c:v>1.76293266587167</c:v>
                </c:pt>
                <c:pt idx="4052">
                  <c:v>1.68009825134226</c:v>
                </c:pt>
                <c:pt idx="4053">
                  <c:v>1.84915182520739</c:v>
                </c:pt>
                <c:pt idx="4054">
                  <c:v>1.6962082233940801</c:v>
                </c:pt>
                <c:pt idx="4055">
                  <c:v>1.7292654382063799</c:v>
                </c:pt>
                <c:pt idx="4056">
                  <c:v>1.5243613027374101</c:v>
                </c:pt>
                <c:pt idx="4057">
                  <c:v>1.4653022050851201</c:v>
                </c:pt>
                <c:pt idx="4058">
                  <c:v>1.88419342525684</c:v>
                </c:pt>
                <c:pt idx="4059">
                  <c:v>1.4654018658641801</c:v>
                </c:pt>
                <c:pt idx="4060">
                  <c:v>1.86627195960792</c:v>
                </c:pt>
                <c:pt idx="4061">
                  <c:v>1.6315317803127001</c:v>
                </c:pt>
                <c:pt idx="4062">
                  <c:v>1.77915434826153</c:v>
                </c:pt>
                <c:pt idx="4063">
                  <c:v>1.7125267003634099</c:v>
                </c:pt>
                <c:pt idx="4064">
                  <c:v>1.8136375650191801</c:v>
                </c:pt>
                <c:pt idx="4065">
                  <c:v>1.6004330331432299</c:v>
                </c:pt>
                <c:pt idx="4066">
                  <c:v>1.60046616735614</c:v>
                </c:pt>
                <c:pt idx="4067">
                  <c:v>1.5092792528457899</c:v>
                </c:pt>
                <c:pt idx="4068">
                  <c:v>1.38069295532675</c:v>
                </c:pt>
                <c:pt idx="4069">
                  <c:v>1.22348593370822</c:v>
                </c:pt>
                <c:pt idx="4070">
                  <c:v>1.7626207123238999</c:v>
                </c:pt>
                <c:pt idx="4071">
                  <c:v>1.7647433035830999</c:v>
                </c:pt>
                <c:pt idx="4072">
                  <c:v>1.6989201114192201</c:v>
                </c:pt>
                <c:pt idx="4073">
                  <c:v>1.6994701707697399</c:v>
                </c:pt>
                <c:pt idx="4074">
                  <c:v>1.6513516725250801</c:v>
                </c:pt>
                <c:pt idx="4075">
                  <c:v>1.60438306831893</c:v>
                </c:pt>
                <c:pt idx="4076">
                  <c:v>1.5891407799372499</c:v>
                </c:pt>
                <c:pt idx="4077">
                  <c:v>1.5588116414789299</c:v>
                </c:pt>
                <c:pt idx="4078">
                  <c:v>1.52899227340208</c:v>
                </c:pt>
                <c:pt idx="4079">
                  <c:v>1.4848956282374499</c:v>
                </c:pt>
                <c:pt idx="4080">
                  <c:v>1.4560783391660801</c:v>
                </c:pt>
                <c:pt idx="4081">
                  <c:v>1.41361364801406</c:v>
                </c:pt>
                <c:pt idx="4082">
                  <c:v>1.37210794702769</c:v>
                </c:pt>
                <c:pt idx="4083">
                  <c:v>1.33154123381214</c:v>
                </c:pt>
                <c:pt idx="4084">
                  <c:v>1.30495241331572</c:v>
                </c:pt>
                <c:pt idx="4085">
                  <c:v>1.27878867762574</c:v>
                </c:pt>
                <c:pt idx="4086">
                  <c:v>1.2531015845632101</c:v>
                </c:pt>
                <c:pt idx="4087">
                  <c:v>1.2403991963421299</c:v>
                </c:pt>
                <c:pt idx="4088">
                  <c:v>1.22775604842312</c:v>
                </c:pt>
                <c:pt idx="4089">
                  <c:v>1.2403196126943801</c:v>
                </c:pt>
                <c:pt idx="4090">
                  <c:v>1.2401804968769501</c:v>
                </c:pt>
                <c:pt idx="4091">
                  <c:v>1.21516099603199</c:v>
                </c:pt>
                <c:pt idx="4092">
                  <c:v>1.2151273577155399</c:v>
                </c:pt>
                <c:pt idx="4093">
                  <c:v>1.19050693767525</c:v>
                </c:pt>
                <c:pt idx="4094">
                  <c:v>1.17827776113053</c:v>
                </c:pt>
                <c:pt idx="4095">
                  <c:v>1.15422923598824</c:v>
                </c:pt>
                <c:pt idx="4096">
                  <c:v>1.0732173422892299</c:v>
                </c:pt>
                <c:pt idx="4097">
                  <c:v>1.0844367329150999</c:v>
                </c:pt>
                <c:pt idx="4098">
                  <c:v>1.09577994858804</c:v>
                </c:pt>
                <c:pt idx="4099">
                  <c:v>1.0843157159703301</c:v>
                </c:pt>
                <c:pt idx="4100">
                  <c:v>1.03982990136488</c:v>
                </c:pt>
                <c:pt idx="4101">
                  <c:v>1.0180344241411701</c:v>
                </c:pt>
                <c:pt idx="4102">
                  <c:v>0.98608711417347195</c:v>
                </c:pt>
                <c:pt idx="4103">
                  <c:v>0.95492187255337402</c:v>
                </c:pt>
                <c:pt idx="4104">
                  <c:v>0.92454560703858102</c:v>
                </c:pt>
                <c:pt idx="4105">
                  <c:v>1.01805484806973</c:v>
                </c:pt>
                <c:pt idx="4106">
                  <c:v>1.05084295670295</c:v>
                </c:pt>
                <c:pt idx="4107">
                  <c:v>1.0619780542174</c:v>
                </c:pt>
                <c:pt idx="4108">
                  <c:v>1.02908072520311</c:v>
                </c:pt>
                <c:pt idx="4109">
                  <c:v>0.99687149832682798</c:v>
                </c:pt>
                <c:pt idx="4110">
                  <c:v>1.0075484338894301</c:v>
                </c:pt>
                <c:pt idx="4111">
                  <c:v>0.97574454916612696</c:v>
                </c:pt>
                <c:pt idx="4112">
                  <c:v>0.95506635118556604</c:v>
                </c:pt>
                <c:pt idx="4113">
                  <c:v>0.93462684053101197</c:v>
                </c:pt>
                <c:pt idx="4114">
                  <c:v>0.89485631653132203</c:v>
                </c:pt>
                <c:pt idx="4115">
                  <c:v>0.88506661640573703</c:v>
                </c:pt>
                <c:pt idx="4116">
                  <c:v>0.89461404584412396</c:v>
                </c:pt>
                <c:pt idx="4117">
                  <c:v>0.87533050409499502</c:v>
                </c:pt>
                <c:pt idx="4118">
                  <c:v>0.81919249181560705</c:v>
                </c:pt>
                <c:pt idx="4119">
                  <c:v>0.83740663359972001</c:v>
                </c:pt>
                <c:pt idx="4120">
                  <c:v>0.88488234468888205</c:v>
                </c:pt>
                <c:pt idx="4121">
                  <c:v>0.85617575911844701</c:v>
                </c:pt>
                <c:pt idx="4122">
                  <c:v>0.94453979354635698</c:v>
                </c:pt>
                <c:pt idx="4123">
                  <c:v>0.98561028483732105</c:v>
                </c:pt>
                <c:pt idx="4124">
                  <c:v>1.0501648072138501</c:v>
                </c:pt>
                <c:pt idx="4125">
                  <c:v>1.27716418769184</c:v>
                </c:pt>
                <c:pt idx="4126">
                  <c:v>1.1531517159856099</c:v>
                </c:pt>
                <c:pt idx="4127">
                  <c:v>1.18929321424875</c:v>
                </c:pt>
                <c:pt idx="4128">
                  <c:v>1.1649869790346501</c:v>
                </c:pt>
                <c:pt idx="4129">
                  <c:v>1.2641454744523899</c:v>
                </c:pt>
                <c:pt idx="4130">
                  <c:v>1.2014987802165</c:v>
                </c:pt>
                <c:pt idx="4131">
                  <c:v>1.1649483811553101</c:v>
                </c:pt>
                <c:pt idx="4132">
                  <c:v>1.26408850615718</c:v>
                </c:pt>
                <c:pt idx="4133">
                  <c:v>1.3029649143562601</c:v>
                </c:pt>
                <c:pt idx="4134">
                  <c:v>1.4396426043965</c:v>
                </c:pt>
                <c:pt idx="4135">
                  <c:v>1.52707760630444</c:v>
                </c:pt>
                <c:pt idx="4136">
                  <c:v>1.51221294959063</c:v>
                </c:pt>
                <c:pt idx="4137">
                  <c:v>1.3835388388099901</c:v>
                </c:pt>
                <c:pt idx="4138">
                  <c:v>1.60337330399883</c:v>
                </c:pt>
                <c:pt idx="4139">
                  <c:v>1.65062162784043</c:v>
                </c:pt>
                <c:pt idx="4140">
                  <c:v>1.8699984186739</c:v>
                </c:pt>
                <c:pt idx="4141">
                  <c:v>1.6992005941792001</c:v>
                </c:pt>
                <c:pt idx="4142">
                  <c:v>1.81690087316311</c:v>
                </c:pt>
                <c:pt idx="4143">
                  <c:v>1.8873711150411701</c:v>
                </c:pt>
                <c:pt idx="4144">
                  <c:v>2.1939129913039199</c:v>
                </c:pt>
                <c:pt idx="4145">
                  <c:v>2.19378767052955</c:v>
                </c:pt>
                <c:pt idx="4146">
                  <c:v>2.1938294453806502</c:v>
                </c:pt>
                <c:pt idx="4147">
                  <c:v>2.1529688142653498</c:v>
                </c:pt>
                <c:pt idx="4148">
                  <c:v>2.1530893426701101</c:v>
                </c:pt>
                <c:pt idx="4149">
                  <c:v>2.1530828081334801</c:v>
                </c:pt>
                <c:pt idx="4150">
                  <c:v>2.1130530746731799</c:v>
                </c:pt>
                <c:pt idx="4151">
                  <c:v>2.1732380511935601</c:v>
                </c:pt>
                <c:pt idx="4152">
                  <c:v>2.1528860316359402</c:v>
                </c:pt>
                <c:pt idx="4153">
                  <c:v>2.1327232303894599</c:v>
                </c:pt>
                <c:pt idx="4154">
                  <c:v>1.8161320473860201</c:v>
                </c:pt>
                <c:pt idx="4155">
                  <c:v>1.9229788609627401</c:v>
                </c:pt>
                <c:pt idx="4156">
                  <c:v>1.9594292996146501</c:v>
                </c:pt>
                <c:pt idx="4157">
                  <c:v>1.7989255213875901</c:v>
                </c:pt>
                <c:pt idx="4158">
                  <c:v>1.86877339830044</c:v>
                </c:pt>
                <c:pt idx="4159">
                  <c:v>1.8163073849907301</c:v>
                </c:pt>
                <c:pt idx="4160">
                  <c:v>1.76491135620728</c:v>
                </c:pt>
                <c:pt idx="4161">
                  <c:v>1.6823243711845299</c:v>
                </c:pt>
                <c:pt idx="4162">
                  <c:v>1.6184294747710899</c:v>
                </c:pt>
                <c:pt idx="4163">
                  <c:v>1.4248189273415399</c:v>
                </c:pt>
                <c:pt idx="4164">
                  <c:v>1.31568937304878</c:v>
                </c:pt>
                <c:pt idx="4165">
                  <c:v>1.0831761677267899</c:v>
                </c:pt>
                <c:pt idx="4166">
                  <c:v>0.95393066400557502</c:v>
                </c:pt>
                <c:pt idx="4167">
                  <c:v>1.1052193117784801</c:v>
                </c:pt>
                <c:pt idx="4168">
                  <c:v>1.6329835350181101</c:v>
                </c:pt>
                <c:pt idx="4169">
                  <c:v>1.66607689278122</c:v>
                </c:pt>
                <c:pt idx="4170">
                  <c:v>1.6509496318057699</c:v>
                </c:pt>
                <c:pt idx="4171">
                  <c:v>1.63567168226351</c:v>
                </c:pt>
                <c:pt idx="4172">
                  <c:v>1.6362808506487101</c:v>
                </c:pt>
                <c:pt idx="4173">
                  <c:v>1.62093044033004</c:v>
                </c:pt>
                <c:pt idx="4174">
                  <c:v>1.5901117205133199</c:v>
                </c:pt>
                <c:pt idx="4175">
                  <c:v>1.54463228435167</c:v>
                </c:pt>
                <c:pt idx="4176">
                  <c:v>1.50035541087491</c:v>
                </c:pt>
                <c:pt idx="4177">
                  <c:v>1.4571569946440099</c:v>
                </c:pt>
                <c:pt idx="4178">
                  <c:v>1.4147791501237199</c:v>
                </c:pt>
                <c:pt idx="4179">
                  <c:v>1.38720251251814</c:v>
                </c:pt>
                <c:pt idx="4180">
                  <c:v>1.3599844313994001</c:v>
                </c:pt>
                <c:pt idx="4181">
                  <c:v>1.3331039769860999</c:v>
                </c:pt>
                <c:pt idx="4182">
                  <c:v>1.3199405140284799</c:v>
                </c:pt>
                <c:pt idx="4183">
                  <c:v>1.3064993537769301</c:v>
                </c:pt>
                <c:pt idx="4184">
                  <c:v>1.26742457916812</c:v>
                </c:pt>
                <c:pt idx="4185">
                  <c:v>1.2673754800521799</c:v>
                </c:pt>
                <c:pt idx="4186">
                  <c:v>1.2418743791365501</c:v>
                </c:pt>
                <c:pt idx="4187">
                  <c:v>1.2418129898594299</c:v>
                </c:pt>
                <c:pt idx="4188">
                  <c:v>1.2417889176107799</c:v>
                </c:pt>
                <c:pt idx="4189">
                  <c:v>1.22988535967649</c:v>
                </c:pt>
                <c:pt idx="4190">
                  <c:v>1.2172337119762899</c:v>
                </c:pt>
                <c:pt idx="4191">
                  <c:v>1.19240208522599</c:v>
                </c:pt>
                <c:pt idx="4192">
                  <c:v>1.1690390290388399</c:v>
                </c:pt>
                <c:pt idx="4193">
                  <c:v>1.1440821094117</c:v>
                </c:pt>
                <c:pt idx="4194">
                  <c:v>1.13390122820257</c:v>
                </c:pt>
                <c:pt idx="4195">
                  <c:v>1.1095920490878599</c:v>
                </c:pt>
                <c:pt idx="4196">
                  <c:v>1.09814341275147</c:v>
                </c:pt>
                <c:pt idx="4197">
                  <c:v>1.0200719505023801</c:v>
                </c:pt>
                <c:pt idx="4198">
                  <c:v>1.0093384473197</c:v>
                </c:pt>
                <c:pt idx="4199">
                  <c:v>1.0095644588302</c:v>
                </c:pt>
                <c:pt idx="4200">
                  <c:v>0.96717006815177298</c:v>
                </c:pt>
                <c:pt idx="4201">
                  <c:v>0.92609651333009901</c:v>
                </c:pt>
                <c:pt idx="4202">
                  <c:v>0.87706805301216595</c:v>
                </c:pt>
                <c:pt idx="4203">
                  <c:v>0.84882335937920705</c:v>
                </c:pt>
                <c:pt idx="4204">
                  <c:v>0.85807298330248805</c:v>
                </c:pt>
                <c:pt idx="4205">
                  <c:v>0.82980561827654598</c:v>
                </c:pt>
                <c:pt idx="4206">
                  <c:v>0.84902658828673705</c:v>
                </c:pt>
                <c:pt idx="4207">
                  <c:v>0.89674289173543698</c:v>
                </c:pt>
                <c:pt idx="4208">
                  <c:v>0.857851154706889</c:v>
                </c:pt>
                <c:pt idx="4209">
                  <c:v>0.87704180252758401</c:v>
                </c:pt>
                <c:pt idx="4210">
                  <c:v>0.91640391417937095</c:v>
                </c:pt>
                <c:pt idx="4211">
                  <c:v>0.95623119809630197</c:v>
                </c:pt>
                <c:pt idx="4212">
                  <c:v>0.98777348116515495</c:v>
                </c:pt>
                <c:pt idx="4213">
                  <c:v>0.916437808639886</c:v>
                </c:pt>
                <c:pt idx="4214">
                  <c:v>0.90641473778662496</c:v>
                </c:pt>
                <c:pt idx="4215">
                  <c:v>0.90618352619439402</c:v>
                </c:pt>
                <c:pt idx="4216">
                  <c:v>0.89644975129016202</c:v>
                </c:pt>
                <c:pt idx="4217">
                  <c:v>0.93612080972998202</c:v>
                </c:pt>
                <c:pt idx="4218">
                  <c:v>0.97728911344022495</c:v>
                </c:pt>
                <c:pt idx="4219">
                  <c:v>1.0087510435657601</c:v>
                </c:pt>
                <c:pt idx="4220">
                  <c:v>1.02994563617298</c:v>
                </c:pt>
                <c:pt idx="4221">
                  <c:v>1.0085109117614901</c:v>
                </c:pt>
                <c:pt idx="4222">
                  <c:v>0.98743346383274899</c:v>
                </c:pt>
                <c:pt idx="4223">
                  <c:v>1.0520814324869101</c:v>
                </c:pt>
                <c:pt idx="4224">
                  <c:v>1.16750730897983</c:v>
                </c:pt>
                <c:pt idx="4225">
                  <c:v>1.2538079013758101</c:v>
                </c:pt>
                <c:pt idx="4226">
                  <c:v>1.3054276588978</c:v>
                </c:pt>
                <c:pt idx="4227">
                  <c:v>1.33200557479515</c:v>
                </c:pt>
                <c:pt idx="4228">
                  <c:v>1.31852076230936</c:v>
                </c:pt>
                <c:pt idx="4229">
                  <c:v>1.27901805751507</c:v>
                </c:pt>
                <c:pt idx="4230">
                  <c:v>1.3449630411070199</c:v>
                </c:pt>
                <c:pt idx="4231">
                  <c:v>1.30490442780827</c:v>
                </c:pt>
                <c:pt idx="4232">
                  <c:v>1.3862763585181801</c:v>
                </c:pt>
                <c:pt idx="4233">
                  <c:v>1.40001899863197</c:v>
                </c:pt>
                <c:pt idx="4234">
                  <c:v>1.4142064280494699</c:v>
                </c:pt>
                <c:pt idx="4235">
                  <c:v>1.3181081093682101</c:v>
                </c:pt>
                <c:pt idx="4236">
                  <c:v>1.41361496954195</c:v>
                </c:pt>
                <c:pt idx="4237">
                  <c:v>1.45650105901836</c:v>
                </c:pt>
                <c:pt idx="4238">
                  <c:v>1.5602629576604301</c:v>
                </c:pt>
                <c:pt idx="4239">
                  <c:v>1.4993857401235899</c:v>
                </c:pt>
                <c:pt idx="4240">
                  <c:v>1.48552645488726</c:v>
                </c:pt>
                <c:pt idx="4241">
                  <c:v>1.78574590980075</c:v>
                </c:pt>
                <c:pt idx="4242">
                  <c:v>1.87367196254805</c:v>
                </c:pt>
                <c:pt idx="4243">
                  <c:v>1.6851857990101899</c:v>
                </c:pt>
                <c:pt idx="4244">
                  <c:v>2.1175751226188599</c:v>
                </c:pt>
                <c:pt idx="4245">
                  <c:v>2.2185551310234701</c:v>
                </c:pt>
                <c:pt idx="4246">
                  <c:v>2.2394907981210701</c:v>
                </c:pt>
                <c:pt idx="4247">
                  <c:v>2.1174143401587302</c:v>
                </c:pt>
                <c:pt idx="4248">
                  <c:v>2.0976394328378798</c:v>
                </c:pt>
                <c:pt idx="4249">
                  <c:v>2.0010957850576099</c:v>
                </c:pt>
                <c:pt idx="4250">
                  <c:v>1.9458329621730901</c:v>
                </c:pt>
                <c:pt idx="4251">
                  <c:v>1.87359971284914</c:v>
                </c:pt>
                <c:pt idx="4252">
                  <c:v>1.9083169269600599</c:v>
                </c:pt>
                <c:pt idx="4253">
                  <c:v>1.9084232041651501</c:v>
                </c:pt>
                <c:pt idx="4254">
                  <c:v>1.80292877597012</c:v>
                </c:pt>
                <c:pt idx="4255">
                  <c:v>1.8195563894007301</c:v>
                </c:pt>
                <c:pt idx="4256">
                  <c:v>1.76872464671276</c:v>
                </c:pt>
                <c:pt idx="4257">
                  <c:v>1.68567857085192</c:v>
                </c:pt>
                <c:pt idx="4258">
                  <c:v>1.7345328994818101</c:v>
                </c:pt>
                <c:pt idx="4259">
                  <c:v>1.71844457255793</c:v>
                </c:pt>
                <c:pt idx="4260">
                  <c:v>1.6372336882665399</c:v>
                </c:pt>
                <c:pt idx="4261">
                  <c:v>1.5148581280464399</c:v>
                </c:pt>
                <c:pt idx="4262">
                  <c:v>1.38521326082676</c:v>
                </c:pt>
                <c:pt idx="4263">
                  <c:v>1.27883770577246</c:v>
                </c:pt>
                <c:pt idx="4264">
                  <c:v>1.1427611464749601</c:v>
                </c:pt>
                <c:pt idx="4265">
                  <c:v>1.03961764469681</c:v>
                </c:pt>
                <c:pt idx="4266">
                  <c:v>1.0074616314950999</c:v>
                </c:pt>
                <c:pt idx="4267">
                  <c:v>1.30361033477285</c:v>
                </c:pt>
                <c:pt idx="4268">
                  <c:v>1.5423704879502</c:v>
                </c:pt>
                <c:pt idx="4269">
                  <c:v>1.57337621907363</c:v>
                </c:pt>
                <c:pt idx="4270">
                  <c:v>1.5910254229865699</c:v>
                </c:pt>
                <c:pt idx="4271">
                  <c:v>1.54483633931775</c:v>
                </c:pt>
                <c:pt idx="4272">
                  <c:v>1.48591952897476</c:v>
                </c:pt>
                <c:pt idx="4273">
                  <c:v>1.4566479123478699</c:v>
                </c:pt>
                <c:pt idx="4274">
                  <c:v>1.4137177157901999</c:v>
                </c:pt>
                <c:pt idx="4275">
                  <c:v>1.4009442646040899</c:v>
                </c:pt>
                <c:pt idx="4276">
                  <c:v>1.41390962047623</c:v>
                </c:pt>
                <c:pt idx="4277">
                  <c:v>1.4007038232831099</c:v>
                </c:pt>
                <c:pt idx="4278">
                  <c:v>1.4005530492203</c:v>
                </c:pt>
                <c:pt idx="4279">
                  <c:v>1.3597092715168599</c:v>
                </c:pt>
                <c:pt idx="4280">
                  <c:v>1.3462185721458999</c:v>
                </c:pt>
                <c:pt idx="4281">
                  <c:v>1.3193967995904801</c:v>
                </c:pt>
                <c:pt idx="4282">
                  <c:v>1.32012480378474</c:v>
                </c:pt>
                <c:pt idx="4283">
                  <c:v>1.29376055449239</c:v>
                </c:pt>
                <c:pt idx="4284">
                  <c:v>1.2677924367239899</c:v>
                </c:pt>
                <c:pt idx="4285">
                  <c:v>1.2677451017960999</c:v>
                </c:pt>
                <c:pt idx="4286">
                  <c:v>1.2549449358049201</c:v>
                </c:pt>
                <c:pt idx="4287">
                  <c:v>1.2548532700527499</c:v>
                </c:pt>
                <c:pt idx="4288">
                  <c:v>1.2422042364693999</c:v>
                </c:pt>
                <c:pt idx="4289">
                  <c:v>1.24218147197249</c:v>
                </c:pt>
                <c:pt idx="4290">
                  <c:v>1.2294251039641599</c:v>
                </c:pt>
                <c:pt idx="4291">
                  <c:v>1.204570601001</c:v>
                </c:pt>
                <c:pt idx="4292">
                  <c:v>1.1681421628172599</c:v>
                </c:pt>
                <c:pt idx="4293">
                  <c:v>1.1560875361616301</c:v>
                </c:pt>
                <c:pt idx="4294">
                  <c:v>1.1434674739967099</c:v>
                </c:pt>
                <c:pt idx="4295">
                  <c:v>1.12063468080428</c:v>
                </c:pt>
                <c:pt idx="4296">
                  <c:v>1.09750177555784</c:v>
                </c:pt>
                <c:pt idx="4297">
                  <c:v>1.0197956914245601</c:v>
                </c:pt>
                <c:pt idx="4298">
                  <c:v>1.00876635012764</c:v>
                </c:pt>
                <c:pt idx="4299">
                  <c:v>0.97711367038573205</c:v>
                </c:pt>
                <c:pt idx="4300">
                  <c:v>0.95604279401855197</c:v>
                </c:pt>
                <c:pt idx="4301">
                  <c:v>0.92581479158557201</c:v>
                </c:pt>
                <c:pt idx="4302">
                  <c:v>0.90556272117981695</c:v>
                </c:pt>
                <c:pt idx="4303">
                  <c:v>0.90489631040847796</c:v>
                </c:pt>
                <c:pt idx="4304">
                  <c:v>0.91522035477636599</c:v>
                </c:pt>
                <c:pt idx="4305">
                  <c:v>0.91522557743744704</c:v>
                </c:pt>
                <c:pt idx="4306">
                  <c:v>0.93511453434569203</c:v>
                </c:pt>
                <c:pt idx="4307">
                  <c:v>0.94504009894839003</c:v>
                </c:pt>
                <c:pt idx="4308">
                  <c:v>0.91465411790573803</c:v>
                </c:pt>
                <c:pt idx="4309">
                  <c:v>0.90484003663610002</c:v>
                </c:pt>
                <c:pt idx="4310">
                  <c:v>0.91502223160802998</c:v>
                </c:pt>
                <c:pt idx="4311">
                  <c:v>0.95526153688165405</c:v>
                </c:pt>
                <c:pt idx="4312">
                  <c:v>1.0288438515962099</c:v>
                </c:pt>
                <c:pt idx="4313">
                  <c:v>1.07348529341486</c:v>
                </c:pt>
                <c:pt idx="4314">
                  <c:v>1.0958088385742999</c:v>
                </c:pt>
                <c:pt idx="4315">
                  <c:v>1.1304594079672701</c:v>
                </c:pt>
                <c:pt idx="4316">
                  <c:v>1.1900268402144101</c:v>
                </c:pt>
                <c:pt idx="4317">
                  <c:v>1.14264555937534</c:v>
                </c:pt>
                <c:pt idx="4318">
                  <c:v>1.2145664325162699</c:v>
                </c:pt>
                <c:pt idx="4319">
                  <c:v>1.1902226760202299</c:v>
                </c:pt>
                <c:pt idx="4320">
                  <c:v>1.2394451413479799</c:v>
                </c:pt>
                <c:pt idx="4321">
                  <c:v>1.2398409327019799</c:v>
                </c:pt>
                <c:pt idx="4322">
                  <c:v>1.3174722442570499</c:v>
                </c:pt>
                <c:pt idx="4323">
                  <c:v>1.35767063308519</c:v>
                </c:pt>
                <c:pt idx="4324">
                  <c:v>1.3711083402670801</c:v>
                </c:pt>
                <c:pt idx="4325">
                  <c:v>1.3848931425800299</c:v>
                </c:pt>
                <c:pt idx="4326">
                  <c:v>1.46989908781751</c:v>
                </c:pt>
                <c:pt idx="4327">
                  <c:v>1.5893136054965</c:v>
                </c:pt>
                <c:pt idx="4328">
                  <c:v>1.6684262490273101</c:v>
                </c:pt>
                <c:pt idx="4329">
                  <c:v>1.7176119401712</c:v>
                </c:pt>
                <c:pt idx="4330">
                  <c:v>1.71756368435989</c:v>
                </c:pt>
                <c:pt idx="4331">
                  <c:v>1.6524708703666899</c:v>
                </c:pt>
                <c:pt idx="4332">
                  <c:v>1.68493631255118</c:v>
                </c:pt>
                <c:pt idx="4333">
                  <c:v>1.8545899770898799</c:v>
                </c:pt>
                <c:pt idx="4334">
                  <c:v>1.8370716822075099</c:v>
                </c:pt>
                <c:pt idx="4335">
                  <c:v>1.9095500754224199</c:v>
                </c:pt>
                <c:pt idx="4336">
                  <c:v>1.9280136163941599</c:v>
                </c:pt>
                <c:pt idx="4337">
                  <c:v>1.98361092039727</c:v>
                </c:pt>
                <c:pt idx="4338">
                  <c:v>1.92818630005934</c:v>
                </c:pt>
                <c:pt idx="4339">
                  <c:v>1.96532238617694</c:v>
                </c:pt>
                <c:pt idx="4340">
                  <c:v>1.9850112015163699</c:v>
                </c:pt>
                <c:pt idx="4341">
                  <c:v>2.0585868629328701</c:v>
                </c:pt>
                <c:pt idx="4342">
                  <c:v>2.07880849153254</c:v>
                </c:pt>
                <c:pt idx="4343">
                  <c:v>1.90930335415851</c:v>
                </c:pt>
                <c:pt idx="4344">
                  <c:v>2.1981790137055901</c:v>
                </c:pt>
                <c:pt idx="4345">
                  <c:v>2.0778965828275</c:v>
                </c:pt>
                <c:pt idx="4346">
                  <c:v>1.9449229486705</c:v>
                </c:pt>
                <c:pt idx="4347">
                  <c:v>2.0582566211266</c:v>
                </c:pt>
                <c:pt idx="4348">
                  <c:v>2.0580720418832099</c:v>
                </c:pt>
                <c:pt idx="4349">
                  <c:v>2.13727789183159</c:v>
                </c:pt>
                <c:pt idx="4350">
                  <c:v>2.1166617058767798</c:v>
                </c:pt>
                <c:pt idx="4351">
                  <c:v>2.1791183888014398</c:v>
                </c:pt>
                <c:pt idx="4352">
                  <c:v>1.8558550624882599</c:v>
                </c:pt>
                <c:pt idx="4353">
                  <c:v>1.82066987485701</c:v>
                </c:pt>
                <c:pt idx="4354">
                  <c:v>1.83819383768188</c:v>
                </c:pt>
                <c:pt idx="4355">
                  <c:v>1.55989956962722</c:v>
                </c:pt>
                <c:pt idx="4356">
                  <c:v>1.4273860190463199</c:v>
                </c:pt>
                <c:pt idx="4357">
                  <c:v>1.45592965512171</c:v>
                </c:pt>
                <c:pt idx="4358">
                  <c:v>1.6059146052643101</c:v>
                </c:pt>
                <c:pt idx="4359">
                  <c:v>1.5747473349086201</c:v>
                </c:pt>
                <c:pt idx="4360">
                  <c:v>1.4420754138223999</c:v>
                </c:pt>
                <c:pt idx="4361">
                  <c:v>1.5151284835955601</c:v>
                </c:pt>
                <c:pt idx="4362">
                  <c:v>1.50040389607928</c:v>
                </c:pt>
                <c:pt idx="4363">
                  <c:v>1.5003058057995</c:v>
                </c:pt>
                <c:pt idx="4364">
                  <c:v>1.3449877999486399</c:v>
                </c:pt>
                <c:pt idx="4365">
                  <c:v>1.2523862466601501</c:v>
                </c:pt>
                <c:pt idx="4366">
                  <c:v>1.2520218190552901</c:v>
                </c:pt>
                <c:pt idx="4367">
                  <c:v>1.3843421086317</c:v>
                </c:pt>
                <c:pt idx="4368">
                  <c:v>1.38465759583115</c:v>
                </c:pt>
                <c:pt idx="4369">
                  <c:v>1.2929306368215201</c:v>
                </c:pt>
                <c:pt idx="4370">
                  <c:v>1.20679901034548</c:v>
                </c:pt>
                <c:pt idx="4371">
                  <c:v>1.1582394676004899</c:v>
                </c:pt>
                <c:pt idx="4372">
                  <c:v>1.1003723713617799</c:v>
                </c:pt>
                <c:pt idx="4373">
                  <c:v>1.07809605728864</c:v>
                </c:pt>
                <c:pt idx="4374">
                  <c:v>1.10084738699216</c:v>
                </c:pt>
                <c:pt idx="4375">
                  <c:v>1.0896193478397</c:v>
                </c:pt>
                <c:pt idx="4376">
                  <c:v>1.05570772505724</c:v>
                </c:pt>
                <c:pt idx="4377">
                  <c:v>1.04405557231579</c:v>
                </c:pt>
                <c:pt idx="4378">
                  <c:v>1.08924649630827</c:v>
                </c:pt>
                <c:pt idx="4379">
                  <c:v>1.0777222648329201</c:v>
                </c:pt>
                <c:pt idx="4380">
                  <c:v>1.0552593130632699</c:v>
                </c:pt>
                <c:pt idx="4381">
                  <c:v>1.0328809671736701</c:v>
                </c:pt>
                <c:pt idx="4382">
                  <c:v>1.0328587239984</c:v>
                </c:pt>
                <c:pt idx="4383">
                  <c:v>1.0219984881242099</c:v>
                </c:pt>
                <c:pt idx="4384">
                  <c:v>1.01117556540153</c:v>
                </c:pt>
                <c:pt idx="4385">
                  <c:v>1.01109676061489</c:v>
                </c:pt>
                <c:pt idx="4386">
                  <c:v>1.0218310056563</c:v>
                </c:pt>
                <c:pt idx="4387">
                  <c:v>1.01105321919734</c:v>
                </c:pt>
                <c:pt idx="4388">
                  <c:v>1.00035099439527</c:v>
                </c:pt>
                <c:pt idx="4389">
                  <c:v>0.98969437320613196</c:v>
                </c:pt>
                <c:pt idx="4390">
                  <c:v>0.98955369232047496</c:v>
                </c:pt>
                <c:pt idx="4391">
                  <c:v>0.979012370234697</c:v>
                </c:pt>
                <c:pt idx="4392">
                  <c:v>0.96856637788612998</c:v>
                </c:pt>
                <c:pt idx="4393">
                  <c:v>0.94798149732847703</c:v>
                </c:pt>
                <c:pt idx="4394">
                  <c:v>0.94795687996350597</c:v>
                </c:pt>
                <c:pt idx="4395">
                  <c:v>0.93767406217125604</c:v>
                </c:pt>
                <c:pt idx="4396">
                  <c:v>0.89772982275494595</c:v>
                </c:pt>
                <c:pt idx="4397">
                  <c:v>0.84975892508137296</c:v>
                </c:pt>
                <c:pt idx="4398">
                  <c:v>0.87807765977213703</c:v>
                </c:pt>
                <c:pt idx="4399">
                  <c:v>0.85880904011023396</c:v>
                </c:pt>
                <c:pt idx="4400">
                  <c:v>0.849083078793618</c:v>
                </c:pt>
                <c:pt idx="4401">
                  <c:v>0.82113675598471902</c:v>
                </c:pt>
                <c:pt idx="4402">
                  <c:v>0.81169305296650796</c:v>
                </c:pt>
                <c:pt idx="4403">
                  <c:v>0.82988055527872095</c:v>
                </c:pt>
                <c:pt idx="4404">
                  <c:v>0.82979763121337002</c:v>
                </c:pt>
                <c:pt idx="4405">
                  <c:v>0.89602297712627799</c:v>
                </c:pt>
                <c:pt idx="4406">
                  <c:v>0.90582588190913504</c:v>
                </c:pt>
                <c:pt idx="4407">
                  <c:v>0.84847086590955301</c:v>
                </c:pt>
                <c:pt idx="4408">
                  <c:v>0.80279203149022205</c:v>
                </c:pt>
                <c:pt idx="4409">
                  <c:v>0.81220440611757605</c:v>
                </c:pt>
                <c:pt idx="4410">
                  <c:v>0.83046921856275202</c:v>
                </c:pt>
                <c:pt idx="4411">
                  <c:v>0.86644073117821796</c:v>
                </c:pt>
                <c:pt idx="4412">
                  <c:v>0.98803664878638997</c:v>
                </c:pt>
                <c:pt idx="4413">
                  <c:v>1.1322618338344601</c:v>
                </c:pt>
                <c:pt idx="4414">
                  <c:v>1.31929481278969</c:v>
                </c:pt>
                <c:pt idx="4415">
                  <c:v>1.4864665262193699</c:v>
                </c:pt>
                <c:pt idx="4416">
                  <c:v>1.54584613570604</c:v>
                </c:pt>
                <c:pt idx="4417">
                  <c:v>1.4714997536271699</c:v>
                </c:pt>
                <c:pt idx="4418">
                  <c:v>1.35917946981765</c:v>
                </c:pt>
                <c:pt idx="4419">
                  <c:v>1.4285011954481699</c:v>
                </c:pt>
                <c:pt idx="4420">
                  <c:v>1.4714021956869701</c:v>
                </c:pt>
                <c:pt idx="4421">
                  <c:v>1.5455107070057901</c:v>
                </c:pt>
                <c:pt idx="4422">
                  <c:v>1.70302376327447</c:v>
                </c:pt>
                <c:pt idx="4423">
                  <c:v>1.50048099850863</c:v>
                </c:pt>
                <c:pt idx="4424">
                  <c:v>1.5452391705949899</c:v>
                </c:pt>
                <c:pt idx="4425">
                  <c:v>1.8738888986079001</c:v>
                </c:pt>
                <c:pt idx="4426">
                  <c:v>1.89220502431741</c:v>
                </c:pt>
                <c:pt idx="4427">
                  <c:v>1.8389264467604001</c:v>
                </c:pt>
                <c:pt idx="4428">
                  <c:v>1.7699648520900699</c:v>
                </c:pt>
                <c:pt idx="4429">
                  <c:v>1.83842595960845</c:v>
                </c:pt>
                <c:pt idx="4430">
                  <c:v>2.0232585859653498</c:v>
                </c:pt>
                <c:pt idx="4431">
                  <c:v>2.0245268790618698</c:v>
                </c:pt>
                <c:pt idx="4432">
                  <c:v>1.9506326237248099</c:v>
                </c:pt>
                <c:pt idx="4433">
                  <c:v>1.9698061198019401</c:v>
                </c:pt>
                <c:pt idx="4434">
                  <c:v>1.9885960403001901</c:v>
                </c:pt>
                <c:pt idx="4435">
                  <c:v>1.8966472847524201</c:v>
                </c:pt>
                <c:pt idx="4436">
                  <c:v>1.9885429773202601</c:v>
                </c:pt>
                <c:pt idx="4437">
                  <c:v>2.0263523635667902</c:v>
                </c:pt>
                <c:pt idx="4438">
                  <c:v>2.0452039626394498</c:v>
                </c:pt>
                <c:pt idx="4439">
                  <c:v>2.04492021665251</c:v>
                </c:pt>
                <c:pt idx="4440">
                  <c:v>2.1630248986171501</c:v>
                </c:pt>
                <c:pt idx="4441">
                  <c:v>2.2450660400714102</c:v>
                </c:pt>
                <c:pt idx="4442">
                  <c:v>2.2657889183897</c:v>
                </c:pt>
                <c:pt idx="4443">
                  <c:v>2.2655507679447502</c:v>
                </c:pt>
                <c:pt idx="4444">
                  <c:v>2.28657957302564</c:v>
                </c:pt>
                <c:pt idx="4445">
                  <c:v>2.2652289098764302</c:v>
                </c:pt>
                <c:pt idx="4446">
                  <c:v>2.2861444401310198</c:v>
                </c:pt>
                <c:pt idx="4447">
                  <c:v>2.1017419115279501</c:v>
                </c:pt>
                <c:pt idx="4448">
                  <c:v>2.1615688448822601</c:v>
                </c:pt>
                <c:pt idx="4449">
                  <c:v>2.1415922443481099</c:v>
                </c:pt>
                <c:pt idx="4450">
                  <c:v>2.2231102005464698</c:v>
                </c:pt>
                <c:pt idx="4451">
                  <c:v>2.1619969650031599</c:v>
                </c:pt>
                <c:pt idx="4452">
                  <c:v>2.0827238335587199</c:v>
                </c:pt>
                <c:pt idx="4453">
                  <c:v>2.04369903028583</c:v>
                </c:pt>
                <c:pt idx="4454">
                  <c:v>2.0057134091498501</c:v>
                </c:pt>
                <c:pt idx="4455">
                  <c:v>1.91331237338597</c:v>
                </c:pt>
                <c:pt idx="4456">
                  <c:v>1.8420043898090299</c:v>
                </c:pt>
                <c:pt idx="4457">
                  <c:v>1.73916256634706</c:v>
                </c:pt>
                <c:pt idx="4458">
                  <c:v>1.6895696882989</c:v>
                </c:pt>
                <c:pt idx="4459">
                  <c:v>1.70588641946902</c:v>
                </c:pt>
                <c:pt idx="4460">
                  <c:v>1.62535847302604</c:v>
                </c:pt>
                <c:pt idx="4461">
                  <c:v>1.56303628940117</c:v>
                </c:pt>
                <c:pt idx="4462">
                  <c:v>1.4444193558898699</c:v>
                </c:pt>
                <c:pt idx="4463">
                  <c:v>1.3878574874901499</c:v>
                </c:pt>
                <c:pt idx="4464">
                  <c:v>1.3874073223654799</c:v>
                </c:pt>
                <c:pt idx="4465">
                  <c:v>1.3464097593970701</c:v>
                </c:pt>
                <c:pt idx="4466">
                  <c:v>1.29265908868639</c:v>
                </c:pt>
                <c:pt idx="4467">
                  <c:v>1.3177600718326401</c:v>
                </c:pt>
                <c:pt idx="4468">
                  <c:v>1.1453624936214</c:v>
                </c:pt>
                <c:pt idx="4469">
                  <c:v>1.09965422669452</c:v>
                </c:pt>
                <c:pt idx="4470">
                  <c:v>1.0448374781687899</c:v>
                </c:pt>
                <c:pt idx="4471">
                  <c:v>1.0346209897741501</c:v>
                </c:pt>
                <c:pt idx="4472">
                  <c:v>1.0135384586873699</c:v>
                </c:pt>
                <c:pt idx="4473">
                  <c:v>1.00329420110073</c:v>
                </c:pt>
                <c:pt idx="4474">
                  <c:v>0.99276631731606702</c:v>
                </c:pt>
                <c:pt idx="4475">
                  <c:v>0.98270973257235805</c:v>
                </c:pt>
                <c:pt idx="4476">
                  <c:v>0.94121573305412098</c:v>
                </c:pt>
                <c:pt idx="4477">
                  <c:v>0.95134265332540602</c:v>
                </c:pt>
                <c:pt idx="4478">
                  <c:v>0.93044710611538795</c:v>
                </c:pt>
                <c:pt idx="4479">
                  <c:v>0.92046897379507597</c:v>
                </c:pt>
                <c:pt idx="4480">
                  <c:v>0.93046117034033504</c:v>
                </c:pt>
                <c:pt idx="4481">
                  <c:v>0.92041306493146302</c:v>
                </c:pt>
                <c:pt idx="4482">
                  <c:v>0.90060702338781196</c:v>
                </c:pt>
                <c:pt idx="4483">
                  <c:v>0.89071504436109805</c:v>
                </c:pt>
                <c:pt idx="4484">
                  <c:v>0.88082381696732404</c:v>
                </c:pt>
                <c:pt idx="4485">
                  <c:v>0.89045944286412204</c:v>
                </c:pt>
                <c:pt idx="4486">
                  <c:v>0.89039080935464798</c:v>
                </c:pt>
                <c:pt idx="4487">
                  <c:v>0.890239603767503</c:v>
                </c:pt>
                <c:pt idx="4488">
                  <c:v>0.90969866155810597</c:v>
                </c:pt>
                <c:pt idx="4489">
                  <c:v>0.89007531899242098</c:v>
                </c:pt>
                <c:pt idx="4490">
                  <c:v>0.89003523203266599</c:v>
                </c:pt>
                <c:pt idx="4491">
                  <c:v>0.88996676675888697</c:v>
                </c:pt>
                <c:pt idx="4492">
                  <c:v>0.88029416289240103</c:v>
                </c:pt>
                <c:pt idx="4493">
                  <c:v>0.87073423080449097</c:v>
                </c:pt>
                <c:pt idx="4494">
                  <c:v>0.86119368872800395</c:v>
                </c:pt>
                <c:pt idx="4495">
                  <c:v>0.86106844978823804</c:v>
                </c:pt>
                <c:pt idx="4496">
                  <c:v>0.832803092798307</c:v>
                </c:pt>
                <c:pt idx="4497">
                  <c:v>0.81427008239079202</c:v>
                </c:pt>
                <c:pt idx="4498">
                  <c:v>0.81392001766857702</c:v>
                </c:pt>
                <c:pt idx="4499">
                  <c:v>0.81367311070627502</c:v>
                </c:pt>
                <c:pt idx="4500">
                  <c:v>0.78637173741275601</c:v>
                </c:pt>
                <c:pt idx="4501">
                  <c:v>0.85001678604953601</c:v>
                </c:pt>
                <c:pt idx="4502">
                  <c:v>0.81290008607634001</c:v>
                </c:pt>
                <c:pt idx="4503">
                  <c:v>0.82191172140702295</c:v>
                </c:pt>
                <c:pt idx="4504">
                  <c:v>0.89768661355062496</c:v>
                </c:pt>
                <c:pt idx="4505">
                  <c:v>1.0420271925778299</c:v>
                </c:pt>
                <c:pt idx="4506">
                  <c:v>1.0754274579761001</c:v>
                </c:pt>
                <c:pt idx="4507">
                  <c:v>0.99928888737396704</c:v>
                </c:pt>
                <c:pt idx="4508">
                  <c:v>0.98876508640169103</c:v>
                </c:pt>
                <c:pt idx="4509">
                  <c:v>1.0536009360713099</c:v>
                </c:pt>
                <c:pt idx="4510">
                  <c:v>1.07606088462248</c:v>
                </c:pt>
                <c:pt idx="4511">
                  <c:v>1.1218587744745401</c:v>
                </c:pt>
                <c:pt idx="4512">
                  <c:v>1.1214866452771199</c:v>
                </c:pt>
                <c:pt idx="4513">
                  <c:v>1.2050239483298399</c:v>
                </c:pt>
                <c:pt idx="4514">
                  <c:v>1.37565064868385</c:v>
                </c:pt>
                <c:pt idx="4515">
                  <c:v>1.5312864592612501</c:v>
                </c:pt>
                <c:pt idx="4516">
                  <c:v>1.63917433962394</c:v>
                </c:pt>
                <c:pt idx="4517">
                  <c:v>1.62330783769232</c:v>
                </c:pt>
                <c:pt idx="4518">
                  <c:v>1.6076671746909801</c:v>
                </c:pt>
                <c:pt idx="4519">
                  <c:v>1.5612991329136301</c:v>
                </c:pt>
                <c:pt idx="4520">
                  <c:v>1.53095965604316</c:v>
                </c:pt>
                <c:pt idx="4521">
                  <c:v>1.7199421830695401</c:v>
                </c:pt>
                <c:pt idx="4522">
                  <c:v>1.89259920525981</c:v>
                </c:pt>
                <c:pt idx="4523">
                  <c:v>1.9289768126779701</c:v>
                </c:pt>
                <c:pt idx="4524">
                  <c:v>1.8576738645398101</c:v>
                </c:pt>
                <c:pt idx="4525">
                  <c:v>1.8053336629319701</c:v>
                </c:pt>
                <c:pt idx="4526">
                  <c:v>2.1408406942005098</c:v>
                </c:pt>
                <c:pt idx="4527">
                  <c:v>2.1044550465496998</c:v>
                </c:pt>
                <c:pt idx="4528">
                  <c:v>2.0867651153817302</c:v>
                </c:pt>
                <c:pt idx="4529">
                  <c:v>2.0107994003252401</c:v>
                </c:pt>
                <c:pt idx="4530">
                  <c:v>1.99278040690403</c:v>
                </c:pt>
                <c:pt idx="4531">
                  <c:v>1.9557873830243999</c:v>
                </c:pt>
                <c:pt idx="4532">
                  <c:v>2.0511117569233099</c:v>
                </c:pt>
                <c:pt idx="4533">
                  <c:v>2.0315016312053098</c:v>
                </c:pt>
                <c:pt idx="4534">
                  <c:v>2.0313924766768601</c:v>
                </c:pt>
                <c:pt idx="4535">
                  <c:v>1.91934362215078</c:v>
                </c:pt>
                <c:pt idx="4536">
                  <c:v>1.9010176129013101</c:v>
                </c:pt>
                <c:pt idx="4537">
                  <c:v>1.8828318651945799</c:v>
                </c:pt>
                <c:pt idx="4538">
                  <c:v>1.9369612381010499</c:v>
                </c:pt>
                <c:pt idx="4539">
                  <c:v>2.06880411293147</c:v>
                </c:pt>
                <c:pt idx="4540">
                  <c:v>1.99205182492425</c:v>
                </c:pt>
                <c:pt idx="4541">
                  <c:v>1.9545529848379</c:v>
                </c:pt>
                <c:pt idx="4542">
                  <c:v>1.9915567177914399</c:v>
                </c:pt>
                <c:pt idx="4543">
                  <c:v>2.0294702006506702</c:v>
                </c:pt>
                <c:pt idx="4544">
                  <c:v>2.0102738667883502</c:v>
                </c:pt>
                <c:pt idx="4545">
                  <c:v>2.0102738667883502</c:v>
                </c:pt>
                <c:pt idx="4546">
                  <c:v>1.97260808462399</c:v>
                </c:pt>
                <c:pt idx="4547">
                  <c:v>1.9540536224966301</c:v>
                </c:pt>
                <c:pt idx="4548">
                  <c:v>1.89915835766241</c:v>
                </c:pt>
                <c:pt idx="4549">
                  <c:v>1.9724369006293101</c:v>
                </c:pt>
                <c:pt idx="4550">
                  <c:v>2.0289423273759799</c:v>
                </c:pt>
                <c:pt idx="4551">
                  <c:v>1.9910637163559699</c:v>
                </c:pt>
                <c:pt idx="4552">
                  <c:v>1.8991453544060699</c:v>
                </c:pt>
                <c:pt idx="4553">
                  <c:v>1.86349050173152</c:v>
                </c:pt>
                <c:pt idx="4554">
                  <c:v>1.8285160154723501</c:v>
                </c:pt>
                <c:pt idx="4555">
                  <c:v>1.8110092794842201</c:v>
                </c:pt>
                <c:pt idx="4556">
                  <c:v>1.70969396497981</c:v>
                </c:pt>
                <c:pt idx="4557">
                  <c:v>1.64487936416185</c:v>
                </c:pt>
                <c:pt idx="4558">
                  <c:v>1.56692805345315</c:v>
                </c:pt>
                <c:pt idx="4559">
                  <c:v>1.4774811248566899</c:v>
                </c:pt>
                <c:pt idx="4560">
                  <c:v>1.4061242758583701</c:v>
                </c:pt>
                <c:pt idx="4561">
                  <c:v>1.3645515820259899</c:v>
                </c:pt>
                <c:pt idx="4562">
                  <c:v>1.3105087368313699</c:v>
                </c:pt>
                <c:pt idx="4563">
                  <c:v>1.28379911537983</c:v>
                </c:pt>
                <c:pt idx="4564">
                  <c:v>1.25773476413342</c:v>
                </c:pt>
                <c:pt idx="4565">
                  <c:v>1.26960130780103</c:v>
                </c:pt>
                <c:pt idx="4566">
                  <c:v>1.2180142585817499</c:v>
                </c:pt>
                <c:pt idx="4567">
                  <c:v>1.1348600454681499</c:v>
                </c:pt>
                <c:pt idx="4568">
                  <c:v>1.0571040071264399</c:v>
                </c:pt>
                <c:pt idx="4569">
                  <c:v>1.00484282173814</c:v>
                </c:pt>
                <c:pt idx="4570">
                  <c:v>0.98432462163046197</c:v>
                </c:pt>
                <c:pt idx="4571">
                  <c:v>0.974427803010805</c:v>
                </c:pt>
                <c:pt idx="4572">
                  <c:v>0.96436817927534901</c:v>
                </c:pt>
                <c:pt idx="4573">
                  <c:v>0.95402021383216695</c:v>
                </c:pt>
                <c:pt idx="4574">
                  <c:v>0.93384422100738995</c:v>
                </c:pt>
                <c:pt idx="4575">
                  <c:v>0.93357459934461895</c:v>
                </c:pt>
                <c:pt idx="4576">
                  <c:v>0.93312200034385695</c:v>
                </c:pt>
                <c:pt idx="4577">
                  <c:v>0.93337822856059804</c:v>
                </c:pt>
                <c:pt idx="4578">
                  <c:v>0.90363330185198298</c:v>
                </c:pt>
                <c:pt idx="4579">
                  <c:v>0.893804157042557</c:v>
                </c:pt>
                <c:pt idx="4580">
                  <c:v>0.89371575119537905</c:v>
                </c:pt>
                <c:pt idx="4581">
                  <c:v>0.88387096740459103</c:v>
                </c:pt>
                <c:pt idx="4582">
                  <c:v>0.85511231731744697</c:v>
                </c:pt>
                <c:pt idx="4583">
                  <c:v>0.88318621654979201</c:v>
                </c:pt>
                <c:pt idx="4584">
                  <c:v>0.864302177022509</c:v>
                </c:pt>
                <c:pt idx="4585">
                  <c:v>0.854743032303245</c:v>
                </c:pt>
                <c:pt idx="4586">
                  <c:v>0.84516019670800602</c:v>
                </c:pt>
                <c:pt idx="4587">
                  <c:v>0.86375055967028802</c:v>
                </c:pt>
                <c:pt idx="4588">
                  <c:v>0.85422468146143904</c:v>
                </c:pt>
                <c:pt idx="4589">
                  <c:v>0.86356394915842605</c:v>
                </c:pt>
                <c:pt idx="4590">
                  <c:v>0.86362701495886895</c:v>
                </c:pt>
                <c:pt idx="4591">
                  <c:v>0.86354294413946597</c:v>
                </c:pt>
                <c:pt idx="4592">
                  <c:v>0.85406051084957102</c:v>
                </c:pt>
                <c:pt idx="4593">
                  <c:v>0.83544985558878204</c:v>
                </c:pt>
                <c:pt idx="4594">
                  <c:v>0.84458737239450798</c:v>
                </c:pt>
                <c:pt idx="4595">
                  <c:v>0.83501730691560105</c:v>
                </c:pt>
                <c:pt idx="4596">
                  <c:v>0.80737108866589902</c:v>
                </c:pt>
                <c:pt idx="4597">
                  <c:v>0.78925629373747697</c:v>
                </c:pt>
                <c:pt idx="4598">
                  <c:v>0.79773579534223704</c:v>
                </c:pt>
                <c:pt idx="4599">
                  <c:v>0.80632495873788301</c:v>
                </c:pt>
                <c:pt idx="4600">
                  <c:v>0.81480170784323502</c:v>
                </c:pt>
                <c:pt idx="4601">
                  <c:v>0.81450664015081098</c:v>
                </c:pt>
                <c:pt idx="4602">
                  <c:v>0.85115603641535098</c:v>
                </c:pt>
                <c:pt idx="4603">
                  <c:v>0.898852219594927</c:v>
                </c:pt>
                <c:pt idx="4604">
                  <c:v>0.90847464708134695</c:v>
                </c:pt>
                <c:pt idx="4605">
                  <c:v>0.968940339215279</c:v>
                </c:pt>
                <c:pt idx="4606">
                  <c:v>0.989602506711588</c:v>
                </c:pt>
                <c:pt idx="4607">
                  <c:v>0.97890770272949601</c:v>
                </c:pt>
                <c:pt idx="4608">
                  <c:v>0.92779103290337706</c:v>
                </c:pt>
                <c:pt idx="4609">
                  <c:v>0.89832417412099297</c:v>
                </c:pt>
                <c:pt idx="4610">
                  <c:v>0.92818748466607304</c:v>
                </c:pt>
                <c:pt idx="4611">
                  <c:v>0.96842473100460202</c:v>
                </c:pt>
                <c:pt idx="4612">
                  <c:v>1.0983891954643701</c:v>
                </c:pt>
                <c:pt idx="4613">
                  <c:v>1.28106278086659</c:v>
                </c:pt>
                <c:pt idx="4614">
                  <c:v>1.30723437982875</c:v>
                </c:pt>
                <c:pt idx="4615">
                  <c:v>1.3608731464670001</c:v>
                </c:pt>
                <c:pt idx="4616">
                  <c:v>1.2686651364429</c:v>
                </c:pt>
                <c:pt idx="4617">
                  <c:v>1.2430551894517099</c:v>
                </c:pt>
                <c:pt idx="4618">
                  <c:v>1.2554135018638599</c:v>
                </c:pt>
                <c:pt idx="4619">
                  <c:v>1.3206558500210701</c:v>
                </c:pt>
                <c:pt idx="4620">
                  <c:v>1.4020048125857101</c:v>
                </c:pt>
                <c:pt idx="4621">
                  <c:v>1.50215941901789</c:v>
                </c:pt>
                <c:pt idx="4622">
                  <c:v>1.3606960177762599</c:v>
                </c:pt>
                <c:pt idx="4623">
                  <c:v>1.4163345172149799</c:v>
                </c:pt>
                <c:pt idx="4624">
                  <c:v>1.3609670073318301</c:v>
                </c:pt>
                <c:pt idx="4625">
                  <c:v>1.67300743596173</c:v>
                </c:pt>
                <c:pt idx="4626">
                  <c:v>1.72406603000436</c:v>
                </c:pt>
                <c:pt idx="4627">
                  <c:v>1.7757351067440901</c:v>
                </c:pt>
                <c:pt idx="4628">
                  <c:v>1.74265719679085</c:v>
                </c:pt>
                <c:pt idx="4629">
                  <c:v>1.8460440466047501</c:v>
                </c:pt>
                <c:pt idx="4630">
                  <c:v>1.86415960253556</c:v>
                </c:pt>
                <c:pt idx="4631">
                  <c:v>1.8467973934677699</c:v>
                </c:pt>
                <c:pt idx="4632">
                  <c:v>1.86489721301487</c:v>
                </c:pt>
                <c:pt idx="4633">
                  <c:v>1.90091082120035</c:v>
                </c:pt>
                <c:pt idx="4634">
                  <c:v>1.99315737548841</c:v>
                </c:pt>
                <c:pt idx="4635">
                  <c:v>2.0120361718790698</c:v>
                </c:pt>
                <c:pt idx="4636">
                  <c:v>1.95566546574981</c:v>
                </c:pt>
                <c:pt idx="4637">
                  <c:v>2.0117493540640199</c:v>
                </c:pt>
                <c:pt idx="4638">
                  <c:v>1.99277889005265</c:v>
                </c:pt>
                <c:pt idx="4639">
                  <c:v>1.9368541594475599</c:v>
                </c:pt>
                <c:pt idx="4640">
                  <c:v>1.91842376602396</c:v>
                </c:pt>
                <c:pt idx="4641">
                  <c:v>1.9548695068278701</c:v>
                </c:pt>
                <c:pt idx="4642">
                  <c:v>1.9362511745216799</c:v>
                </c:pt>
                <c:pt idx="4643">
                  <c:v>1.9546056031279</c:v>
                </c:pt>
                <c:pt idx="4644">
                  <c:v>1.9918508342594901</c:v>
                </c:pt>
                <c:pt idx="4645">
                  <c:v>2.0107048029422501</c:v>
                </c:pt>
                <c:pt idx="4646">
                  <c:v>1.89964484766094</c:v>
                </c:pt>
                <c:pt idx="4647">
                  <c:v>1.8996063846515101</c:v>
                </c:pt>
                <c:pt idx="4648">
                  <c:v>1.93601612947531</c:v>
                </c:pt>
                <c:pt idx="4649">
                  <c:v>1.8996833269092801</c:v>
                </c:pt>
                <c:pt idx="4650">
                  <c:v>1.7940621690610401</c:v>
                </c:pt>
                <c:pt idx="4651">
                  <c:v>1.7265328642319799</c:v>
                </c:pt>
                <c:pt idx="4652">
                  <c:v>1.64528758922424</c:v>
                </c:pt>
                <c:pt idx="4653">
                  <c:v>1.5521042252758099</c:v>
                </c:pt>
                <c:pt idx="4654">
                  <c:v>1.46331062762153</c:v>
                </c:pt>
                <c:pt idx="4655">
                  <c:v>1.40656275042332</c:v>
                </c:pt>
                <c:pt idx="4656">
                  <c:v>1.33814044403299</c:v>
                </c:pt>
                <c:pt idx="4657">
                  <c:v>1.31156875814964</c:v>
                </c:pt>
                <c:pt idx="4658">
                  <c:v>1.2725373123972901</c:v>
                </c:pt>
                <c:pt idx="4659">
                  <c:v>1.27239915835032</c:v>
                </c:pt>
                <c:pt idx="4660">
                  <c:v>1.25957548004505</c:v>
                </c:pt>
                <c:pt idx="4661">
                  <c:v>1.2215108486105</c:v>
                </c:pt>
                <c:pt idx="4662">
                  <c:v>1.19653281779343</c:v>
                </c:pt>
                <c:pt idx="4663">
                  <c:v>1.2084936044990999</c:v>
                </c:pt>
                <c:pt idx="4664">
                  <c:v>1.2203949675813599</c:v>
                </c:pt>
                <c:pt idx="4665">
                  <c:v>1.2953104065895</c:v>
                </c:pt>
                <c:pt idx="4666">
                  <c:v>1.17131729106173</c:v>
                </c:pt>
                <c:pt idx="4667">
                  <c:v>1.0696775919272401</c:v>
                </c:pt>
                <c:pt idx="4668">
                  <c:v>1.0269046624129201</c:v>
                </c:pt>
                <c:pt idx="4669">
                  <c:v>0.99512330111686798</c:v>
                </c:pt>
                <c:pt idx="4670">
                  <c:v>0.99552414497928099</c:v>
                </c:pt>
                <c:pt idx="4671">
                  <c:v>0.98507969720079602</c:v>
                </c:pt>
                <c:pt idx="4672">
                  <c:v>0.98508591502218901</c:v>
                </c:pt>
                <c:pt idx="4673">
                  <c:v>0.98508591502218901</c:v>
                </c:pt>
                <c:pt idx="4674">
                  <c:v>0.97463179768123298</c:v>
                </c:pt>
                <c:pt idx="4675">
                  <c:v>0.97440177271759498</c:v>
                </c:pt>
                <c:pt idx="4676">
                  <c:v>0.96386576156820503</c:v>
                </c:pt>
                <c:pt idx="4677">
                  <c:v>0.96374926036064601</c:v>
                </c:pt>
                <c:pt idx="4678">
                  <c:v>0.95338247435370205</c:v>
                </c:pt>
                <c:pt idx="4679">
                  <c:v>0.92328979833399305</c:v>
                </c:pt>
                <c:pt idx="4680">
                  <c:v>0.92313451291479498</c:v>
                </c:pt>
                <c:pt idx="4681">
                  <c:v>0.922546380058338</c:v>
                </c:pt>
                <c:pt idx="4682">
                  <c:v>0.95222614316450205</c:v>
                </c:pt>
                <c:pt idx="4683">
                  <c:v>1.0036538592302</c:v>
                </c:pt>
                <c:pt idx="4684">
                  <c:v>0.93243702667843098</c:v>
                </c:pt>
                <c:pt idx="4685">
                  <c:v>0.91254873815306303</c:v>
                </c:pt>
                <c:pt idx="4686">
                  <c:v>0.90249079825152301</c:v>
                </c:pt>
                <c:pt idx="4687">
                  <c:v>0.89246551068325297</c:v>
                </c:pt>
                <c:pt idx="4688">
                  <c:v>0.89228477187280897</c:v>
                </c:pt>
                <c:pt idx="4689">
                  <c:v>0.90188405223249701</c:v>
                </c:pt>
                <c:pt idx="4690">
                  <c:v>0.90158642748850304</c:v>
                </c:pt>
                <c:pt idx="4691">
                  <c:v>0.89164549752567202</c:v>
                </c:pt>
                <c:pt idx="4692">
                  <c:v>0.862830809522939</c:v>
                </c:pt>
                <c:pt idx="4693">
                  <c:v>0.85322395710398502</c:v>
                </c:pt>
                <c:pt idx="4694">
                  <c:v>0.85290363364346</c:v>
                </c:pt>
                <c:pt idx="4695">
                  <c:v>0.85231460956652805</c:v>
                </c:pt>
                <c:pt idx="4696">
                  <c:v>0.85190456871380105</c:v>
                </c:pt>
                <c:pt idx="4697">
                  <c:v>0.88943671500369903</c:v>
                </c:pt>
                <c:pt idx="4698">
                  <c:v>0.96924669935072405</c:v>
                </c:pt>
                <c:pt idx="4699">
                  <c:v>0.97944730709911898</c:v>
                </c:pt>
                <c:pt idx="4700">
                  <c:v>1.0111117264229099</c:v>
                </c:pt>
                <c:pt idx="4701">
                  <c:v>1.12285155274757</c:v>
                </c:pt>
                <c:pt idx="4702">
                  <c:v>1.1692582475189599</c:v>
                </c:pt>
                <c:pt idx="4703">
                  <c:v>1.1103860500804099</c:v>
                </c:pt>
                <c:pt idx="4704">
                  <c:v>1.05411736413706</c:v>
                </c:pt>
                <c:pt idx="4705">
                  <c:v>1.1942060258118501</c:v>
                </c:pt>
                <c:pt idx="4706">
                  <c:v>1.3079468509144101</c:v>
                </c:pt>
                <c:pt idx="4707">
                  <c:v>1.4173360822026</c:v>
                </c:pt>
                <c:pt idx="4708">
                  <c:v>1.50432427779929</c:v>
                </c:pt>
                <c:pt idx="4709">
                  <c:v>1.4458908096095799</c:v>
                </c:pt>
                <c:pt idx="4710">
                  <c:v>1.4886512796718601</c:v>
                </c:pt>
                <c:pt idx="4711">
                  <c:v>1.3735405934884499</c:v>
                </c:pt>
                <c:pt idx="4712">
                  <c:v>1.45776462817783</c:v>
                </c:pt>
                <c:pt idx="4713">
                  <c:v>1.51670962134053</c:v>
                </c:pt>
                <c:pt idx="4714">
                  <c:v>1.6393687299772199</c:v>
                </c:pt>
                <c:pt idx="4715">
                  <c:v>1.50218118013755</c:v>
                </c:pt>
                <c:pt idx="4716">
                  <c:v>1.48698262470225</c:v>
                </c:pt>
                <c:pt idx="4717">
                  <c:v>1.5924431022152099</c:v>
                </c:pt>
                <c:pt idx="4718">
                  <c:v>1.6394853963292599</c:v>
                </c:pt>
                <c:pt idx="4719">
                  <c:v>1.6715234441745299</c:v>
                </c:pt>
                <c:pt idx="4720">
                  <c:v>1.6875455615553301</c:v>
                </c:pt>
                <c:pt idx="4721">
                  <c:v>1.7366139469597599</c:v>
                </c:pt>
                <c:pt idx="4722">
                  <c:v>1.6079140286156</c:v>
                </c:pt>
                <c:pt idx="4723">
                  <c:v>1.56139841756435</c:v>
                </c:pt>
                <c:pt idx="4724">
                  <c:v>1.67141835722017</c:v>
                </c:pt>
                <c:pt idx="4725">
                  <c:v>1.6894183830070499</c:v>
                </c:pt>
                <c:pt idx="4726">
                  <c:v>1.62790462495116</c:v>
                </c:pt>
                <c:pt idx="4727">
                  <c:v>1.59727127206248</c:v>
                </c:pt>
                <c:pt idx="4728">
                  <c:v>1.70958971553766</c:v>
                </c:pt>
                <c:pt idx="4729">
                  <c:v>1.6770602939351</c:v>
                </c:pt>
                <c:pt idx="4730">
                  <c:v>1.6768196044408701</c:v>
                </c:pt>
                <c:pt idx="4731">
                  <c:v>1.74264668028642</c:v>
                </c:pt>
                <c:pt idx="4732">
                  <c:v>1.8105336696427501</c:v>
                </c:pt>
                <c:pt idx="4733">
                  <c:v>1.88060484086531</c:v>
                </c:pt>
                <c:pt idx="4734">
                  <c:v>1.93441723974707</c:v>
                </c:pt>
                <c:pt idx="4735">
                  <c:v>2.0086018957531699</c:v>
                </c:pt>
                <c:pt idx="4736">
                  <c:v>1.9893762123247201</c:v>
                </c:pt>
                <c:pt idx="4737">
                  <c:v>1.95195165703249</c:v>
                </c:pt>
                <c:pt idx="4738">
                  <c:v>1.9890364051134499</c:v>
                </c:pt>
                <c:pt idx="4739">
                  <c:v>1.9701796997563801</c:v>
                </c:pt>
                <c:pt idx="4740">
                  <c:v>1.98870194765591</c:v>
                </c:pt>
                <c:pt idx="4741">
                  <c:v>2.0264255550449102</c:v>
                </c:pt>
                <c:pt idx="4742">
                  <c:v>1.9883930534487699</c:v>
                </c:pt>
                <c:pt idx="4743">
                  <c:v>1.9511138855377601</c:v>
                </c:pt>
                <c:pt idx="4744">
                  <c:v>1.93272273459781</c:v>
                </c:pt>
                <c:pt idx="4745">
                  <c:v>1.7737987125310199</c:v>
                </c:pt>
                <c:pt idx="4746">
                  <c:v>1.74006924264799</c:v>
                </c:pt>
                <c:pt idx="4747">
                  <c:v>1.6904944485875899</c:v>
                </c:pt>
                <c:pt idx="4748">
                  <c:v>1.6742114138347</c:v>
                </c:pt>
                <c:pt idx="4749">
                  <c:v>1.61053723259138</c:v>
                </c:pt>
                <c:pt idx="4750">
                  <c:v>1.5949640421942901</c:v>
                </c:pt>
                <c:pt idx="4751">
                  <c:v>1.5490114500455301</c:v>
                </c:pt>
                <c:pt idx="4752">
                  <c:v>1.4894616915985299</c:v>
                </c:pt>
                <c:pt idx="4753">
                  <c:v>1.41770748059781</c:v>
                </c:pt>
                <c:pt idx="4754">
                  <c:v>1.3624264201315699</c:v>
                </c:pt>
                <c:pt idx="4755">
                  <c:v>1.2957858202252099</c:v>
                </c:pt>
                <c:pt idx="4756">
                  <c:v>1.25711115523115</c:v>
                </c:pt>
                <c:pt idx="4757">
                  <c:v>1.24440577527443</c:v>
                </c:pt>
                <c:pt idx="4758">
                  <c:v>1.2317952568418999</c:v>
                </c:pt>
                <c:pt idx="4759">
                  <c:v>1.1946492431256099</c:v>
                </c:pt>
                <c:pt idx="4760">
                  <c:v>1.1946240862135</c:v>
                </c:pt>
                <c:pt idx="4761">
                  <c:v>1.1944172633946299</c:v>
                </c:pt>
                <c:pt idx="4762">
                  <c:v>1.1578092542060401</c:v>
                </c:pt>
                <c:pt idx="4763">
                  <c:v>1.16951299669973</c:v>
                </c:pt>
                <c:pt idx="4764">
                  <c:v>1.1934200856367501</c:v>
                </c:pt>
                <c:pt idx="4765">
                  <c:v>1.3188770831614101</c:v>
                </c:pt>
                <c:pt idx="4766">
                  <c:v>1.25616458438089</c:v>
                </c:pt>
                <c:pt idx="4767">
                  <c:v>1.12575977983618</c:v>
                </c:pt>
                <c:pt idx="4768">
                  <c:v>1.09223628243588</c:v>
                </c:pt>
                <c:pt idx="4769">
                  <c:v>1.07035776063823</c:v>
                </c:pt>
                <c:pt idx="4770">
                  <c:v>1.0595480719182599</c:v>
                </c:pt>
                <c:pt idx="4771">
                  <c:v>1.0375976442556401</c:v>
                </c:pt>
                <c:pt idx="4772">
                  <c:v>1.03770196283824</c:v>
                </c:pt>
                <c:pt idx="4773">
                  <c:v>1.0268599842619099</c:v>
                </c:pt>
                <c:pt idx="4774">
                  <c:v>1.02676718849927</c:v>
                </c:pt>
                <c:pt idx="4775">
                  <c:v>1.02661506213378</c:v>
                </c:pt>
                <c:pt idx="4776">
                  <c:v>1.0263689237784099</c:v>
                </c:pt>
                <c:pt idx="4777">
                  <c:v>1.0154198443518201</c:v>
                </c:pt>
                <c:pt idx="4778">
                  <c:v>0.99395225836930901</c:v>
                </c:pt>
                <c:pt idx="4779">
                  <c:v>0.98364806441985297</c:v>
                </c:pt>
                <c:pt idx="4780">
                  <c:v>0.96279047660112305</c:v>
                </c:pt>
                <c:pt idx="4781">
                  <c:v>0.97258432944556505</c:v>
                </c:pt>
                <c:pt idx="4782">
                  <c:v>1.0030708051906001</c:v>
                </c:pt>
                <c:pt idx="4783">
                  <c:v>1.0135436094613699</c:v>
                </c:pt>
                <c:pt idx="4784">
                  <c:v>0.96218370339287196</c:v>
                </c:pt>
                <c:pt idx="4785">
                  <c:v>0.951548298399299</c:v>
                </c:pt>
                <c:pt idx="4786">
                  <c:v>0.95129101801724802</c:v>
                </c:pt>
                <c:pt idx="4787">
                  <c:v>0.95101882868031895</c:v>
                </c:pt>
                <c:pt idx="4788">
                  <c:v>0.95079262631744499</c:v>
                </c:pt>
                <c:pt idx="4789">
                  <c:v>0.960887573017428</c:v>
                </c:pt>
                <c:pt idx="4790">
                  <c:v>0.97074433577264196</c:v>
                </c:pt>
                <c:pt idx="4791">
                  <c:v>0.97070678118544795</c:v>
                </c:pt>
                <c:pt idx="4792">
                  <c:v>0.99145262929812095</c:v>
                </c:pt>
                <c:pt idx="4793">
                  <c:v>1.03384042859111</c:v>
                </c:pt>
                <c:pt idx="4794">
                  <c:v>1.0552165519258301</c:v>
                </c:pt>
                <c:pt idx="4795">
                  <c:v>1.1109053228886201</c:v>
                </c:pt>
                <c:pt idx="4796">
                  <c:v>1.2302377161973299</c:v>
                </c:pt>
                <c:pt idx="4797">
                  <c:v>1.35975391084735</c:v>
                </c:pt>
                <c:pt idx="4798">
                  <c:v>1.40105842033699</c:v>
                </c:pt>
                <c:pt idx="4799">
                  <c:v>1.5166308830231301</c:v>
                </c:pt>
                <c:pt idx="4800">
                  <c:v>1.7377276153107399</c:v>
                </c:pt>
                <c:pt idx="4801">
                  <c:v>1.77146066954047</c:v>
                </c:pt>
                <c:pt idx="4802">
                  <c:v>1.87603512416044</c:v>
                </c:pt>
                <c:pt idx="4803">
                  <c:v>1.9300606179837401</c:v>
                </c:pt>
                <c:pt idx="4804">
                  <c:v>1.9666483867139</c:v>
                </c:pt>
                <c:pt idx="4805">
                  <c:v>1.96659674567725</c:v>
                </c:pt>
                <c:pt idx="4806">
                  <c:v>1.8400022771243201</c:v>
                </c:pt>
                <c:pt idx="4807">
                  <c:v>2.0610240354428999</c:v>
                </c:pt>
                <c:pt idx="4808">
                  <c:v>2.1597324056489202</c:v>
                </c:pt>
                <c:pt idx="4809">
                  <c:v>1.9637212204139001</c:v>
                </c:pt>
                <c:pt idx="4810">
                  <c:v>1.98140991310447</c:v>
                </c:pt>
                <c:pt idx="4811">
                  <c:v>2.1766125543243602</c:v>
                </c:pt>
                <c:pt idx="4812">
                  <c:v>2.3233353693452501</c:v>
                </c:pt>
                <c:pt idx="4813">
                  <c:v>2.23900208182729</c:v>
                </c:pt>
                <c:pt idx="4814">
                  <c:v>2.1169135108293902</c:v>
                </c:pt>
                <c:pt idx="4815">
                  <c:v>2.3230744310734699</c:v>
                </c:pt>
                <c:pt idx="4816">
                  <c:v>2.4331298834357198</c:v>
                </c:pt>
                <c:pt idx="4817">
                  <c:v>2.4326929778153001</c:v>
                </c:pt>
                <c:pt idx="4818">
                  <c:v>2.5008955731998599</c:v>
                </c:pt>
                <c:pt idx="4819">
                  <c:v>2.2174131337471801</c:v>
                </c:pt>
                <c:pt idx="4820">
                  <c:v>2.2797477343550301</c:v>
                </c:pt>
                <c:pt idx="4821">
                  <c:v>2.11567824086793</c:v>
                </c:pt>
                <c:pt idx="4822">
                  <c:v>2.0772639203345</c:v>
                </c:pt>
                <c:pt idx="4823">
                  <c:v>1.65765841347762</c:v>
                </c:pt>
                <c:pt idx="4824">
                  <c:v>1.6899307708289599</c:v>
                </c:pt>
                <c:pt idx="4825">
                  <c:v>1.82577067948878</c:v>
                </c:pt>
                <c:pt idx="4826">
                  <c:v>1.7920479410305099</c:v>
                </c:pt>
                <c:pt idx="4827">
                  <c:v>1.8975704575816099</c:v>
                </c:pt>
                <c:pt idx="4828">
                  <c:v>1.75794058429749</c:v>
                </c:pt>
                <c:pt idx="4829">
                  <c:v>1.7079075803610999</c:v>
                </c:pt>
                <c:pt idx="4830">
                  <c:v>1.7242649603058999</c:v>
                </c:pt>
                <c:pt idx="4831">
                  <c:v>1.6267745109713001</c:v>
                </c:pt>
                <c:pt idx="4832">
                  <c:v>1.6583610665992801</c:v>
                </c:pt>
                <c:pt idx="4833">
                  <c:v>1.6581097129959199</c:v>
                </c:pt>
                <c:pt idx="4834">
                  <c:v>1.62621912671823</c:v>
                </c:pt>
                <c:pt idx="4835">
                  <c:v>1.67387643879918</c:v>
                </c:pt>
                <c:pt idx="4836">
                  <c:v>1.67369252660193</c:v>
                </c:pt>
                <c:pt idx="4837">
                  <c:v>1.6573537779630001</c:v>
                </c:pt>
                <c:pt idx="4838">
                  <c:v>1.64104968650415</c:v>
                </c:pt>
                <c:pt idx="4839">
                  <c:v>1.6729241812856701</c:v>
                </c:pt>
                <c:pt idx="4840">
                  <c:v>1.6565491568919899</c:v>
                </c:pt>
                <c:pt idx="4841">
                  <c:v>1.6405969248536501</c:v>
                </c:pt>
                <c:pt idx="4842">
                  <c:v>1.62459422245198</c:v>
                </c:pt>
                <c:pt idx="4843">
                  <c:v>1.59332458661728</c:v>
                </c:pt>
                <c:pt idx="4844">
                  <c:v>1.56259349048876</c:v>
                </c:pt>
                <c:pt idx="4845">
                  <c:v>1.5323676947163201</c:v>
                </c:pt>
                <c:pt idx="4846">
                  <c:v>1.48799644475594</c:v>
                </c:pt>
                <c:pt idx="4847">
                  <c:v>1.4589018167047301</c:v>
                </c:pt>
                <c:pt idx="4848">
                  <c:v>1.4303139554794899</c:v>
                </c:pt>
                <c:pt idx="4849">
                  <c:v>1.3883308214097101</c:v>
                </c:pt>
                <c:pt idx="4850">
                  <c:v>1.3742998624526599</c:v>
                </c:pt>
                <c:pt idx="4851">
                  <c:v>1.33384047746741</c:v>
                </c:pt>
                <c:pt idx="4852">
                  <c:v>1.3206167774705999</c:v>
                </c:pt>
                <c:pt idx="4853">
                  <c:v>1.3074430668178301</c:v>
                </c:pt>
                <c:pt idx="4854">
                  <c:v>1.2557261010185099</c:v>
                </c:pt>
                <c:pt idx="4855">
                  <c:v>1.24303811389332</c:v>
                </c:pt>
                <c:pt idx="4856">
                  <c:v>1.23050001227366</c:v>
                </c:pt>
                <c:pt idx="4857">
                  <c:v>1.23040936885358</c:v>
                </c:pt>
                <c:pt idx="4858">
                  <c:v>1.19332605953488</c:v>
                </c:pt>
                <c:pt idx="4859">
                  <c:v>1.21779002153382</c:v>
                </c:pt>
                <c:pt idx="4860">
                  <c:v>1.24262813999658</c:v>
                </c:pt>
                <c:pt idx="4861">
                  <c:v>1.18077347471565</c:v>
                </c:pt>
                <c:pt idx="4862">
                  <c:v>1.1329148144422101</c:v>
                </c:pt>
                <c:pt idx="4863">
                  <c:v>1.1443552977990401</c:v>
                </c:pt>
                <c:pt idx="4864">
                  <c:v>1.2039652303586199</c:v>
                </c:pt>
                <c:pt idx="4865">
                  <c:v>1.24086643034296</c:v>
                </c:pt>
                <c:pt idx="4866">
                  <c:v>1.29168573104423</c:v>
                </c:pt>
                <c:pt idx="4867">
                  <c:v>1.23117406913661</c:v>
                </c:pt>
                <c:pt idx="4868">
                  <c:v>1.12609120173106</c:v>
                </c:pt>
                <c:pt idx="4869">
                  <c:v>1.0928278302244701</c:v>
                </c:pt>
                <c:pt idx="4870">
                  <c:v>1.0819052295184799</c:v>
                </c:pt>
                <c:pt idx="4871">
                  <c:v>1.07091135006589</c:v>
                </c:pt>
                <c:pt idx="4872">
                  <c:v>1.0488111919860801</c:v>
                </c:pt>
                <c:pt idx="4873">
                  <c:v>1.04896568975018</c:v>
                </c:pt>
                <c:pt idx="4874">
                  <c:v>1.0270320042455601</c:v>
                </c:pt>
                <c:pt idx="4875">
                  <c:v>1.02671822491057</c:v>
                </c:pt>
                <c:pt idx="4876">
                  <c:v>1.0262695083380899</c:v>
                </c:pt>
                <c:pt idx="4877">
                  <c:v>1.0153087116413799</c:v>
                </c:pt>
                <c:pt idx="4878">
                  <c:v>0.99432386075449797</c:v>
                </c:pt>
                <c:pt idx="4879">
                  <c:v>0.97343260790892405</c:v>
                </c:pt>
                <c:pt idx="4880">
                  <c:v>0.96292118183603503</c:v>
                </c:pt>
                <c:pt idx="4881">
                  <c:v>0.95230903109298604</c:v>
                </c:pt>
                <c:pt idx="4882">
                  <c:v>1.0034558234603801</c:v>
                </c:pt>
                <c:pt idx="4883">
                  <c:v>0.99314129452943101</c:v>
                </c:pt>
                <c:pt idx="4884">
                  <c:v>0.97237621128704999</c:v>
                </c:pt>
                <c:pt idx="4885">
                  <c:v>0.97211124062101795</c:v>
                </c:pt>
                <c:pt idx="4886">
                  <c:v>0.97171569676578495</c:v>
                </c:pt>
                <c:pt idx="4887">
                  <c:v>0.99240648065577097</c:v>
                </c:pt>
                <c:pt idx="4888">
                  <c:v>1.01345259416295</c:v>
                </c:pt>
                <c:pt idx="4889">
                  <c:v>1.0457912359622801</c:v>
                </c:pt>
                <c:pt idx="4890">
                  <c:v>1.07919730984396</c:v>
                </c:pt>
                <c:pt idx="4891">
                  <c:v>1.1015211870663899</c:v>
                </c:pt>
                <c:pt idx="4892">
                  <c:v>1.15960851984103</c:v>
                </c:pt>
                <c:pt idx="4893">
                  <c:v>1.23191497437603</c:v>
                </c:pt>
                <c:pt idx="4894">
                  <c:v>1.57842111895179</c:v>
                </c:pt>
                <c:pt idx="4895">
                  <c:v>1.83955501947512</c:v>
                </c:pt>
                <c:pt idx="4896">
                  <c:v>2.0417253525068499</c:v>
                </c:pt>
                <c:pt idx="4897">
                  <c:v>2.09970817254302</c:v>
                </c:pt>
                <c:pt idx="4898">
                  <c:v>2.0606831042608098</c:v>
                </c:pt>
                <c:pt idx="4899">
                  <c:v>2.2839947079380201</c:v>
                </c:pt>
                <c:pt idx="4900">
                  <c:v>2.28391695754366</c:v>
                </c:pt>
                <c:pt idx="4901">
                  <c:v>2.3699881941715901</c:v>
                </c:pt>
                <c:pt idx="4902">
                  <c:v>2.3913525515118499</c:v>
                </c:pt>
                <c:pt idx="4903">
                  <c:v>2.1779695920243598</c:v>
                </c:pt>
                <c:pt idx="4904">
                  <c:v>2.32409781110873</c:v>
                </c:pt>
                <c:pt idx="4905">
                  <c:v>2.23860865695484</c:v>
                </c:pt>
                <c:pt idx="4906">
                  <c:v>2.3440536180441498</c:v>
                </c:pt>
                <c:pt idx="4907">
                  <c:v>2.1337377720881499</c:v>
                </c:pt>
                <c:pt idx="4908">
                  <c:v>2.1745107813250799</c:v>
                </c:pt>
                <c:pt idx="4909">
                  <c:v>2.3427306506560499</c:v>
                </c:pt>
                <c:pt idx="4910">
                  <c:v>2.2372311680809198</c:v>
                </c:pt>
                <c:pt idx="4911">
                  <c:v>2.3649381719214202</c:v>
                </c:pt>
                <c:pt idx="4912">
                  <c:v>2.2576313173276299</c:v>
                </c:pt>
                <c:pt idx="4913">
                  <c:v>2.4081019528130398</c:v>
                </c:pt>
                <c:pt idx="4914">
                  <c:v>2.5214890843515199</c:v>
                </c:pt>
                <c:pt idx="4915">
                  <c:v>2.4749555594742598</c:v>
                </c:pt>
                <c:pt idx="4916">
                  <c:v>2.4518053679604002</c:v>
                </c:pt>
                <c:pt idx="4917">
                  <c:v>2.362331697758</c:v>
                </c:pt>
                <c:pt idx="4918">
                  <c:v>2.2752686581141899</c:v>
                </c:pt>
                <c:pt idx="4919">
                  <c:v>2.15090714282519</c:v>
                </c:pt>
                <c:pt idx="4920">
                  <c:v>1.80497897544986</c:v>
                </c:pt>
                <c:pt idx="4921">
                  <c:v>1.77146184028217</c:v>
                </c:pt>
                <c:pt idx="4922">
                  <c:v>1.6595497412132001</c:v>
                </c:pt>
                <c:pt idx="4923">
                  <c:v>1.5817761618714501</c:v>
                </c:pt>
                <c:pt idx="4924">
                  <c:v>1.50654807770612</c:v>
                </c:pt>
                <c:pt idx="4925">
                  <c:v>1.5067370225738399</c:v>
                </c:pt>
                <c:pt idx="4926">
                  <c:v>1.5067684711385601</c:v>
                </c:pt>
                <c:pt idx="4927">
                  <c:v>1.4919345992318001</c:v>
                </c:pt>
                <c:pt idx="4928">
                  <c:v>1.49166533198851</c:v>
                </c:pt>
                <c:pt idx="4929">
                  <c:v>1.49152001994285</c:v>
                </c:pt>
                <c:pt idx="4930">
                  <c:v>1.50619477960127</c:v>
                </c:pt>
                <c:pt idx="4931">
                  <c:v>1.5510840871107301</c:v>
                </c:pt>
                <c:pt idx="4932">
                  <c:v>1.5509036373344101</c:v>
                </c:pt>
                <c:pt idx="4933">
                  <c:v>1.5660032635677099</c:v>
                </c:pt>
                <c:pt idx="4934">
                  <c:v>1.5658109996160601</c:v>
                </c:pt>
                <c:pt idx="4935">
                  <c:v>1.55034340268173</c:v>
                </c:pt>
                <c:pt idx="4936">
                  <c:v>1.5349321348665701</c:v>
                </c:pt>
                <c:pt idx="4937">
                  <c:v>1.53433733651493</c:v>
                </c:pt>
                <c:pt idx="4938">
                  <c:v>1.5190259152294301</c:v>
                </c:pt>
                <c:pt idx="4939">
                  <c:v>1.5036880010056899</c:v>
                </c:pt>
                <c:pt idx="4940">
                  <c:v>1.4889199978071701</c:v>
                </c:pt>
                <c:pt idx="4941">
                  <c:v>1.45994712372904</c:v>
                </c:pt>
                <c:pt idx="4942">
                  <c:v>1.4456497818324701</c:v>
                </c:pt>
                <c:pt idx="4943">
                  <c:v>1.4033421614391299</c:v>
                </c:pt>
                <c:pt idx="4944">
                  <c:v>1.37578072183466</c:v>
                </c:pt>
                <c:pt idx="4945">
                  <c:v>1.3351854101721801</c:v>
                </c:pt>
                <c:pt idx="4946">
                  <c:v>1.3217566176900299</c:v>
                </c:pt>
                <c:pt idx="4947">
                  <c:v>1.2953980581787601</c:v>
                </c:pt>
                <c:pt idx="4948">
                  <c:v>1.2824005176897</c:v>
                </c:pt>
                <c:pt idx="4949">
                  <c:v>1.2823211475109799</c:v>
                </c:pt>
                <c:pt idx="4950">
                  <c:v>1.2952915031364101</c:v>
                </c:pt>
                <c:pt idx="4951">
                  <c:v>1.25672875345477</c:v>
                </c:pt>
                <c:pt idx="4952">
                  <c:v>1.2317437121054899</c:v>
                </c:pt>
                <c:pt idx="4953">
                  <c:v>1.2317213973823999</c:v>
                </c:pt>
                <c:pt idx="4954">
                  <c:v>1.2317276758222999</c:v>
                </c:pt>
                <c:pt idx="4955">
                  <c:v>1.2068437769845599</c:v>
                </c:pt>
                <c:pt idx="4956">
                  <c:v>1.20668616162252</c:v>
                </c:pt>
                <c:pt idx="4957">
                  <c:v>1.20664167241918</c:v>
                </c:pt>
                <c:pt idx="4958">
                  <c:v>1.20651572140493</c:v>
                </c:pt>
                <c:pt idx="4959">
                  <c:v>1.1939339225363701</c:v>
                </c:pt>
                <c:pt idx="4960">
                  <c:v>1.1937304911572999</c:v>
                </c:pt>
                <c:pt idx="4961">
                  <c:v>1.20553832357542</c:v>
                </c:pt>
                <c:pt idx="4962">
                  <c:v>1.1809627793161399</c:v>
                </c:pt>
                <c:pt idx="4963">
                  <c:v>1.1804843023926499</c:v>
                </c:pt>
                <c:pt idx="4964">
                  <c:v>1.2167338422594101</c:v>
                </c:pt>
                <c:pt idx="4965">
                  <c:v>1.2163699692964001</c:v>
                </c:pt>
                <c:pt idx="4966">
                  <c:v>1.2161230017863101</c:v>
                </c:pt>
                <c:pt idx="4967">
                  <c:v>1.2182452256407601</c:v>
                </c:pt>
                <c:pt idx="4968">
                  <c:v>1.1600983469777499</c:v>
                </c:pt>
                <c:pt idx="4969">
                  <c:v>1.10363495899811</c:v>
                </c:pt>
                <c:pt idx="4970">
                  <c:v>1.10429376947737</c:v>
                </c:pt>
                <c:pt idx="4971">
                  <c:v>1.09339246708792</c:v>
                </c:pt>
                <c:pt idx="4972">
                  <c:v>1.0822636285709999</c:v>
                </c:pt>
                <c:pt idx="4973">
                  <c:v>1.07103604269674</c:v>
                </c:pt>
                <c:pt idx="4974">
                  <c:v>1.0487158799666101</c:v>
                </c:pt>
                <c:pt idx="4975">
                  <c:v>1.04818613576388</c:v>
                </c:pt>
                <c:pt idx="4976">
                  <c:v>1.0474976896819601</c:v>
                </c:pt>
                <c:pt idx="4977">
                  <c:v>1.0262795029660501</c:v>
                </c:pt>
                <c:pt idx="4978">
                  <c:v>1.01539908170472</c:v>
                </c:pt>
                <c:pt idx="4979">
                  <c:v>1.01518060503957</c:v>
                </c:pt>
                <c:pt idx="4980">
                  <c:v>0.99393431377149499</c:v>
                </c:pt>
                <c:pt idx="4981">
                  <c:v>0.97267090601263795</c:v>
                </c:pt>
                <c:pt idx="4982">
                  <c:v>0.94168331503782998</c:v>
                </c:pt>
                <c:pt idx="4983">
                  <c:v>0.94150698783963505</c:v>
                </c:pt>
                <c:pt idx="4984">
                  <c:v>0.96161620438258799</c:v>
                </c:pt>
                <c:pt idx="4985">
                  <c:v>0.99254218335444599</c:v>
                </c:pt>
                <c:pt idx="4986">
                  <c:v>1.0135518825590399</c:v>
                </c:pt>
                <c:pt idx="4987">
                  <c:v>1.0349617710152501</c:v>
                </c:pt>
                <c:pt idx="4988">
                  <c:v>1.05688188808162</c:v>
                </c:pt>
                <c:pt idx="4989">
                  <c:v>1.0792370859789899</c:v>
                </c:pt>
                <c:pt idx="4990">
                  <c:v>1.11331033450967</c:v>
                </c:pt>
                <c:pt idx="4991">
                  <c:v>1.1480838937623601</c:v>
                </c:pt>
                <c:pt idx="4992">
                  <c:v>1.1714694963800301</c:v>
                </c:pt>
                <c:pt idx="4993">
                  <c:v>1.21993415188</c:v>
                </c:pt>
                <c:pt idx="4994">
                  <c:v>1.33517886559099</c:v>
                </c:pt>
                <c:pt idx="4995">
                  <c:v>1.4884860715750201</c:v>
                </c:pt>
                <c:pt idx="4996">
                  <c:v>1.70504457154447</c:v>
                </c:pt>
                <c:pt idx="4997">
                  <c:v>1.91150631783193</c:v>
                </c:pt>
                <c:pt idx="4998">
                  <c:v>1.92869678762368</c:v>
                </c:pt>
                <c:pt idx="4999">
                  <c:v>2.06026371615329</c:v>
                </c:pt>
                <c:pt idx="5000">
                  <c:v>2.1791213395663198</c:v>
                </c:pt>
                <c:pt idx="5001">
                  <c:v>2.36887879814706</c:v>
                </c:pt>
                <c:pt idx="5002">
                  <c:v>2.4571709062620601</c:v>
                </c:pt>
                <c:pt idx="5003">
                  <c:v>2.23918121637006</c:v>
                </c:pt>
                <c:pt idx="5004">
                  <c:v>2.1774175981274602</c:v>
                </c:pt>
                <c:pt idx="5005">
                  <c:v>2.1958456572617502</c:v>
                </c:pt>
                <c:pt idx="5006">
                  <c:v>2.3865251883102601</c:v>
                </c:pt>
                <c:pt idx="5007">
                  <c:v>2.3424508012998202</c:v>
                </c:pt>
                <c:pt idx="5008">
                  <c:v>2.4080445156005799</c:v>
                </c:pt>
                <c:pt idx="5009">
                  <c:v>2.36395694699321</c:v>
                </c:pt>
                <c:pt idx="5010">
                  <c:v>2.29865732393794</c:v>
                </c:pt>
                <c:pt idx="5011">
                  <c:v>2.3638908245635202</c:v>
                </c:pt>
                <c:pt idx="5012">
                  <c:v>2.4308518454024401</c:v>
                </c:pt>
                <c:pt idx="5013">
                  <c:v>2.3208679178814302</c:v>
                </c:pt>
                <c:pt idx="5014">
                  <c:v>2.2787164855484301</c:v>
                </c:pt>
                <c:pt idx="5015">
                  <c:v>2.23680112615622</c:v>
                </c:pt>
                <c:pt idx="5016">
                  <c:v>2.0943599001775501</c:v>
                </c:pt>
                <c:pt idx="5017">
                  <c:v>2.0537711555767899</c:v>
                </c:pt>
                <c:pt idx="5018">
                  <c:v>1.9267569672976601</c:v>
                </c:pt>
                <c:pt idx="5019">
                  <c:v>1.84011482835355</c:v>
                </c:pt>
                <c:pt idx="5020">
                  <c:v>1.7573062813102001</c:v>
                </c:pt>
                <c:pt idx="5021">
                  <c:v>1.67627373742091</c:v>
                </c:pt>
                <c:pt idx="5022">
                  <c:v>1.66044643731978</c:v>
                </c:pt>
                <c:pt idx="5023">
                  <c:v>1.61302924502157</c:v>
                </c:pt>
                <c:pt idx="5024">
                  <c:v>1.5974055502309701</c:v>
                </c:pt>
                <c:pt idx="5025">
                  <c:v>1.5817468234747001</c:v>
                </c:pt>
                <c:pt idx="5026">
                  <c:v>1.59699177425497</c:v>
                </c:pt>
                <c:pt idx="5027">
                  <c:v>1.59670838115643</c:v>
                </c:pt>
                <c:pt idx="5028">
                  <c:v>1.62815197845448</c:v>
                </c:pt>
                <c:pt idx="5029">
                  <c:v>1.62815197845448</c:v>
                </c:pt>
                <c:pt idx="5030">
                  <c:v>1.6438984284435201</c:v>
                </c:pt>
                <c:pt idx="5031">
                  <c:v>1.6279323819844</c:v>
                </c:pt>
                <c:pt idx="5032">
                  <c:v>1.5964603101272601</c:v>
                </c:pt>
                <c:pt idx="5033">
                  <c:v>1.5807905507528699</c:v>
                </c:pt>
                <c:pt idx="5034">
                  <c:v>1.56511651292632</c:v>
                </c:pt>
                <c:pt idx="5035">
                  <c:v>1.5193896509577201</c:v>
                </c:pt>
                <c:pt idx="5036">
                  <c:v>1.50395658964223</c:v>
                </c:pt>
                <c:pt idx="5037">
                  <c:v>1.4888888081724301</c:v>
                </c:pt>
                <c:pt idx="5038">
                  <c:v>1.4741544941970599</c:v>
                </c:pt>
                <c:pt idx="5039">
                  <c:v>1.4596821145866901</c:v>
                </c:pt>
                <c:pt idx="5040">
                  <c:v>1.41704882225968</c:v>
                </c:pt>
                <c:pt idx="5041">
                  <c:v>1.3754561214865799</c:v>
                </c:pt>
                <c:pt idx="5042">
                  <c:v>1.37558481513899</c:v>
                </c:pt>
                <c:pt idx="5043">
                  <c:v>1.3483826736336799</c:v>
                </c:pt>
                <c:pt idx="5044">
                  <c:v>1.3084392345199101</c:v>
                </c:pt>
                <c:pt idx="5045">
                  <c:v>1.30837954908957</c:v>
                </c:pt>
                <c:pt idx="5046">
                  <c:v>1.2952751861710099</c:v>
                </c:pt>
                <c:pt idx="5047">
                  <c:v>1.2692822805839901</c:v>
                </c:pt>
                <c:pt idx="5048">
                  <c:v>1.2310866857384299</c:v>
                </c:pt>
                <c:pt idx="5049">
                  <c:v>1.23095989799755</c:v>
                </c:pt>
                <c:pt idx="5050">
                  <c:v>1.1938736978980999</c:v>
                </c:pt>
                <c:pt idx="5051">
                  <c:v>1.2438604942501901</c:v>
                </c:pt>
                <c:pt idx="5052">
                  <c:v>1.2314078214070101</c:v>
                </c:pt>
                <c:pt idx="5053">
                  <c:v>1.2191074996245199</c:v>
                </c:pt>
                <c:pt idx="5054">
                  <c:v>1.1945054574407701</c:v>
                </c:pt>
                <c:pt idx="5055">
                  <c:v>1.1702068083102299</c:v>
                </c:pt>
                <c:pt idx="5056">
                  <c:v>1.1582317093882499</c:v>
                </c:pt>
                <c:pt idx="5057">
                  <c:v>1.1821668012095801</c:v>
                </c:pt>
                <c:pt idx="5058">
                  <c:v>1.1462193661089299</c:v>
                </c:pt>
                <c:pt idx="5059">
                  <c:v>1.1699030446935901</c:v>
                </c:pt>
                <c:pt idx="5060">
                  <c:v>1.11079487591459</c:v>
                </c:pt>
                <c:pt idx="5061">
                  <c:v>1.05414884141186</c:v>
                </c:pt>
                <c:pt idx="5062">
                  <c:v>0.99965291392227695</c:v>
                </c:pt>
                <c:pt idx="5063">
                  <c:v>1.05372569582505</c:v>
                </c:pt>
                <c:pt idx="5064">
                  <c:v>1.02048897796211</c:v>
                </c:pt>
                <c:pt idx="5065">
                  <c:v>0.99867782625531898</c:v>
                </c:pt>
                <c:pt idx="5066">
                  <c:v>1.0412519073490301</c:v>
                </c:pt>
                <c:pt idx="5067">
                  <c:v>1.0412969870634601</c:v>
                </c:pt>
                <c:pt idx="5068">
                  <c:v>1.09739952754574</c:v>
                </c:pt>
                <c:pt idx="5069">
                  <c:v>1.07696236564641</c:v>
                </c:pt>
                <c:pt idx="5070">
                  <c:v>1.05679522463901</c:v>
                </c:pt>
                <c:pt idx="5071">
                  <c:v>1.04669187098239</c:v>
                </c:pt>
                <c:pt idx="5072">
                  <c:v>1.0362981020625699</c:v>
                </c:pt>
                <c:pt idx="5073">
                  <c:v>1.0478542881130299</c:v>
                </c:pt>
                <c:pt idx="5074">
                  <c:v>1.00430297427448</c:v>
                </c:pt>
                <c:pt idx="5075">
                  <c:v>0.98293773182173605</c:v>
                </c:pt>
                <c:pt idx="5076">
                  <c:v>0.98271025170623105</c:v>
                </c:pt>
                <c:pt idx="5077">
                  <c:v>0.95149430347170805</c:v>
                </c:pt>
                <c:pt idx="5078">
                  <c:v>0.96158583996837399</c:v>
                </c:pt>
                <c:pt idx="5079">
                  <c:v>0.96141648795878598</c:v>
                </c:pt>
                <c:pt idx="5080">
                  <c:v>0.96126167056558498</c:v>
                </c:pt>
                <c:pt idx="5081">
                  <c:v>0.96110730640941799</c:v>
                </c:pt>
                <c:pt idx="5082">
                  <c:v>0.971257271360077</c:v>
                </c:pt>
                <c:pt idx="5083">
                  <c:v>0.98149793634437799</c:v>
                </c:pt>
                <c:pt idx="5084">
                  <c:v>1.0024265490917801</c:v>
                </c:pt>
                <c:pt idx="5085">
                  <c:v>1.04548898974163</c:v>
                </c:pt>
                <c:pt idx="5086">
                  <c:v>1.0899351306421301</c:v>
                </c:pt>
                <c:pt idx="5087">
                  <c:v>1.1242108163086499</c:v>
                </c:pt>
                <c:pt idx="5088">
                  <c:v>1.12420219706722</c:v>
                </c:pt>
                <c:pt idx="5089">
                  <c:v>1.1473196005306701</c:v>
                </c:pt>
                <c:pt idx="5090">
                  <c:v>1.20763129532549</c:v>
                </c:pt>
                <c:pt idx="5091">
                  <c:v>1.25731740596756</c:v>
                </c:pt>
                <c:pt idx="5092">
                  <c:v>1.2442706178477101</c:v>
                </c:pt>
                <c:pt idx="5093">
                  <c:v>1.44554152309217</c:v>
                </c:pt>
                <c:pt idx="5094">
                  <c:v>1.45935030057485</c:v>
                </c:pt>
                <c:pt idx="5095">
                  <c:v>1.4880342923566501</c:v>
                </c:pt>
                <c:pt idx="5096">
                  <c:v>1.59311129959369</c:v>
                </c:pt>
                <c:pt idx="5097">
                  <c:v>1.67189581934467</c:v>
                </c:pt>
                <c:pt idx="5098">
                  <c:v>1.6396414721269901</c:v>
                </c:pt>
                <c:pt idx="5099">
                  <c:v>1.8943573403385501</c:v>
                </c:pt>
                <c:pt idx="5100">
                  <c:v>1.8590962583631701</c:v>
                </c:pt>
                <c:pt idx="5101">
                  <c:v>1.84178458076692</c:v>
                </c:pt>
                <c:pt idx="5102">
                  <c:v>1.6900498448654</c:v>
                </c:pt>
                <c:pt idx="5103">
                  <c:v>1.6894639883134499</c:v>
                </c:pt>
                <c:pt idx="5104">
                  <c:v>1.7555017274793201</c:v>
                </c:pt>
                <c:pt idx="5105">
                  <c:v>1.78880374082487</c:v>
                </c:pt>
                <c:pt idx="5106">
                  <c:v>1.7888263811334899</c:v>
                </c:pt>
                <c:pt idx="5107">
                  <c:v>2.1611900835757898</c:v>
                </c:pt>
                <c:pt idx="5108">
                  <c:v>2.1208742036234098</c:v>
                </c:pt>
                <c:pt idx="5109">
                  <c:v>2.1602431550310399</c:v>
                </c:pt>
                <c:pt idx="5110">
                  <c:v>2.1601864092133201</c:v>
                </c:pt>
                <c:pt idx="5111">
                  <c:v>2.0422325538203299</c:v>
                </c:pt>
                <c:pt idx="5112">
                  <c:v>2.0043442086497798</c:v>
                </c:pt>
                <c:pt idx="5113">
                  <c:v>1.8755935586149799</c:v>
                </c:pt>
                <c:pt idx="5114">
                  <c:v>1.8222102325354099</c:v>
                </c:pt>
                <c:pt idx="5115">
                  <c:v>1.8735778232246401</c:v>
                </c:pt>
                <c:pt idx="5116">
                  <c:v>1.8551036837204999</c:v>
                </c:pt>
                <c:pt idx="5117">
                  <c:v>2.0014583577896699</c:v>
                </c:pt>
                <c:pt idx="5118">
                  <c:v>1.8578730062961599</c:v>
                </c:pt>
                <c:pt idx="5119">
                  <c:v>1.8428559911162099</c:v>
                </c:pt>
                <c:pt idx="5120">
                  <c:v>1.75814070731246</c:v>
                </c:pt>
                <c:pt idx="5121">
                  <c:v>1.75855395657715</c:v>
                </c:pt>
                <c:pt idx="5122">
                  <c:v>1.7254216065580199</c:v>
                </c:pt>
                <c:pt idx="5123">
                  <c:v>1.69247173150964</c:v>
                </c:pt>
                <c:pt idx="5124">
                  <c:v>1.70874778564768</c:v>
                </c:pt>
                <c:pt idx="5125">
                  <c:v>1.6923140219339801</c:v>
                </c:pt>
                <c:pt idx="5126">
                  <c:v>1.6755520691582599</c:v>
                </c:pt>
                <c:pt idx="5127">
                  <c:v>1.7084404250237599</c:v>
                </c:pt>
                <c:pt idx="5128">
                  <c:v>1.6919417708203099</c:v>
                </c:pt>
                <c:pt idx="5129">
                  <c:v>1.67557963683469</c:v>
                </c:pt>
                <c:pt idx="5130">
                  <c:v>1.6593197798730099</c:v>
                </c:pt>
                <c:pt idx="5131">
                  <c:v>1.6273456043160901</c:v>
                </c:pt>
                <c:pt idx="5132">
                  <c:v>1.58032946037171</c:v>
                </c:pt>
                <c:pt idx="5133">
                  <c:v>1.5646527478550201</c:v>
                </c:pt>
                <c:pt idx="5134">
                  <c:v>1.56413184463869</c:v>
                </c:pt>
                <c:pt idx="5135">
                  <c:v>1.54799922944947</c:v>
                </c:pt>
                <c:pt idx="5136">
                  <c:v>1.5325539906652701</c:v>
                </c:pt>
                <c:pt idx="5137">
                  <c:v>1.5323923529232699</c:v>
                </c:pt>
                <c:pt idx="5138">
                  <c:v>1.50253995666659</c:v>
                </c:pt>
                <c:pt idx="5139">
                  <c:v>1.45894739442671</c:v>
                </c:pt>
                <c:pt idx="5140">
                  <c:v>1.4305400592262101</c:v>
                </c:pt>
                <c:pt idx="5141">
                  <c:v>1.4165893647032399</c:v>
                </c:pt>
                <c:pt idx="5142">
                  <c:v>1.38874973198464</c:v>
                </c:pt>
                <c:pt idx="5143">
                  <c:v>1.3887055546453599</c:v>
                </c:pt>
                <c:pt idx="5144">
                  <c:v>1.36125085123463</c:v>
                </c:pt>
                <c:pt idx="5145">
                  <c:v>1.3476361958121299</c:v>
                </c:pt>
                <c:pt idx="5146">
                  <c:v>1.2944071141451601</c:v>
                </c:pt>
                <c:pt idx="5147">
                  <c:v>1.2177958911409501</c:v>
                </c:pt>
                <c:pt idx="5148">
                  <c:v>1.14499352166804</c:v>
                </c:pt>
                <c:pt idx="5149">
                  <c:v>1.24284481600007</c:v>
                </c:pt>
                <c:pt idx="5150">
                  <c:v>1.32063667373519</c:v>
                </c:pt>
                <c:pt idx="5151">
                  <c:v>1.3076882650052799</c:v>
                </c:pt>
                <c:pt idx="5152">
                  <c:v>1.2948243835626301</c:v>
                </c:pt>
                <c:pt idx="5153">
                  <c:v>1.2821171522869801</c:v>
                </c:pt>
                <c:pt idx="5154">
                  <c:v>1.2563874378627999</c:v>
                </c:pt>
                <c:pt idx="5155">
                  <c:v>1.25643395319994</c:v>
                </c:pt>
                <c:pt idx="5156">
                  <c:v>1.2310900821900701</c:v>
                </c:pt>
                <c:pt idx="5157">
                  <c:v>1.20615771682217</c:v>
                </c:pt>
                <c:pt idx="5158">
                  <c:v>1.18165427297849</c:v>
                </c:pt>
                <c:pt idx="5159">
                  <c:v>1.15734380364567</c:v>
                </c:pt>
                <c:pt idx="5160">
                  <c:v>1.0538741670273799</c:v>
                </c:pt>
                <c:pt idx="5161">
                  <c:v>1.0427763785248101</c:v>
                </c:pt>
                <c:pt idx="5162">
                  <c:v>1.0537237898701</c:v>
                </c:pt>
                <c:pt idx="5163">
                  <c:v>1.09831088278871</c:v>
                </c:pt>
                <c:pt idx="5164">
                  <c:v>1.07548087786617</c:v>
                </c:pt>
                <c:pt idx="5165">
                  <c:v>1.0640627972989201</c:v>
                </c:pt>
                <c:pt idx="5166">
                  <c:v>0.99853965242617204</c:v>
                </c:pt>
                <c:pt idx="5167">
                  <c:v>0.94646483855711405</c:v>
                </c:pt>
                <c:pt idx="5168">
                  <c:v>0.93611795268623899</c:v>
                </c:pt>
                <c:pt idx="5169">
                  <c:v>0.976989603891666</c:v>
                </c:pt>
                <c:pt idx="5170">
                  <c:v>0.98762060504935401</c:v>
                </c:pt>
                <c:pt idx="5171">
                  <c:v>0.95678776586616499</c:v>
                </c:pt>
                <c:pt idx="5172">
                  <c:v>1.0869440324558</c:v>
                </c:pt>
                <c:pt idx="5173">
                  <c:v>1.09983186282203</c:v>
                </c:pt>
                <c:pt idx="5174">
                  <c:v>1.0894154873506401</c:v>
                </c:pt>
                <c:pt idx="5175">
                  <c:v>1.0903107411842501</c:v>
                </c:pt>
                <c:pt idx="5176">
                  <c:v>1.0907752251085401</c:v>
                </c:pt>
                <c:pt idx="5177">
                  <c:v>1.0910168509360501</c:v>
                </c:pt>
                <c:pt idx="5178">
                  <c:v>1.13736904166858</c:v>
                </c:pt>
                <c:pt idx="5179">
                  <c:v>1.1973576889907001</c:v>
                </c:pt>
                <c:pt idx="5180">
                  <c:v>1.2344995631308699</c:v>
                </c:pt>
                <c:pt idx="5181">
                  <c:v>1.3380617953034999</c:v>
                </c:pt>
                <c:pt idx="5182">
                  <c:v>1.5218223112314799</c:v>
                </c:pt>
                <c:pt idx="5183">
                  <c:v>1.7096305733527399</c:v>
                </c:pt>
                <c:pt idx="5184">
                  <c:v>1.7259750861774199</c:v>
                </c:pt>
                <c:pt idx="5185">
                  <c:v>1.8105426504951001</c:v>
                </c:pt>
                <c:pt idx="5186">
                  <c:v>1.84527357884259</c:v>
                </c:pt>
                <c:pt idx="5187">
                  <c:v>1.95338909845049</c:v>
                </c:pt>
                <c:pt idx="5188">
                  <c:v>2.0475790643485801</c:v>
                </c:pt>
                <c:pt idx="5189">
                  <c:v>2.1257093677201802</c:v>
                </c:pt>
                <c:pt idx="5190">
                  <c:v>2.1056379055596901</c:v>
                </c:pt>
                <c:pt idx="5191">
                  <c:v>2.0276427100352699</c:v>
                </c:pt>
                <c:pt idx="5192">
                  <c:v>2.1049900496378999</c:v>
                </c:pt>
                <c:pt idx="5193">
                  <c:v>2.1048231965442601</c:v>
                </c:pt>
                <c:pt idx="5194">
                  <c:v>2.1045549208242602</c:v>
                </c:pt>
                <c:pt idx="5195">
                  <c:v>2.0651991334261801</c:v>
                </c:pt>
                <c:pt idx="5196">
                  <c:v>2.3318720562715298</c:v>
                </c:pt>
                <c:pt idx="5197">
                  <c:v>2.3320217111545301</c:v>
                </c:pt>
                <c:pt idx="5198">
                  <c:v>2.3755375955645701</c:v>
                </c:pt>
                <c:pt idx="5199">
                  <c:v>2.3755093154097202</c:v>
                </c:pt>
                <c:pt idx="5200">
                  <c:v>2.28941935889641</c:v>
                </c:pt>
                <c:pt idx="5201">
                  <c:v>2.2892007058271</c:v>
                </c:pt>
                <c:pt idx="5202">
                  <c:v>2.26794517315669</c:v>
                </c:pt>
                <c:pt idx="5203">
                  <c:v>2.2889062891707299</c:v>
                </c:pt>
                <c:pt idx="5204">
                  <c:v>2.2883907639011798</c:v>
                </c:pt>
                <c:pt idx="5205">
                  <c:v>2.1036456034727302</c:v>
                </c:pt>
                <c:pt idx="5206">
                  <c:v>2.0836294875619901</c:v>
                </c:pt>
                <c:pt idx="5207">
                  <c:v>2.0833771160349599</c:v>
                </c:pt>
                <c:pt idx="5208">
                  <c:v>2.1229714624933398</c:v>
                </c:pt>
                <c:pt idx="5209">
                  <c:v>2.1833943068350998</c:v>
                </c:pt>
                <c:pt idx="5210">
                  <c:v>2.0066514376557301</c:v>
                </c:pt>
                <c:pt idx="5211">
                  <c:v>1.87757962399247</c:v>
                </c:pt>
                <c:pt idx="5212">
                  <c:v>1.7893334828643299</c:v>
                </c:pt>
                <c:pt idx="5213">
                  <c:v>1.7711408838082201</c:v>
                </c:pt>
                <c:pt idx="5214">
                  <c:v>1.78691137408919</c:v>
                </c:pt>
                <c:pt idx="5215">
                  <c:v>1.7690485242423</c:v>
                </c:pt>
                <c:pt idx="5216">
                  <c:v>1.8724559471264</c:v>
                </c:pt>
                <c:pt idx="5217">
                  <c:v>1.8384784109941701</c:v>
                </c:pt>
                <c:pt idx="5218">
                  <c:v>1.8230700344920101</c:v>
                </c:pt>
                <c:pt idx="5219">
                  <c:v>1.77269111919343</c:v>
                </c:pt>
                <c:pt idx="5220">
                  <c:v>1.79022572724831</c:v>
                </c:pt>
                <c:pt idx="5221">
                  <c:v>1.6904526128392301</c:v>
                </c:pt>
                <c:pt idx="5222">
                  <c:v>1.6583938064146799</c:v>
                </c:pt>
                <c:pt idx="5223">
                  <c:v>1.6108923280910099</c:v>
                </c:pt>
                <c:pt idx="5224">
                  <c:v>1.6264885211245601</c:v>
                </c:pt>
                <c:pt idx="5225">
                  <c:v>1.64177506527454</c:v>
                </c:pt>
                <c:pt idx="5226">
                  <c:v>1.64203151482938</c:v>
                </c:pt>
                <c:pt idx="5227">
                  <c:v>1.64191502819541</c:v>
                </c:pt>
                <c:pt idx="5228">
                  <c:v>1.5945641216447499</c:v>
                </c:pt>
                <c:pt idx="5229">
                  <c:v>1.57905911369902</c:v>
                </c:pt>
                <c:pt idx="5230">
                  <c:v>1.54846744516639</c:v>
                </c:pt>
                <c:pt idx="5231">
                  <c:v>1.51836541895528</c:v>
                </c:pt>
                <c:pt idx="5232">
                  <c:v>1.4887392757246101</c:v>
                </c:pt>
                <c:pt idx="5233">
                  <c:v>1.4885157292409601</c:v>
                </c:pt>
                <c:pt idx="5234">
                  <c:v>1.4880837097533</c:v>
                </c:pt>
                <c:pt idx="5235">
                  <c:v>1.4876196909052499</c:v>
                </c:pt>
                <c:pt idx="5236">
                  <c:v>1.4729310764496</c:v>
                </c:pt>
                <c:pt idx="5237">
                  <c:v>1.47297639104779</c:v>
                </c:pt>
                <c:pt idx="5238">
                  <c:v>1.4728330056977601</c:v>
                </c:pt>
                <c:pt idx="5239">
                  <c:v>1.4584612835398401</c:v>
                </c:pt>
                <c:pt idx="5240">
                  <c:v>1.4300769809709499</c:v>
                </c:pt>
                <c:pt idx="5241">
                  <c:v>1.41610634403215</c:v>
                </c:pt>
                <c:pt idx="5242">
                  <c:v>1.3882692915711301</c:v>
                </c:pt>
                <c:pt idx="5243">
                  <c:v>1.3473769720905699</c:v>
                </c:pt>
                <c:pt idx="5244">
                  <c:v>1.3339305365063301</c:v>
                </c:pt>
                <c:pt idx="5245">
                  <c:v>1.3072424846208901</c:v>
                </c:pt>
                <c:pt idx="5246">
                  <c:v>1.2427048850468601</c:v>
                </c:pt>
                <c:pt idx="5247">
                  <c:v>1.1686700788139099</c:v>
                </c:pt>
                <c:pt idx="5248">
                  <c:v>1.14466682037208</c:v>
                </c:pt>
                <c:pt idx="5249">
                  <c:v>1.18040777078204</c:v>
                </c:pt>
                <c:pt idx="5250">
                  <c:v>1.26784075803632</c:v>
                </c:pt>
                <c:pt idx="5251">
                  <c:v>1.34702191165248</c:v>
                </c:pt>
                <c:pt idx="5252">
                  <c:v>1.3472964146417401</c:v>
                </c:pt>
                <c:pt idx="5253">
                  <c:v>1.3610435282555999</c:v>
                </c:pt>
                <c:pt idx="5254">
                  <c:v>1.3209546042160201</c:v>
                </c:pt>
                <c:pt idx="5255">
                  <c:v>1.3209122607591399</c:v>
                </c:pt>
                <c:pt idx="5256">
                  <c:v>1.3207954206483199</c:v>
                </c:pt>
                <c:pt idx="5257">
                  <c:v>1.3207424564818699</c:v>
                </c:pt>
                <c:pt idx="5258">
                  <c:v>1.2685122996928799</c:v>
                </c:pt>
                <c:pt idx="5259">
                  <c:v>1.2428950330792301</c:v>
                </c:pt>
                <c:pt idx="5260">
                  <c:v>1.1331522480946801</c:v>
                </c:pt>
                <c:pt idx="5261">
                  <c:v>1.0755410140877399</c:v>
                </c:pt>
                <c:pt idx="5262">
                  <c:v>1.0754147073951801</c:v>
                </c:pt>
                <c:pt idx="5263">
                  <c:v>1.0865670071885301</c:v>
                </c:pt>
                <c:pt idx="5264">
                  <c:v>1.0978559177857601</c:v>
                </c:pt>
                <c:pt idx="5265">
                  <c:v>1.08623218431088</c:v>
                </c:pt>
                <c:pt idx="5266">
                  <c:v>1.0637329286028501</c:v>
                </c:pt>
                <c:pt idx="5267">
                  <c:v>1.0305805820741401</c:v>
                </c:pt>
                <c:pt idx="5268">
                  <c:v>1.0413589780324399</c:v>
                </c:pt>
                <c:pt idx="5269">
                  <c:v>1.01961790991031</c:v>
                </c:pt>
                <c:pt idx="5270">
                  <c:v>1.00894224630745</c:v>
                </c:pt>
                <c:pt idx="5271">
                  <c:v>0.99850492859311102</c:v>
                </c:pt>
                <c:pt idx="5272">
                  <c:v>0.95702841545080297</c:v>
                </c:pt>
                <c:pt idx="5273">
                  <c:v>1.020285232113</c:v>
                </c:pt>
                <c:pt idx="5274">
                  <c:v>1.13305118121042</c:v>
                </c:pt>
                <c:pt idx="5275">
                  <c:v>1.23106527423574</c:v>
                </c:pt>
                <c:pt idx="5276">
                  <c:v>1.2698738879906999</c:v>
                </c:pt>
                <c:pt idx="5277">
                  <c:v>1.33617995881342</c:v>
                </c:pt>
                <c:pt idx="5278">
                  <c:v>1.6438507198755501</c:v>
                </c:pt>
                <c:pt idx="5279">
                  <c:v>1.7255579225691799</c:v>
                </c:pt>
                <c:pt idx="5280">
                  <c:v>1.8104829175280399</c:v>
                </c:pt>
                <c:pt idx="5281">
                  <c:v>1.82768372366765</c:v>
                </c:pt>
                <c:pt idx="5282">
                  <c:v>1.91706301294429</c:v>
                </c:pt>
                <c:pt idx="5283">
                  <c:v>1.9167095424227001</c:v>
                </c:pt>
                <c:pt idx="5284">
                  <c:v>1.9530374537061901</c:v>
                </c:pt>
                <c:pt idx="5285">
                  <c:v>1.9531963272733801</c:v>
                </c:pt>
                <c:pt idx="5286">
                  <c:v>2.0090181210111302</c:v>
                </c:pt>
                <c:pt idx="5287">
                  <c:v>2.1660352457708201</c:v>
                </c:pt>
                <c:pt idx="5288">
                  <c:v>2.2902705000635399</c:v>
                </c:pt>
                <c:pt idx="5289">
                  <c:v>2.2901981753704699</c:v>
                </c:pt>
                <c:pt idx="5290">
                  <c:v>2.3113692734142499</c:v>
                </c:pt>
                <c:pt idx="5291">
                  <c:v>2.3545295746733399</c:v>
                </c:pt>
                <c:pt idx="5292">
                  <c:v>2.2897702065858399</c:v>
                </c:pt>
                <c:pt idx="5293">
                  <c:v>2.4654097066810801</c:v>
                </c:pt>
                <c:pt idx="5294">
                  <c:v>2.4202700381803299</c:v>
                </c:pt>
                <c:pt idx="5295">
                  <c:v>2.46526925491708</c:v>
                </c:pt>
                <c:pt idx="5296">
                  <c:v>2.3758421414481701</c:v>
                </c:pt>
                <c:pt idx="5297">
                  <c:v>2.3759326043428399</c:v>
                </c:pt>
                <c:pt idx="5298">
                  <c:v>2.35398964107483</c:v>
                </c:pt>
                <c:pt idx="5299">
                  <c:v>2.31085378412202</c:v>
                </c:pt>
                <c:pt idx="5300">
                  <c:v>2.3323493332585801</c:v>
                </c:pt>
                <c:pt idx="5301">
                  <c:v>2.3538768199259099</c:v>
                </c:pt>
                <c:pt idx="5302">
                  <c:v>2.3535920538160302</c:v>
                </c:pt>
                <c:pt idx="5303">
                  <c:v>2.3533523440389299</c:v>
                </c:pt>
                <c:pt idx="5304">
                  <c:v>2.3972508679433902</c:v>
                </c:pt>
                <c:pt idx="5305">
                  <c:v>2.30991974800255</c:v>
                </c:pt>
                <c:pt idx="5306">
                  <c:v>2.3314797735952801</c:v>
                </c:pt>
                <c:pt idx="5307">
                  <c:v>2.1845952185154598</c:v>
                </c:pt>
                <c:pt idx="5308">
                  <c:v>2.1439383851882101</c:v>
                </c:pt>
                <c:pt idx="5309">
                  <c:v>2.0071633323175102</c:v>
                </c:pt>
                <c:pt idx="5310">
                  <c:v>1.9323177946880701</c:v>
                </c:pt>
                <c:pt idx="5311">
                  <c:v>1.82432706358828</c:v>
                </c:pt>
                <c:pt idx="5312">
                  <c:v>1.9126529152362399</c:v>
                </c:pt>
                <c:pt idx="5313">
                  <c:v>1.7885587834663399</c:v>
                </c:pt>
                <c:pt idx="5314">
                  <c:v>1.72077723489823</c:v>
                </c:pt>
                <c:pt idx="5315">
                  <c:v>1.85541835285956</c:v>
                </c:pt>
                <c:pt idx="5316">
                  <c:v>1.8914147045049701</c:v>
                </c:pt>
                <c:pt idx="5317">
                  <c:v>1.84057267994942</c:v>
                </c:pt>
                <c:pt idx="5318">
                  <c:v>1.78923129425771</c:v>
                </c:pt>
                <c:pt idx="5319">
                  <c:v>1.78989468457211</c:v>
                </c:pt>
                <c:pt idx="5320">
                  <c:v>1.7729644285150401</c:v>
                </c:pt>
                <c:pt idx="5321">
                  <c:v>1.7227980742570601</c:v>
                </c:pt>
                <c:pt idx="5322">
                  <c:v>1.7061836065139799</c:v>
                </c:pt>
                <c:pt idx="5323">
                  <c:v>1.6897065947530701</c:v>
                </c:pt>
                <c:pt idx="5324">
                  <c:v>1.7059723789919099</c:v>
                </c:pt>
                <c:pt idx="5325">
                  <c:v>1.7058932117879999</c:v>
                </c:pt>
                <c:pt idx="5326">
                  <c:v>1.7061640204926301</c:v>
                </c:pt>
                <c:pt idx="5327">
                  <c:v>1.6737499018813899</c:v>
                </c:pt>
                <c:pt idx="5328">
                  <c:v>1.6260116463710601</c:v>
                </c:pt>
                <c:pt idx="5329">
                  <c:v>1.5639021160941999</c:v>
                </c:pt>
                <c:pt idx="5330">
                  <c:v>1.51863489932264</c:v>
                </c:pt>
                <c:pt idx="5331">
                  <c:v>1.4887332059610701</c:v>
                </c:pt>
                <c:pt idx="5332">
                  <c:v>1.4884813870581699</c:v>
                </c:pt>
                <c:pt idx="5333">
                  <c:v>1.4882758895561301</c:v>
                </c:pt>
                <c:pt idx="5334">
                  <c:v>1.4881539150435401</c:v>
                </c:pt>
                <c:pt idx="5335">
                  <c:v>1.48784643864795</c:v>
                </c:pt>
                <c:pt idx="5336">
                  <c:v>1.4730699470267701</c:v>
                </c:pt>
                <c:pt idx="5337">
                  <c:v>1.4584315435978199</c:v>
                </c:pt>
                <c:pt idx="5338">
                  <c:v>1.42979540247103</c:v>
                </c:pt>
                <c:pt idx="5339">
                  <c:v>1.4442217654360201</c:v>
                </c:pt>
                <c:pt idx="5340">
                  <c:v>1.41598532691337</c:v>
                </c:pt>
                <c:pt idx="5341">
                  <c:v>1.4022789637728501</c:v>
                </c:pt>
                <c:pt idx="5342">
                  <c:v>1.3884959174572999</c:v>
                </c:pt>
                <c:pt idx="5343">
                  <c:v>1.3609317697765799</c:v>
                </c:pt>
                <c:pt idx="5344">
                  <c:v>1.36088895466144</c:v>
                </c:pt>
                <c:pt idx="5345">
                  <c:v>1.3203601737231001</c:v>
                </c:pt>
                <c:pt idx="5346">
                  <c:v>1.26812195461912</c:v>
                </c:pt>
                <c:pt idx="5347">
                  <c:v>1.2299634825960399</c:v>
                </c:pt>
                <c:pt idx="5348">
                  <c:v>1.2298895451271801</c:v>
                </c:pt>
                <c:pt idx="5349">
                  <c:v>1.2298298243324901</c:v>
                </c:pt>
                <c:pt idx="5350">
                  <c:v>1.33344507486882</c:v>
                </c:pt>
                <c:pt idx="5351">
                  <c:v>1.34718017390217</c:v>
                </c:pt>
                <c:pt idx="5352">
                  <c:v>1.37460207962118</c:v>
                </c:pt>
                <c:pt idx="5353">
                  <c:v>1.33420330989741</c:v>
                </c:pt>
                <c:pt idx="5354">
                  <c:v>1.29464713578391</c:v>
                </c:pt>
                <c:pt idx="5355">
                  <c:v>1.2816852829308101</c:v>
                </c:pt>
                <c:pt idx="5356">
                  <c:v>1.2433195027688999</c:v>
                </c:pt>
                <c:pt idx="5357">
                  <c:v>1.2687324816199099</c:v>
                </c:pt>
                <c:pt idx="5358">
                  <c:v>1.2559176401716901</c:v>
                </c:pt>
                <c:pt idx="5359">
                  <c:v>1.20555792264772</c:v>
                </c:pt>
                <c:pt idx="5360">
                  <c:v>1.1688585654532799</c:v>
                </c:pt>
                <c:pt idx="5361">
                  <c:v>1.0869900633659499</c:v>
                </c:pt>
                <c:pt idx="5362">
                  <c:v>1.0422211113725599</c:v>
                </c:pt>
                <c:pt idx="5363">
                  <c:v>1.0203638951756699</c:v>
                </c:pt>
                <c:pt idx="5364">
                  <c:v>1.03110251347566</c:v>
                </c:pt>
                <c:pt idx="5365">
                  <c:v>0.98810197533571598</c:v>
                </c:pt>
                <c:pt idx="5366">
                  <c:v>0.97755316262795799</c:v>
                </c:pt>
                <c:pt idx="5367">
                  <c:v>0.97746956255907202</c:v>
                </c:pt>
                <c:pt idx="5368">
                  <c:v>0.96699550056550099</c:v>
                </c:pt>
                <c:pt idx="5369">
                  <c:v>1.0306485184902201</c:v>
                </c:pt>
                <c:pt idx="5370">
                  <c:v>1.06375206154996</c:v>
                </c:pt>
                <c:pt idx="5371">
                  <c:v>1.1208044416083101</c:v>
                </c:pt>
                <c:pt idx="5372">
                  <c:v>1.1562558696437299</c:v>
                </c:pt>
                <c:pt idx="5373">
                  <c:v>1.1563756862072101</c:v>
                </c:pt>
                <c:pt idx="5374">
                  <c:v>1.25467914523854</c:v>
                </c:pt>
                <c:pt idx="5375">
                  <c:v>1.30624610336771</c:v>
                </c:pt>
                <c:pt idx="5376">
                  <c:v>1.3195343620325</c:v>
                </c:pt>
                <c:pt idx="5377">
                  <c:v>1.3196526702948499</c:v>
                </c:pt>
                <c:pt idx="5378">
                  <c:v>1.4153524453094899</c:v>
                </c:pt>
                <c:pt idx="5379">
                  <c:v>1.5322607350593</c:v>
                </c:pt>
                <c:pt idx="5380">
                  <c:v>1.62525102833872</c:v>
                </c:pt>
                <c:pt idx="5381">
                  <c:v>1.65747593572529</c:v>
                </c:pt>
                <c:pt idx="5382">
                  <c:v>1.7232685566947199</c:v>
                </c:pt>
                <c:pt idx="5383">
                  <c:v>1.84323612548066</c:v>
                </c:pt>
                <c:pt idx="5384">
                  <c:v>1.86113080219154</c:v>
                </c:pt>
                <c:pt idx="5385">
                  <c:v>1.8789423044674101</c:v>
                </c:pt>
                <c:pt idx="5386">
                  <c:v>1.95158432930208</c:v>
                </c:pt>
                <c:pt idx="5387">
                  <c:v>2.0270090480505201</c:v>
                </c:pt>
                <c:pt idx="5388">
                  <c:v>2.0078922379923299</c:v>
                </c:pt>
                <c:pt idx="5389">
                  <c:v>2.14422517745985</c:v>
                </c:pt>
                <c:pt idx="5390">
                  <c:v>2.1443329291267101</c:v>
                </c:pt>
                <c:pt idx="5391">
                  <c:v>2.1845176916267901</c:v>
                </c:pt>
                <c:pt idx="5392">
                  <c:v>2.1642600711689002</c:v>
                </c:pt>
                <c:pt idx="5393">
                  <c:v>2.24658638993842</c:v>
                </c:pt>
                <c:pt idx="5394">
                  <c:v>2.26752957213405</c:v>
                </c:pt>
                <c:pt idx="5395">
                  <c:v>2.2889662160511102</c:v>
                </c:pt>
                <c:pt idx="5396">
                  <c:v>2.2890261306686202</c:v>
                </c:pt>
                <c:pt idx="5397">
                  <c:v>2.33181661518663</c:v>
                </c:pt>
                <c:pt idx="5398">
                  <c:v>2.2468382364462101</c:v>
                </c:pt>
                <c:pt idx="5399">
                  <c:v>2.31003443276663</c:v>
                </c:pt>
                <c:pt idx="5400">
                  <c:v>2.2888518643415598</c:v>
                </c:pt>
                <c:pt idx="5401">
                  <c:v>2.3314630398074701</c:v>
                </c:pt>
                <c:pt idx="5402">
                  <c:v>2.2674167641632801</c:v>
                </c:pt>
                <c:pt idx="5403">
                  <c:v>2.26754010329498</c:v>
                </c:pt>
                <c:pt idx="5404">
                  <c:v>2.1441942228458899</c:v>
                </c:pt>
                <c:pt idx="5405">
                  <c:v>2.0459100045107901</c:v>
                </c:pt>
                <c:pt idx="5406">
                  <c:v>1.8609858598011899</c:v>
                </c:pt>
                <c:pt idx="5407">
                  <c:v>1.7738509640895199</c:v>
                </c:pt>
                <c:pt idx="5408">
                  <c:v>1.7066086669913501</c:v>
                </c:pt>
                <c:pt idx="5409">
                  <c:v>1.6256374491843799</c:v>
                </c:pt>
                <c:pt idx="5410">
                  <c:v>1.5783170039265699</c:v>
                </c:pt>
                <c:pt idx="5411">
                  <c:v>1.5777479760006099</c:v>
                </c:pt>
                <c:pt idx="5412">
                  <c:v>1.62409274751414</c:v>
                </c:pt>
                <c:pt idx="5413">
                  <c:v>1.5467192685014</c:v>
                </c:pt>
                <c:pt idx="5414">
                  <c:v>1.47251472123667</c:v>
                </c:pt>
                <c:pt idx="5415">
                  <c:v>1.73755302311253</c:v>
                </c:pt>
                <c:pt idx="5416">
                  <c:v>1.7564573667274099</c:v>
                </c:pt>
                <c:pt idx="5417">
                  <c:v>1.7405943985737999</c:v>
                </c:pt>
                <c:pt idx="5418">
                  <c:v>1.7078120770973999</c:v>
                </c:pt>
                <c:pt idx="5419">
                  <c:v>1.67540741634353</c:v>
                </c:pt>
                <c:pt idx="5420">
                  <c:v>1.6433656640574099</c:v>
                </c:pt>
                <c:pt idx="5421">
                  <c:v>1.62750301958774</c:v>
                </c:pt>
                <c:pt idx="5422">
                  <c:v>1.59603997131862</c:v>
                </c:pt>
                <c:pt idx="5423">
                  <c:v>1.54989406342869</c:v>
                </c:pt>
                <c:pt idx="5424">
                  <c:v>1.53460704669996</c:v>
                </c:pt>
                <c:pt idx="5425">
                  <c:v>1.54953377662068</c:v>
                </c:pt>
                <c:pt idx="5426">
                  <c:v>1.5494176520155301</c:v>
                </c:pt>
                <c:pt idx="5427">
                  <c:v>1.5343152595698899</c:v>
                </c:pt>
                <c:pt idx="5428">
                  <c:v>1.5193789885328799</c:v>
                </c:pt>
                <c:pt idx="5429">
                  <c:v>1.47521201408175</c:v>
                </c:pt>
                <c:pt idx="5430">
                  <c:v>1.4606133770781899</c:v>
                </c:pt>
                <c:pt idx="5431">
                  <c:v>1.43180065540801</c:v>
                </c:pt>
                <c:pt idx="5432">
                  <c:v>1.4174311599838301</c:v>
                </c:pt>
                <c:pt idx="5433">
                  <c:v>1.4172043769764899</c:v>
                </c:pt>
                <c:pt idx="5434">
                  <c:v>1.4167759799830799</c:v>
                </c:pt>
                <c:pt idx="5435">
                  <c:v>1.4022598317438599</c:v>
                </c:pt>
                <c:pt idx="5436">
                  <c:v>1.41601562294807</c:v>
                </c:pt>
                <c:pt idx="5437">
                  <c:v>1.4017461680526599</c:v>
                </c:pt>
              </c:numCache>
            </c:numRef>
          </c:yVal>
          <c:smooth val="1"/>
        </c:ser>
        <c:dLbls>
          <c:showLegendKey val="0"/>
          <c:showVal val="0"/>
          <c:showCatName val="0"/>
          <c:showSerName val="0"/>
          <c:showPercent val="0"/>
          <c:showBubbleSize val="0"/>
        </c:dLbls>
        <c:axId val="93898240"/>
        <c:axId val="93899776"/>
      </c:scatterChart>
      <c:valAx>
        <c:axId val="93869952"/>
        <c:scaling>
          <c:orientation val="minMax"/>
          <c:max val="40007"/>
          <c:min val="40000"/>
        </c:scaling>
        <c:delete val="0"/>
        <c:axPos val="b"/>
        <c:numFmt formatCode="m/d;@"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93871488"/>
        <c:crosses val="autoZero"/>
        <c:crossBetween val="midCat"/>
      </c:valAx>
      <c:valAx>
        <c:axId val="93871488"/>
        <c:scaling>
          <c:orientation val="minMax"/>
        </c:scaling>
        <c:delete val="0"/>
        <c:axPos val="l"/>
        <c:majorGridlines/>
        <c:title>
          <c:tx>
            <c:rich>
              <a:bodyPr rot="-5400000" vert="horz"/>
              <a:lstStyle/>
              <a:p>
                <a:pPr>
                  <a:defRPr sz="2000" baseline="0"/>
                </a:pPr>
                <a:r>
                  <a:rPr lang="en-US" sz="2000" baseline="0"/>
                  <a:t>pH</a:t>
                </a:r>
              </a:p>
            </c:rich>
          </c:tx>
          <c:layout/>
          <c:overlay val="0"/>
        </c:title>
        <c:numFmt formatCode="0.0" sourceLinked="0"/>
        <c:majorTickMark val="out"/>
        <c:minorTickMark val="none"/>
        <c:tickLblPos val="nextTo"/>
        <c:txPr>
          <a:bodyPr/>
          <a:lstStyle/>
          <a:p>
            <a:pPr>
              <a:defRPr sz="1600"/>
            </a:pPr>
            <a:endParaRPr lang="en-US"/>
          </a:p>
        </c:txPr>
        <c:crossAx val="93869952"/>
        <c:crosses val="autoZero"/>
        <c:crossBetween val="midCat"/>
      </c:valAx>
      <c:valAx>
        <c:axId val="93898240"/>
        <c:scaling>
          <c:orientation val="minMax"/>
        </c:scaling>
        <c:delete val="1"/>
        <c:axPos val="b"/>
        <c:numFmt formatCode="m/d/yy\ h:mm;@" sourceLinked="1"/>
        <c:majorTickMark val="out"/>
        <c:minorTickMark val="none"/>
        <c:tickLblPos val="nextTo"/>
        <c:crossAx val="93899776"/>
        <c:crosses val="autoZero"/>
        <c:crossBetween val="midCat"/>
      </c:valAx>
      <c:valAx>
        <c:axId val="93899776"/>
        <c:scaling>
          <c:orientation val="minMax"/>
        </c:scaling>
        <c:delete val="0"/>
        <c:axPos val="r"/>
        <c:title>
          <c:tx>
            <c:rich>
              <a:bodyPr rot="-5400000" vert="horz"/>
              <a:lstStyle/>
              <a:p>
                <a:pPr>
                  <a:defRPr sz="2000" baseline="0"/>
                </a:pPr>
                <a:r>
                  <a:rPr lang="en-US" sz="2000" baseline="0"/>
                  <a:t>Omega</a:t>
                </a:r>
              </a:p>
            </c:rich>
          </c:tx>
          <c:layout/>
          <c:overlay val="0"/>
        </c:title>
        <c:numFmt formatCode="0.0" sourceLinked="0"/>
        <c:majorTickMark val="out"/>
        <c:minorTickMark val="none"/>
        <c:tickLblPos val="nextTo"/>
        <c:txPr>
          <a:bodyPr/>
          <a:lstStyle/>
          <a:p>
            <a:pPr>
              <a:defRPr sz="1600"/>
            </a:pPr>
            <a:endParaRPr lang="en-US"/>
          </a:p>
        </c:txPr>
        <c:crossAx val="93898240"/>
        <c:crosses val="max"/>
        <c:crossBetween val="midCat"/>
      </c:valAx>
      <c:spPr>
        <a:noFill/>
        <a:ln w="25400">
          <a:noFill/>
        </a:ln>
      </c:spPr>
    </c:plotArea>
    <c:legend>
      <c:legendPos val="r"/>
      <c:layout/>
      <c:overlay val="0"/>
      <c:txPr>
        <a:bodyPr/>
        <a:lstStyle/>
        <a:p>
          <a:pPr>
            <a:defRPr sz="1600" baseline="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pH</c:v>
          </c:tx>
          <c:spPr>
            <a:ln w="47625">
              <a:solidFill>
                <a:srgbClr val="92D050"/>
              </a:solidFill>
            </a:ln>
          </c:spPr>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Part2_Chemistry_data!$E$4:$E$5441</c:f>
              <c:numCache>
                <c:formatCode>0.000</c:formatCode>
                <c:ptCount val="5438"/>
                <c:pt idx="0">
                  <c:v>7.8287730481656004</c:v>
                </c:pt>
                <c:pt idx="1">
                  <c:v>7.8192750221386502</c:v>
                </c:pt>
                <c:pt idx="2">
                  <c:v>7.8097670221386499</c:v>
                </c:pt>
                <c:pt idx="3">
                  <c:v>7.8050030481655996</c:v>
                </c:pt>
                <c:pt idx="4">
                  <c:v>7.79548507830249</c:v>
                </c:pt>
                <c:pt idx="5">
                  <c:v>7.7907344273260204</c:v>
                </c:pt>
                <c:pt idx="6">
                  <c:v>7.7812031509085102</c:v>
                </c:pt>
                <c:pt idx="7">
                  <c:v>7.7811866031663097</c:v>
                </c:pt>
                <c:pt idx="8">
                  <c:v>7.7764192906574703</c:v>
                </c:pt>
                <c:pt idx="9">
                  <c:v>7.7764192906574703</c:v>
                </c:pt>
                <c:pt idx="10">
                  <c:v>7.7669146574080603</c:v>
                </c:pt>
                <c:pt idx="11">
                  <c:v>7.75740665740806</c:v>
                </c:pt>
                <c:pt idx="12">
                  <c:v>7.7526427157637201</c:v>
                </c:pt>
                <c:pt idx="13">
                  <c:v>7.74788871576372</c:v>
                </c:pt>
                <c:pt idx="14">
                  <c:v>7.7336267157637204</c:v>
                </c:pt>
                <c:pt idx="15">
                  <c:v>7.7193746574080597</c:v>
                </c:pt>
                <c:pt idx="16">
                  <c:v>7.7146206574080596</c:v>
                </c:pt>
                <c:pt idx="17">
                  <c:v>7.7193746574080597</c:v>
                </c:pt>
                <c:pt idx="18">
                  <c:v>7.7098766031663102</c:v>
                </c:pt>
                <c:pt idx="19">
                  <c:v>7.7098799663161701</c:v>
                </c:pt>
                <c:pt idx="20">
                  <c:v>7.69085402410375</c:v>
                </c:pt>
                <c:pt idx="21">
                  <c:v>7.6860900860054997</c:v>
                </c:pt>
                <c:pt idx="22">
                  <c:v>7.6813360860055004</c:v>
                </c:pt>
                <c:pt idx="23">
                  <c:v>7.6765721520220396</c:v>
                </c:pt>
                <c:pt idx="24">
                  <c:v>7.6813162221539901</c:v>
                </c:pt>
                <c:pt idx="25">
                  <c:v>7.6670442964019596</c:v>
                </c:pt>
                <c:pt idx="26">
                  <c:v>7.6622902964019497</c:v>
                </c:pt>
                <c:pt idx="27">
                  <c:v>7.6575263747665598</c:v>
                </c:pt>
                <c:pt idx="28">
                  <c:v>7.6480183747665604</c:v>
                </c:pt>
                <c:pt idx="29">
                  <c:v>7.6479985438481597</c:v>
                </c:pt>
                <c:pt idx="30">
                  <c:v>7.6527361279679003</c:v>
                </c:pt>
                <c:pt idx="31">
                  <c:v>7.6527228283607496</c:v>
                </c:pt>
                <c:pt idx="32">
                  <c:v>7.6432049314381203</c:v>
                </c:pt>
                <c:pt idx="33">
                  <c:v>7.6431984478465598</c:v>
                </c:pt>
                <c:pt idx="34">
                  <c:v>7.6573977684008101</c:v>
                </c:pt>
                <c:pt idx="35">
                  <c:v>7.6526373385227897</c:v>
                </c:pt>
                <c:pt idx="36">
                  <c:v>7.6573617821208302</c:v>
                </c:pt>
                <c:pt idx="37">
                  <c:v>7.6525262890940597</c:v>
                </c:pt>
                <c:pt idx="38">
                  <c:v>7.6762985527705396</c:v>
                </c:pt>
                <c:pt idx="39">
                  <c:v>7.69528921036519</c:v>
                </c:pt>
                <c:pt idx="40">
                  <c:v>7.6762697266262796</c:v>
                </c:pt>
                <c:pt idx="41">
                  <c:v>7.6620238592022298</c:v>
                </c:pt>
                <c:pt idx="42">
                  <c:v>7.6667393324879001</c:v>
                </c:pt>
                <c:pt idx="43">
                  <c:v>7.6667253547563003</c:v>
                </c:pt>
                <c:pt idx="44">
                  <c:v>7.6714402070422798</c:v>
                </c:pt>
                <c:pt idx="45">
                  <c:v>7.6619064091243798</c:v>
                </c:pt>
                <c:pt idx="46">
                  <c:v>7.6429036896714404</c:v>
                </c:pt>
                <c:pt idx="47">
                  <c:v>7.6428584586563399</c:v>
                </c:pt>
                <c:pt idx="48">
                  <c:v>7.6760648288054201</c:v>
                </c:pt>
                <c:pt idx="49">
                  <c:v>7.6997730424068402</c:v>
                </c:pt>
                <c:pt idx="50">
                  <c:v>7.7187273626390098</c:v>
                </c:pt>
                <c:pt idx="51">
                  <c:v>7.7139407567382499</c:v>
                </c:pt>
                <c:pt idx="52">
                  <c:v>7.7281653884072998</c:v>
                </c:pt>
                <c:pt idx="53">
                  <c:v>7.7471452347791603</c:v>
                </c:pt>
                <c:pt idx="54">
                  <c:v>7.77082510465904</c:v>
                </c:pt>
                <c:pt idx="55">
                  <c:v>7.78505983381626</c:v>
                </c:pt>
                <c:pt idx="56">
                  <c:v>7.8134788840134597</c:v>
                </c:pt>
                <c:pt idx="57">
                  <c:v>7.8277367887793297</c:v>
                </c:pt>
                <c:pt idx="58">
                  <c:v>7.8371936137048097</c:v>
                </c:pt>
                <c:pt idx="59">
                  <c:v>7.8228824394817096</c:v>
                </c:pt>
                <c:pt idx="60">
                  <c:v>7.8322939682914896</c:v>
                </c:pt>
                <c:pt idx="61">
                  <c:v>7.81810004240557</c:v>
                </c:pt>
                <c:pt idx="62">
                  <c:v>7.7801153917785904</c:v>
                </c:pt>
                <c:pt idx="63">
                  <c:v>7.7753708741990799</c:v>
                </c:pt>
                <c:pt idx="64">
                  <c:v>7.7991598515811802</c:v>
                </c:pt>
                <c:pt idx="65">
                  <c:v>7.8133649696065097</c:v>
                </c:pt>
                <c:pt idx="66">
                  <c:v>7.83231100363259</c:v>
                </c:pt>
                <c:pt idx="67">
                  <c:v>7.88932888542592</c:v>
                </c:pt>
                <c:pt idx="68">
                  <c:v>7.9272310940177899</c:v>
                </c:pt>
                <c:pt idx="69">
                  <c:v>7.9223311881769698</c:v>
                </c:pt>
                <c:pt idx="70">
                  <c:v>7.9319343890949598</c:v>
                </c:pt>
                <c:pt idx="71">
                  <c:v>7.9319615278432298</c:v>
                </c:pt>
                <c:pt idx="72">
                  <c:v>7.9509557942581797</c:v>
                </c:pt>
                <c:pt idx="73">
                  <c:v>7.93668838909496</c:v>
                </c:pt>
                <c:pt idx="74">
                  <c:v>7.9510330694050202</c:v>
                </c:pt>
                <c:pt idx="75">
                  <c:v>7.9699903970385799</c:v>
                </c:pt>
                <c:pt idx="76">
                  <c:v>7.9839087186920503</c:v>
                </c:pt>
                <c:pt idx="77">
                  <c:v>7.9744613230189199</c:v>
                </c:pt>
                <c:pt idx="78">
                  <c:v>7.9603404158089299</c:v>
                </c:pt>
                <c:pt idx="79">
                  <c:v>7.9652787385804302</c:v>
                </c:pt>
                <c:pt idx="80">
                  <c:v>7.98925732827212</c:v>
                </c:pt>
                <c:pt idx="81">
                  <c:v>7.9847312774357597</c:v>
                </c:pt>
                <c:pt idx="82">
                  <c:v>7.9848242861661403</c:v>
                </c:pt>
                <c:pt idx="83">
                  <c:v>7.9896454562354799</c:v>
                </c:pt>
                <c:pt idx="84">
                  <c:v>7.9515146837144401</c:v>
                </c:pt>
                <c:pt idx="85">
                  <c:v>7.9802332838850596</c:v>
                </c:pt>
                <c:pt idx="86">
                  <c:v>7.96595532846775</c:v>
                </c:pt>
                <c:pt idx="87">
                  <c:v>7.9182543683664202</c:v>
                </c:pt>
                <c:pt idx="88">
                  <c:v>7.8847542810195597</c:v>
                </c:pt>
                <c:pt idx="89">
                  <c:v>7.95621830381958</c:v>
                </c:pt>
                <c:pt idx="90">
                  <c:v>7.9659066959924099</c:v>
                </c:pt>
                <c:pt idx="91">
                  <c:v>7.9612709733122298</c:v>
                </c:pt>
                <c:pt idx="92">
                  <c:v>7.92322420724346</c:v>
                </c:pt>
                <c:pt idx="93">
                  <c:v>7.9565464024020702</c:v>
                </c:pt>
                <c:pt idx="94">
                  <c:v>7.9327745587874396</c:v>
                </c:pt>
                <c:pt idx="95">
                  <c:v>7.9571275656699001</c:v>
                </c:pt>
                <c:pt idx="96">
                  <c:v>7.9232483584596496</c:v>
                </c:pt>
                <c:pt idx="97">
                  <c:v>7.9137254059766802</c:v>
                </c:pt>
                <c:pt idx="98">
                  <c:v>7.9185383633482598</c:v>
                </c:pt>
                <c:pt idx="99">
                  <c:v>7.9090543832961302</c:v>
                </c:pt>
                <c:pt idx="100">
                  <c:v>7.9042782411465504</c:v>
                </c:pt>
                <c:pt idx="101">
                  <c:v>7.9043132866232204</c:v>
                </c:pt>
                <c:pt idx="102">
                  <c:v>7.90429848631676</c:v>
                </c:pt>
                <c:pt idx="103">
                  <c:v>7.8804548023774199</c:v>
                </c:pt>
                <c:pt idx="104">
                  <c:v>7.8661578223653503</c:v>
                </c:pt>
                <c:pt idx="105">
                  <c:v>7.8565693832042403</c:v>
                </c:pt>
                <c:pt idx="106">
                  <c:v>7.8470410057503299</c:v>
                </c:pt>
                <c:pt idx="107">
                  <c:v>7.84699856286153</c:v>
                </c:pt>
                <c:pt idx="108">
                  <c:v>7.8422316586327296</c:v>
                </c:pt>
                <c:pt idx="109">
                  <c:v>7.8327419531081697</c:v>
                </c:pt>
                <c:pt idx="110">
                  <c:v>7.8280375005689002</c:v>
                </c:pt>
                <c:pt idx="111">
                  <c:v>7.8233076075300696</c:v>
                </c:pt>
                <c:pt idx="112">
                  <c:v>7.8185590381481003</c:v>
                </c:pt>
                <c:pt idx="113">
                  <c:v>7.8138325568757701</c:v>
                </c:pt>
                <c:pt idx="114">
                  <c:v>7.80432827652767</c:v>
                </c:pt>
                <c:pt idx="115">
                  <c:v>7.8089594123901698</c:v>
                </c:pt>
                <c:pt idx="116">
                  <c:v>7.7710075916585497</c:v>
                </c:pt>
                <c:pt idx="117">
                  <c:v>7.7756142852483903</c:v>
                </c:pt>
                <c:pt idx="118">
                  <c:v>7.7186455213428502</c:v>
                </c:pt>
                <c:pt idx="119">
                  <c:v>7.7139098850602998</c:v>
                </c:pt>
                <c:pt idx="120">
                  <c:v>7.7139170616746204</c:v>
                </c:pt>
                <c:pt idx="121">
                  <c:v>7.6901525377090501</c:v>
                </c:pt>
                <c:pt idx="122">
                  <c:v>7.7091688112800201</c:v>
                </c:pt>
                <c:pt idx="123">
                  <c:v>7.7092075719928799</c:v>
                </c:pt>
                <c:pt idx="124">
                  <c:v>7.7377444862500999</c:v>
                </c:pt>
                <c:pt idx="125">
                  <c:v>7.8280466715595001</c:v>
                </c:pt>
                <c:pt idx="126">
                  <c:v>7.7757638736387298</c:v>
                </c:pt>
                <c:pt idx="127">
                  <c:v>7.7567220749949</c:v>
                </c:pt>
                <c:pt idx="128">
                  <c:v>7.7567295572232</c:v>
                </c:pt>
                <c:pt idx="129">
                  <c:v>7.7233822291949297</c:v>
                </c:pt>
                <c:pt idx="130">
                  <c:v>7.7661242280345704</c:v>
                </c:pt>
                <c:pt idx="131">
                  <c:v>7.7851296040870697</c:v>
                </c:pt>
                <c:pt idx="132">
                  <c:v>7.8183402505329997</c:v>
                </c:pt>
                <c:pt idx="133">
                  <c:v>7.7660591305508602</c:v>
                </c:pt>
                <c:pt idx="134">
                  <c:v>7.7612922505329998</c:v>
                </c:pt>
                <c:pt idx="135">
                  <c:v>7.7706956251202</c:v>
                </c:pt>
                <c:pt idx="136">
                  <c:v>7.7845965822385397</c:v>
                </c:pt>
                <c:pt idx="137">
                  <c:v>7.7846426654908596</c:v>
                </c:pt>
                <c:pt idx="138">
                  <c:v>7.75590181979143</c:v>
                </c:pt>
                <c:pt idx="139">
                  <c:v>7.7462379736912297</c:v>
                </c:pt>
                <c:pt idx="140">
                  <c:v>7.7701019004571297</c:v>
                </c:pt>
                <c:pt idx="141">
                  <c:v>7.7844904343376999</c:v>
                </c:pt>
                <c:pt idx="142">
                  <c:v>7.7702044365184104</c:v>
                </c:pt>
                <c:pt idx="143">
                  <c:v>7.7700650443567296</c:v>
                </c:pt>
                <c:pt idx="144">
                  <c:v>7.7700546517128899</c:v>
                </c:pt>
                <c:pt idx="145">
                  <c:v>7.7556191483900898</c:v>
                </c:pt>
                <c:pt idx="146">
                  <c:v>7.76991279380512</c:v>
                </c:pt>
                <c:pt idx="147">
                  <c:v>7.7698519028171402</c:v>
                </c:pt>
                <c:pt idx="148">
                  <c:v>7.7841623340889399</c:v>
                </c:pt>
                <c:pt idx="149">
                  <c:v>7.7983936382540699</c:v>
                </c:pt>
                <c:pt idx="150">
                  <c:v>7.8031866406499404</c:v>
                </c:pt>
                <c:pt idx="151">
                  <c:v>7.8079402389549699</c:v>
                </c:pt>
                <c:pt idx="152">
                  <c:v>7.8222022389549704</c:v>
                </c:pt>
                <c:pt idx="153">
                  <c:v>7.8221277128638196</c:v>
                </c:pt>
                <c:pt idx="154">
                  <c:v>7.8316619477933598</c:v>
                </c:pt>
                <c:pt idx="155">
                  <c:v>7.8411222367328399</c:v>
                </c:pt>
                <c:pt idx="156">
                  <c:v>7.8459548359071203</c:v>
                </c:pt>
                <c:pt idx="157">
                  <c:v>7.8554843955310103</c:v>
                </c:pt>
                <c:pt idx="158">
                  <c:v>7.8459538091802496</c:v>
                </c:pt>
                <c:pt idx="159">
                  <c:v>7.8365294154072904</c:v>
                </c:pt>
                <c:pt idx="160">
                  <c:v>7.8459332789097402</c:v>
                </c:pt>
                <c:pt idx="161">
                  <c:v>7.8222890122280697</c:v>
                </c:pt>
                <c:pt idx="162">
                  <c:v>7.8033038843590798</c:v>
                </c:pt>
                <c:pt idx="163">
                  <c:v>7.8080239086968399</c:v>
                </c:pt>
                <c:pt idx="164">
                  <c:v>7.8317019255518403</c:v>
                </c:pt>
                <c:pt idx="165">
                  <c:v>7.8459291078113198</c:v>
                </c:pt>
                <c:pt idx="166">
                  <c:v>7.8506695846524703</c:v>
                </c:pt>
                <c:pt idx="167">
                  <c:v>7.8649874904135304</c:v>
                </c:pt>
                <c:pt idx="168">
                  <c:v>7.8981485618273304</c:v>
                </c:pt>
                <c:pt idx="169">
                  <c:v>7.8649262995004996</c:v>
                </c:pt>
                <c:pt idx="170">
                  <c:v>7.8555312491416904</c:v>
                </c:pt>
                <c:pt idx="171">
                  <c:v>7.8792315035072402</c:v>
                </c:pt>
                <c:pt idx="172">
                  <c:v>7.9075917529310198</c:v>
                </c:pt>
                <c:pt idx="173">
                  <c:v>7.8649913104037399</c:v>
                </c:pt>
                <c:pt idx="174">
                  <c:v>7.8840159804117604</c:v>
                </c:pt>
                <c:pt idx="175">
                  <c:v>7.9077889205951104</c:v>
                </c:pt>
                <c:pt idx="176">
                  <c:v>7.9031044093188401</c:v>
                </c:pt>
                <c:pt idx="177">
                  <c:v>7.9030344187954</c:v>
                </c:pt>
                <c:pt idx="178">
                  <c:v>7.9884722821088099</c:v>
                </c:pt>
                <c:pt idx="179">
                  <c:v>7.9982295460741604</c:v>
                </c:pt>
                <c:pt idx="180">
                  <c:v>8.0125090434922903</c:v>
                </c:pt>
                <c:pt idx="181">
                  <c:v>7.9698121827550201</c:v>
                </c:pt>
                <c:pt idx="182">
                  <c:v>7.9507400606018797</c:v>
                </c:pt>
                <c:pt idx="183">
                  <c:v>7.9553732590544302</c:v>
                </c:pt>
                <c:pt idx="184">
                  <c:v>7.9836701399247101</c:v>
                </c:pt>
                <c:pt idx="185">
                  <c:v>8.0266935619584299</c:v>
                </c:pt>
                <c:pt idx="186">
                  <c:v>8.0316043443899794</c:v>
                </c:pt>
                <c:pt idx="187">
                  <c:v>8.0220428205736702</c:v>
                </c:pt>
                <c:pt idx="188">
                  <c:v>7.9359250679755897</c:v>
                </c:pt>
                <c:pt idx="189">
                  <c:v>7.9451269977610801</c:v>
                </c:pt>
                <c:pt idx="190">
                  <c:v>7.9590647523062099</c:v>
                </c:pt>
                <c:pt idx="191">
                  <c:v>7.9590126888458901</c:v>
                </c:pt>
                <c:pt idx="192">
                  <c:v>7.9637524874415204</c:v>
                </c:pt>
                <c:pt idx="193">
                  <c:v>7.95454493230549</c:v>
                </c:pt>
                <c:pt idx="194">
                  <c:v>7.9352557116587201</c:v>
                </c:pt>
                <c:pt idx="195">
                  <c:v>7.9879346574114001</c:v>
                </c:pt>
                <c:pt idx="196">
                  <c:v>7.9402857167060796</c:v>
                </c:pt>
                <c:pt idx="197">
                  <c:v>7.9400741638308299</c:v>
                </c:pt>
                <c:pt idx="198">
                  <c:v>7.9447409691245596</c:v>
                </c:pt>
                <c:pt idx="199">
                  <c:v>7.9255295224904501</c:v>
                </c:pt>
                <c:pt idx="200">
                  <c:v>7.9254264365021303</c:v>
                </c:pt>
                <c:pt idx="201">
                  <c:v>7.9110842359937896</c:v>
                </c:pt>
                <c:pt idx="202">
                  <c:v>7.9110900296104303</c:v>
                </c:pt>
                <c:pt idx="203">
                  <c:v>7.9018246573902102</c:v>
                </c:pt>
                <c:pt idx="204">
                  <c:v>7.86875883061869</c:v>
                </c:pt>
                <c:pt idx="205">
                  <c:v>7.8450767809228896</c:v>
                </c:pt>
                <c:pt idx="206">
                  <c:v>7.8498842550382903</c:v>
                </c:pt>
                <c:pt idx="207">
                  <c:v>7.8499106766013496</c:v>
                </c:pt>
                <c:pt idx="208">
                  <c:v>7.8309401721099601</c:v>
                </c:pt>
                <c:pt idx="209">
                  <c:v>7.8262171217991998</c:v>
                </c:pt>
                <c:pt idx="210">
                  <c:v>7.8310132234075596</c:v>
                </c:pt>
                <c:pt idx="211">
                  <c:v>7.8262776037842698</c:v>
                </c:pt>
                <c:pt idx="212">
                  <c:v>7.8072865561508404</c:v>
                </c:pt>
                <c:pt idx="213">
                  <c:v>7.7930619625464201</c:v>
                </c:pt>
                <c:pt idx="214">
                  <c:v>7.7835319850536901</c:v>
                </c:pt>
                <c:pt idx="215">
                  <c:v>7.7312504871741101</c:v>
                </c:pt>
                <c:pt idx="216">
                  <c:v>7.7544630583694802</c:v>
                </c:pt>
                <c:pt idx="217">
                  <c:v>7.7782544862072198</c:v>
                </c:pt>
                <c:pt idx="218">
                  <c:v>7.7355916300573702</c:v>
                </c:pt>
                <c:pt idx="219">
                  <c:v>7.7259898261808004</c:v>
                </c:pt>
                <c:pt idx="220">
                  <c:v>7.7116686454691097</c:v>
                </c:pt>
                <c:pt idx="221">
                  <c:v>7.7210211516043401</c:v>
                </c:pt>
                <c:pt idx="222">
                  <c:v>7.7256732570460196</c:v>
                </c:pt>
                <c:pt idx="223">
                  <c:v>7.7446147169828103</c:v>
                </c:pt>
                <c:pt idx="224">
                  <c:v>7.7921570027251201</c:v>
                </c:pt>
                <c:pt idx="225">
                  <c:v>7.7826361950823397</c:v>
                </c:pt>
                <c:pt idx="226">
                  <c:v>7.78265657682533</c:v>
                </c:pt>
                <c:pt idx="227">
                  <c:v>7.7257185333821301</c:v>
                </c:pt>
                <c:pt idx="228">
                  <c:v>7.7825553294823901</c:v>
                </c:pt>
                <c:pt idx="229">
                  <c:v>7.7589952045873201</c:v>
                </c:pt>
                <c:pt idx="230">
                  <c:v>7.7637410257610604</c:v>
                </c:pt>
                <c:pt idx="231">
                  <c:v>7.7448270416298</c:v>
                </c:pt>
                <c:pt idx="232">
                  <c:v>7.7117425881194599</c:v>
                </c:pt>
                <c:pt idx="233">
                  <c:v>7.7119077914438003</c:v>
                </c:pt>
                <c:pt idx="234">
                  <c:v>7.7357386700361896</c:v>
                </c:pt>
                <c:pt idx="235">
                  <c:v>7.7688331706971203</c:v>
                </c:pt>
                <c:pt idx="236">
                  <c:v>7.8116116769517996</c:v>
                </c:pt>
                <c:pt idx="237">
                  <c:v>7.7686994016937199</c:v>
                </c:pt>
                <c:pt idx="238">
                  <c:v>7.8493539800559402</c:v>
                </c:pt>
                <c:pt idx="239">
                  <c:v>7.8351177867612103</c:v>
                </c:pt>
                <c:pt idx="240">
                  <c:v>7.8397837216342499</c:v>
                </c:pt>
                <c:pt idx="241">
                  <c:v>7.8779126523172103</c:v>
                </c:pt>
                <c:pt idx="242">
                  <c:v>7.8824287318126496</c:v>
                </c:pt>
                <c:pt idx="243">
                  <c:v>7.8871344672390702</c:v>
                </c:pt>
                <c:pt idx="244">
                  <c:v>7.8775848660149901</c:v>
                </c:pt>
                <c:pt idx="245">
                  <c:v>7.8776066459316603</c:v>
                </c:pt>
                <c:pt idx="246">
                  <c:v>7.9107500290140003</c:v>
                </c:pt>
                <c:pt idx="247">
                  <c:v>7.89171431682853</c:v>
                </c:pt>
                <c:pt idx="248">
                  <c:v>7.9012624196699504</c:v>
                </c:pt>
                <c:pt idx="249">
                  <c:v>7.9012055447221403</c:v>
                </c:pt>
                <c:pt idx="250">
                  <c:v>7.8821617814733997</c:v>
                </c:pt>
                <c:pt idx="251">
                  <c:v>7.8963852274209003</c:v>
                </c:pt>
                <c:pt idx="252">
                  <c:v>7.8726941840471802</c:v>
                </c:pt>
                <c:pt idx="253">
                  <c:v>7.8679181426737603</c:v>
                </c:pt>
                <c:pt idx="254">
                  <c:v>7.8584911550840104</c:v>
                </c:pt>
                <c:pt idx="255">
                  <c:v>7.8632133423604804</c:v>
                </c:pt>
                <c:pt idx="256">
                  <c:v>7.8727259377593599</c:v>
                </c:pt>
                <c:pt idx="257">
                  <c:v>7.8680046506180696</c:v>
                </c:pt>
                <c:pt idx="258">
                  <c:v>7.8728246618009399</c:v>
                </c:pt>
                <c:pt idx="259">
                  <c:v>7.8680979371113802</c:v>
                </c:pt>
                <c:pt idx="260">
                  <c:v>7.8775485420615503</c:v>
                </c:pt>
                <c:pt idx="261">
                  <c:v>7.8727595067390403</c:v>
                </c:pt>
                <c:pt idx="262">
                  <c:v>7.8822151987078799</c:v>
                </c:pt>
                <c:pt idx="263">
                  <c:v>7.9059310025712097</c:v>
                </c:pt>
                <c:pt idx="264">
                  <c:v>7.9012052007829503</c:v>
                </c:pt>
                <c:pt idx="265">
                  <c:v>7.9439106422764096</c:v>
                </c:pt>
                <c:pt idx="266">
                  <c:v>7.8965274215121104</c:v>
                </c:pt>
                <c:pt idx="267">
                  <c:v>7.9203423475004602</c:v>
                </c:pt>
                <c:pt idx="268">
                  <c:v>7.9298462513583798</c:v>
                </c:pt>
                <c:pt idx="269">
                  <c:v>7.8919402442230098</c:v>
                </c:pt>
                <c:pt idx="270">
                  <c:v>7.8730164071803896</c:v>
                </c:pt>
                <c:pt idx="271">
                  <c:v>7.92523256903287</c:v>
                </c:pt>
                <c:pt idx="272">
                  <c:v>8.0204790436671392</c:v>
                </c:pt>
                <c:pt idx="273">
                  <c:v>8.0211948007849703</c:v>
                </c:pt>
                <c:pt idx="274">
                  <c:v>8.0261082250268991</c:v>
                </c:pt>
                <c:pt idx="275">
                  <c:v>8.0597202621924904</c:v>
                </c:pt>
                <c:pt idx="276">
                  <c:v>8.0551198839373406</c:v>
                </c:pt>
                <c:pt idx="277">
                  <c:v>8.0551776396664607</c:v>
                </c:pt>
                <c:pt idx="278">
                  <c:v>8.0648017209139198</c:v>
                </c:pt>
                <c:pt idx="279">
                  <c:v>8.0600112431118802</c:v>
                </c:pt>
                <c:pt idx="280">
                  <c:v>8.0552251705835101</c:v>
                </c:pt>
                <c:pt idx="281">
                  <c:v>8.0600366553059093</c:v>
                </c:pt>
                <c:pt idx="282">
                  <c:v>8.0503595764248104</c:v>
                </c:pt>
                <c:pt idx="283">
                  <c:v>8.0455082219075305</c:v>
                </c:pt>
                <c:pt idx="284">
                  <c:v>8.0218194413141699</c:v>
                </c:pt>
                <c:pt idx="285">
                  <c:v>8.01700596030207</c:v>
                </c:pt>
                <c:pt idx="286">
                  <c:v>8.0360891148368392</c:v>
                </c:pt>
                <c:pt idx="287">
                  <c:v>8.0027224206915406</c:v>
                </c:pt>
                <c:pt idx="288">
                  <c:v>7.9885081228113304</c:v>
                </c:pt>
                <c:pt idx="289">
                  <c:v>8.0264406897642502</c:v>
                </c:pt>
                <c:pt idx="290">
                  <c:v>7.9883402225052196</c:v>
                </c:pt>
                <c:pt idx="291">
                  <c:v>8.0068587121629307</c:v>
                </c:pt>
                <c:pt idx="292">
                  <c:v>7.9692587172190201</c:v>
                </c:pt>
                <c:pt idx="293">
                  <c:v>7.93130745559509</c:v>
                </c:pt>
                <c:pt idx="294">
                  <c:v>7.97409505396966</c:v>
                </c:pt>
                <c:pt idx="295">
                  <c:v>7.9550745030557399</c:v>
                </c:pt>
                <c:pt idx="296">
                  <c:v>7.9122472901668202</c:v>
                </c:pt>
                <c:pt idx="297">
                  <c:v>7.9359883313141601</c:v>
                </c:pt>
                <c:pt idx="298">
                  <c:v>7.92649099984635</c:v>
                </c:pt>
                <c:pt idx="299">
                  <c:v>7.9074463185630899</c:v>
                </c:pt>
                <c:pt idx="300">
                  <c:v>7.8882162195943799</c:v>
                </c:pt>
                <c:pt idx="301">
                  <c:v>7.9025519276400296</c:v>
                </c:pt>
                <c:pt idx="302">
                  <c:v>7.9073227738342702</c:v>
                </c:pt>
                <c:pt idx="303">
                  <c:v>7.8978530616411096</c:v>
                </c:pt>
                <c:pt idx="304">
                  <c:v>7.9026133907644001</c:v>
                </c:pt>
                <c:pt idx="305">
                  <c:v>7.8978224378885198</c:v>
                </c:pt>
                <c:pt idx="306">
                  <c:v>7.8882099343090104</c:v>
                </c:pt>
                <c:pt idx="307">
                  <c:v>7.8833518491127998</c:v>
                </c:pt>
                <c:pt idx="308">
                  <c:v>7.8690165379539998</c:v>
                </c:pt>
                <c:pt idx="309">
                  <c:v>7.8499740099822697</c:v>
                </c:pt>
                <c:pt idx="310">
                  <c:v>7.81671065709424</c:v>
                </c:pt>
                <c:pt idx="311">
                  <c:v>7.8025000602029699</c:v>
                </c:pt>
                <c:pt idx="312">
                  <c:v>7.8259814989623004</c:v>
                </c:pt>
                <c:pt idx="313">
                  <c:v>7.8354372625162796</c:v>
                </c:pt>
                <c:pt idx="314">
                  <c:v>7.8115803545732998</c:v>
                </c:pt>
                <c:pt idx="315">
                  <c:v>7.79257881313589</c:v>
                </c:pt>
                <c:pt idx="316">
                  <c:v>7.7783263628141199</c:v>
                </c:pt>
                <c:pt idx="317">
                  <c:v>7.7970900808143497</c:v>
                </c:pt>
                <c:pt idx="318">
                  <c:v>7.7922301854026301</c:v>
                </c:pt>
                <c:pt idx="319">
                  <c:v>7.78250429437532</c:v>
                </c:pt>
                <c:pt idx="320">
                  <c:v>7.76832397421129</c:v>
                </c:pt>
                <c:pt idx="321">
                  <c:v>7.7731634314636402</c:v>
                </c:pt>
                <c:pt idx="322">
                  <c:v>7.7876123086100097</c:v>
                </c:pt>
                <c:pt idx="323">
                  <c:v>7.8114884175219004</c:v>
                </c:pt>
                <c:pt idx="324">
                  <c:v>7.7971726205549103</c:v>
                </c:pt>
                <c:pt idx="325">
                  <c:v>7.8021106454525002</c:v>
                </c:pt>
                <c:pt idx="326">
                  <c:v>7.8211753700792599</c:v>
                </c:pt>
                <c:pt idx="327">
                  <c:v>7.8543899074463903</c:v>
                </c:pt>
                <c:pt idx="328">
                  <c:v>7.7972027170746099</c:v>
                </c:pt>
                <c:pt idx="329">
                  <c:v>7.8162408035113398</c:v>
                </c:pt>
                <c:pt idx="330">
                  <c:v>7.7972363720500297</c:v>
                </c:pt>
                <c:pt idx="331">
                  <c:v>7.76396176613384</c:v>
                </c:pt>
                <c:pt idx="332">
                  <c:v>7.7925521873798198</c:v>
                </c:pt>
                <c:pt idx="333">
                  <c:v>7.7640164455179299</c:v>
                </c:pt>
                <c:pt idx="334">
                  <c:v>7.7782137911726599</c:v>
                </c:pt>
                <c:pt idx="335">
                  <c:v>7.8305420485402202</c:v>
                </c:pt>
                <c:pt idx="336">
                  <c:v>7.84467911193566</c:v>
                </c:pt>
                <c:pt idx="337">
                  <c:v>7.9015702120244304</c:v>
                </c:pt>
                <c:pt idx="338">
                  <c:v>7.8538680512793899</c:v>
                </c:pt>
                <c:pt idx="339">
                  <c:v>7.8633569633359803</c:v>
                </c:pt>
                <c:pt idx="340">
                  <c:v>7.9059833644848396</c:v>
                </c:pt>
                <c:pt idx="341">
                  <c:v>7.8965841078199199</c:v>
                </c:pt>
                <c:pt idx="342">
                  <c:v>7.9012520192383704</c:v>
                </c:pt>
                <c:pt idx="343">
                  <c:v>7.9104178420909799</c:v>
                </c:pt>
                <c:pt idx="344">
                  <c:v>7.9152567488445102</c:v>
                </c:pt>
                <c:pt idx="345">
                  <c:v>7.8773632604070203</c:v>
                </c:pt>
                <c:pt idx="346">
                  <c:v>7.9577763235554899</c:v>
                </c:pt>
                <c:pt idx="347">
                  <c:v>7.9290424597172802</c:v>
                </c:pt>
                <c:pt idx="348">
                  <c:v>7.91019095502479</c:v>
                </c:pt>
                <c:pt idx="349">
                  <c:v>7.9149807393881702</c:v>
                </c:pt>
                <c:pt idx="350">
                  <c:v>7.9952786337487698</c:v>
                </c:pt>
                <c:pt idx="351">
                  <c:v>7.9950969501399101</c:v>
                </c:pt>
                <c:pt idx="352">
                  <c:v>7.9480145249208096</c:v>
                </c:pt>
                <c:pt idx="353">
                  <c:v>7.8675374308980102</c:v>
                </c:pt>
                <c:pt idx="354">
                  <c:v>7.8012431223965102</c:v>
                </c:pt>
                <c:pt idx="355">
                  <c:v>7.8158280160204399</c:v>
                </c:pt>
                <c:pt idx="356">
                  <c:v>7.80149250910224</c:v>
                </c:pt>
                <c:pt idx="357">
                  <c:v>7.8158378423938402</c:v>
                </c:pt>
                <c:pt idx="358">
                  <c:v>7.7540795299207401</c:v>
                </c:pt>
                <c:pt idx="359">
                  <c:v>7.8586342566907197</c:v>
                </c:pt>
                <c:pt idx="360">
                  <c:v>7.8394835310542703</c:v>
                </c:pt>
                <c:pt idx="361">
                  <c:v>7.9008181030980502</c:v>
                </c:pt>
                <c:pt idx="362">
                  <c:v>7.8962289502909604</c:v>
                </c:pt>
                <c:pt idx="363">
                  <c:v>7.8109050172235603</c:v>
                </c:pt>
                <c:pt idx="364">
                  <c:v>7.8107968485211998</c:v>
                </c:pt>
                <c:pt idx="365">
                  <c:v>7.8678602730538501</c:v>
                </c:pt>
                <c:pt idx="366">
                  <c:v>7.9578072418679699</c:v>
                </c:pt>
                <c:pt idx="367">
                  <c:v>7.9341662068662604</c:v>
                </c:pt>
                <c:pt idx="368">
                  <c:v>7.9153483241694698</c:v>
                </c:pt>
                <c:pt idx="369">
                  <c:v>7.9251522243604002</c:v>
                </c:pt>
                <c:pt idx="370">
                  <c:v>7.9777929498727502</c:v>
                </c:pt>
                <c:pt idx="371">
                  <c:v>8.0067914090207495</c:v>
                </c:pt>
                <c:pt idx="372">
                  <c:v>8.0403326603817806</c:v>
                </c:pt>
                <c:pt idx="373">
                  <c:v>8.0500408667406909</c:v>
                </c:pt>
                <c:pt idx="374">
                  <c:v>8.0502475880021596</c:v>
                </c:pt>
                <c:pt idx="375">
                  <c:v>8.0597233434439701</c:v>
                </c:pt>
                <c:pt idx="376">
                  <c:v>8.0263912909233603</c:v>
                </c:pt>
                <c:pt idx="377">
                  <c:v>8.0168942658985998</c:v>
                </c:pt>
                <c:pt idx="378">
                  <c:v>7.9501476820297903</c:v>
                </c:pt>
                <c:pt idx="379">
                  <c:v>8.0119549363687099</c:v>
                </c:pt>
                <c:pt idx="380">
                  <c:v>8.0125037727165402</c:v>
                </c:pt>
                <c:pt idx="381">
                  <c:v>8.0173815457933593</c:v>
                </c:pt>
                <c:pt idx="382">
                  <c:v>8.0174491348538499</c:v>
                </c:pt>
                <c:pt idx="383">
                  <c:v>8.0413070267932305</c:v>
                </c:pt>
                <c:pt idx="384">
                  <c:v>8.0367564083530691</c:v>
                </c:pt>
                <c:pt idx="385">
                  <c:v>8.0412075104951501</c:v>
                </c:pt>
                <c:pt idx="386">
                  <c:v>8.0127106095912204</c:v>
                </c:pt>
                <c:pt idx="387">
                  <c:v>7.9793369208176204</c:v>
                </c:pt>
                <c:pt idx="388">
                  <c:v>8.0082346230218704</c:v>
                </c:pt>
                <c:pt idx="389">
                  <c:v>8.0170564622571199</c:v>
                </c:pt>
                <c:pt idx="390">
                  <c:v>7.9461850867935304</c:v>
                </c:pt>
                <c:pt idx="391">
                  <c:v>7.9839842696451999</c:v>
                </c:pt>
                <c:pt idx="392">
                  <c:v>7.9786847783668904</c:v>
                </c:pt>
                <c:pt idx="393">
                  <c:v>7.9645428865816701</c:v>
                </c:pt>
                <c:pt idx="394">
                  <c:v>7.9544879671571103</c:v>
                </c:pt>
                <c:pt idx="395">
                  <c:v>7.93104585885074</c:v>
                </c:pt>
                <c:pt idx="396">
                  <c:v>7.9123827791999304</c:v>
                </c:pt>
                <c:pt idx="397">
                  <c:v>7.9362946635990701</c:v>
                </c:pt>
                <c:pt idx="398">
                  <c:v>7.9120280119173199</c:v>
                </c:pt>
                <c:pt idx="399">
                  <c:v>7.8927658071012301</c:v>
                </c:pt>
                <c:pt idx="400">
                  <c:v>7.8740249349208398</c:v>
                </c:pt>
                <c:pt idx="401">
                  <c:v>7.8647562786167597</c:v>
                </c:pt>
                <c:pt idx="402">
                  <c:v>7.8311141438760403</c:v>
                </c:pt>
                <c:pt idx="403">
                  <c:v>7.8502357364017401</c:v>
                </c:pt>
                <c:pt idx="404">
                  <c:v>7.8645124112347897</c:v>
                </c:pt>
                <c:pt idx="405">
                  <c:v>7.8882308334362001</c:v>
                </c:pt>
                <c:pt idx="406">
                  <c:v>7.8836193880720202</c:v>
                </c:pt>
                <c:pt idx="407">
                  <c:v>7.87886597870739</c:v>
                </c:pt>
                <c:pt idx="408">
                  <c:v>7.7883144965172804</c:v>
                </c:pt>
                <c:pt idx="409">
                  <c:v>7.8361723559308896</c:v>
                </c:pt>
                <c:pt idx="410">
                  <c:v>7.7837080687593403</c:v>
                </c:pt>
                <c:pt idx="411">
                  <c:v>7.8027167588323403</c:v>
                </c:pt>
                <c:pt idx="412">
                  <c:v>7.7544965619046202</c:v>
                </c:pt>
                <c:pt idx="413">
                  <c:v>7.76908037398176</c:v>
                </c:pt>
                <c:pt idx="414">
                  <c:v>7.80277613383549</c:v>
                </c:pt>
                <c:pt idx="415">
                  <c:v>7.8265655462533896</c:v>
                </c:pt>
                <c:pt idx="416">
                  <c:v>7.7883083251789902</c:v>
                </c:pt>
                <c:pt idx="417">
                  <c:v>7.8782106356772399</c:v>
                </c:pt>
                <c:pt idx="418">
                  <c:v>7.9542371659403504</c:v>
                </c:pt>
                <c:pt idx="419">
                  <c:v>7.96827394114377</c:v>
                </c:pt>
                <c:pt idx="420">
                  <c:v>7.9871754771467396</c:v>
                </c:pt>
                <c:pt idx="421">
                  <c:v>7.9920273241428399</c:v>
                </c:pt>
                <c:pt idx="422">
                  <c:v>7.9918325237925503</c:v>
                </c:pt>
                <c:pt idx="423">
                  <c:v>7.9869530866468503</c:v>
                </c:pt>
                <c:pt idx="424">
                  <c:v>7.9873117068044204</c:v>
                </c:pt>
                <c:pt idx="425">
                  <c:v>7.9587920357464101</c:v>
                </c:pt>
                <c:pt idx="426">
                  <c:v>7.8588979071687897</c:v>
                </c:pt>
                <c:pt idx="427">
                  <c:v>7.7547832660737104</c:v>
                </c:pt>
                <c:pt idx="428">
                  <c:v>7.9161811488657303</c:v>
                </c:pt>
                <c:pt idx="429">
                  <c:v>7.8828557776174897</c:v>
                </c:pt>
                <c:pt idx="430">
                  <c:v>7.9160054409513796</c:v>
                </c:pt>
                <c:pt idx="431">
                  <c:v>7.9113171159040103</c:v>
                </c:pt>
                <c:pt idx="432">
                  <c:v>7.9586070761162802</c:v>
                </c:pt>
                <c:pt idx="433">
                  <c:v>7.9584955079135398</c:v>
                </c:pt>
                <c:pt idx="434">
                  <c:v>7.9538788422624496</c:v>
                </c:pt>
                <c:pt idx="435">
                  <c:v>7.9681603709363999</c:v>
                </c:pt>
                <c:pt idx="436">
                  <c:v>7.9682693891447496</c:v>
                </c:pt>
                <c:pt idx="437">
                  <c:v>7.9823998704644197</c:v>
                </c:pt>
                <c:pt idx="438">
                  <c:v>8.0014548949039703</c:v>
                </c:pt>
                <c:pt idx="439">
                  <c:v>7.9823943581441998</c:v>
                </c:pt>
                <c:pt idx="440">
                  <c:v>7.9870982512195798</c:v>
                </c:pt>
                <c:pt idx="441">
                  <c:v>7.9824490508361503</c:v>
                </c:pt>
                <c:pt idx="442">
                  <c:v>8.0015304821915496</c:v>
                </c:pt>
                <c:pt idx="443">
                  <c:v>8.0013146273086999</c:v>
                </c:pt>
                <c:pt idx="444">
                  <c:v>7.9967595647757301</c:v>
                </c:pt>
                <c:pt idx="445">
                  <c:v>8.0162225543228303</c:v>
                </c:pt>
                <c:pt idx="446">
                  <c:v>8.0110150253537196</c:v>
                </c:pt>
                <c:pt idx="447">
                  <c:v>7.97778877384438</c:v>
                </c:pt>
                <c:pt idx="448">
                  <c:v>7.9822433328658997</c:v>
                </c:pt>
                <c:pt idx="449">
                  <c:v>7.9584854245232997</c:v>
                </c:pt>
                <c:pt idx="450">
                  <c:v>7.9302063148734803</c:v>
                </c:pt>
                <c:pt idx="451">
                  <c:v>7.90654192959793</c:v>
                </c:pt>
                <c:pt idx="452">
                  <c:v>7.91115922459608</c:v>
                </c:pt>
                <c:pt idx="453">
                  <c:v>7.8780798185272101</c:v>
                </c:pt>
                <c:pt idx="454">
                  <c:v>7.8969371050652502</c:v>
                </c:pt>
                <c:pt idx="455">
                  <c:v>7.88724773292744</c:v>
                </c:pt>
                <c:pt idx="456">
                  <c:v>7.85886786898749</c:v>
                </c:pt>
                <c:pt idx="457">
                  <c:v>7.8827750284716904</c:v>
                </c:pt>
                <c:pt idx="458">
                  <c:v>7.8542852370119096</c:v>
                </c:pt>
                <c:pt idx="459">
                  <c:v>7.8781042886581698</c:v>
                </c:pt>
                <c:pt idx="460">
                  <c:v>7.8353464549938003</c:v>
                </c:pt>
                <c:pt idx="461">
                  <c:v>7.8734802924901404</c:v>
                </c:pt>
                <c:pt idx="462">
                  <c:v>7.8591268794653102</c:v>
                </c:pt>
                <c:pt idx="463">
                  <c:v>7.8875518370013404</c:v>
                </c:pt>
                <c:pt idx="464">
                  <c:v>7.92574629391512</c:v>
                </c:pt>
                <c:pt idx="465">
                  <c:v>7.8686856609894598</c:v>
                </c:pt>
                <c:pt idx="466">
                  <c:v>7.8402251955353703</c:v>
                </c:pt>
                <c:pt idx="467">
                  <c:v>7.8260709356002298</c:v>
                </c:pt>
                <c:pt idx="468">
                  <c:v>7.7928707801008503</c:v>
                </c:pt>
                <c:pt idx="469">
                  <c:v>7.7740770336467104</c:v>
                </c:pt>
                <c:pt idx="470">
                  <c:v>7.8174524076303404</c:v>
                </c:pt>
                <c:pt idx="471">
                  <c:v>7.8504261330670904</c:v>
                </c:pt>
                <c:pt idx="472">
                  <c:v>7.8983065262788301</c:v>
                </c:pt>
                <c:pt idx="473">
                  <c:v>7.8982669820215001</c:v>
                </c:pt>
                <c:pt idx="474">
                  <c:v>7.8505507577235001</c:v>
                </c:pt>
                <c:pt idx="475">
                  <c:v>7.7983145430196901</c:v>
                </c:pt>
                <c:pt idx="476">
                  <c:v>7.82192351143458</c:v>
                </c:pt>
                <c:pt idx="477">
                  <c:v>7.8981468203909202</c:v>
                </c:pt>
                <c:pt idx="478">
                  <c:v>7.9891636416259999</c:v>
                </c:pt>
                <c:pt idx="479">
                  <c:v>8.0369226975704606</c:v>
                </c:pt>
                <c:pt idx="480">
                  <c:v>8.0225008224460908</c:v>
                </c:pt>
                <c:pt idx="481">
                  <c:v>7.9889834763472898</c:v>
                </c:pt>
                <c:pt idx="482">
                  <c:v>7.9271418165931902</c:v>
                </c:pt>
                <c:pt idx="483">
                  <c:v>7.97959394843088</c:v>
                </c:pt>
                <c:pt idx="484">
                  <c:v>8.0084923566381505</c:v>
                </c:pt>
                <c:pt idx="485">
                  <c:v>7.9987984532060796</c:v>
                </c:pt>
                <c:pt idx="486">
                  <c:v>7.9938619946767897</c:v>
                </c:pt>
                <c:pt idx="487">
                  <c:v>7.9890521552737397</c:v>
                </c:pt>
                <c:pt idx="488">
                  <c:v>7.9889962460327402</c:v>
                </c:pt>
                <c:pt idx="489">
                  <c:v>7.9841702347344397</c:v>
                </c:pt>
                <c:pt idx="490">
                  <c:v>7.9746643014229104</c:v>
                </c:pt>
                <c:pt idx="491">
                  <c:v>7.9745916137248098</c:v>
                </c:pt>
                <c:pt idx="492">
                  <c:v>7.9745788473808803</c:v>
                </c:pt>
                <c:pt idx="493">
                  <c:v>7.9698102854168402</c:v>
                </c:pt>
                <c:pt idx="494">
                  <c:v>7.9650371370911204</c:v>
                </c:pt>
                <c:pt idx="495">
                  <c:v>7.9555291370911201</c:v>
                </c:pt>
                <c:pt idx="496">
                  <c:v>7.9507927558731897</c:v>
                </c:pt>
                <c:pt idx="497">
                  <c:v>7.8984215116582499</c:v>
                </c:pt>
                <c:pt idx="498">
                  <c:v>7.8174947968330102</c:v>
                </c:pt>
                <c:pt idx="499">
                  <c:v>7.8222372117250103</c:v>
                </c:pt>
                <c:pt idx="500">
                  <c:v>7.8222583242382804</c:v>
                </c:pt>
                <c:pt idx="501">
                  <c:v>7.8317712098209</c:v>
                </c:pt>
                <c:pt idx="502">
                  <c:v>7.8318505943669896</c:v>
                </c:pt>
                <c:pt idx="503">
                  <c:v>7.8890709218100303</c:v>
                </c:pt>
                <c:pt idx="504">
                  <c:v>7.8843874364724096</c:v>
                </c:pt>
                <c:pt idx="505">
                  <c:v>7.8844162219544698</c:v>
                </c:pt>
                <c:pt idx="506">
                  <c:v>7.85585874963951</c:v>
                </c:pt>
                <c:pt idx="507">
                  <c:v>7.8510742669011204</c:v>
                </c:pt>
                <c:pt idx="508">
                  <c:v>7.8176756840394104</c:v>
                </c:pt>
                <c:pt idx="509">
                  <c:v>7.8701158166972798</c:v>
                </c:pt>
                <c:pt idx="510">
                  <c:v>7.8462265265481603</c:v>
                </c:pt>
                <c:pt idx="511">
                  <c:v>7.7885202792444801</c:v>
                </c:pt>
                <c:pt idx="512">
                  <c:v>7.8219824558069604</c:v>
                </c:pt>
                <c:pt idx="513">
                  <c:v>7.8315951921138902</c:v>
                </c:pt>
                <c:pt idx="514">
                  <c:v>7.8124622633146803</c:v>
                </c:pt>
                <c:pt idx="515">
                  <c:v>7.81214244405004</c:v>
                </c:pt>
                <c:pt idx="516">
                  <c:v>7.8120263258417797</c:v>
                </c:pt>
                <c:pt idx="517">
                  <c:v>7.9502337481332503</c:v>
                </c:pt>
                <c:pt idx="518">
                  <c:v>7.9454381967986398</c:v>
                </c:pt>
                <c:pt idx="519">
                  <c:v>7.9879318613170698</c:v>
                </c:pt>
                <c:pt idx="520">
                  <c:v>7.9878062785158299</c:v>
                </c:pt>
                <c:pt idx="521">
                  <c:v>7.9782611772805803</c:v>
                </c:pt>
                <c:pt idx="522">
                  <c:v>7.9877640891258901</c:v>
                </c:pt>
                <c:pt idx="523">
                  <c:v>7.9687385133073096</c:v>
                </c:pt>
                <c:pt idx="524">
                  <c:v>7.9164547105225997</c:v>
                </c:pt>
                <c:pt idx="525">
                  <c:v>7.92598752864546</c:v>
                </c:pt>
                <c:pt idx="526">
                  <c:v>7.9354823777348704</c:v>
                </c:pt>
                <c:pt idx="527">
                  <c:v>7.9362558103622298</c:v>
                </c:pt>
                <c:pt idx="528">
                  <c:v>7.9639779381887603</c:v>
                </c:pt>
                <c:pt idx="529">
                  <c:v>7.9687523464711596</c:v>
                </c:pt>
                <c:pt idx="530">
                  <c:v>7.9879050648964602</c:v>
                </c:pt>
                <c:pt idx="531">
                  <c:v>7.9830827787741301</c:v>
                </c:pt>
                <c:pt idx="532">
                  <c:v>7.9925871775528003</c:v>
                </c:pt>
                <c:pt idx="533">
                  <c:v>7.9640616957106403</c:v>
                </c:pt>
                <c:pt idx="534">
                  <c:v>7.9688055292081996</c:v>
                </c:pt>
                <c:pt idx="535">
                  <c:v>7.94028661252199</c:v>
                </c:pt>
                <c:pt idx="536">
                  <c:v>7.9307836957106401</c:v>
                </c:pt>
                <c:pt idx="537">
                  <c:v>7.9498143209349097</c:v>
                </c:pt>
                <c:pt idx="538">
                  <c:v>7.9593309746940299</c:v>
                </c:pt>
                <c:pt idx="539">
                  <c:v>7.9355660503344998</c:v>
                </c:pt>
                <c:pt idx="540">
                  <c:v>7.9212858617124899</c:v>
                </c:pt>
                <c:pt idx="541">
                  <c:v>7.9260195292082001</c:v>
                </c:pt>
                <c:pt idx="542">
                  <c:v>7.8784460420857503</c:v>
                </c:pt>
                <c:pt idx="543">
                  <c:v>7.8736905670179702</c:v>
                </c:pt>
                <c:pt idx="544">
                  <c:v>7.8404242239412296</c:v>
                </c:pt>
                <c:pt idx="545">
                  <c:v>7.8451665670179702</c:v>
                </c:pt>
                <c:pt idx="546">
                  <c:v>7.8594402239412302</c:v>
                </c:pt>
                <c:pt idx="547">
                  <c:v>7.84041913307626</c:v>
                </c:pt>
                <c:pt idx="548">
                  <c:v>7.8071462239412304</c:v>
                </c:pt>
                <c:pt idx="549">
                  <c:v>7.7928857035756796</c:v>
                </c:pt>
                <c:pt idx="550">
                  <c:v>7.8023951947013597</c:v>
                </c:pt>
                <c:pt idx="551">
                  <c:v>7.8214177776696401</c:v>
                </c:pt>
                <c:pt idx="552">
                  <c:v>7.8356914417165404</c:v>
                </c:pt>
                <c:pt idx="553">
                  <c:v>7.8547191029028696</c:v>
                </c:pt>
                <c:pt idx="554">
                  <c:v>7.8322880123824001</c:v>
                </c:pt>
                <c:pt idx="555">
                  <c:v>7.8938978759583396</c:v>
                </c:pt>
                <c:pt idx="556">
                  <c:v>7.9034323199205003</c:v>
                </c:pt>
                <c:pt idx="557">
                  <c:v>7.8463400585702701</c:v>
                </c:pt>
                <c:pt idx="558">
                  <c:v>7.8796472766298997</c:v>
                </c:pt>
                <c:pt idx="559">
                  <c:v>7.8511506320568403</c:v>
                </c:pt>
                <c:pt idx="560">
                  <c:v>7.8074808497752102</c:v>
                </c:pt>
                <c:pt idx="561">
                  <c:v>7.8260871423254601</c:v>
                </c:pt>
                <c:pt idx="562">
                  <c:v>7.8317398317853799</c:v>
                </c:pt>
                <c:pt idx="563">
                  <c:v>7.8462541695239301</c:v>
                </c:pt>
                <c:pt idx="564">
                  <c:v>7.8415396392711303</c:v>
                </c:pt>
                <c:pt idx="565">
                  <c:v>7.8605279032254796</c:v>
                </c:pt>
                <c:pt idx="566">
                  <c:v>7.87001959428608</c:v>
                </c:pt>
                <c:pt idx="567">
                  <c:v>7.8651611598828</c:v>
                </c:pt>
                <c:pt idx="568">
                  <c:v>7.87463145955976</c:v>
                </c:pt>
                <c:pt idx="569">
                  <c:v>7.8887534444110097</c:v>
                </c:pt>
                <c:pt idx="570">
                  <c:v>7.8790114802742304</c:v>
                </c:pt>
                <c:pt idx="571">
                  <c:v>7.89324025032876</c:v>
                </c:pt>
                <c:pt idx="572">
                  <c:v>7.9171948249144704</c:v>
                </c:pt>
                <c:pt idx="573">
                  <c:v>7.9315288180437404</c:v>
                </c:pt>
                <c:pt idx="574">
                  <c:v>7.9029435782986397</c:v>
                </c:pt>
                <c:pt idx="575">
                  <c:v>7.9790519306813099</c:v>
                </c:pt>
                <c:pt idx="576">
                  <c:v>7.9741936065119603</c:v>
                </c:pt>
                <c:pt idx="577">
                  <c:v>8.0026109121562801</c:v>
                </c:pt>
                <c:pt idx="578">
                  <c:v>7.9976573318141799</c:v>
                </c:pt>
                <c:pt idx="579">
                  <c:v>8.0024016364838406</c:v>
                </c:pt>
                <c:pt idx="580">
                  <c:v>8.0023800716828504</c:v>
                </c:pt>
                <c:pt idx="581">
                  <c:v>8.0023607777172305</c:v>
                </c:pt>
                <c:pt idx="582">
                  <c:v>7.9644104793564798</c:v>
                </c:pt>
                <c:pt idx="583">
                  <c:v>7.9834209228961299</c:v>
                </c:pt>
                <c:pt idx="584">
                  <c:v>7.9976778823492998</c:v>
                </c:pt>
                <c:pt idx="585">
                  <c:v>7.9643948416794101</c:v>
                </c:pt>
                <c:pt idx="586">
                  <c:v>7.9881341668847998</c:v>
                </c:pt>
                <c:pt idx="587">
                  <c:v>8.0167620722926003</c:v>
                </c:pt>
                <c:pt idx="588">
                  <c:v>8.0408269993202701</c:v>
                </c:pt>
                <c:pt idx="589">
                  <c:v>8.0645815471844795</c:v>
                </c:pt>
                <c:pt idx="590">
                  <c:v>8.0645304485978109</c:v>
                </c:pt>
                <c:pt idx="591">
                  <c:v>8.0645205113796496</c:v>
                </c:pt>
                <c:pt idx="592">
                  <c:v>8.0595566592924808</c:v>
                </c:pt>
                <c:pt idx="593">
                  <c:v>8.0452136675041892</c:v>
                </c:pt>
                <c:pt idx="594">
                  <c:v>8.0119407053595992</c:v>
                </c:pt>
                <c:pt idx="595">
                  <c:v>8.0071791776321195</c:v>
                </c:pt>
                <c:pt idx="596">
                  <c:v>8.0261888097219902</c:v>
                </c:pt>
                <c:pt idx="597">
                  <c:v>8.0499283067266703</c:v>
                </c:pt>
                <c:pt idx="598">
                  <c:v>8.0166452307863398</c:v>
                </c:pt>
                <c:pt idx="599">
                  <c:v>8.0023730785312992</c:v>
                </c:pt>
                <c:pt idx="600">
                  <c:v>7.9833316652750703</c:v>
                </c:pt>
                <c:pt idx="601">
                  <c:v>8.0071118492126505</c:v>
                </c:pt>
                <c:pt idx="602">
                  <c:v>7.9595870785312997</c:v>
                </c:pt>
                <c:pt idx="603">
                  <c:v>7.9548140119173203</c:v>
                </c:pt>
                <c:pt idx="604">
                  <c:v>7.9167997983129803</c:v>
                </c:pt>
                <c:pt idx="605">
                  <c:v>7.8645275009315903</c:v>
                </c:pt>
                <c:pt idx="606">
                  <c:v>7.8359997694935002</c:v>
                </c:pt>
                <c:pt idx="607">
                  <c:v>7.8645187106922396</c:v>
                </c:pt>
                <c:pt idx="608">
                  <c:v>7.9027175857222298</c:v>
                </c:pt>
                <c:pt idx="609">
                  <c:v>7.91701617373616</c:v>
                </c:pt>
                <c:pt idx="610">
                  <c:v>7.9263436202434097</c:v>
                </c:pt>
                <c:pt idx="611">
                  <c:v>7.8883207599704299</c:v>
                </c:pt>
                <c:pt idx="612">
                  <c:v>7.8788521628575303</c:v>
                </c:pt>
                <c:pt idx="613">
                  <c:v>7.9597241362601601</c:v>
                </c:pt>
                <c:pt idx="614">
                  <c:v>7.9646674012214502</c:v>
                </c:pt>
                <c:pt idx="615">
                  <c:v>7.9790647548920299</c:v>
                </c:pt>
                <c:pt idx="616">
                  <c:v>7.9792828793956598</c:v>
                </c:pt>
                <c:pt idx="617">
                  <c:v>7.9985236417054999</c:v>
                </c:pt>
                <c:pt idx="618">
                  <c:v>7.9985738443913501</c:v>
                </c:pt>
                <c:pt idx="619">
                  <c:v>7.9986271605358903</c:v>
                </c:pt>
                <c:pt idx="620">
                  <c:v>8.0033965773311806</c:v>
                </c:pt>
                <c:pt idx="621">
                  <c:v>8.0034099839436692</c:v>
                </c:pt>
                <c:pt idx="622">
                  <c:v>7.9986694081632299</c:v>
                </c:pt>
                <c:pt idx="623">
                  <c:v>8.0034280433835399</c:v>
                </c:pt>
                <c:pt idx="624">
                  <c:v>7.9986559839436699</c:v>
                </c:pt>
                <c:pt idx="625">
                  <c:v>7.9890678084965598</c:v>
                </c:pt>
                <c:pt idx="626">
                  <c:v>7.9890232522669802</c:v>
                </c:pt>
                <c:pt idx="627">
                  <c:v>7.9890166225088404</c:v>
                </c:pt>
                <c:pt idx="628">
                  <c:v>7.9794821475793896</c:v>
                </c:pt>
                <c:pt idx="629">
                  <c:v>7.97943054820617</c:v>
                </c:pt>
                <c:pt idx="630">
                  <c:v>7.9746688371090704</c:v>
                </c:pt>
                <c:pt idx="631">
                  <c:v>7.96984762766201</c:v>
                </c:pt>
                <c:pt idx="632">
                  <c:v>7.9651149539935897</c:v>
                </c:pt>
                <c:pt idx="633">
                  <c:v>7.9650432894388601</c:v>
                </c:pt>
                <c:pt idx="634">
                  <c:v>7.9650173622651703</c:v>
                </c:pt>
                <c:pt idx="635">
                  <c:v>7.9602617296539799</c:v>
                </c:pt>
                <c:pt idx="636">
                  <c:v>7.9507651529171097</c:v>
                </c:pt>
                <c:pt idx="637">
                  <c:v>7.9318608910960204</c:v>
                </c:pt>
                <c:pt idx="638">
                  <c:v>7.9319052782714499</c:v>
                </c:pt>
                <c:pt idx="639">
                  <c:v>7.92720049188513</c:v>
                </c:pt>
                <c:pt idx="640">
                  <c:v>7.9081844918851303</c:v>
                </c:pt>
                <c:pt idx="641">
                  <c:v>7.90341914188435</c:v>
                </c:pt>
                <c:pt idx="642">
                  <c:v>7.9081003976700996</c:v>
                </c:pt>
                <c:pt idx="643">
                  <c:v>7.9270656058286697</c:v>
                </c:pt>
                <c:pt idx="644">
                  <c:v>7.9365295168143097</c:v>
                </c:pt>
                <c:pt idx="645">
                  <c:v>7.95073768073176</c:v>
                </c:pt>
                <c:pt idx="646">
                  <c:v>7.9554238057592102</c:v>
                </c:pt>
                <c:pt idx="647">
                  <c:v>7.93638698979598</c:v>
                </c:pt>
                <c:pt idx="648">
                  <c:v>7.92683620696803</c:v>
                </c:pt>
                <c:pt idx="649">
                  <c:v>7.9220659987576596</c:v>
                </c:pt>
                <c:pt idx="650">
                  <c:v>7.9314740342645003</c:v>
                </c:pt>
                <c:pt idx="651">
                  <c:v>7.9266684988867704</c:v>
                </c:pt>
                <c:pt idx="652">
                  <c:v>7.9122855246461903</c:v>
                </c:pt>
                <c:pt idx="653">
                  <c:v>7.9026738588085896</c:v>
                </c:pt>
                <c:pt idx="654">
                  <c:v>7.8928668940997602</c:v>
                </c:pt>
                <c:pt idx="655">
                  <c:v>7.9312193592276001</c:v>
                </c:pt>
                <c:pt idx="656">
                  <c:v>7.9358493889190296</c:v>
                </c:pt>
                <c:pt idx="657">
                  <c:v>7.9975169693017696</c:v>
                </c:pt>
                <c:pt idx="658">
                  <c:v>8.00235689271571</c:v>
                </c:pt>
                <c:pt idx="659">
                  <c:v>8.0165851705067492</c:v>
                </c:pt>
                <c:pt idx="660">
                  <c:v>8.0213320233670498</c:v>
                </c:pt>
                <c:pt idx="661">
                  <c:v>8.0400857274455095</c:v>
                </c:pt>
                <c:pt idx="662">
                  <c:v>8.0634817212577499</c:v>
                </c:pt>
                <c:pt idx="663">
                  <c:v>8.0587120841065598</c:v>
                </c:pt>
                <c:pt idx="664">
                  <c:v>8.0587004543268694</c:v>
                </c:pt>
                <c:pt idx="665">
                  <c:v>8.0587065818421095</c:v>
                </c:pt>
                <c:pt idx="666">
                  <c:v>8.06819774897183</c:v>
                </c:pt>
                <c:pt idx="667">
                  <c:v>8.0682269334218795</c:v>
                </c:pt>
                <c:pt idx="668">
                  <c:v>8.0682210875440905</c:v>
                </c:pt>
                <c:pt idx="669">
                  <c:v>8.0492566405680002</c:v>
                </c:pt>
                <c:pt idx="670">
                  <c:v>8.0824834179031093</c:v>
                </c:pt>
                <c:pt idx="671">
                  <c:v>8.0729960916981103</c:v>
                </c:pt>
                <c:pt idx="672">
                  <c:v>8.0825321933948704</c:v>
                </c:pt>
                <c:pt idx="673">
                  <c:v>8.0778579527487402</c:v>
                </c:pt>
                <c:pt idx="674">
                  <c:v>8.0874215573026103</c:v>
                </c:pt>
                <c:pt idx="675">
                  <c:v>8.0873307272128994</c:v>
                </c:pt>
                <c:pt idx="676">
                  <c:v>8.0826871096440591</c:v>
                </c:pt>
                <c:pt idx="677">
                  <c:v>8.0687342141155405</c:v>
                </c:pt>
                <c:pt idx="678">
                  <c:v>8.0876776576326606</c:v>
                </c:pt>
                <c:pt idx="679">
                  <c:v>8.0921930466783998</c:v>
                </c:pt>
                <c:pt idx="680">
                  <c:v>8.1016009530787496</c:v>
                </c:pt>
                <c:pt idx="681">
                  <c:v>8.1253046196557701</c:v>
                </c:pt>
                <c:pt idx="682">
                  <c:v>8.11576819411885</c:v>
                </c:pt>
                <c:pt idx="683">
                  <c:v>8.0967585037779592</c:v>
                </c:pt>
                <c:pt idx="684">
                  <c:v>8.0872454337383299</c:v>
                </c:pt>
                <c:pt idx="685">
                  <c:v>8.11101497443833</c:v>
                </c:pt>
                <c:pt idx="686">
                  <c:v>8.1015014449506193</c:v>
                </c:pt>
                <c:pt idx="687">
                  <c:v>8.1109979516948201</c:v>
                </c:pt>
                <c:pt idx="688">
                  <c:v>8.1014786714197502</c:v>
                </c:pt>
                <c:pt idx="689">
                  <c:v>8.0777261460803604</c:v>
                </c:pt>
                <c:pt idx="690">
                  <c:v>8.0777431996969895</c:v>
                </c:pt>
                <c:pt idx="691">
                  <c:v>8.0444715078805906</c:v>
                </c:pt>
                <c:pt idx="692">
                  <c:v>8.0159648947243305</c:v>
                </c:pt>
                <c:pt idx="693">
                  <c:v>8.0254728947243308</c:v>
                </c:pt>
                <c:pt idx="694">
                  <c:v>8.0349805958524492</c:v>
                </c:pt>
                <c:pt idx="695">
                  <c:v>7.9969721401105396</c:v>
                </c:pt>
                <c:pt idx="696">
                  <c:v>7.9589638324203102</c:v>
                </c:pt>
                <c:pt idx="697">
                  <c:v>7.9447131429854103</c:v>
                </c:pt>
                <c:pt idx="698">
                  <c:v>7.93046367273047</c:v>
                </c:pt>
                <c:pt idx="699">
                  <c:v>7.9213209886972402</c:v>
                </c:pt>
                <c:pt idx="700">
                  <c:v>7.98341618753898</c:v>
                </c:pt>
                <c:pt idx="701">
                  <c:v>7.90329804068136</c:v>
                </c:pt>
                <c:pt idx="702">
                  <c:v>7.89375382266382</c:v>
                </c:pt>
                <c:pt idx="703">
                  <c:v>7.8889750456314802</c:v>
                </c:pt>
                <c:pt idx="704">
                  <c:v>7.8984630532579301</c:v>
                </c:pt>
                <c:pt idx="705">
                  <c:v>7.8936758209022102</c:v>
                </c:pt>
                <c:pt idx="706">
                  <c:v>7.9174060877823402</c:v>
                </c:pt>
                <c:pt idx="707">
                  <c:v>7.9363331689053602</c:v>
                </c:pt>
                <c:pt idx="708">
                  <c:v>7.9599787268106503</c:v>
                </c:pt>
                <c:pt idx="709">
                  <c:v>7.9788634045489601</c:v>
                </c:pt>
                <c:pt idx="710">
                  <c:v>7.96452881448801</c:v>
                </c:pt>
                <c:pt idx="711">
                  <c:v>7.9550185207579096</c:v>
                </c:pt>
                <c:pt idx="712">
                  <c:v>7.9597096145981103</c:v>
                </c:pt>
                <c:pt idx="713">
                  <c:v>7.9501485805258696</c:v>
                </c:pt>
                <c:pt idx="714">
                  <c:v>7.9452286365179301</c:v>
                </c:pt>
                <c:pt idx="715">
                  <c:v>7.9356351381329198</c:v>
                </c:pt>
                <c:pt idx="716">
                  <c:v>7.9450759611921304</c:v>
                </c:pt>
                <c:pt idx="717">
                  <c:v>7.9546578386148799</c:v>
                </c:pt>
                <c:pt idx="718">
                  <c:v>7.9544076202870704</c:v>
                </c:pt>
                <c:pt idx="719">
                  <c:v>7.9733714155875104</c:v>
                </c:pt>
                <c:pt idx="720">
                  <c:v>7.9638829378004701</c:v>
                </c:pt>
                <c:pt idx="721">
                  <c:v>7.9638593292730597</c:v>
                </c:pt>
                <c:pt idx="722">
                  <c:v>7.9638593292730597</c:v>
                </c:pt>
                <c:pt idx="723">
                  <c:v>7.97808769930342</c:v>
                </c:pt>
                <c:pt idx="724">
                  <c:v>7.98756730369404</c:v>
                </c:pt>
                <c:pt idx="725">
                  <c:v>7.9969965474893101</c:v>
                </c:pt>
                <c:pt idx="726">
                  <c:v>8.0111179003514597</c:v>
                </c:pt>
                <c:pt idx="727">
                  <c:v>8.0160753147236008</c:v>
                </c:pt>
                <c:pt idx="728">
                  <c:v>8.0351500784718102</c:v>
                </c:pt>
                <c:pt idx="729">
                  <c:v>8.0304562715634393</c:v>
                </c:pt>
                <c:pt idx="730">
                  <c:v>8.0209036984424191</c:v>
                </c:pt>
                <c:pt idx="731">
                  <c:v>8.0448873703564292</c:v>
                </c:pt>
                <c:pt idx="732">
                  <c:v>8.0401378999818807</c:v>
                </c:pt>
                <c:pt idx="733">
                  <c:v>8.0401258467697794</c:v>
                </c:pt>
                <c:pt idx="734">
                  <c:v>8.0401258467697794</c:v>
                </c:pt>
                <c:pt idx="735">
                  <c:v>8.0306238711392304</c:v>
                </c:pt>
                <c:pt idx="736">
                  <c:v>7.8456750964369002</c:v>
                </c:pt>
                <c:pt idx="737">
                  <c:v>7.8456495954354502</c:v>
                </c:pt>
                <c:pt idx="738">
                  <c:v>7.8551334776335997</c:v>
                </c:pt>
                <c:pt idx="739">
                  <c:v>7.8598608067269202</c:v>
                </c:pt>
                <c:pt idx="740">
                  <c:v>7.8788275184430701</c:v>
                </c:pt>
                <c:pt idx="741">
                  <c:v>7.8978074237847498</c:v>
                </c:pt>
                <c:pt idx="742">
                  <c:v>7.9024836920494597</c:v>
                </c:pt>
                <c:pt idx="743">
                  <c:v>7.90242037627789</c:v>
                </c:pt>
                <c:pt idx="744">
                  <c:v>7.8881245263268402</c:v>
                </c:pt>
                <c:pt idx="745">
                  <c:v>7.8975732846662003</c:v>
                </c:pt>
                <c:pt idx="746">
                  <c:v>7.8927742491774904</c:v>
                </c:pt>
                <c:pt idx="747">
                  <c:v>7.8879383710127096</c:v>
                </c:pt>
                <c:pt idx="748">
                  <c:v>7.87360792319057</c:v>
                </c:pt>
                <c:pt idx="749">
                  <c:v>7.8497914763292798</c:v>
                </c:pt>
                <c:pt idx="750">
                  <c:v>7.8591683910104599</c:v>
                </c:pt>
                <c:pt idx="751">
                  <c:v>7.9162950466783997</c:v>
                </c:pt>
                <c:pt idx="752">
                  <c:v>7.9258593154094203</c:v>
                </c:pt>
                <c:pt idx="753">
                  <c:v>7.9448745138132004</c:v>
                </c:pt>
                <c:pt idx="754">
                  <c:v>7.9401334229289802</c:v>
                </c:pt>
                <c:pt idx="755">
                  <c:v>7.9496472743889104</c:v>
                </c:pt>
                <c:pt idx="756">
                  <c:v>7.9448757334707603</c:v>
                </c:pt>
                <c:pt idx="757">
                  <c:v>7.94487531540942</c:v>
                </c:pt>
                <c:pt idx="758">
                  <c:v>7.9781013531024101</c:v>
                </c:pt>
                <c:pt idx="759">
                  <c:v>7.9781712743889104</c:v>
                </c:pt>
                <c:pt idx="760">
                  <c:v>7.9924548959835704</c:v>
                </c:pt>
                <c:pt idx="761">
                  <c:v>7.9829177551799297</c:v>
                </c:pt>
                <c:pt idx="762">
                  <c:v>7.9829010869992301</c:v>
                </c:pt>
                <c:pt idx="763">
                  <c:v>7.9876372856038804</c:v>
                </c:pt>
                <c:pt idx="764">
                  <c:v>7.9971051153908297</c:v>
                </c:pt>
                <c:pt idx="765">
                  <c:v>7.9780955555129696</c:v>
                </c:pt>
                <c:pt idx="766">
                  <c:v>7.9733589617548697</c:v>
                </c:pt>
                <c:pt idx="767">
                  <c:v>7.9875737785919698</c:v>
                </c:pt>
                <c:pt idx="768">
                  <c:v>7.9780621350174803</c:v>
                </c:pt>
                <c:pt idx="769">
                  <c:v>7.9827482130854897</c:v>
                </c:pt>
                <c:pt idx="770">
                  <c:v>7.9779933608442599</c:v>
                </c:pt>
                <c:pt idx="771">
                  <c:v>8.00657556809435</c:v>
                </c:pt>
                <c:pt idx="772">
                  <c:v>8.0161992748061106</c:v>
                </c:pt>
                <c:pt idx="773">
                  <c:v>8.0067919078833505</c:v>
                </c:pt>
                <c:pt idx="774">
                  <c:v>8.0068085296159204</c:v>
                </c:pt>
                <c:pt idx="775">
                  <c:v>8.0067912905792902</c:v>
                </c:pt>
                <c:pt idx="776">
                  <c:v>8.0067675279340005</c:v>
                </c:pt>
                <c:pt idx="777">
                  <c:v>8.0067438369786892</c:v>
                </c:pt>
                <c:pt idx="778">
                  <c:v>8.0019539420954402</c:v>
                </c:pt>
                <c:pt idx="779">
                  <c:v>7.9734010567068498</c:v>
                </c:pt>
                <c:pt idx="780">
                  <c:v>7.9353393783168498</c:v>
                </c:pt>
                <c:pt idx="781">
                  <c:v>7.9400833728680196</c:v>
                </c:pt>
                <c:pt idx="782">
                  <c:v>7.9876654922693699</c:v>
                </c:pt>
                <c:pt idx="783">
                  <c:v>8.0210021734846695</c:v>
                </c:pt>
                <c:pt idx="784">
                  <c:v>8.0115054701436108</c:v>
                </c:pt>
                <c:pt idx="785">
                  <c:v>7.9877533176343096</c:v>
                </c:pt>
                <c:pt idx="786">
                  <c:v>7.97826853668876</c:v>
                </c:pt>
                <c:pt idx="787">
                  <c:v>7.9545104771209401</c:v>
                </c:pt>
                <c:pt idx="788">
                  <c:v>7.9354998010738598</c:v>
                </c:pt>
                <c:pt idx="789">
                  <c:v>7.9307511248895004</c:v>
                </c:pt>
                <c:pt idx="790">
                  <c:v>7.9117477345609704</c:v>
                </c:pt>
                <c:pt idx="791">
                  <c:v>7.9260210308394896</c:v>
                </c:pt>
                <c:pt idx="792">
                  <c:v>7.94504970854232</c:v>
                </c:pt>
                <c:pt idx="793">
                  <c:v>7.8975217223824199</c:v>
                </c:pt>
                <c:pt idx="794">
                  <c:v>7.8832491387762902</c:v>
                </c:pt>
                <c:pt idx="795">
                  <c:v>7.8832611848291601</c:v>
                </c:pt>
                <c:pt idx="796">
                  <c:v>7.8975352487735204</c:v>
                </c:pt>
                <c:pt idx="797">
                  <c:v>7.8832921669523204</c:v>
                </c:pt>
                <c:pt idx="798">
                  <c:v>7.93085561342847</c:v>
                </c:pt>
                <c:pt idx="799">
                  <c:v>7.8833355383647401</c:v>
                </c:pt>
                <c:pt idx="800">
                  <c:v>7.8785911583241202</c:v>
                </c:pt>
                <c:pt idx="801">
                  <c:v>7.8786041970787197</c:v>
                </c:pt>
                <c:pt idx="802">
                  <c:v>7.8786164040403701</c:v>
                </c:pt>
                <c:pt idx="803">
                  <c:v>7.8500862983264996</c:v>
                </c:pt>
                <c:pt idx="804">
                  <c:v>7.87860507431804</c:v>
                </c:pt>
                <c:pt idx="805">
                  <c:v>7.8691145142199304</c:v>
                </c:pt>
                <c:pt idx="806">
                  <c:v>7.8596012973671998</c:v>
                </c:pt>
                <c:pt idx="807">
                  <c:v>7.8596065142199301</c:v>
                </c:pt>
                <c:pt idx="808">
                  <c:v>7.8405905142199304</c:v>
                </c:pt>
                <c:pt idx="809">
                  <c:v>7.9262125220689601</c:v>
                </c:pt>
                <c:pt idx="810">
                  <c:v>7.9405883103935899</c:v>
                </c:pt>
                <c:pt idx="811">
                  <c:v>7.94550967029934</c:v>
                </c:pt>
                <c:pt idx="812">
                  <c:v>7.94557183847499</c:v>
                </c:pt>
                <c:pt idx="813">
                  <c:v>7.9456892246235196</c:v>
                </c:pt>
                <c:pt idx="814">
                  <c:v>7.9409334202667301</c:v>
                </c:pt>
                <c:pt idx="815">
                  <c:v>7.9362049325214201</c:v>
                </c:pt>
                <c:pt idx="816">
                  <c:v>7.9314290404287897</c:v>
                </c:pt>
                <c:pt idx="817">
                  <c:v>7.9361848676822202</c:v>
                </c:pt>
                <c:pt idx="818">
                  <c:v>7.9409914656590503</c:v>
                </c:pt>
                <c:pt idx="819">
                  <c:v>7.9410108166105298</c:v>
                </c:pt>
                <c:pt idx="820">
                  <c:v>7.9410439969036801</c:v>
                </c:pt>
                <c:pt idx="821">
                  <c:v>7.9410480992956698</c:v>
                </c:pt>
                <c:pt idx="822">
                  <c:v>7.9410659418220302</c:v>
                </c:pt>
                <c:pt idx="823">
                  <c:v>7.9363071916288899</c:v>
                </c:pt>
                <c:pt idx="824">
                  <c:v>7.9363093022663396</c:v>
                </c:pt>
                <c:pt idx="825">
                  <c:v>7.9315600489983398</c:v>
                </c:pt>
                <c:pt idx="826">
                  <c:v>7.9172911916288902</c:v>
                </c:pt>
                <c:pt idx="827">
                  <c:v>7.9125214068530498</c:v>
                </c:pt>
                <c:pt idx="828">
                  <c:v>7.9172727326597201</c:v>
                </c:pt>
                <c:pt idx="829">
                  <c:v>7.9077715847907601</c:v>
                </c:pt>
                <c:pt idx="830">
                  <c:v>7.8982498849337599</c:v>
                </c:pt>
                <c:pt idx="831">
                  <c:v>7.8887350416133497</c:v>
                </c:pt>
                <c:pt idx="832">
                  <c:v>7.8887234344322099</c:v>
                </c:pt>
                <c:pt idx="833">
                  <c:v>7.8887118244044299</c:v>
                </c:pt>
                <c:pt idx="834">
                  <c:v>7.8886776822578701</c:v>
                </c:pt>
                <c:pt idx="835">
                  <c:v>7.8839032498724402</c:v>
                </c:pt>
                <c:pt idx="836">
                  <c:v>7.8838712535070101</c:v>
                </c:pt>
                <c:pt idx="837">
                  <c:v>7.8838537867019198</c:v>
                </c:pt>
                <c:pt idx="838">
                  <c:v>7.8933280153272403</c:v>
                </c:pt>
                <c:pt idx="839">
                  <c:v>7.9028109477874402</c:v>
                </c:pt>
                <c:pt idx="840">
                  <c:v>7.9169973638282896</c:v>
                </c:pt>
                <c:pt idx="841">
                  <c:v>7.9074326175521099</c:v>
                </c:pt>
                <c:pt idx="842">
                  <c:v>7.9025766873520498</c:v>
                </c:pt>
                <c:pt idx="843">
                  <c:v>7.9025488800150203</c:v>
                </c:pt>
                <c:pt idx="844">
                  <c:v>7.9072615237413597</c:v>
                </c:pt>
                <c:pt idx="845">
                  <c:v>7.90721929822897</c:v>
                </c:pt>
                <c:pt idx="846">
                  <c:v>7.9024334274174501</c:v>
                </c:pt>
                <c:pt idx="847">
                  <c:v>7.89764126339269</c:v>
                </c:pt>
                <c:pt idx="848">
                  <c:v>7.8879948331899197</c:v>
                </c:pt>
                <c:pt idx="849">
                  <c:v>7.9164588340639099</c:v>
                </c:pt>
                <c:pt idx="850">
                  <c:v>7.9163643132998702</c:v>
                </c:pt>
                <c:pt idx="851">
                  <c:v>7.9400236648071303</c:v>
                </c:pt>
                <c:pt idx="852">
                  <c:v>7.9446998091845504</c:v>
                </c:pt>
                <c:pt idx="853">
                  <c:v>7.9399517260052104</c:v>
                </c:pt>
                <c:pt idx="854">
                  <c:v>7.9684117021211902</c:v>
                </c:pt>
                <c:pt idx="855">
                  <c:v>7.9636463476797497</c:v>
                </c:pt>
                <c:pt idx="856">
                  <c:v>7.9683999394241596</c:v>
                </c:pt>
                <c:pt idx="857">
                  <c:v>7.9779236005715104</c:v>
                </c:pt>
                <c:pt idx="858">
                  <c:v>7.9683689448867403</c:v>
                </c:pt>
                <c:pt idx="859">
                  <c:v>8.0206513259137093</c:v>
                </c:pt>
                <c:pt idx="860">
                  <c:v>7.9921825624695204</c:v>
                </c:pt>
                <c:pt idx="861">
                  <c:v>7.9921742684107899</c:v>
                </c:pt>
                <c:pt idx="862">
                  <c:v>7.9874041946924397</c:v>
                </c:pt>
                <c:pt idx="863">
                  <c:v>8.0016822684107893</c:v>
                </c:pt>
                <c:pt idx="864">
                  <c:v>7.9969642924029998</c:v>
                </c:pt>
                <c:pt idx="865">
                  <c:v>7.9780079606591299</c:v>
                </c:pt>
                <c:pt idx="866">
                  <c:v>7.9685836311738303</c:v>
                </c:pt>
                <c:pt idx="867">
                  <c:v>7.9874905630676896</c:v>
                </c:pt>
                <c:pt idx="868">
                  <c:v>8.0301762270008599</c:v>
                </c:pt>
                <c:pt idx="869">
                  <c:v>8.0397465155154109</c:v>
                </c:pt>
                <c:pt idx="870">
                  <c:v>8.0398364892279908</c:v>
                </c:pt>
                <c:pt idx="871">
                  <c:v>8.0304043795101698</c:v>
                </c:pt>
                <c:pt idx="872">
                  <c:v>8.0304612990426492</c:v>
                </c:pt>
                <c:pt idx="873">
                  <c:v>8.0257159988106093</c:v>
                </c:pt>
                <c:pt idx="874">
                  <c:v>8.0209846665137299</c:v>
                </c:pt>
                <c:pt idx="875">
                  <c:v>8.0162381177490101</c:v>
                </c:pt>
                <c:pt idx="876">
                  <c:v>8.0162576491461692</c:v>
                </c:pt>
                <c:pt idx="877">
                  <c:v>8.0115025722753099</c:v>
                </c:pt>
                <c:pt idx="878">
                  <c:v>8.0114906631518306</c:v>
                </c:pt>
                <c:pt idx="879">
                  <c:v>8.0067574861780297</c:v>
                </c:pt>
                <c:pt idx="880">
                  <c:v>8.0019935551301007</c:v>
                </c:pt>
                <c:pt idx="881">
                  <c:v>7.9972395551300997</c:v>
                </c:pt>
                <c:pt idx="882">
                  <c:v>7.9924855551301004</c:v>
                </c:pt>
                <c:pt idx="883">
                  <c:v>7.99247363321712</c:v>
                </c:pt>
                <c:pt idx="884">
                  <c:v>7.99247165431707</c:v>
                </c:pt>
                <c:pt idx="885">
                  <c:v>7.98297060251475</c:v>
                </c:pt>
                <c:pt idx="886">
                  <c:v>7.9877246025147501</c:v>
                </c:pt>
                <c:pt idx="887">
                  <c:v>7.9782166025147498</c:v>
                </c:pt>
                <c:pt idx="888">
                  <c:v>7.9592075551301003</c:v>
                </c:pt>
                <c:pt idx="889">
                  <c:v>7.9497065121626704</c:v>
                </c:pt>
                <c:pt idx="890">
                  <c:v>7.9401915551300997</c:v>
                </c:pt>
                <c:pt idx="891">
                  <c:v>7.9306835551301003</c:v>
                </c:pt>
                <c:pt idx="892">
                  <c:v>7.9069274736119999</c:v>
                </c:pt>
                <c:pt idx="893">
                  <c:v>7.88791843947764</c:v>
                </c:pt>
                <c:pt idx="894">
                  <c:v>7.8831763609666803</c:v>
                </c:pt>
                <c:pt idx="895">
                  <c:v>7.8736703844560099</c:v>
                </c:pt>
                <c:pt idx="896">
                  <c:v>7.8974334097591203</c:v>
                </c:pt>
                <c:pt idx="897">
                  <c:v>7.8831734367235899</c:v>
                </c:pt>
                <c:pt idx="898">
                  <c:v>7.8831684888725899</c:v>
                </c:pt>
                <c:pt idx="899">
                  <c:v>7.8831684888725899</c:v>
                </c:pt>
                <c:pt idx="900">
                  <c:v>7.8736604888725896</c:v>
                </c:pt>
                <c:pt idx="901">
                  <c:v>7.8689064888725904</c:v>
                </c:pt>
                <c:pt idx="902">
                  <c:v>7.86890445843283</c:v>
                </c:pt>
                <c:pt idx="903">
                  <c:v>7.8688974845573298</c:v>
                </c:pt>
                <c:pt idx="904">
                  <c:v>7.8736445150975598</c:v>
                </c:pt>
                <c:pt idx="905">
                  <c:v>7.8736425121626699</c:v>
                </c:pt>
                <c:pt idx="906">
                  <c:v>7.8736355551301003</c:v>
                </c:pt>
                <c:pt idx="907">
                  <c:v>7.8688676543170697</c:v>
                </c:pt>
                <c:pt idx="908">
                  <c:v>7.85935768690464</c:v>
                </c:pt>
                <c:pt idx="909">
                  <c:v>7.8450887511384</c:v>
                </c:pt>
                <c:pt idx="910">
                  <c:v>7.9167897958911402</c:v>
                </c:pt>
                <c:pt idx="911">
                  <c:v>7.9173295551183704</c:v>
                </c:pt>
                <c:pt idx="912">
                  <c:v>7.9129186028774496</c:v>
                </c:pt>
                <c:pt idx="913">
                  <c:v>7.91306941183361</c:v>
                </c:pt>
                <c:pt idx="914">
                  <c:v>7.9084054663267498</c:v>
                </c:pt>
                <c:pt idx="915">
                  <c:v>7.9084924581908096</c:v>
                </c:pt>
                <c:pt idx="916">
                  <c:v>7.9085807235300898</c:v>
                </c:pt>
                <c:pt idx="917">
                  <c:v>7.9086257584134501</c:v>
                </c:pt>
                <c:pt idx="918">
                  <c:v>7.9086392599533504</c:v>
                </c:pt>
                <c:pt idx="919">
                  <c:v>7.9086353415846196</c:v>
                </c:pt>
                <c:pt idx="920">
                  <c:v>7.9086498010775896</c:v>
                </c:pt>
                <c:pt idx="921">
                  <c:v>7.9038918931043201</c:v>
                </c:pt>
                <c:pt idx="922">
                  <c:v>7.8991339850570803</c:v>
                </c:pt>
                <c:pt idx="923">
                  <c:v>7.8943664050358899</c:v>
                </c:pt>
                <c:pt idx="924">
                  <c:v>7.8943624898599598</c:v>
                </c:pt>
                <c:pt idx="925">
                  <c:v>7.8943537486253899</c:v>
                </c:pt>
                <c:pt idx="926">
                  <c:v>7.8943275503842498</c:v>
                </c:pt>
                <c:pt idx="927">
                  <c:v>7.8895561061145196</c:v>
                </c:pt>
                <c:pt idx="928">
                  <c:v>7.8895434501403496</c:v>
                </c:pt>
                <c:pt idx="929">
                  <c:v>7.8895078331969701</c:v>
                </c:pt>
                <c:pt idx="930">
                  <c:v>7.8894738484051201</c:v>
                </c:pt>
                <c:pt idx="931">
                  <c:v>7.8942025384782299</c:v>
                </c:pt>
                <c:pt idx="932">
                  <c:v>7.88940917624842</c:v>
                </c:pt>
                <c:pt idx="933">
                  <c:v>7.8941119208104196</c:v>
                </c:pt>
                <c:pt idx="934">
                  <c:v>7.8988440338494499</c:v>
                </c:pt>
                <c:pt idx="935">
                  <c:v>7.89883430556901</c:v>
                </c:pt>
                <c:pt idx="936">
                  <c:v>7.8988039889145298</c:v>
                </c:pt>
                <c:pt idx="937">
                  <c:v>7.8940202137098296</c:v>
                </c:pt>
                <c:pt idx="938">
                  <c:v>7.9035106610749999</c:v>
                </c:pt>
                <c:pt idx="939">
                  <c:v>7.8987265791840198</c:v>
                </c:pt>
                <c:pt idx="940">
                  <c:v>7.8986332653957501</c:v>
                </c:pt>
                <c:pt idx="941">
                  <c:v>7.8985775139186298</c:v>
                </c:pt>
                <c:pt idx="942">
                  <c:v>7.8937396096454302</c:v>
                </c:pt>
                <c:pt idx="943">
                  <c:v>7.8936064002371804</c:v>
                </c:pt>
                <c:pt idx="944">
                  <c:v>7.8982562543189196</c:v>
                </c:pt>
                <c:pt idx="945">
                  <c:v>7.8934535364579004</c:v>
                </c:pt>
                <c:pt idx="946">
                  <c:v>7.9027193290320099</c:v>
                </c:pt>
                <c:pt idx="947">
                  <c:v>7.9076041537410502</c:v>
                </c:pt>
                <c:pt idx="948">
                  <c:v>7.9027773221516098</c:v>
                </c:pt>
                <c:pt idx="949">
                  <c:v>7.8977732931497604</c:v>
                </c:pt>
                <c:pt idx="950">
                  <c:v>7.8929920665277704</c:v>
                </c:pt>
                <c:pt idx="951">
                  <c:v>7.90250024162453</c:v>
                </c:pt>
                <c:pt idx="952">
                  <c:v>7.9167634653734904</c:v>
                </c:pt>
                <c:pt idx="953">
                  <c:v>7.9167208718856097</c:v>
                </c:pt>
                <c:pt idx="954">
                  <c:v>7.9309828718856101</c:v>
                </c:pt>
                <c:pt idx="955">
                  <c:v>7.9403583416813799</c:v>
                </c:pt>
                <c:pt idx="956">
                  <c:v>7.9308330416095902</c:v>
                </c:pt>
                <c:pt idx="957">
                  <c:v>7.92616349341698</c:v>
                </c:pt>
                <c:pt idx="958">
                  <c:v>7.9308624647454202</c:v>
                </c:pt>
                <c:pt idx="959">
                  <c:v>7.9403301983432</c:v>
                </c:pt>
                <c:pt idx="960">
                  <c:v>7.9403751075906603</c:v>
                </c:pt>
                <c:pt idx="961">
                  <c:v>7.9308460937885696</c:v>
                </c:pt>
                <c:pt idx="962">
                  <c:v>7.9310694277546503</c:v>
                </c:pt>
                <c:pt idx="963">
                  <c:v>7.9310755499703696</c:v>
                </c:pt>
                <c:pt idx="964">
                  <c:v>7.9926292101437602</c:v>
                </c:pt>
                <c:pt idx="965">
                  <c:v>7.9975164514263799</c:v>
                </c:pt>
                <c:pt idx="966">
                  <c:v>7.9928668160045202</c:v>
                </c:pt>
                <c:pt idx="967">
                  <c:v>7.9928975182697899</c:v>
                </c:pt>
                <c:pt idx="968">
                  <c:v>7.9929005647070603</c:v>
                </c:pt>
                <c:pt idx="969">
                  <c:v>7.9976924048001701</c:v>
                </c:pt>
                <c:pt idx="970">
                  <c:v>7.9977006440434604</c:v>
                </c:pt>
                <c:pt idx="971">
                  <c:v>7.9929679143607899</c:v>
                </c:pt>
                <c:pt idx="972">
                  <c:v>7.9929888929852897</c:v>
                </c:pt>
                <c:pt idx="973">
                  <c:v>7.9929843644025702</c:v>
                </c:pt>
                <c:pt idx="974">
                  <c:v>7.9882473686059701</c:v>
                </c:pt>
                <c:pt idx="975">
                  <c:v>7.9835104696274097</c:v>
                </c:pt>
                <c:pt idx="976">
                  <c:v>7.9835233052382</c:v>
                </c:pt>
                <c:pt idx="977">
                  <c:v>7.9692870253948902</c:v>
                </c:pt>
                <c:pt idx="978">
                  <c:v>7.9550464581522702</c:v>
                </c:pt>
                <c:pt idx="979">
                  <c:v>7.9455384581522699</c:v>
                </c:pt>
                <c:pt idx="980">
                  <c:v>7.9455212971595301</c:v>
                </c:pt>
                <c:pt idx="981">
                  <c:v>7.9312721435964502</c:v>
                </c:pt>
                <c:pt idx="982">
                  <c:v>7.9217684115896496</c:v>
                </c:pt>
                <c:pt idx="983">
                  <c:v>7.91701011192316</c:v>
                </c:pt>
                <c:pt idx="984">
                  <c:v>7.9074935486345996</c:v>
                </c:pt>
                <c:pt idx="985">
                  <c:v>7.9027267109403203</c:v>
                </c:pt>
                <c:pt idx="986">
                  <c:v>7.9027224321624798</c:v>
                </c:pt>
                <c:pt idx="987">
                  <c:v>7.8932015877889903</c:v>
                </c:pt>
                <c:pt idx="988">
                  <c:v>7.8884390265659503</c:v>
                </c:pt>
                <c:pt idx="989">
                  <c:v>7.8836807404193801</c:v>
                </c:pt>
                <c:pt idx="990">
                  <c:v>7.8836764696274102</c:v>
                </c:pt>
                <c:pt idx="991">
                  <c:v>7.88368075928084</c:v>
                </c:pt>
                <c:pt idx="992">
                  <c:v>7.8599193126235498</c:v>
                </c:pt>
                <c:pt idx="993">
                  <c:v>7.8599193126235498</c:v>
                </c:pt>
                <c:pt idx="994">
                  <c:v>7.8551738702509404</c:v>
                </c:pt>
                <c:pt idx="995">
                  <c:v>7.85987647484398</c:v>
                </c:pt>
                <c:pt idx="996">
                  <c:v>7.8694401526240698</c:v>
                </c:pt>
                <c:pt idx="997">
                  <c:v>7.8646690265659496</c:v>
                </c:pt>
                <c:pt idx="998">
                  <c:v>7.8551695985921697</c:v>
                </c:pt>
                <c:pt idx="999">
                  <c:v>7.8504241702625004</c:v>
                </c:pt>
                <c:pt idx="1000">
                  <c:v>7.8551653383203401</c:v>
                </c:pt>
                <c:pt idx="1001">
                  <c:v>7.8551653383203401</c:v>
                </c:pt>
                <c:pt idx="1002">
                  <c:v>7.85041133832034</c:v>
                </c:pt>
                <c:pt idx="1003">
                  <c:v>7.8504027964545102</c:v>
                </c:pt>
                <c:pt idx="1004">
                  <c:v>7.8503942588748599</c:v>
                </c:pt>
                <c:pt idx="1005">
                  <c:v>7.8551311965763002</c:v>
                </c:pt>
                <c:pt idx="1006">
                  <c:v>7.8693674414956103</c:v>
                </c:pt>
                <c:pt idx="1007">
                  <c:v>7.8693503761490504</c:v>
                </c:pt>
                <c:pt idx="1008">
                  <c:v>7.8645793279571397</c:v>
                </c:pt>
                <c:pt idx="1009">
                  <c:v>7.85980829692424</c:v>
                </c:pt>
                <c:pt idx="1010">
                  <c:v>7.8455336195633896</c:v>
                </c:pt>
                <c:pt idx="1011">
                  <c:v>7.8454785930524196</c:v>
                </c:pt>
                <c:pt idx="1012">
                  <c:v>7.8884047298350097</c:v>
                </c:pt>
                <c:pt idx="1013">
                  <c:v>7.8935459333439999</c:v>
                </c:pt>
                <c:pt idx="1014">
                  <c:v>7.89381081280637</c:v>
                </c:pt>
                <c:pt idx="1015">
                  <c:v>7.8892078533664902</c:v>
                </c:pt>
                <c:pt idx="1016">
                  <c:v>7.8893441358427099</c:v>
                </c:pt>
                <c:pt idx="1017">
                  <c:v>7.8894075647949498</c:v>
                </c:pt>
                <c:pt idx="1018">
                  <c:v>7.88944527693653</c:v>
                </c:pt>
                <c:pt idx="1019">
                  <c:v>7.8942136405455399</c:v>
                </c:pt>
                <c:pt idx="1020">
                  <c:v>7.8894793227999003</c:v>
                </c:pt>
                <c:pt idx="1021">
                  <c:v>7.8847344609651699</c:v>
                </c:pt>
                <c:pt idx="1022">
                  <c:v>7.8847344609651699</c:v>
                </c:pt>
                <c:pt idx="1023">
                  <c:v>7.8799857676051799</c:v>
                </c:pt>
                <c:pt idx="1024">
                  <c:v>7.8799530591050901</c:v>
                </c:pt>
                <c:pt idx="1025">
                  <c:v>7.8847137939510796</c:v>
                </c:pt>
                <c:pt idx="1026">
                  <c:v>7.8846733831727001</c:v>
                </c:pt>
                <c:pt idx="1027">
                  <c:v>7.8846368828967002</c:v>
                </c:pt>
                <c:pt idx="1028">
                  <c:v>7.8846330111523599</c:v>
                </c:pt>
                <c:pt idx="1029">
                  <c:v>7.8845965640274001</c:v>
                </c:pt>
                <c:pt idx="1030">
                  <c:v>7.8940551960306902</c:v>
                </c:pt>
                <c:pt idx="1031">
                  <c:v>7.8845135850347798</c:v>
                </c:pt>
                <c:pt idx="1032">
                  <c:v>7.8892223678874904</c:v>
                </c:pt>
                <c:pt idx="1033">
                  <c:v>7.8986553472209602</c:v>
                </c:pt>
                <c:pt idx="1034">
                  <c:v>7.9081413556319404</c:v>
                </c:pt>
                <c:pt idx="1035">
                  <c:v>7.9033513529934902</c:v>
                </c:pt>
                <c:pt idx="1036">
                  <c:v>7.90805454544667</c:v>
                </c:pt>
                <c:pt idx="1037">
                  <c:v>7.8985139265287803</c:v>
                </c:pt>
                <c:pt idx="1038">
                  <c:v>7.8984338196485</c:v>
                </c:pt>
                <c:pt idx="1039">
                  <c:v>7.8983445794498204</c:v>
                </c:pt>
                <c:pt idx="1040">
                  <c:v>7.8982746381520599</c:v>
                </c:pt>
                <c:pt idx="1041">
                  <c:v>7.8934647501625399</c:v>
                </c:pt>
                <c:pt idx="1042">
                  <c:v>7.9029274518819896</c:v>
                </c:pt>
                <c:pt idx="1043">
                  <c:v>7.9362795035072402</c:v>
                </c:pt>
                <c:pt idx="1044">
                  <c:v>7.9124663332949297</c:v>
                </c:pt>
                <c:pt idx="1045">
                  <c:v>7.9076939576916896</c:v>
                </c:pt>
                <c:pt idx="1046">
                  <c:v>7.8981430402331396</c:v>
                </c:pt>
                <c:pt idx="1047">
                  <c:v>7.8980300071246603</c:v>
                </c:pt>
                <c:pt idx="1048">
                  <c:v>7.9217344313098801</c:v>
                </c:pt>
                <c:pt idx="1049">
                  <c:v>7.9501638151752498</c:v>
                </c:pt>
                <c:pt idx="1050">
                  <c:v>7.97380562882402</c:v>
                </c:pt>
                <c:pt idx="1051">
                  <c:v>7.9643065525677397</c:v>
                </c:pt>
                <c:pt idx="1052">
                  <c:v>7.9548114045621503</c:v>
                </c:pt>
                <c:pt idx="1053">
                  <c:v>7.9500399841553904</c:v>
                </c:pt>
                <c:pt idx="1054">
                  <c:v>7.9357999862734498</c:v>
                </c:pt>
                <c:pt idx="1055">
                  <c:v>7.9168818499085001</c:v>
                </c:pt>
                <c:pt idx="1056">
                  <c:v>7.9216486910691799</c:v>
                </c:pt>
                <c:pt idx="1057">
                  <c:v>7.9405801340721398</c:v>
                </c:pt>
                <c:pt idx="1058">
                  <c:v>7.9263559559810099</c:v>
                </c:pt>
                <c:pt idx="1059">
                  <c:v>7.9074850253948901</c:v>
                </c:pt>
                <c:pt idx="1060">
                  <c:v>7.9171049245542999</c:v>
                </c:pt>
                <c:pt idx="1061">
                  <c:v>7.9217555631574896</c:v>
                </c:pt>
                <c:pt idx="1062">
                  <c:v>7.9693266353441397</c:v>
                </c:pt>
                <c:pt idx="1063">
                  <c:v>7.9553510205128397</c:v>
                </c:pt>
                <c:pt idx="1064">
                  <c:v>7.9460033026188901</c:v>
                </c:pt>
                <c:pt idx="1065">
                  <c:v>7.9413445788786001</c:v>
                </c:pt>
                <c:pt idx="1066">
                  <c:v>7.9366440673576104</c:v>
                </c:pt>
                <c:pt idx="1067">
                  <c:v>7.93191897829628</c:v>
                </c:pt>
                <c:pt idx="1068">
                  <c:v>7.9319203545653103</c:v>
                </c:pt>
                <c:pt idx="1069">
                  <c:v>7.93194944228489</c:v>
                </c:pt>
                <c:pt idx="1070">
                  <c:v>7.92721928426805</c:v>
                </c:pt>
                <c:pt idx="1071">
                  <c:v>7.9224961192187697</c:v>
                </c:pt>
                <c:pt idx="1072">
                  <c:v>7.91300284108494</c:v>
                </c:pt>
                <c:pt idx="1073">
                  <c:v>7.9130285276501198</c:v>
                </c:pt>
                <c:pt idx="1074">
                  <c:v>7.9082893497434101</c:v>
                </c:pt>
                <c:pt idx="1075">
                  <c:v>7.9083025319444902</c:v>
                </c:pt>
                <c:pt idx="1076">
                  <c:v>7.9035689160927696</c:v>
                </c:pt>
                <c:pt idx="1077">
                  <c:v>7.8988187450909004</c:v>
                </c:pt>
                <c:pt idx="1078">
                  <c:v>7.8940741044184497</c:v>
                </c:pt>
                <c:pt idx="1079">
                  <c:v>7.8845699297685004</c:v>
                </c:pt>
                <c:pt idx="1080">
                  <c:v>7.8750674679410801</c:v>
                </c:pt>
                <c:pt idx="1081">
                  <c:v>7.8750525740180297</c:v>
                </c:pt>
                <c:pt idx="1082">
                  <c:v>7.8750393899590403</c:v>
                </c:pt>
                <c:pt idx="1083">
                  <c:v>7.8655258751054404</c:v>
                </c:pt>
                <c:pt idx="1084">
                  <c:v>7.8607718751054403</c:v>
                </c:pt>
                <c:pt idx="1085">
                  <c:v>7.8560085319444903</c:v>
                </c:pt>
                <c:pt idx="1086">
                  <c:v>7.8464911929812304</c:v>
                </c:pt>
                <c:pt idx="1087">
                  <c:v>7.84172785821624</c:v>
                </c:pt>
                <c:pt idx="1088">
                  <c:v>7.8369777049606597</c:v>
                </c:pt>
                <c:pt idx="1089">
                  <c:v>7.8417317049606599</c:v>
                </c:pt>
                <c:pt idx="1090">
                  <c:v>7.8274549090143104</c:v>
                </c:pt>
                <c:pt idx="1091">
                  <c:v>7.8274549090143104</c:v>
                </c:pt>
                <c:pt idx="1092">
                  <c:v>7.8179469090143101</c:v>
                </c:pt>
                <c:pt idx="1093">
                  <c:v>7.8179469090143101</c:v>
                </c:pt>
                <c:pt idx="1094">
                  <c:v>7.81319290901431</c:v>
                </c:pt>
                <c:pt idx="1095">
                  <c:v>7.8132022282238998</c:v>
                </c:pt>
                <c:pt idx="1096">
                  <c:v>7.8132022282238998</c:v>
                </c:pt>
                <c:pt idx="1097">
                  <c:v>7.81319290901431</c:v>
                </c:pt>
                <c:pt idx="1098">
                  <c:v>7.8084427627718398</c:v>
                </c:pt>
                <c:pt idx="1099">
                  <c:v>7.8036794513413401</c:v>
                </c:pt>
                <c:pt idx="1100">
                  <c:v>7.7989161441121801</c:v>
                </c:pt>
                <c:pt idx="1101">
                  <c:v>7.8036740049548996</c:v>
                </c:pt>
                <c:pt idx="1102">
                  <c:v>7.8036740049548996</c:v>
                </c:pt>
                <c:pt idx="1103">
                  <c:v>7.7989107055065796</c:v>
                </c:pt>
                <c:pt idx="1104">
                  <c:v>7.7941567055065804</c:v>
                </c:pt>
                <c:pt idx="1105">
                  <c:v>7.7941567055065804</c:v>
                </c:pt>
                <c:pt idx="1106">
                  <c:v>7.7941474102610098</c:v>
                </c:pt>
                <c:pt idx="1107">
                  <c:v>7.8084187055065897</c:v>
                </c:pt>
                <c:pt idx="1108">
                  <c:v>7.8036647055065798</c:v>
                </c:pt>
                <c:pt idx="1109">
                  <c:v>7.8036554102610101</c:v>
                </c:pt>
                <c:pt idx="1110">
                  <c:v>7.7941474102610098</c:v>
                </c:pt>
                <c:pt idx="1111">
                  <c:v>7.7893748323804504</c:v>
                </c:pt>
                <c:pt idx="1112">
                  <c:v>7.7750942713179203</c:v>
                </c:pt>
                <c:pt idx="1113">
                  <c:v>7.7655808829218298</c:v>
                </c:pt>
                <c:pt idx="1114">
                  <c:v>7.76557161648548</c:v>
                </c:pt>
                <c:pt idx="1115">
                  <c:v>7.8037464028741503</c:v>
                </c:pt>
                <c:pt idx="1116">
                  <c:v>7.84679933559128</c:v>
                </c:pt>
                <c:pt idx="1117">
                  <c:v>7.8516742723984798</c:v>
                </c:pt>
                <c:pt idx="1118">
                  <c:v>7.8517480736412004</c:v>
                </c:pt>
                <c:pt idx="1119">
                  <c:v>7.8565401176043901</c:v>
                </c:pt>
                <c:pt idx="1120">
                  <c:v>7.86131681063753</c:v>
                </c:pt>
                <c:pt idx="1121">
                  <c:v>7.8613072886158903</c:v>
                </c:pt>
                <c:pt idx="1122">
                  <c:v>7.8565401176043901</c:v>
                </c:pt>
                <c:pt idx="1123">
                  <c:v>7.8612465730786703</c:v>
                </c:pt>
                <c:pt idx="1124">
                  <c:v>7.8612202280525203</c:v>
                </c:pt>
                <c:pt idx="1125">
                  <c:v>7.8659457550501104</c:v>
                </c:pt>
                <c:pt idx="1126">
                  <c:v>7.8659230977822103</c:v>
                </c:pt>
                <c:pt idx="1127">
                  <c:v>7.8706202932396803</c:v>
                </c:pt>
                <c:pt idx="1128">
                  <c:v>7.8658247752360699</c:v>
                </c:pt>
                <c:pt idx="1129">
                  <c:v>7.8610442800624796</c:v>
                </c:pt>
                <c:pt idx="1130">
                  <c:v>7.8657568960561504</c:v>
                </c:pt>
                <c:pt idx="1131">
                  <c:v>7.8752010010073903</c:v>
                </c:pt>
                <c:pt idx="1132">
                  <c:v>7.8941417599275203</c:v>
                </c:pt>
                <c:pt idx="1133">
                  <c:v>7.9035863839186602</c:v>
                </c:pt>
                <c:pt idx="1134">
                  <c:v>7.9035622509059396</c:v>
                </c:pt>
                <c:pt idx="1135">
                  <c:v>7.9129974102610099</c:v>
                </c:pt>
                <c:pt idx="1136">
                  <c:v>7.9129363542562103</c:v>
                </c:pt>
                <c:pt idx="1137">
                  <c:v>7.9176256364987303</c:v>
                </c:pt>
                <c:pt idx="1138">
                  <c:v>7.9270691251172396</c:v>
                </c:pt>
                <c:pt idx="1139">
                  <c:v>7.91751248153912</c:v>
                </c:pt>
                <c:pt idx="1140">
                  <c:v>7.9127532498165802</c:v>
                </c:pt>
                <c:pt idx="1141">
                  <c:v>7.9174809469109197</c:v>
                </c:pt>
                <c:pt idx="1142">
                  <c:v>7.9317285590281799</c:v>
                </c:pt>
                <c:pt idx="1143">
                  <c:v>7.9412273871847896</c:v>
                </c:pt>
                <c:pt idx="1144">
                  <c:v>7.9174717630411902</c:v>
                </c:pt>
                <c:pt idx="1145">
                  <c:v>7.9222101849532303</c:v>
                </c:pt>
                <c:pt idx="1146">
                  <c:v>7.92213194583905</c:v>
                </c:pt>
                <c:pt idx="1147">
                  <c:v>7.9363302323468403</c:v>
                </c:pt>
                <c:pt idx="1148">
                  <c:v>7.9505278080328399</c:v>
                </c:pt>
                <c:pt idx="1149">
                  <c:v>7.9599447736441196</c:v>
                </c:pt>
                <c:pt idx="1150">
                  <c:v>7.9646621170177099</c:v>
                </c:pt>
                <c:pt idx="1151">
                  <c:v>7.95990883862064</c:v>
                </c:pt>
                <c:pt idx="1152">
                  <c:v>7.97411100528796</c:v>
                </c:pt>
                <c:pt idx="1153">
                  <c:v>7.9599709678423496</c:v>
                </c:pt>
                <c:pt idx="1154">
                  <c:v>7.9600102364533001</c:v>
                </c:pt>
                <c:pt idx="1155">
                  <c:v>7.9363706279438597</c:v>
                </c:pt>
                <c:pt idx="1156">
                  <c:v>7.93639277081415</c:v>
                </c:pt>
                <c:pt idx="1157">
                  <c:v>7.9363466171144896</c:v>
                </c:pt>
                <c:pt idx="1158">
                  <c:v>7.9457817481163504</c:v>
                </c:pt>
                <c:pt idx="1159">
                  <c:v>7.9789059758988996</c:v>
                </c:pt>
                <c:pt idx="1160">
                  <c:v>7.9455306452278602</c:v>
                </c:pt>
                <c:pt idx="1161">
                  <c:v>7.9455231669495996</c:v>
                </c:pt>
                <c:pt idx="1162">
                  <c:v>7.9502057326654603</c:v>
                </c:pt>
                <c:pt idx="1163">
                  <c:v>7.9502060891348503</c:v>
                </c:pt>
                <c:pt idx="1164">
                  <c:v>7.9549643109636499</c:v>
                </c:pt>
                <c:pt idx="1165">
                  <c:v>7.9549777164034801</c:v>
                </c:pt>
                <c:pt idx="1166">
                  <c:v>7.9455320239986502</c:v>
                </c:pt>
                <c:pt idx="1167">
                  <c:v>7.9408182049814</c:v>
                </c:pt>
                <c:pt idx="1168">
                  <c:v>7.9361045282186602</c:v>
                </c:pt>
                <c:pt idx="1169">
                  <c:v>7.9266459295189096</c:v>
                </c:pt>
                <c:pt idx="1170">
                  <c:v>7.9267101572196204</c:v>
                </c:pt>
                <c:pt idx="1171">
                  <c:v>7.9172602523449598</c:v>
                </c:pt>
                <c:pt idx="1172">
                  <c:v>7.9125382752434996</c:v>
                </c:pt>
                <c:pt idx="1173">
                  <c:v>7.9078023497071701</c:v>
                </c:pt>
                <c:pt idx="1174">
                  <c:v>7.9030714502166903</c:v>
                </c:pt>
                <c:pt idx="1175">
                  <c:v>7.8935765494567196</c:v>
                </c:pt>
                <c:pt idx="1176">
                  <c:v>7.88881753604013</c:v>
                </c:pt>
                <c:pt idx="1177">
                  <c:v>7.8745877437202196</c:v>
                </c:pt>
                <c:pt idx="1178">
                  <c:v>7.8745827068390604</c:v>
                </c:pt>
                <c:pt idx="1179">
                  <c:v>7.8603116456729696</c:v>
                </c:pt>
                <c:pt idx="1180">
                  <c:v>7.8603025887397999</c:v>
                </c:pt>
                <c:pt idx="1181">
                  <c:v>7.8555536099787204</c:v>
                </c:pt>
                <c:pt idx="1182">
                  <c:v>7.8460405887398004</c:v>
                </c:pt>
                <c:pt idx="1183">
                  <c:v>7.8412775360401303</c:v>
                </c:pt>
                <c:pt idx="1184">
                  <c:v>7.8317785887397999</c:v>
                </c:pt>
                <c:pt idx="1185">
                  <c:v>7.8175165887398004</c:v>
                </c:pt>
                <c:pt idx="1186">
                  <c:v>7.8080085887398001</c:v>
                </c:pt>
                <c:pt idx="1187">
                  <c:v>7.8032636456729696</c:v>
                </c:pt>
                <c:pt idx="1188">
                  <c:v>7.7985187068390598</c:v>
                </c:pt>
                <c:pt idx="1189">
                  <c:v>7.7937737722374996</c:v>
                </c:pt>
                <c:pt idx="1190">
                  <c:v>7.7937959369919696</c:v>
                </c:pt>
                <c:pt idx="1191">
                  <c:v>7.7842879369919702</c:v>
                </c:pt>
                <c:pt idx="1192">
                  <c:v>7.7890510114964302</c:v>
                </c:pt>
                <c:pt idx="1193">
                  <c:v>7.7795430114964299</c:v>
                </c:pt>
                <c:pt idx="1194">
                  <c:v>7.7795430114964299</c:v>
                </c:pt>
                <c:pt idx="1195">
                  <c:v>7.7747890114964298</c:v>
                </c:pt>
                <c:pt idx="1196">
                  <c:v>7.7700350114964296</c:v>
                </c:pt>
                <c:pt idx="1197">
                  <c:v>7.7700259369919698</c:v>
                </c:pt>
                <c:pt idx="1198">
                  <c:v>7.7700259369919698</c:v>
                </c:pt>
                <c:pt idx="1199">
                  <c:v>7.7652719369919696</c:v>
                </c:pt>
                <c:pt idx="1200">
                  <c:v>7.7605270114964302</c:v>
                </c:pt>
                <c:pt idx="1201">
                  <c:v>7.7605179369919703</c:v>
                </c:pt>
                <c:pt idx="1202">
                  <c:v>7.7510099369919701</c:v>
                </c:pt>
                <c:pt idx="1203">
                  <c:v>7.7510139581765296</c:v>
                </c:pt>
                <c:pt idx="1204">
                  <c:v>7.7462599581765303</c:v>
                </c:pt>
                <c:pt idx="1205">
                  <c:v>7.7557639369919702</c:v>
                </c:pt>
                <c:pt idx="1206">
                  <c:v>7.7795288914905596</c:v>
                </c:pt>
                <c:pt idx="1207">
                  <c:v>7.7890328667183599</c:v>
                </c:pt>
                <c:pt idx="1208">
                  <c:v>7.7985227388659704</c:v>
                </c:pt>
                <c:pt idx="1209">
                  <c:v>7.7937596812883498</c:v>
                </c:pt>
                <c:pt idx="1210">
                  <c:v>7.7985005887397998</c:v>
                </c:pt>
                <c:pt idx="1211">
                  <c:v>7.80321342473869</c:v>
                </c:pt>
                <c:pt idx="1212">
                  <c:v>7.7841983497071698</c:v>
                </c:pt>
                <c:pt idx="1213">
                  <c:v>7.7794262752434999</c:v>
                </c:pt>
                <c:pt idx="1214">
                  <c:v>7.7746591798753002</c:v>
                </c:pt>
                <c:pt idx="1215">
                  <c:v>7.7936842143428899</c:v>
                </c:pt>
                <c:pt idx="1216">
                  <c:v>7.7937526102858596</c:v>
                </c:pt>
                <c:pt idx="1217">
                  <c:v>7.7984996215469096</c:v>
                </c:pt>
                <c:pt idx="1218">
                  <c:v>7.8508853484838603</c:v>
                </c:pt>
                <c:pt idx="1219">
                  <c:v>7.8651837707904297</c:v>
                </c:pt>
                <c:pt idx="1220">
                  <c:v>7.8793397865069599</c:v>
                </c:pt>
                <c:pt idx="1221">
                  <c:v>7.8789745191166896</c:v>
                </c:pt>
                <c:pt idx="1222">
                  <c:v>7.8789085033624398</c:v>
                </c:pt>
                <c:pt idx="1223">
                  <c:v>7.88835427059335</c:v>
                </c:pt>
                <c:pt idx="1224">
                  <c:v>7.8882964877670201</c:v>
                </c:pt>
                <c:pt idx="1225">
                  <c:v>7.8977469642114499</c:v>
                </c:pt>
                <c:pt idx="1226">
                  <c:v>7.9024572023649498</c:v>
                </c:pt>
                <c:pt idx="1227">
                  <c:v>7.9119431170746903</c:v>
                </c:pt>
                <c:pt idx="1228">
                  <c:v>7.9071803369019902</c:v>
                </c:pt>
                <c:pt idx="1229">
                  <c:v>7.9071801584953798</c:v>
                </c:pt>
                <c:pt idx="1230">
                  <c:v>7.9118991264738998</c:v>
                </c:pt>
                <c:pt idx="1231">
                  <c:v>7.9167408347141004</c:v>
                </c:pt>
                <c:pt idx="1232">
                  <c:v>7.9215695569267499</c:v>
                </c:pt>
                <c:pt idx="1233">
                  <c:v>7.92635851873563</c:v>
                </c:pt>
                <c:pt idx="1234">
                  <c:v>7.9311655653541697</c:v>
                </c:pt>
                <c:pt idx="1235">
                  <c:v>7.9263846435901497</c:v>
                </c:pt>
                <c:pt idx="1236">
                  <c:v>7.9120165667782301</c:v>
                </c:pt>
                <c:pt idx="1237">
                  <c:v>7.9357298093119599</c:v>
                </c:pt>
                <c:pt idx="1238">
                  <c:v>7.9261957332922499</c:v>
                </c:pt>
                <c:pt idx="1239">
                  <c:v>7.9404140786446202</c:v>
                </c:pt>
                <c:pt idx="1240">
                  <c:v>7.9356340002481396</c:v>
                </c:pt>
                <c:pt idx="1241">
                  <c:v>7.9403706642525904</c:v>
                </c:pt>
                <c:pt idx="1242">
                  <c:v>7.9309103831316401</c:v>
                </c:pt>
                <c:pt idx="1243">
                  <c:v>7.9404531538618599</c:v>
                </c:pt>
                <c:pt idx="1244">
                  <c:v>7.9499741728914497</c:v>
                </c:pt>
                <c:pt idx="1245">
                  <c:v>7.9594691003847702</c:v>
                </c:pt>
                <c:pt idx="1246">
                  <c:v>7.9547369683101801</c:v>
                </c:pt>
                <c:pt idx="1247">
                  <c:v>7.9357731910954596</c:v>
                </c:pt>
                <c:pt idx="1248">
                  <c:v>7.9215811826532496</c:v>
                </c:pt>
                <c:pt idx="1249">
                  <c:v>7.9168707750723701</c:v>
                </c:pt>
                <c:pt idx="1250">
                  <c:v>7.9026263354222204</c:v>
                </c:pt>
                <c:pt idx="1251">
                  <c:v>7.9120902281897196</c:v>
                </c:pt>
                <c:pt idx="1252">
                  <c:v>7.9310449317544496</c:v>
                </c:pt>
                <c:pt idx="1253">
                  <c:v>7.9309450484406003</c:v>
                </c:pt>
                <c:pt idx="1254">
                  <c:v>7.9451074097249803</c:v>
                </c:pt>
                <c:pt idx="1255">
                  <c:v>7.94984451349558</c:v>
                </c:pt>
                <c:pt idx="1256">
                  <c:v>7.9166570503878297</c:v>
                </c:pt>
                <c:pt idx="1257">
                  <c:v>7.9168265363757504</c:v>
                </c:pt>
                <c:pt idx="1258">
                  <c:v>7.9359249943701302</c:v>
                </c:pt>
                <c:pt idx="1259">
                  <c:v>7.9550195137117203</c:v>
                </c:pt>
                <c:pt idx="1260">
                  <c:v>7.95511624676727</c:v>
                </c:pt>
                <c:pt idx="1261">
                  <c:v>7.94568777543049</c:v>
                </c:pt>
                <c:pt idx="1262">
                  <c:v>7.9457238520382001</c:v>
                </c:pt>
                <c:pt idx="1263">
                  <c:v>7.9410410610379198</c:v>
                </c:pt>
                <c:pt idx="1264">
                  <c:v>7.94109056885996</c:v>
                </c:pt>
                <c:pt idx="1265">
                  <c:v>7.9316102653452001</c:v>
                </c:pt>
                <c:pt idx="1266">
                  <c:v>7.9268733577995603</c:v>
                </c:pt>
                <c:pt idx="1267">
                  <c:v>7.9221103915279496</c:v>
                </c:pt>
                <c:pt idx="1268">
                  <c:v>7.9173514960571296</c:v>
                </c:pt>
                <c:pt idx="1269">
                  <c:v>7.9030805418569301</c:v>
                </c:pt>
                <c:pt idx="1270">
                  <c:v>7.8983135181630502</c:v>
                </c:pt>
                <c:pt idx="1271">
                  <c:v>7.8887827674881601</c:v>
                </c:pt>
                <c:pt idx="1272">
                  <c:v>7.8982907674881604</c:v>
                </c:pt>
                <c:pt idx="1273">
                  <c:v>7.8840246829850003</c:v>
                </c:pt>
                <c:pt idx="1274">
                  <c:v>7.8792706829850001</c:v>
                </c:pt>
                <c:pt idx="1275">
                  <c:v>7.8697585984010399</c:v>
                </c:pt>
                <c:pt idx="1276">
                  <c:v>7.8697537464142702</c:v>
                </c:pt>
                <c:pt idx="1277">
                  <c:v>7.8697448140887998</c:v>
                </c:pt>
                <c:pt idx="1278">
                  <c:v>7.8602368140888004</c:v>
                </c:pt>
                <c:pt idx="1279">
                  <c:v>7.8554738860091504</c:v>
                </c:pt>
                <c:pt idx="1280">
                  <c:v>7.8459748140887999</c:v>
                </c:pt>
                <c:pt idx="1281">
                  <c:v>7.8317128140888004</c:v>
                </c:pt>
                <c:pt idx="1282">
                  <c:v>7.8222137464142696</c:v>
                </c:pt>
                <c:pt idx="1283">
                  <c:v>7.8174638345068201</c:v>
                </c:pt>
                <c:pt idx="1284">
                  <c:v>7.81270983450682</c:v>
                </c:pt>
                <c:pt idx="1285">
                  <c:v>7.7984616238004199</c:v>
                </c:pt>
                <c:pt idx="1286">
                  <c:v>7.80321562380042</c:v>
                </c:pt>
                <c:pt idx="1287">
                  <c:v>7.80798751816305</c:v>
                </c:pt>
                <c:pt idx="1288">
                  <c:v>7.8032245688599602</c:v>
                </c:pt>
                <c:pt idx="1289">
                  <c:v>7.80798751816305</c:v>
                </c:pt>
                <c:pt idx="1290">
                  <c:v>7.7889755918993604</c:v>
                </c:pt>
                <c:pt idx="1291">
                  <c:v>7.7699555181630497</c:v>
                </c:pt>
                <c:pt idx="1292">
                  <c:v>7.7699555181630497</c:v>
                </c:pt>
                <c:pt idx="1293">
                  <c:v>7.77944970471441</c:v>
                </c:pt>
                <c:pt idx="1294">
                  <c:v>7.7794545688599603</c:v>
                </c:pt>
                <c:pt idx="1295">
                  <c:v>7.7746867674881601</c:v>
                </c:pt>
                <c:pt idx="1296">
                  <c:v>7.7794318345068199</c:v>
                </c:pt>
                <c:pt idx="1297">
                  <c:v>7.7699238345068196</c:v>
                </c:pt>
                <c:pt idx="1298">
                  <c:v>7.7651519812811296</c:v>
                </c:pt>
                <c:pt idx="1299">
                  <c:v>7.7651430610379197</c:v>
                </c:pt>
                <c:pt idx="1300">
                  <c:v>7.7699018860091504</c:v>
                </c:pt>
                <c:pt idx="1301">
                  <c:v>7.7746291272508303</c:v>
                </c:pt>
                <c:pt idx="1302">
                  <c:v>7.7983813093181302</c:v>
                </c:pt>
                <c:pt idx="1303">
                  <c:v>7.8078851960118003</c:v>
                </c:pt>
                <c:pt idx="1304">
                  <c:v>7.85063972444798</c:v>
                </c:pt>
                <c:pt idx="1305">
                  <c:v>7.8553937244479801</c:v>
                </c:pt>
                <c:pt idx="1306">
                  <c:v>7.8411228388577596</c:v>
                </c:pt>
                <c:pt idx="1307">
                  <c:v>7.8363605762453403</c:v>
                </c:pt>
                <c:pt idx="1308">
                  <c:v>7.8315580267620799</c:v>
                </c:pt>
                <c:pt idx="1309">
                  <c:v>7.8457981326495601</c:v>
                </c:pt>
                <c:pt idx="1310">
                  <c:v>7.8410352667152496</c:v>
                </c:pt>
                <c:pt idx="1311">
                  <c:v>7.8362546944488196</c:v>
                </c:pt>
                <c:pt idx="1312">
                  <c:v>7.82677273266426</c:v>
                </c:pt>
                <c:pt idx="1313">
                  <c:v>7.8314960201813903</c:v>
                </c:pt>
                <c:pt idx="1314">
                  <c:v>7.8504372076101996</c:v>
                </c:pt>
                <c:pt idx="1315">
                  <c:v>7.8409288109718398</c:v>
                </c:pt>
                <c:pt idx="1316">
                  <c:v>7.8409158013450497</c:v>
                </c:pt>
                <c:pt idx="1317">
                  <c:v>7.8598352531159001</c:v>
                </c:pt>
                <c:pt idx="1318">
                  <c:v>7.8551163018225196</c:v>
                </c:pt>
                <c:pt idx="1319">
                  <c:v>7.8693652938528498</c:v>
                </c:pt>
                <c:pt idx="1320">
                  <c:v>7.8788292723190496</c:v>
                </c:pt>
                <c:pt idx="1321">
                  <c:v>7.8835574786980196</c:v>
                </c:pt>
                <c:pt idx="1322">
                  <c:v>7.8930567334778896</c:v>
                </c:pt>
                <c:pt idx="1323">
                  <c:v>7.8978062644970102</c:v>
                </c:pt>
                <c:pt idx="1324">
                  <c:v>7.9120073429200399</c:v>
                </c:pt>
                <c:pt idx="1325">
                  <c:v>7.9025255124635096</c:v>
                </c:pt>
                <c:pt idx="1326">
                  <c:v>7.9120335124635099</c:v>
                </c:pt>
                <c:pt idx="1327">
                  <c:v>7.9072400495616</c:v>
                </c:pt>
                <c:pt idx="1328">
                  <c:v>7.9072489255603902</c:v>
                </c:pt>
                <c:pt idx="1329">
                  <c:v>7.9072098125382002</c:v>
                </c:pt>
                <c:pt idx="1330">
                  <c:v>7.8882501137484402</c:v>
                </c:pt>
                <c:pt idx="1331">
                  <c:v>7.8835350742190498</c:v>
                </c:pt>
                <c:pt idx="1332">
                  <c:v>7.8788203423500898</c:v>
                </c:pt>
                <c:pt idx="1333">
                  <c:v>7.8788290659666798</c:v>
                </c:pt>
                <c:pt idx="1334">
                  <c:v>7.8550505372294603</c:v>
                </c:pt>
                <c:pt idx="1335">
                  <c:v>7.8692993514816703</c:v>
                </c:pt>
                <c:pt idx="1336">
                  <c:v>7.8740270742190503</c:v>
                </c:pt>
                <c:pt idx="1337">
                  <c:v>7.8739924105718799</c:v>
                </c:pt>
                <c:pt idx="1338">
                  <c:v>7.8930127073058998</c:v>
                </c:pt>
                <c:pt idx="1339">
                  <c:v>7.91200703737365</c:v>
                </c:pt>
                <c:pt idx="1340">
                  <c:v>7.9167697218336697</c:v>
                </c:pt>
                <c:pt idx="1341">
                  <c:v>7.9357725688772298</c:v>
                </c:pt>
                <c:pt idx="1342">
                  <c:v>7.8977838223056001</c:v>
                </c:pt>
                <c:pt idx="1343">
                  <c:v>7.8883150327909197</c:v>
                </c:pt>
                <c:pt idx="1344">
                  <c:v>7.8930384858323501</c:v>
                </c:pt>
                <c:pt idx="1345">
                  <c:v>7.8835479312053698</c:v>
                </c:pt>
                <c:pt idx="1346">
                  <c:v>7.8930428610415904</c:v>
                </c:pt>
                <c:pt idx="1347">
                  <c:v>7.8740442166895699</c:v>
                </c:pt>
                <c:pt idx="1348">
                  <c:v>7.8692641220148101</c:v>
                </c:pt>
                <c:pt idx="1349">
                  <c:v>7.8691014258437102</c:v>
                </c:pt>
                <c:pt idx="1350">
                  <c:v>7.9546473530995501</c:v>
                </c:pt>
                <c:pt idx="1351">
                  <c:v>7.9596116415235096</c:v>
                </c:pt>
                <c:pt idx="1352">
                  <c:v>7.9646036935811297</c:v>
                </c:pt>
                <c:pt idx="1353">
                  <c:v>7.9646739611806101</c:v>
                </c:pt>
                <c:pt idx="1354">
                  <c:v>7.9600342374258197</c:v>
                </c:pt>
                <c:pt idx="1355">
                  <c:v>7.9552755583492596</c:v>
                </c:pt>
                <c:pt idx="1356">
                  <c:v>7.9552361998310097</c:v>
                </c:pt>
                <c:pt idx="1357">
                  <c:v>7.9504863511502899</c:v>
                </c:pt>
                <c:pt idx="1358">
                  <c:v>7.9601547492573097</c:v>
                </c:pt>
                <c:pt idx="1359">
                  <c:v>7.9603714462879704</c:v>
                </c:pt>
                <c:pt idx="1360">
                  <c:v>7.9558051242256296</c:v>
                </c:pt>
                <c:pt idx="1361">
                  <c:v>7.9464044667153697</c:v>
                </c:pt>
                <c:pt idx="1362">
                  <c:v>7.9464320450477803</c:v>
                </c:pt>
                <c:pt idx="1363">
                  <c:v>7.9464542958825204</c:v>
                </c:pt>
                <c:pt idx="1364">
                  <c:v>7.9417202595034002</c:v>
                </c:pt>
                <c:pt idx="1365">
                  <c:v>7.9370070072278498</c:v>
                </c:pt>
                <c:pt idx="1366">
                  <c:v>7.9275174895160001</c:v>
                </c:pt>
                <c:pt idx="1367">
                  <c:v>7.9275028264559904</c:v>
                </c:pt>
                <c:pt idx="1368">
                  <c:v>7.9227119266102699</c:v>
                </c:pt>
                <c:pt idx="1369">
                  <c:v>7.9131655989879004</c:v>
                </c:pt>
                <c:pt idx="1370">
                  <c:v>7.9036920930924204</c:v>
                </c:pt>
                <c:pt idx="1371">
                  <c:v>7.8989050940538004</c:v>
                </c:pt>
                <c:pt idx="1372">
                  <c:v>7.89413270302067</c:v>
                </c:pt>
                <c:pt idx="1373">
                  <c:v>7.8893564667153697</c:v>
                </c:pt>
                <c:pt idx="1374">
                  <c:v>7.88936565528362</c:v>
                </c:pt>
                <c:pt idx="1375">
                  <c:v>7.8798523288237998</c:v>
                </c:pt>
                <c:pt idx="1376">
                  <c:v>7.8750852823571096</c:v>
                </c:pt>
                <c:pt idx="1377">
                  <c:v>7.8655681022094299</c:v>
                </c:pt>
                <c:pt idx="1378">
                  <c:v>7.8512969262728998</c:v>
                </c:pt>
                <c:pt idx="1379">
                  <c:v>7.8465429262728996</c:v>
                </c:pt>
                <c:pt idx="1380">
                  <c:v>7.8417836309573996</c:v>
                </c:pt>
                <c:pt idx="1381">
                  <c:v>7.83702046702071</c:v>
                </c:pt>
                <c:pt idx="1382">
                  <c:v>7.8227676309573999</c:v>
                </c:pt>
                <c:pt idx="1383">
                  <c:v>7.8085056309574004</c:v>
                </c:pt>
                <c:pt idx="1384">
                  <c:v>7.8037516309574002</c:v>
                </c:pt>
                <c:pt idx="1385">
                  <c:v>7.7942527991066299</c:v>
                </c:pt>
                <c:pt idx="1386">
                  <c:v>7.7847501022094301</c:v>
                </c:pt>
                <c:pt idx="1387">
                  <c:v>7.7942764667153703</c:v>
                </c:pt>
                <c:pt idx="1388">
                  <c:v>7.7847883420618</c:v>
                </c:pt>
                <c:pt idx="1389">
                  <c:v>7.7800289930299096</c:v>
                </c:pt>
                <c:pt idx="1390">
                  <c:v>7.7895461935907102</c:v>
                </c:pt>
                <c:pt idx="1391">
                  <c:v>7.7752657966777097</c:v>
                </c:pt>
                <c:pt idx="1392">
                  <c:v>7.7657486045346902</c:v>
                </c:pt>
                <c:pt idx="1393">
                  <c:v>7.7657447422817603</c:v>
                </c:pt>
                <c:pt idx="1394">
                  <c:v>7.7704750533665203</c:v>
                </c:pt>
                <c:pt idx="1395">
                  <c:v>7.7752198780660304</c:v>
                </c:pt>
                <c:pt idx="1396">
                  <c:v>7.7799463774393702</c:v>
                </c:pt>
                <c:pt idx="1397">
                  <c:v>7.7799372189906801</c:v>
                </c:pt>
                <c:pt idx="1398">
                  <c:v>7.7751688126781602</c:v>
                </c:pt>
                <c:pt idx="1399">
                  <c:v>7.7751557689333204</c:v>
                </c:pt>
                <c:pt idx="1400">
                  <c:v>7.7893812278854</c:v>
                </c:pt>
                <c:pt idx="1401">
                  <c:v>7.7941169826697898</c:v>
                </c:pt>
                <c:pt idx="1402">
                  <c:v>7.7940884174114302</c:v>
                </c:pt>
                <c:pt idx="1403">
                  <c:v>7.8035885428783702</c:v>
                </c:pt>
                <c:pt idx="1404">
                  <c:v>7.8035664037724803</c:v>
                </c:pt>
                <c:pt idx="1405">
                  <c:v>7.8415841706374199</c:v>
                </c:pt>
                <c:pt idx="1406">
                  <c:v>7.8605910881362497</c:v>
                </c:pt>
                <c:pt idx="1407">
                  <c:v>7.8700809358088497</c:v>
                </c:pt>
                <c:pt idx="1408">
                  <c:v>7.87006789995859</c:v>
                </c:pt>
                <c:pt idx="1409">
                  <c:v>7.8510105802673698</c:v>
                </c:pt>
                <c:pt idx="1410">
                  <c:v>7.8557334648998003</c:v>
                </c:pt>
                <c:pt idx="1411">
                  <c:v>7.8557244295503503</c:v>
                </c:pt>
                <c:pt idx="1412">
                  <c:v>7.86045134889293</c:v>
                </c:pt>
                <c:pt idx="1413">
                  <c:v>7.8699282864803699</c:v>
                </c:pt>
                <c:pt idx="1414">
                  <c:v>7.8746202112300603</c:v>
                </c:pt>
                <c:pt idx="1415">
                  <c:v>7.8793562333556002</c:v>
                </c:pt>
                <c:pt idx="1416">
                  <c:v>7.8840922724362397</c:v>
                </c:pt>
                <c:pt idx="1417">
                  <c:v>7.88400272232556</c:v>
                </c:pt>
                <c:pt idx="1418">
                  <c:v>7.8934393878932401</c:v>
                </c:pt>
                <c:pt idx="1419">
                  <c:v>7.8981495526994401</c:v>
                </c:pt>
                <c:pt idx="1420">
                  <c:v>7.9028774965576201</c:v>
                </c:pt>
                <c:pt idx="1421">
                  <c:v>7.9028065233190796</c:v>
                </c:pt>
                <c:pt idx="1422">
                  <c:v>7.9122828704556003</c:v>
                </c:pt>
                <c:pt idx="1423">
                  <c:v>7.93608402018139</c:v>
                </c:pt>
                <c:pt idx="1424">
                  <c:v>7.9407850377453899</c:v>
                </c:pt>
                <c:pt idx="1425">
                  <c:v>7.9454995907410204</c:v>
                </c:pt>
                <c:pt idx="1426">
                  <c:v>7.9549769759320803</c:v>
                </c:pt>
                <c:pt idx="1427">
                  <c:v>7.9502532170185898</c:v>
                </c:pt>
                <c:pt idx="1428">
                  <c:v>7.9597345370458896</c:v>
                </c:pt>
                <c:pt idx="1429">
                  <c:v>7.94552943122057</c:v>
                </c:pt>
                <c:pt idx="1430">
                  <c:v>7.9645546216208301</c:v>
                </c:pt>
                <c:pt idx="1431">
                  <c:v>7.9645015322823802</c:v>
                </c:pt>
                <c:pt idx="1432">
                  <c:v>7.9692604264385496</c:v>
                </c:pt>
                <c:pt idx="1433">
                  <c:v>7.9644752441176898</c:v>
                </c:pt>
                <c:pt idx="1434">
                  <c:v>7.9692685245041499</c:v>
                </c:pt>
                <c:pt idx="1435">
                  <c:v>7.9740179813221204</c:v>
                </c:pt>
                <c:pt idx="1436">
                  <c:v>7.9692636774165004</c:v>
                </c:pt>
                <c:pt idx="1437">
                  <c:v>8.0025459052308801</c:v>
                </c:pt>
                <c:pt idx="1438">
                  <c:v>7.9883494404102402</c:v>
                </c:pt>
                <c:pt idx="1439">
                  <c:v>7.9741049952165604</c:v>
                </c:pt>
                <c:pt idx="1440">
                  <c:v>7.9931686984352401</c:v>
                </c:pt>
                <c:pt idx="1441">
                  <c:v>7.96939495683697</c:v>
                </c:pt>
                <c:pt idx="1442">
                  <c:v>7.9646363368889999</c:v>
                </c:pt>
                <c:pt idx="1443">
                  <c:v>7.96464976194593</c:v>
                </c:pt>
                <c:pt idx="1444">
                  <c:v>7.9503873113646897</c:v>
                </c:pt>
                <c:pt idx="1445">
                  <c:v>7.9598376988670996</c:v>
                </c:pt>
                <c:pt idx="1446">
                  <c:v>7.9312832488696001</c:v>
                </c:pt>
                <c:pt idx="1447">
                  <c:v>7.9405785677710199</c:v>
                </c:pt>
                <c:pt idx="1448">
                  <c:v>7.94492589168709</c:v>
                </c:pt>
                <c:pt idx="1449">
                  <c:v>7.9544949935090496</c:v>
                </c:pt>
                <c:pt idx="1450">
                  <c:v>7.9783967968172904</c:v>
                </c:pt>
                <c:pt idx="1451">
                  <c:v>7.9832529798397296</c:v>
                </c:pt>
                <c:pt idx="1452">
                  <c:v>7.96903387623626</c:v>
                </c:pt>
                <c:pt idx="1453">
                  <c:v>7.9690253274053697</c:v>
                </c:pt>
                <c:pt idx="1454">
                  <c:v>7.9642627828652</c:v>
                </c:pt>
                <c:pt idx="1455">
                  <c:v>7.9642627828652</c:v>
                </c:pt>
                <c:pt idx="1456">
                  <c:v>7.9642586022851596</c:v>
                </c:pt>
                <c:pt idx="1457">
                  <c:v>7.9452595272822899</c:v>
                </c:pt>
                <c:pt idx="1458">
                  <c:v>7.9214767828652004</c:v>
                </c:pt>
                <c:pt idx="1459">
                  <c:v>7.9119900840052804</c:v>
                </c:pt>
                <c:pt idx="1460">
                  <c:v>7.9358029319506196</c:v>
                </c:pt>
                <c:pt idx="1461">
                  <c:v>7.9358286921624099</c:v>
                </c:pt>
                <c:pt idx="1462">
                  <c:v>7.9548618870630303</c:v>
                </c:pt>
                <c:pt idx="1463">
                  <c:v>7.9453710990993898</c:v>
                </c:pt>
                <c:pt idx="1464">
                  <c:v>7.9453710990993898</c:v>
                </c:pt>
                <c:pt idx="1465">
                  <c:v>7.92636803323136</c:v>
                </c:pt>
                <c:pt idx="1466">
                  <c:v>7.9168815745616801</c:v>
                </c:pt>
                <c:pt idx="1467">
                  <c:v>7.9168902041302003</c:v>
                </c:pt>
                <c:pt idx="1468">
                  <c:v>7.9121491990643298</c:v>
                </c:pt>
                <c:pt idx="1469">
                  <c:v>7.9121578450694301</c:v>
                </c:pt>
                <c:pt idx="1470">
                  <c:v>7.8979044953527504</c:v>
                </c:pt>
                <c:pt idx="1471">
                  <c:v>7.8978655745616804</c:v>
                </c:pt>
                <c:pt idx="1472">
                  <c:v>7.8978828379788002</c:v>
                </c:pt>
                <c:pt idx="1473">
                  <c:v>7.8836164882805297</c:v>
                </c:pt>
                <c:pt idx="1474">
                  <c:v>7.8788538623104802</c:v>
                </c:pt>
                <c:pt idx="1475">
                  <c:v>7.8740826232134404</c:v>
                </c:pt>
                <c:pt idx="1476">
                  <c:v>7.85982062321344</c:v>
                </c:pt>
                <c:pt idx="1477">
                  <c:v>7.8550580100875402</c:v>
                </c:pt>
                <c:pt idx="1478">
                  <c:v>7.8502781964069701</c:v>
                </c:pt>
                <c:pt idx="1479">
                  <c:v>7.8455156004143198</c:v>
                </c:pt>
                <c:pt idx="1480">
                  <c:v>7.8407358381466903</c:v>
                </c:pt>
                <c:pt idx="1481">
                  <c:v>7.8312150155879001</c:v>
                </c:pt>
                <c:pt idx="1482">
                  <c:v>7.8169103845230801</c:v>
                </c:pt>
                <c:pt idx="1483">
                  <c:v>7.81691022509861</c:v>
                </c:pt>
                <c:pt idx="1484">
                  <c:v>7.8026609867680099</c:v>
                </c:pt>
                <c:pt idx="1485">
                  <c:v>7.8026995144019304</c:v>
                </c:pt>
                <c:pt idx="1486">
                  <c:v>7.8074836004143204</c:v>
                </c:pt>
                <c:pt idx="1487">
                  <c:v>7.80275109909938</c:v>
                </c:pt>
                <c:pt idx="1488">
                  <c:v>7.78850201008754</c:v>
                </c:pt>
                <c:pt idx="1489">
                  <c:v>7.7837480100875398</c:v>
                </c:pt>
                <c:pt idx="1490">
                  <c:v>7.7837350990993901</c:v>
                </c:pt>
                <c:pt idx="1491">
                  <c:v>7.8074836004143204</c:v>
                </c:pt>
                <c:pt idx="1492">
                  <c:v>7.7741884212836299</c:v>
                </c:pt>
                <c:pt idx="1493">
                  <c:v>7.7979197799085904</c:v>
                </c:pt>
                <c:pt idx="1494">
                  <c:v>7.8073722426163101</c:v>
                </c:pt>
                <c:pt idx="1495">
                  <c:v>7.7978855272822898</c:v>
                </c:pt>
                <c:pt idx="1496">
                  <c:v>7.7882422684163499</c:v>
                </c:pt>
                <c:pt idx="1497">
                  <c:v>7.7882834258437104</c:v>
                </c:pt>
                <c:pt idx="1498">
                  <c:v>7.8071903299852901</c:v>
                </c:pt>
                <c:pt idx="1499">
                  <c:v>7.7787284819574198</c:v>
                </c:pt>
                <c:pt idx="1500">
                  <c:v>7.7882072944446197</c:v>
                </c:pt>
                <c:pt idx="1501">
                  <c:v>7.7787328852458204</c:v>
                </c:pt>
                <c:pt idx="1502">
                  <c:v>7.8023813729040201</c:v>
                </c:pt>
                <c:pt idx="1503">
                  <c:v>7.8118248648471997</c:v>
                </c:pt>
                <c:pt idx="1504">
                  <c:v>7.79768027809288</c:v>
                </c:pt>
                <c:pt idx="1505">
                  <c:v>7.82623416985584</c:v>
                </c:pt>
                <c:pt idx="1506">
                  <c:v>7.8499960307740801</c:v>
                </c:pt>
                <c:pt idx="1507">
                  <c:v>7.8784732476498602</c:v>
                </c:pt>
                <c:pt idx="1508">
                  <c:v>7.88319390839027</c:v>
                </c:pt>
                <c:pt idx="1509">
                  <c:v>7.8784314776936997</c:v>
                </c:pt>
                <c:pt idx="1510">
                  <c:v>7.91162930179427</c:v>
                </c:pt>
                <c:pt idx="1511">
                  <c:v>7.9210863654499803</c:v>
                </c:pt>
                <c:pt idx="1512">
                  <c:v>7.9400817703332196</c:v>
                </c:pt>
                <c:pt idx="1513">
                  <c:v>7.9875998311574499</c:v>
                </c:pt>
                <c:pt idx="1514">
                  <c:v>8.0018412807969899</c:v>
                </c:pt>
                <c:pt idx="1515">
                  <c:v>8.0065991017857705</c:v>
                </c:pt>
                <c:pt idx="1516">
                  <c:v>8.0208475003592898</c:v>
                </c:pt>
                <c:pt idx="1517">
                  <c:v>8.0255969663513405</c:v>
                </c:pt>
                <c:pt idx="1518">
                  <c:v>8.0208597246292701</c:v>
                </c:pt>
                <c:pt idx="1519">
                  <c:v>8.03032514256439</c:v>
                </c:pt>
                <c:pt idx="1520">
                  <c:v>8.0350585940085999</c:v>
                </c:pt>
                <c:pt idx="1521">
                  <c:v>8.0350206344008299</c:v>
                </c:pt>
                <c:pt idx="1522">
                  <c:v>8.0350047793395802</c:v>
                </c:pt>
                <c:pt idx="1523">
                  <c:v>8.0349669299730699</c:v>
                </c:pt>
                <c:pt idx="1524">
                  <c:v>8.0302120644784694</c:v>
                </c:pt>
                <c:pt idx="1525">
                  <c:v>8.0159667148854901</c:v>
                </c:pt>
                <c:pt idx="1526">
                  <c:v>8.0160199723372205</c:v>
                </c:pt>
                <c:pt idx="1527">
                  <c:v>8.0160025111935802</c:v>
                </c:pt>
                <c:pt idx="1528">
                  <c:v>8.0349715331910794</c:v>
                </c:pt>
                <c:pt idx="1529">
                  <c:v>7.9969894339800502</c:v>
                </c:pt>
                <c:pt idx="1530">
                  <c:v>7.9970334819339799</c:v>
                </c:pt>
                <c:pt idx="1531">
                  <c:v>8.0160774955520093</c:v>
                </c:pt>
                <c:pt idx="1532">
                  <c:v>8.0350738026876591</c:v>
                </c:pt>
                <c:pt idx="1533">
                  <c:v>8.0160586064706507</c:v>
                </c:pt>
                <c:pt idx="1534">
                  <c:v>7.9970963549436398</c:v>
                </c:pt>
                <c:pt idx="1535">
                  <c:v>7.9591267466409201</c:v>
                </c:pt>
                <c:pt idx="1536">
                  <c:v>7.9639065236699302</c:v>
                </c:pt>
                <c:pt idx="1537">
                  <c:v>7.9496529105762601</c:v>
                </c:pt>
                <c:pt idx="1538">
                  <c:v>7.9354205834291003</c:v>
                </c:pt>
                <c:pt idx="1539">
                  <c:v>7.9116886831757904</c:v>
                </c:pt>
                <c:pt idx="1540">
                  <c:v>7.9069268253749598</c:v>
                </c:pt>
                <c:pt idx="1541">
                  <c:v>7.8879192237063096</c:v>
                </c:pt>
                <c:pt idx="1542">
                  <c:v>7.8641168846072098</c:v>
                </c:pt>
                <c:pt idx="1543">
                  <c:v>7.8260393191421</c:v>
                </c:pt>
                <c:pt idx="1544">
                  <c:v>7.7879130793778604</c:v>
                </c:pt>
                <c:pt idx="1545">
                  <c:v>7.9157071206183396</c:v>
                </c:pt>
                <c:pt idx="1546">
                  <c:v>7.9680903795506897</c:v>
                </c:pt>
                <c:pt idx="1547">
                  <c:v>7.9730533169156796</c:v>
                </c:pt>
                <c:pt idx="1548">
                  <c:v>7.9732514229377296</c:v>
                </c:pt>
                <c:pt idx="1549">
                  <c:v>7.9733172807969899</c:v>
                </c:pt>
                <c:pt idx="1550">
                  <c:v>7.9686057703332196</c:v>
                </c:pt>
                <c:pt idx="1551">
                  <c:v>7.9686353888264003</c:v>
                </c:pt>
                <c:pt idx="1552">
                  <c:v>7.9733803654499802</c:v>
                </c:pt>
                <c:pt idx="1553">
                  <c:v>7.9685852356273497</c:v>
                </c:pt>
                <c:pt idx="1554">
                  <c:v>7.9637102321788298</c:v>
                </c:pt>
                <c:pt idx="1555">
                  <c:v>7.9590803575414002</c:v>
                </c:pt>
                <c:pt idx="1556">
                  <c:v>7.9543225242078099</c:v>
                </c:pt>
                <c:pt idx="1557">
                  <c:v>7.9543141689056496</c:v>
                </c:pt>
                <c:pt idx="1558">
                  <c:v>7.9495556353954804</c:v>
                </c:pt>
                <c:pt idx="1559">
                  <c:v>7.9448145242078096</c:v>
                </c:pt>
                <c:pt idx="1560">
                  <c:v>7.9448183575413998</c:v>
                </c:pt>
                <c:pt idx="1561">
                  <c:v>7.9448183575413998</c:v>
                </c:pt>
                <c:pt idx="1562">
                  <c:v>7.9353019943104597</c:v>
                </c:pt>
                <c:pt idx="1563">
                  <c:v>7.9305479943104604</c:v>
                </c:pt>
                <c:pt idx="1564">
                  <c:v>7.9210194712519097</c:v>
                </c:pt>
                <c:pt idx="1565">
                  <c:v>7.9162616731511504</c:v>
                </c:pt>
                <c:pt idx="1566">
                  <c:v>7.90674079086918</c:v>
                </c:pt>
                <c:pt idx="1567">
                  <c:v>7.9067158026876596</c:v>
                </c:pt>
                <c:pt idx="1568">
                  <c:v>7.8971949195144102</c:v>
                </c:pt>
                <c:pt idx="1569">
                  <c:v>7.8972078026876602</c:v>
                </c:pt>
                <c:pt idx="1570">
                  <c:v>7.8924538026876601</c:v>
                </c:pt>
                <c:pt idx="1571">
                  <c:v>7.8971994819339697</c:v>
                </c:pt>
                <c:pt idx="1572">
                  <c:v>7.8876831655012696</c:v>
                </c:pt>
                <c:pt idx="1573">
                  <c:v>7.87340828374127</c:v>
                </c:pt>
                <c:pt idx="1574">
                  <c:v>7.85950588895758</c:v>
                </c:pt>
                <c:pt idx="1575">
                  <c:v>7.8547951608996103</c:v>
                </c:pt>
                <c:pt idx="1576">
                  <c:v>7.8452357748915897</c:v>
                </c:pt>
                <c:pt idx="1577">
                  <c:v>7.8355005239011</c:v>
                </c:pt>
                <c:pt idx="1578">
                  <c:v>7.8306956907415799</c:v>
                </c:pt>
                <c:pt idx="1579">
                  <c:v>7.8212388242301198</c:v>
                </c:pt>
                <c:pt idx="1580">
                  <c:v>7.8209603960662299</c:v>
                </c:pt>
                <c:pt idx="1581">
                  <c:v>7.8066684692711199</c:v>
                </c:pt>
                <c:pt idx="1582">
                  <c:v>7.7875921221369904</c:v>
                </c:pt>
                <c:pt idx="1583">
                  <c:v>7.7924901044018204</c:v>
                </c:pt>
                <c:pt idx="1584">
                  <c:v>7.7735388018018803</c:v>
                </c:pt>
                <c:pt idx="1585">
                  <c:v>7.83054188494377</c:v>
                </c:pt>
                <c:pt idx="1586">
                  <c:v>7.8163409114312197</c:v>
                </c:pt>
                <c:pt idx="1587">
                  <c:v>7.8259951187669303</c:v>
                </c:pt>
                <c:pt idx="1588">
                  <c:v>7.8163910276150297</c:v>
                </c:pt>
                <c:pt idx="1589">
                  <c:v>7.8022547370560398</c:v>
                </c:pt>
                <c:pt idx="1590">
                  <c:v>7.7879720445234497</c:v>
                </c:pt>
                <c:pt idx="1591">
                  <c:v>7.8069152628408904</c:v>
                </c:pt>
                <c:pt idx="1592">
                  <c:v>7.8353110444631504</c:v>
                </c:pt>
                <c:pt idx="1593">
                  <c:v>7.87324022264663</c:v>
                </c:pt>
                <c:pt idx="1594">
                  <c:v>7.8827235849267296</c:v>
                </c:pt>
                <c:pt idx="1595">
                  <c:v>7.87315799914336</c:v>
                </c:pt>
                <c:pt idx="1596">
                  <c:v>7.8872913640482603</c:v>
                </c:pt>
                <c:pt idx="1597">
                  <c:v>7.8636536302336797</c:v>
                </c:pt>
                <c:pt idx="1598">
                  <c:v>7.8209007233620902</c:v>
                </c:pt>
                <c:pt idx="1599">
                  <c:v>7.8446381482871104</c:v>
                </c:pt>
                <c:pt idx="1600">
                  <c:v>7.81138488225817</c:v>
                </c:pt>
                <c:pt idx="1601">
                  <c:v>7.7924084518408598</c:v>
                </c:pt>
                <c:pt idx="1602">
                  <c:v>7.7781668887524003</c:v>
                </c:pt>
                <c:pt idx="1603">
                  <c:v>7.7543237190688501</c:v>
                </c:pt>
                <c:pt idx="1604">
                  <c:v>7.7402213341187203</c:v>
                </c:pt>
                <c:pt idx="1605">
                  <c:v>7.7497261864470097</c:v>
                </c:pt>
                <c:pt idx="1606">
                  <c:v>7.75923266522324</c:v>
                </c:pt>
                <c:pt idx="1607">
                  <c:v>7.7782251194847696</c:v>
                </c:pt>
                <c:pt idx="1608">
                  <c:v>7.7971659347647897</c:v>
                </c:pt>
                <c:pt idx="1609">
                  <c:v>7.8066116234396201</c:v>
                </c:pt>
                <c:pt idx="1610">
                  <c:v>7.7971084354195197</c:v>
                </c:pt>
                <c:pt idx="1611">
                  <c:v>7.8018477995291002</c:v>
                </c:pt>
                <c:pt idx="1612">
                  <c:v>7.7971073654668803</c:v>
                </c:pt>
                <c:pt idx="1613">
                  <c:v>7.8303960590428696</c:v>
                </c:pt>
                <c:pt idx="1614">
                  <c:v>7.8113301167508098</c:v>
                </c:pt>
                <c:pt idx="1615">
                  <c:v>7.7876274377677399</c:v>
                </c:pt>
                <c:pt idx="1616">
                  <c:v>7.7971443390857003</c:v>
                </c:pt>
                <c:pt idx="1617">
                  <c:v>7.81621242083712</c:v>
                </c:pt>
                <c:pt idx="1618">
                  <c:v>7.8067014393154599</c:v>
                </c:pt>
                <c:pt idx="1619">
                  <c:v>7.7733229085055404</c:v>
                </c:pt>
                <c:pt idx="1620">
                  <c:v>7.7733791363802496</c:v>
                </c:pt>
                <c:pt idx="1621">
                  <c:v>7.8019498834161096</c:v>
                </c:pt>
                <c:pt idx="1622">
                  <c:v>7.81603839148329</c:v>
                </c:pt>
                <c:pt idx="1623">
                  <c:v>7.8352153021061799</c:v>
                </c:pt>
                <c:pt idx="1624">
                  <c:v>7.8495007323061596</c:v>
                </c:pt>
                <c:pt idx="1625">
                  <c:v>7.8351801223655597</c:v>
                </c:pt>
                <c:pt idx="1626">
                  <c:v>7.8067038834161098</c:v>
                </c:pt>
                <c:pt idx="1627">
                  <c:v>7.78772084507162</c:v>
                </c:pt>
                <c:pt idx="1628">
                  <c:v>7.7972414182142904</c:v>
                </c:pt>
                <c:pt idx="1629">
                  <c:v>7.7590586076007204</c:v>
                </c:pt>
                <c:pt idx="1630">
                  <c:v>7.7687565271843102</c:v>
                </c:pt>
                <c:pt idx="1631">
                  <c:v>7.74024510110464</c:v>
                </c:pt>
                <c:pt idx="1632">
                  <c:v>7.7260191942616601</c:v>
                </c:pt>
                <c:pt idx="1633">
                  <c:v>7.7783226144047104</c:v>
                </c:pt>
                <c:pt idx="1634">
                  <c:v>7.7403047556978901</c:v>
                </c:pt>
                <c:pt idx="1635">
                  <c:v>7.7593618193732201</c:v>
                </c:pt>
                <c:pt idx="1636">
                  <c:v>7.7736522217264401</c:v>
                </c:pt>
                <c:pt idx="1637">
                  <c:v>7.7831853934504398</c:v>
                </c:pt>
                <c:pt idx="1638">
                  <c:v>7.8021821459501597</c:v>
                </c:pt>
                <c:pt idx="1639">
                  <c:v>7.8020926144047102</c:v>
                </c:pt>
                <c:pt idx="1640">
                  <c:v>7.8257784111545297</c:v>
                </c:pt>
                <c:pt idx="1641">
                  <c:v>7.7924519922957796</c:v>
                </c:pt>
                <c:pt idx="1642">
                  <c:v>7.8162238068438201</c:v>
                </c:pt>
                <c:pt idx="1643">
                  <c:v>7.8259411304044404</c:v>
                </c:pt>
                <c:pt idx="1644">
                  <c:v>7.8593891448486097</c:v>
                </c:pt>
                <c:pt idx="1645">
                  <c:v>7.8835773951272996</c:v>
                </c:pt>
                <c:pt idx="1646">
                  <c:v>7.87407755107286</c:v>
                </c:pt>
                <c:pt idx="1647">
                  <c:v>7.9316232497697703</c:v>
                </c:pt>
                <c:pt idx="1648">
                  <c:v>7.9318138518020396</c:v>
                </c:pt>
                <c:pt idx="1649">
                  <c:v>7.9367470588470796</c:v>
                </c:pt>
                <c:pt idx="1650">
                  <c:v>7.9415090389229404</c:v>
                </c:pt>
                <c:pt idx="1651">
                  <c:v>7.9414926028990296</c:v>
                </c:pt>
                <c:pt idx="1652">
                  <c:v>7.9318480237444602</c:v>
                </c:pt>
                <c:pt idx="1653">
                  <c:v>7.9362244571323801</c:v>
                </c:pt>
                <c:pt idx="1654">
                  <c:v>7.9361162678680701</c:v>
                </c:pt>
                <c:pt idx="1655">
                  <c:v>7.9314044103769703</c:v>
                </c:pt>
                <c:pt idx="1656">
                  <c:v>7.9266547532674299</c:v>
                </c:pt>
                <c:pt idx="1657">
                  <c:v>7.9314003049318398</c:v>
                </c:pt>
                <c:pt idx="1658">
                  <c:v>7.9218116464965496</c:v>
                </c:pt>
                <c:pt idx="1659">
                  <c:v>7.9218923049318404</c:v>
                </c:pt>
                <c:pt idx="1660">
                  <c:v>7.9123798795928302</c:v>
                </c:pt>
                <c:pt idx="1661">
                  <c:v>7.9170878812579897</c:v>
                </c:pt>
                <c:pt idx="1662">
                  <c:v>7.9075628727270502</c:v>
                </c:pt>
                <c:pt idx="1663">
                  <c:v>7.9028381362961397</c:v>
                </c:pt>
                <c:pt idx="1664">
                  <c:v>7.9028423028226102</c:v>
                </c:pt>
                <c:pt idx="1665">
                  <c:v>7.9028634878763304</c:v>
                </c:pt>
                <c:pt idx="1666">
                  <c:v>7.8981137603165799</c:v>
                </c:pt>
                <c:pt idx="1667">
                  <c:v>7.89335130909034</c:v>
                </c:pt>
                <c:pt idx="1668">
                  <c:v>7.8838307026317898</c:v>
                </c:pt>
                <c:pt idx="1669">
                  <c:v>7.8837844630195404</c:v>
                </c:pt>
                <c:pt idx="1670">
                  <c:v>7.87425534472297</c:v>
                </c:pt>
                <c:pt idx="1671">
                  <c:v>7.8599849443088496</c:v>
                </c:pt>
                <c:pt idx="1672">
                  <c:v>7.8504350066908497</c:v>
                </c:pt>
                <c:pt idx="1673">
                  <c:v>7.8551595515058601</c:v>
                </c:pt>
                <c:pt idx="1674">
                  <c:v>7.8503597898486399</c:v>
                </c:pt>
                <c:pt idx="1675">
                  <c:v>7.8503098389266697</c:v>
                </c:pt>
                <c:pt idx="1676">
                  <c:v>7.8549402843110396</c:v>
                </c:pt>
                <c:pt idx="1677">
                  <c:v>7.8595349435934203</c:v>
                </c:pt>
                <c:pt idx="1678">
                  <c:v>7.8452069435391101</c:v>
                </c:pt>
                <c:pt idx="1679">
                  <c:v>7.83564926266585</c:v>
                </c:pt>
                <c:pt idx="1680">
                  <c:v>7.8214151854623601</c:v>
                </c:pt>
                <c:pt idx="1681">
                  <c:v>7.7976858867300498</c:v>
                </c:pt>
                <c:pt idx="1682">
                  <c:v>7.7929400399670401</c:v>
                </c:pt>
                <c:pt idx="1683">
                  <c:v>7.7929527181663198</c:v>
                </c:pt>
                <c:pt idx="1684">
                  <c:v>7.7929400399670401</c:v>
                </c:pt>
                <c:pt idx="1685">
                  <c:v>7.79769041457316</c:v>
                </c:pt>
                <c:pt idx="1686">
                  <c:v>7.7881941975306201</c:v>
                </c:pt>
                <c:pt idx="1687">
                  <c:v>7.8120320644784096</c:v>
                </c:pt>
                <c:pt idx="1688">
                  <c:v>7.8262298708591</c:v>
                </c:pt>
                <c:pt idx="1689">
                  <c:v>7.8404529435391099</c:v>
                </c:pt>
                <c:pt idx="1690">
                  <c:v>7.84046106865138</c:v>
                </c:pt>
                <c:pt idx="1691">
                  <c:v>7.83575955239482</c:v>
                </c:pt>
                <c:pt idx="1692">
                  <c:v>7.8500260656265102</c:v>
                </c:pt>
                <c:pt idx="1693">
                  <c:v>7.8500632292243004</c:v>
                </c:pt>
                <c:pt idx="1694">
                  <c:v>7.8643052443203798</c:v>
                </c:pt>
                <c:pt idx="1695">
                  <c:v>7.8643080553715299</c:v>
                </c:pt>
                <c:pt idx="1696">
                  <c:v>7.8880137328453097</c:v>
                </c:pt>
                <c:pt idx="1697">
                  <c:v>7.8927261570351499</c:v>
                </c:pt>
                <c:pt idx="1698">
                  <c:v>7.8784957378201801</c:v>
                </c:pt>
                <c:pt idx="1699">
                  <c:v>7.9022017201194599</c:v>
                </c:pt>
                <c:pt idx="1700">
                  <c:v>7.88794075620961</c:v>
                </c:pt>
                <c:pt idx="1701">
                  <c:v>7.8926764868282904</c:v>
                </c:pt>
                <c:pt idx="1702">
                  <c:v>7.9021486093111797</c:v>
                </c:pt>
                <c:pt idx="1703">
                  <c:v>7.8784089001595303</c:v>
                </c:pt>
                <c:pt idx="1704">
                  <c:v>7.8783648524199803</c:v>
                </c:pt>
                <c:pt idx="1705">
                  <c:v>7.8735820083138499</c:v>
                </c:pt>
                <c:pt idx="1706">
                  <c:v>7.9020346947430102</c:v>
                </c:pt>
                <c:pt idx="1707">
                  <c:v>7.9779248694081204</c:v>
                </c:pt>
                <c:pt idx="1708">
                  <c:v>7.9779318760766103</c:v>
                </c:pt>
                <c:pt idx="1709">
                  <c:v>7.96847998197926</c:v>
                </c:pt>
                <c:pt idx="1710">
                  <c:v>7.9732776012920299</c:v>
                </c:pt>
                <c:pt idx="1711">
                  <c:v>8.00181654039954</c:v>
                </c:pt>
                <c:pt idx="1712">
                  <c:v>7.9970937711303298</c:v>
                </c:pt>
                <c:pt idx="1713">
                  <c:v>7.9923524912781199</c:v>
                </c:pt>
                <c:pt idx="1714">
                  <c:v>7.9876299132649597</c:v>
                </c:pt>
                <c:pt idx="1715">
                  <c:v>7.9971414668485696</c:v>
                </c:pt>
                <c:pt idx="1716">
                  <c:v>8.0066765460449503</c:v>
                </c:pt>
                <c:pt idx="1717">
                  <c:v>8.0018944479255598</c:v>
                </c:pt>
                <c:pt idx="1718">
                  <c:v>8.0208895487634706</c:v>
                </c:pt>
                <c:pt idx="1719">
                  <c:v>8.0113769573828595</c:v>
                </c:pt>
                <c:pt idx="1720">
                  <c:v>8.0113759405330605</c:v>
                </c:pt>
                <c:pt idx="1721">
                  <c:v>8.0018445063877905</c:v>
                </c:pt>
                <c:pt idx="1722">
                  <c:v>7.9971113977096202</c:v>
                </c:pt>
                <c:pt idx="1723">
                  <c:v>7.9923864479255604</c:v>
                </c:pt>
                <c:pt idx="1724">
                  <c:v>8.0018852797073396</c:v>
                </c:pt>
                <c:pt idx="1725">
                  <c:v>7.9971440279163</c:v>
                </c:pt>
                <c:pt idx="1726">
                  <c:v>7.9781716313316</c:v>
                </c:pt>
                <c:pt idx="1727">
                  <c:v>7.9734258408371597</c:v>
                </c:pt>
                <c:pt idx="1728">
                  <c:v>7.9639709017518001</c:v>
                </c:pt>
                <c:pt idx="1729">
                  <c:v>7.9639836725686903</c:v>
                </c:pt>
                <c:pt idx="1730">
                  <c:v>7.9640212007553899</c:v>
                </c:pt>
                <c:pt idx="1731">
                  <c:v>7.9545462750446996</c:v>
                </c:pt>
                <c:pt idx="1732">
                  <c:v>7.9498126427546199</c:v>
                </c:pt>
                <c:pt idx="1733">
                  <c:v>7.9498420159949896</c:v>
                </c:pt>
                <c:pt idx="1734">
                  <c:v>7.94986248300604</c:v>
                </c:pt>
                <c:pt idx="1735">
                  <c:v>7.9498957960989296</c:v>
                </c:pt>
                <c:pt idx="1736">
                  <c:v>7.9499124785101198</c:v>
                </c:pt>
                <c:pt idx="1737">
                  <c:v>7.9498919122624896</c:v>
                </c:pt>
                <c:pt idx="1738">
                  <c:v>7.9355800159949901</c:v>
                </c:pt>
                <c:pt idx="1739">
                  <c:v>7.92600196772948</c:v>
                </c:pt>
                <c:pt idx="1740">
                  <c:v>7.9211619065045102</c:v>
                </c:pt>
                <c:pt idx="1741">
                  <c:v>7.9068297956751898</c:v>
                </c:pt>
                <c:pt idx="1742">
                  <c:v>7.93998560576724</c:v>
                </c:pt>
                <c:pt idx="1743">
                  <c:v>7.9404060196336399</c:v>
                </c:pt>
                <c:pt idx="1744">
                  <c:v>7.9264883390865402</c:v>
                </c:pt>
                <c:pt idx="1745">
                  <c:v>7.9268187383804101</c:v>
                </c:pt>
                <c:pt idx="1746">
                  <c:v>7.9222193272165997</c:v>
                </c:pt>
                <c:pt idx="1747">
                  <c:v>7.9223356976165196</c:v>
                </c:pt>
                <c:pt idx="1748">
                  <c:v>7.9224032275017802</c:v>
                </c:pt>
                <c:pt idx="1749">
                  <c:v>7.9224441124338698</c:v>
                </c:pt>
                <c:pt idx="1750">
                  <c:v>7.9224341014053898</c:v>
                </c:pt>
                <c:pt idx="1751">
                  <c:v>7.9128326114927097</c:v>
                </c:pt>
                <c:pt idx="1752">
                  <c:v>7.9127427348516601</c:v>
                </c:pt>
                <c:pt idx="1753">
                  <c:v>7.9080162031969996</c:v>
                </c:pt>
                <c:pt idx="1754">
                  <c:v>7.90806477724521</c:v>
                </c:pt>
                <c:pt idx="1755">
                  <c:v>7.9080429241627002</c:v>
                </c:pt>
                <c:pt idx="1756">
                  <c:v>7.9080429241627002</c:v>
                </c:pt>
                <c:pt idx="1757">
                  <c:v>7.9033067593473403</c:v>
                </c:pt>
                <c:pt idx="1758">
                  <c:v>7.8985616833002199</c:v>
                </c:pt>
                <c:pt idx="1759">
                  <c:v>7.89376395540849</c:v>
                </c:pt>
                <c:pt idx="1760">
                  <c:v>7.8842510736382501</c:v>
                </c:pt>
                <c:pt idx="1761">
                  <c:v>7.8794663242465903</c:v>
                </c:pt>
                <c:pt idx="1762">
                  <c:v>7.8794655204184103</c:v>
                </c:pt>
                <c:pt idx="1763">
                  <c:v>7.8747018604934098</c:v>
                </c:pt>
                <c:pt idx="1764">
                  <c:v>7.8651898068474697</c:v>
                </c:pt>
                <c:pt idx="1765">
                  <c:v>7.8604228758421701</c:v>
                </c:pt>
                <c:pt idx="1766">
                  <c:v>7.8556729331516699</c:v>
                </c:pt>
                <c:pt idx="1767">
                  <c:v>7.8509100637024796</c:v>
                </c:pt>
                <c:pt idx="1768">
                  <c:v>7.8508964055287596</c:v>
                </c:pt>
                <c:pt idx="1769">
                  <c:v>7.8508834808402597</c:v>
                </c:pt>
                <c:pt idx="1770">
                  <c:v>7.8366214808402601</c:v>
                </c:pt>
                <c:pt idx="1771">
                  <c:v>7.8318586283831699</c:v>
                </c:pt>
                <c:pt idx="1772">
                  <c:v>7.8318320965107597</c:v>
                </c:pt>
                <c:pt idx="1773">
                  <c:v>7.8318185229303996</c:v>
                </c:pt>
                <c:pt idx="1774">
                  <c:v>7.8317785595681304</c:v>
                </c:pt>
                <c:pt idx="1775">
                  <c:v>7.8221998124569003</c:v>
                </c:pt>
                <c:pt idx="1776">
                  <c:v>7.83158116190301</c:v>
                </c:pt>
                <c:pt idx="1777">
                  <c:v>7.8314426061992704</c:v>
                </c:pt>
                <c:pt idx="1778">
                  <c:v>7.8266543390865397</c:v>
                </c:pt>
                <c:pt idx="1779">
                  <c:v>7.8123837276869299</c:v>
                </c:pt>
                <c:pt idx="1780">
                  <c:v>7.8123924313098803</c:v>
                </c:pt>
                <c:pt idx="1781">
                  <c:v>7.7981818301914796</c:v>
                </c:pt>
                <c:pt idx="1782">
                  <c:v>7.7934063484621401</c:v>
                </c:pt>
                <c:pt idx="1783">
                  <c:v>7.7981259374524603</c:v>
                </c:pt>
                <c:pt idx="1784">
                  <c:v>7.7934106061992701</c:v>
                </c:pt>
                <c:pt idx="1785">
                  <c:v>7.79338921636168</c:v>
                </c:pt>
                <c:pt idx="1786">
                  <c:v>7.8218787398701304</c:v>
                </c:pt>
                <c:pt idx="1787">
                  <c:v>7.8218618040258896</c:v>
                </c:pt>
                <c:pt idx="1788">
                  <c:v>7.8739785318118898</c:v>
                </c:pt>
                <c:pt idx="1789">
                  <c:v>7.8976969490478401</c:v>
                </c:pt>
                <c:pt idx="1790">
                  <c:v>7.8977225682226502</c:v>
                </c:pt>
                <c:pt idx="1791">
                  <c:v>7.90243496911578</c:v>
                </c:pt>
                <c:pt idx="1792">
                  <c:v>7.9023591576551997</c:v>
                </c:pt>
                <c:pt idx="1793">
                  <c:v>7.9071225788466304</c:v>
                </c:pt>
                <c:pt idx="1794">
                  <c:v>7.91182376608465</c:v>
                </c:pt>
                <c:pt idx="1795">
                  <c:v>7.9165532482992003</c:v>
                </c:pt>
                <c:pt idx="1796">
                  <c:v>7.9118031364559398</c:v>
                </c:pt>
                <c:pt idx="1797">
                  <c:v>7.9260125916092097</c:v>
                </c:pt>
                <c:pt idx="1798">
                  <c:v>7.9165045916092103</c:v>
                </c:pt>
                <c:pt idx="1799">
                  <c:v>7.9259546257411104</c:v>
                </c:pt>
                <c:pt idx="1800">
                  <c:v>7.9164797231859598</c:v>
                </c:pt>
                <c:pt idx="1801">
                  <c:v>7.9117998374668197</c:v>
                </c:pt>
                <c:pt idx="1802">
                  <c:v>7.9212261834874402</c:v>
                </c:pt>
                <c:pt idx="1803">
                  <c:v>7.9972811658256404</c:v>
                </c:pt>
                <c:pt idx="1804">
                  <c:v>8.0163683017829204</c:v>
                </c:pt>
                <c:pt idx="1805">
                  <c:v>8.0164894490847391</c:v>
                </c:pt>
                <c:pt idx="1806">
                  <c:v>8.0260262770530399</c:v>
                </c:pt>
                <c:pt idx="1807">
                  <c:v>8.0213322250986092</c:v>
                </c:pt>
                <c:pt idx="1808">
                  <c:v>8.0118884212836292</c:v>
                </c:pt>
                <c:pt idx="1809">
                  <c:v>8.0213705426243607</c:v>
                </c:pt>
                <c:pt idx="1810">
                  <c:v>8.0261589584915196</c:v>
                </c:pt>
                <c:pt idx="1811">
                  <c:v>8.0357014428918703</c:v>
                </c:pt>
                <c:pt idx="1812">
                  <c:v>8.0452353511458092</c:v>
                </c:pt>
                <c:pt idx="1813">
                  <c:v>8.0452614150825408</c:v>
                </c:pt>
                <c:pt idx="1814">
                  <c:v>8.0452961165494798</c:v>
                </c:pt>
                <c:pt idx="1815">
                  <c:v>8.0405552442315003</c:v>
                </c:pt>
                <c:pt idx="1816">
                  <c:v>8.0215564325521402</c:v>
                </c:pt>
                <c:pt idx="1817">
                  <c:v>8.0120399424308495</c:v>
                </c:pt>
                <c:pt idx="1818">
                  <c:v>8.0072770548152707</c:v>
                </c:pt>
                <c:pt idx="1819">
                  <c:v>8.0072596941754899</c:v>
                </c:pt>
                <c:pt idx="1820">
                  <c:v>8.0024926171508906</c:v>
                </c:pt>
                <c:pt idx="1821">
                  <c:v>8.0072207504065194</c:v>
                </c:pt>
                <c:pt idx="1822">
                  <c:v>8.0119271993156094</c:v>
                </c:pt>
                <c:pt idx="1823">
                  <c:v>8.0119099183897902</c:v>
                </c:pt>
                <c:pt idx="1824">
                  <c:v>8.0166466487877699</c:v>
                </c:pt>
                <c:pt idx="1825">
                  <c:v>8.0166423480983706</c:v>
                </c:pt>
                <c:pt idx="1826">
                  <c:v>8.0024234129071399</c:v>
                </c:pt>
                <c:pt idx="1827">
                  <c:v>7.9882088379788003</c:v>
                </c:pt>
                <c:pt idx="1828">
                  <c:v>7.9787008379788</c:v>
                </c:pt>
                <c:pt idx="1829">
                  <c:v>7.9834547723419602</c:v>
                </c:pt>
                <c:pt idx="1830">
                  <c:v>7.9739641185140098</c:v>
                </c:pt>
                <c:pt idx="1831">
                  <c:v>7.9644776823239303</c:v>
                </c:pt>
                <c:pt idx="1832">
                  <c:v>7.95973673092106</c:v>
                </c:pt>
                <c:pt idx="1833">
                  <c:v>7.9549958109231902</c:v>
                </c:pt>
                <c:pt idx="1834">
                  <c:v>7.9550174117474102</c:v>
                </c:pt>
                <c:pt idx="1835">
                  <c:v>7.9455180926403699</c:v>
                </c:pt>
                <c:pt idx="1836">
                  <c:v>7.9455223336250098</c:v>
                </c:pt>
                <c:pt idx="1837">
                  <c:v>7.9359839053668297</c:v>
                </c:pt>
                <c:pt idx="1838">
                  <c:v>7.93120394839681</c:v>
                </c:pt>
                <c:pt idx="1839">
                  <c:v>7.9263680187628198</c:v>
                </c:pt>
                <c:pt idx="1840">
                  <c:v>7.9214773748543399</c:v>
                </c:pt>
                <c:pt idx="1841">
                  <c:v>7.9259051091847699</c:v>
                </c:pt>
                <c:pt idx="1842">
                  <c:v>7.8975879501727402</c:v>
                </c:pt>
                <c:pt idx="1843">
                  <c:v>7.8839985502799701</c:v>
                </c:pt>
                <c:pt idx="1844">
                  <c:v>7.8796686816974404</c:v>
                </c:pt>
                <c:pt idx="1845">
                  <c:v>7.8799015401048802</c:v>
                </c:pt>
                <c:pt idx="1846">
                  <c:v>7.8752892550243301</c:v>
                </c:pt>
                <c:pt idx="1847">
                  <c:v>7.8753799624214098</c:v>
                </c:pt>
                <c:pt idx="1848">
                  <c:v>7.8754466400055598</c:v>
                </c:pt>
                <c:pt idx="1849">
                  <c:v>7.8754969146482097</c:v>
                </c:pt>
                <c:pt idx="1850">
                  <c:v>7.8706855315278297</c:v>
                </c:pt>
                <c:pt idx="1851">
                  <c:v>7.8705374473913503</c:v>
                </c:pt>
                <c:pt idx="1852">
                  <c:v>7.8703878697425704</c:v>
                </c:pt>
                <c:pt idx="1853">
                  <c:v>7.86100230231047</c:v>
                </c:pt>
                <c:pt idx="1854">
                  <c:v>7.8610772016065003</c:v>
                </c:pt>
                <c:pt idx="1855">
                  <c:v>7.85629550145614</c:v>
                </c:pt>
                <c:pt idx="1856">
                  <c:v>7.8562992949194799</c:v>
                </c:pt>
                <c:pt idx="1857">
                  <c:v>7.8515415014561398</c:v>
                </c:pt>
                <c:pt idx="1858">
                  <c:v>7.8420188562973996</c:v>
                </c:pt>
                <c:pt idx="1859">
                  <c:v>7.8418030119122202</c:v>
                </c:pt>
                <c:pt idx="1860">
                  <c:v>7.8415652979889598</c:v>
                </c:pt>
                <c:pt idx="1861">
                  <c:v>7.8324571963304397</c:v>
                </c:pt>
                <c:pt idx="1862">
                  <c:v>7.8276886279498097</c:v>
                </c:pt>
                <c:pt idx="1863">
                  <c:v>7.8229330990648496</c:v>
                </c:pt>
                <c:pt idx="1864">
                  <c:v>7.8186140301740696</c:v>
                </c:pt>
                <c:pt idx="1865">
                  <c:v>7.8135716424137103</c:v>
                </c:pt>
                <c:pt idx="1866">
                  <c:v>7.8089032800339497</c:v>
                </c:pt>
                <c:pt idx="1867">
                  <c:v>7.8089474486960304</c:v>
                </c:pt>
                <c:pt idx="1868">
                  <c:v>7.8087842623299997</c:v>
                </c:pt>
                <c:pt idx="1869">
                  <c:v>7.7993948074658102</c:v>
                </c:pt>
                <c:pt idx="1870">
                  <c:v>7.7898033786518504</c:v>
                </c:pt>
                <c:pt idx="1871">
                  <c:v>7.7945752508975099</c:v>
                </c:pt>
                <c:pt idx="1872">
                  <c:v>7.7897948739843299</c:v>
                </c:pt>
                <c:pt idx="1873">
                  <c:v>7.7850610085364096</c:v>
                </c:pt>
                <c:pt idx="1874">
                  <c:v>7.8086197857872497</c:v>
                </c:pt>
                <c:pt idx="1875">
                  <c:v>7.8180484799291499</c:v>
                </c:pt>
                <c:pt idx="1876">
                  <c:v>7.7942286759797303</c:v>
                </c:pt>
                <c:pt idx="1877">
                  <c:v>7.7894332516437297</c:v>
                </c:pt>
                <c:pt idx="1878">
                  <c:v>7.7797382109800504</c:v>
                </c:pt>
                <c:pt idx="1879">
                  <c:v>7.7796816102628998</c:v>
                </c:pt>
                <c:pt idx="1880">
                  <c:v>7.7894406106044798</c:v>
                </c:pt>
                <c:pt idx="1881">
                  <c:v>7.7893373032404503</c:v>
                </c:pt>
                <c:pt idx="1882">
                  <c:v>7.7798619230018904</c:v>
                </c:pt>
                <c:pt idx="1883">
                  <c:v>7.7561879298798901</c:v>
                </c:pt>
                <c:pt idx="1884">
                  <c:v>7.7467297286440502</c:v>
                </c:pt>
                <c:pt idx="1885">
                  <c:v>7.7371332865486098</c:v>
                </c:pt>
                <c:pt idx="1886">
                  <c:v>7.71334814444094</c:v>
                </c:pt>
                <c:pt idx="1887">
                  <c:v>7.8318830973953997</c:v>
                </c:pt>
                <c:pt idx="1888">
                  <c:v>7.8651638018525096</c:v>
                </c:pt>
                <c:pt idx="1889">
                  <c:v>7.8746380279042398</c:v>
                </c:pt>
                <c:pt idx="1890">
                  <c:v>7.8745199255576299</c:v>
                </c:pt>
                <c:pt idx="1891">
                  <c:v>7.8791332159260401</c:v>
                </c:pt>
                <c:pt idx="1892">
                  <c:v>7.8887793180846</c:v>
                </c:pt>
                <c:pt idx="1893">
                  <c:v>7.8885232246313599</c:v>
                </c:pt>
                <c:pt idx="1894">
                  <c:v>7.9028748695728197</c:v>
                </c:pt>
                <c:pt idx="1895">
                  <c:v>7.9075152093969798</c:v>
                </c:pt>
                <c:pt idx="1896">
                  <c:v>7.8979179706449401</c:v>
                </c:pt>
                <c:pt idx="1897">
                  <c:v>7.8837664780238299</c:v>
                </c:pt>
                <c:pt idx="1898">
                  <c:v>7.8885691534565803</c:v>
                </c:pt>
                <c:pt idx="1899">
                  <c:v>7.8695727239924302</c:v>
                </c:pt>
                <c:pt idx="1900">
                  <c:v>7.8552781342615301</c:v>
                </c:pt>
                <c:pt idx="1901">
                  <c:v>7.9216683897845099</c:v>
                </c:pt>
                <c:pt idx="1902">
                  <c:v>7.9882351235558202</c:v>
                </c:pt>
                <c:pt idx="1903">
                  <c:v>7.99770595834456</c:v>
                </c:pt>
                <c:pt idx="1904">
                  <c:v>8.0072804696274105</c:v>
                </c:pt>
                <c:pt idx="1905">
                  <c:v>8.0076005924776599</c:v>
                </c:pt>
                <c:pt idx="1906">
                  <c:v>8.0170656344472295</c:v>
                </c:pt>
                <c:pt idx="1907">
                  <c:v>8.02190042981678</c:v>
                </c:pt>
                <c:pt idx="1908">
                  <c:v>8.0220267726609293</c:v>
                </c:pt>
                <c:pt idx="1909">
                  <c:v>8.0312856794082492</c:v>
                </c:pt>
                <c:pt idx="1910">
                  <c:v>8.0269018209212302</c:v>
                </c:pt>
                <c:pt idx="1911">
                  <c:v>8.0219642645084601</c:v>
                </c:pt>
                <c:pt idx="1912">
                  <c:v>8.0218643309646502</c:v>
                </c:pt>
                <c:pt idx="1913">
                  <c:v>8.0079360648271507</c:v>
                </c:pt>
                <c:pt idx="1914">
                  <c:v>8.0125108911760297</c:v>
                </c:pt>
                <c:pt idx="1915">
                  <c:v>8.0076813874873505</c:v>
                </c:pt>
                <c:pt idx="1916">
                  <c:v>8.0028561195259105</c:v>
                </c:pt>
                <c:pt idx="1917">
                  <c:v>8.0030941488140801</c:v>
                </c:pt>
                <c:pt idx="1918">
                  <c:v>7.9980553152453302</c:v>
                </c:pt>
                <c:pt idx="1919">
                  <c:v>7.9979867754087604</c:v>
                </c:pt>
                <c:pt idx="1920">
                  <c:v>7.9981594185784504</c:v>
                </c:pt>
                <c:pt idx="1921">
                  <c:v>8.0030357451392504</c:v>
                </c:pt>
                <c:pt idx="1922">
                  <c:v>8.0123707115399192</c:v>
                </c:pt>
                <c:pt idx="1923">
                  <c:v>8.0077564570878508</c:v>
                </c:pt>
                <c:pt idx="1924">
                  <c:v>7.9981383062182898</c:v>
                </c:pt>
                <c:pt idx="1925">
                  <c:v>7.9887654166871602</c:v>
                </c:pt>
                <c:pt idx="1926">
                  <c:v>7.9792403617500103</c:v>
                </c:pt>
                <c:pt idx="1927">
                  <c:v>7.9649740418893096</c:v>
                </c:pt>
                <c:pt idx="1928">
                  <c:v>7.9457026236873398</c:v>
                </c:pt>
                <c:pt idx="1929">
                  <c:v>7.9459836246400499</c:v>
                </c:pt>
                <c:pt idx="1930">
                  <c:v>7.9366217982722</c:v>
                </c:pt>
                <c:pt idx="1931">
                  <c:v>7.9268269581417101</c:v>
                </c:pt>
                <c:pt idx="1932">
                  <c:v>7.9271142008525901</c:v>
                </c:pt>
                <c:pt idx="1933">
                  <c:v>7.9271644830312198</c:v>
                </c:pt>
                <c:pt idx="1934">
                  <c:v>7.9224273499323701</c:v>
                </c:pt>
                <c:pt idx="1935">
                  <c:v>7.9224850139709604</c:v>
                </c:pt>
                <c:pt idx="1936">
                  <c:v>7.9127359653156004</c:v>
                </c:pt>
                <c:pt idx="1937">
                  <c:v>7.8986106242402698</c:v>
                </c:pt>
                <c:pt idx="1938">
                  <c:v>7.8837637842033201</c:v>
                </c:pt>
                <c:pt idx="1939">
                  <c:v>7.8883921185140098</c:v>
                </c:pt>
                <c:pt idx="1940">
                  <c:v>7.8976341960914</c:v>
                </c:pt>
                <c:pt idx="1941">
                  <c:v>7.8979642062112401</c:v>
                </c:pt>
                <c:pt idx="1942">
                  <c:v>7.8937820068869202</c:v>
                </c:pt>
                <c:pt idx="1943">
                  <c:v>7.8940103926991503</c:v>
                </c:pt>
                <c:pt idx="1944">
                  <c:v>7.8893233707540098</c:v>
                </c:pt>
                <c:pt idx="1945">
                  <c:v>7.8942189090539596</c:v>
                </c:pt>
                <c:pt idx="1946">
                  <c:v>7.8895327055706002</c:v>
                </c:pt>
                <c:pt idx="1947">
                  <c:v>7.8895823150004301</c:v>
                </c:pt>
                <c:pt idx="1948">
                  <c:v>7.8896006582976401</c:v>
                </c:pt>
                <c:pt idx="1949">
                  <c:v>7.8895312143982697</c:v>
                </c:pt>
                <c:pt idx="1950">
                  <c:v>7.8846535647949496</c:v>
                </c:pt>
                <c:pt idx="1951">
                  <c:v>7.88456814088073</c:v>
                </c:pt>
                <c:pt idx="1952">
                  <c:v>7.87991797361612</c:v>
                </c:pt>
                <c:pt idx="1953">
                  <c:v>7.8750809048772696</c:v>
                </c:pt>
                <c:pt idx="1954">
                  <c:v>7.8701868255577603</c:v>
                </c:pt>
                <c:pt idx="1955">
                  <c:v>7.8704594799218199</c:v>
                </c:pt>
                <c:pt idx="1956">
                  <c:v>7.8609394939220802</c:v>
                </c:pt>
                <c:pt idx="1957">
                  <c:v>7.8607737820205301</c:v>
                </c:pt>
                <c:pt idx="1958">
                  <c:v>7.8559235073596803</c:v>
                </c:pt>
                <c:pt idx="1959">
                  <c:v>7.8559471662333298</c:v>
                </c:pt>
                <c:pt idx="1960">
                  <c:v>7.8512938851786203</c:v>
                </c:pt>
                <c:pt idx="1961">
                  <c:v>7.8465917647709</c:v>
                </c:pt>
                <c:pt idx="1962">
                  <c:v>7.84181444501806</c:v>
                </c:pt>
                <c:pt idx="1963">
                  <c:v>7.8370462325924404</c:v>
                </c:pt>
                <c:pt idx="1964">
                  <c:v>7.8322741408807302</c:v>
                </c:pt>
                <c:pt idx="1965">
                  <c:v>7.83223800814448</c:v>
                </c:pt>
                <c:pt idx="1966">
                  <c:v>7.8322109529615602</c:v>
                </c:pt>
                <c:pt idx="1967">
                  <c:v>7.8274349946535704</c:v>
                </c:pt>
                <c:pt idx="1968">
                  <c:v>7.8226449997894596</c:v>
                </c:pt>
                <c:pt idx="1969">
                  <c:v>7.8273401536982696</c:v>
                </c:pt>
                <c:pt idx="1970">
                  <c:v>7.8272686328847199</c:v>
                </c:pt>
                <c:pt idx="1971">
                  <c:v>7.8461091722180001</c:v>
                </c:pt>
                <c:pt idx="1972">
                  <c:v>7.8695960755510601</c:v>
                </c:pt>
                <c:pt idx="1973">
                  <c:v>7.8790137648326404</c:v>
                </c:pt>
                <c:pt idx="1974">
                  <c:v>7.8506121862421798</c:v>
                </c:pt>
                <c:pt idx="1975">
                  <c:v>7.8458270260614302</c:v>
                </c:pt>
                <c:pt idx="1976">
                  <c:v>7.8458270260614302</c:v>
                </c:pt>
                <c:pt idx="1977">
                  <c:v>7.8600575626564702</c:v>
                </c:pt>
                <c:pt idx="1978">
                  <c:v>7.8741770369430499</c:v>
                </c:pt>
                <c:pt idx="1979">
                  <c:v>7.8123322233711097</c:v>
                </c:pt>
                <c:pt idx="1980">
                  <c:v>7.7690121219627697</c:v>
                </c:pt>
                <c:pt idx="1981">
                  <c:v>7.9678301921387602</c:v>
                </c:pt>
                <c:pt idx="1982">
                  <c:v>7.9819326121363803</c:v>
                </c:pt>
                <c:pt idx="1983">
                  <c:v>7.9819953192569999</c:v>
                </c:pt>
                <c:pt idx="1984">
                  <c:v>7.9914251546270201</c:v>
                </c:pt>
                <c:pt idx="1985">
                  <c:v>7.9913842805273401</c:v>
                </c:pt>
                <c:pt idx="1986">
                  <c:v>7.98646671938811</c:v>
                </c:pt>
                <c:pt idx="1987">
                  <c:v>8.00534164101912</c:v>
                </c:pt>
                <c:pt idx="1988">
                  <c:v>8.0006198456505295</c:v>
                </c:pt>
                <c:pt idx="1989">
                  <c:v>8.0006625938767897</c:v>
                </c:pt>
                <c:pt idx="1990">
                  <c:v>7.9959442994396497</c:v>
                </c:pt>
                <c:pt idx="1991">
                  <c:v>7.9959117362270904</c:v>
                </c:pt>
                <c:pt idx="1992">
                  <c:v>7.9816189821206596</c:v>
                </c:pt>
                <c:pt idx="1993">
                  <c:v>7.9579478051350403</c:v>
                </c:pt>
                <c:pt idx="1994">
                  <c:v>7.9389903684265004</c:v>
                </c:pt>
                <c:pt idx="1995">
                  <c:v>7.9777897295373297</c:v>
                </c:pt>
                <c:pt idx="1996">
                  <c:v>7.9683062370661801</c:v>
                </c:pt>
                <c:pt idx="1997">
                  <c:v>7.9493030742580997</c:v>
                </c:pt>
                <c:pt idx="1998">
                  <c:v>7.9255576229734297</c:v>
                </c:pt>
                <c:pt idx="1999">
                  <c:v>7.9065862106522999</c:v>
                </c:pt>
                <c:pt idx="2000">
                  <c:v>7.9018733599166397</c:v>
                </c:pt>
                <c:pt idx="2001">
                  <c:v>7.8971404514009702</c:v>
                </c:pt>
                <c:pt idx="2002">
                  <c:v>7.8829234238214596</c:v>
                </c:pt>
                <c:pt idx="2003">
                  <c:v>7.8781905556107397</c:v>
                </c:pt>
                <c:pt idx="2004">
                  <c:v>7.8734817645115402</c:v>
                </c:pt>
                <c:pt idx="2005">
                  <c:v>7.8735150385656096</c:v>
                </c:pt>
                <c:pt idx="2006">
                  <c:v>7.8782857015049199</c:v>
                </c:pt>
                <c:pt idx="2007">
                  <c:v>7.8830200235488999</c:v>
                </c:pt>
                <c:pt idx="2008">
                  <c:v>7.8686999756786102</c:v>
                </c:pt>
                <c:pt idx="2009">
                  <c:v>7.84009802249094</c:v>
                </c:pt>
                <c:pt idx="2010">
                  <c:v>7.8352712151538197</c:v>
                </c:pt>
                <c:pt idx="2011">
                  <c:v>7.8446779293909099</c:v>
                </c:pt>
                <c:pt idx="2012">
                  <c:v>7.8744457031294202</c:v>
                </c:pt>
                <c:pt idx="2013">
                  <c:v>7.8562634928144002</c:v>
                </c:pt>
                <c:pt idx="2014">
                  <c:v>7.84731643705741</c:v>
                </c:pt>
                <c:pt idx="2015">
                  <c:v>7.8427324249263899</c:v>
                </c:pt>
                <c:pt idx="2016">
                  <c:v>7.8428059930727301</c:v>
                </c:pt>
                <c:pt idx="2017">
                  <c:v>7.8428964720744698</c:v>
                </c:pt>
                <c:pt idx="2018">
                  <c:v>7.8429546569027799</c:v>
                </c:pt>
                <c:pt idx="2019">
                  <c:v>7.8477475295302996</c:v>
                </c:pt>
                <c:pt idx="2020">
                  <c:v>7.8429969433535298</c:v>
                </c:pt>
                <c:pt idx="2021">
                  <c:v>7.8429227347782904</c:v>
                </c:pt>
                <c:pt idx="2022">
                  <c:v>7.8380720794533598</c:v>
                </c:pt>
                <c:pt idx="2023">
                  <c:v>7.83795156725935</c:v>
                </c:pt>
                <c:pt idx="2024">
                  <c:v>7.8284572991938299</c:v>
                </c:pt>
                <c:pt idx="2025">
                  <c:v>7.8284660167309701</c:v>
                </c:pt>
                <c:pt idx="2026">
                  <c:v>7.8238162522836996</c:v>
                </c:pt>
                <c:pt idx="2027">
                  <c:v>7.81906496567297</c:v>
                </c:pt>
                <c:pt idx="2028">
                  <c:v>7.8141146615393398</c:v>
                </c:pt>
                <c:pt idx="2029">
                  <c:v>7.8185124233361201</c:v>
                </c:pt>
                <c:pt idx="2030">
                  <c:v>7.8186610740644698</c:v>
                </c:pt>
                <c:pt idx="2031">
                  <c:v>7.8094352040654602</c:v>
                </c:pt>
                <c:pt idx="2032">
                  <c:v>7.8046498739643599</c:v>
                </c:pt>
                <c:pt idx="2033">
                  <c:v>7.7951610473964204</c:v>
                </c:pt>
                <c:pt idx="2034">
                  <c:v>7.7904131201326603</c:v>
                </c:pt>
                <c:pt idx="2035">
                  <c:v>7.7903878739643604</c:v>
                </c:pt>
                <c:pt idx="2036">
                  <c:v>7.7903687171509599</c:v>
                </c:pt>
                <c:pt idx="2037">
                  <c:v>7.7950975616740701</c:v>
                </c:pt>
                <c:pt idx="2038">
                  <c:v>7.7855573464706502</c:v>
                </c:pt>
                <c:pt idx="2039">
                  <c:v>7.7807651825315398</c:v>
                </c:pt>
                <c:pt idx="2040">
                  <c:v>7.7854489574787502</c:v>
                </c:pt>
                <c:pt idx="2041">
                  <c:v>7.79490585793355</c:v>
                </c:pt>
                <c:pt idx="2042">
                  <c:v>7.8043054928690196</c:v>
                </c:pt>
                <c:pt idx="2043">
                  <c:v>7.8325786219940596</c:v>
                </c:pt>
                <c:pt idx="2044">
                  <c:v>7.85127445296121</c:v>
                </c:pt>
                <c:pt idx="2045">
                  <c:v>7.8107118478289603</c:v>
                </c:pt>
                <c:pt idx="2046">
                  <c:v>7.8919692844799902</c:v>
                </c:pt>
                <c:pt idx="2047">
                  <c:v>7.8919082393495898</c:v>
                </c:pt>
                <c:pt idx="2048">
                  <c:v>7.9059315305081199</c:v>
                </c:pt>
                <c:pt idx="2049">
                  <c:v>7.9011220453659101</c:v>
                </c:pt>
                <c:pt idx="2050">
                  <c:v>7.8915890055311397</c:v>
                </c:pt>
                <c:pt idx="2051">
                  <c:v>7.8867925165871</c:v>
                </c:pt>
                <c:pt idx="2052">
                  <c:v>7.891534909772</c:v>
                </c:pt>
                <c:pt idx="2053">
                  <c:v>7.8959699590472399</c:v>
                </c:pt>
                <c:pt idx="2054">
                  <c:v>7.8629403917689604</c:v>
                </c:pt>
                <c:pt idx="2055">
                  <c:v>7.8959367074791302</c:v>
                </c:pt>
                <c:pt idx="2056">
                  <c:v>7.9097903638084004</c:v>
                </c:pt>
                <c:pt idx="2057">
                  <c:v>7.8439501638461904</c:v>
                </c:pt>
                <c:pt idx="2058">
                  <c:v>7.8625561214953299</c:v>
                </c:pt>
                <c:pt idx="2059">
                  <c:v>7.8724588514268197</c:v>
                </c:pt>
                <c:pt idx="2060">
                  <c:v>7.9440272977354596</c:v>
                </c:pt>
                <c:pt idx="2061">
                  <c:v>7.9492669238009297</c:v>
                </c:pt>
                <c:pt idx="2062">
                  <c:v>7.94505504380174</c:v>
                </c:pt>
                <c:pt idx="2063">
                  <c:v>7.9405655865508598</c:v>
                </c:pt>
                <c:pt idx="2064">
                  <c:v>7.9360659910892597</c:v>
                </c:pt>
                <c:pt idx="2065">
                  <c:v>7.9314077530346898</c:v>
                </c:pt>
                <c:pt idx="2066">
                  <c:v>7.9312339075021603</c:v>
                </c:pt>
                <c:pt idx="2067">
                  <c:v>7.9264152775564298</c:v>
                </c:pt>
                <c:pt idx="2068">
                  <c:v>7.92156689466304</c:v>
                </c:pt>
                <c:pt idx="2069">
                  <c:v>7.91670590865054</c:v>
                </c:pt>
                <c:pt idx="2070">
                  <c:v>7.9165550229863602</c:v>
                </c:pt>
                <c:pt idx="2071">
                  <c:v>7.9165447602735304</c:v>
                </c:pt>
                <c:pt idx="2072">
                  <c:v>7.9306561728695302</c:v>
                </c:pt>
                <c:pt idx="2073">
                  <c:v>7.9306336537353701</c:v>
                </c:pt>
                <c:pt idx="2074">
                  <c:v>7.9259041871994098</c:v>
                </c:pt>
                <c:pt idx="2075">
                  <c:v>7.9259125834291</c:v>
                </c:pt>
                <c:pt idx="2076">
                  <c:v>7.9306705013129601</c:v>
                </c:pt>
                <c:pt idx="2077">
                  <c:v>7.9306749839690402</c:v>
                </c:pt>
                <c:pt idx="2078">
                  <c:v>7.9307002114449698</c:v>
                </c:pt>
                <c:pt idx="2079">
                  <c:v>7.9354502733174499</c:v>
                </c:pt>
                <c:pt idx="2080">
                  <c:v>7.9307170513036098</c:v>
                </c:pt>
                <c:pt idx="2081">
                  <c:v>7.9402334776936998</c:v>
                </c:pt>
                <c:pt idx="2082">
                  <c:v>7.93550079708087</c:v>
                </c:pt>
                <c:pt idx="2083">
                  <c:v>7.9402761191623501</c:v>
                </c:pt>
                <c:pt idx="2084">
                  <c:v>7.9355514758450196</c:v>
                </c:pt>
                <c:pt idx="2085">
                  <c:v>7.9165734124560103</c:v>
                </c:pt>
                <c:pt idx="2086">
                  <c:v>7.9166205832586298</c:v>
                </c:pt>
                <c:pt idx="2087">
                  <c:v>7.9119770474003897</c:v>
                </c:pt>
                <c:pt idx="2088">
                  <c:v>7.8977709319506202</c:v>
                </c:pt>
                <c:pt idx="2089">
                  <c:v>7.8977753463525797</c:v>
                </c:pt>
                <c:pt idx="2090">
                  <c:v>7.9072919137149302</c:v>
                </c:pt>
                <c:pt idx="2091">
                  <c:v>7.8788323071405202</c:v>
                </c:pt>
                <c:pt idx="2092">
                  <c:v>7.8645488512887702</c:v>
                </c:pt>
                <c:pt idx="2093">
                  <c:v>7.8455285387052802</c:v>
                </c:pt>
                <c:pt idx="2094">
                  <c:v>7.8455113811740196</c:v>
                </c:pt>
                <c:pt idx="2095">
                  <c:v>7.8501927367121596</c:v>
                </c:pt>
                <c:pt idx="2096">
                  <c:v>7.8691787961968904</c:v>
                </c:pt>
                <c:pt idx="2097">
                  <c:v>7.8690665745235604</c:v>
                </c:pt>
                <c:pt idx="2098">
                  <c:v>7.9021353950801396</c:v>
                </c:pt>
                <c:pt idx="2099">
                  <c:v>7.9072153748543403</c:v>
                </c:pt>
                <c:pt idx="2100">
                  <c:v>7.9268155583279603</c:v>
                </c:pt>
                <c:pt idx="2101">
                  <c:v>7.9365851384519503</c:v>
                </c:pt>
                <c:pt idx="2102">
                  <c:v>7.9462143044454798</c:v>
                </c:pt>
                <c:pt idx="2103">
                  <c:v>7.9462757653227598</c:v>
                </c:pt>
                <c:pt idx="2104">
                  <c:v>7.9510649792696402</c:v>
                </c:pt>
                <c:pt idx="2105">
                  <c:v>7.9510826117136997</c:v>
                </c:pt>
                <c:pt idx="2106">
                  <c:v>7.9510914343014303</c:v>
                </c:pt>
                <c:pt idx="2107">
                  <c:v>7.9510914343014303</c:v>
                </c:pt>
                <c:pt idx="2108">
                  <c:v>7.9463197933695904</c:v>
                </c:pt>
                <c:pt idx="2109">
                  <c:v>7.9415393638045</c:v>
                </c:pt>
                <c:pt idx="2110">
                  <c:v>7.9415001724763501</c:v>
                </c:pt>
                <c:pt idx="2111">
                  <c:v>7.9414921495374404</c:v>
                </c:pt>
                <c:pt idx="2112">
                  <c:v>7.9367063044454804</c:v>
                </c:pt>
                <c:pt idx="2113">
                  <c:v>7.9367333695180999</c:v>
                </c:pt>
                <c:pt idx="2114">
                  <c:v>7.92718621650139</c:v>
                </c:pt>
                <c:pt idx="2115">
                  <c:v>7.9223429423659804</c:v>
                </c:pt>
                <c:pt idx="2116">
                  <c:v>7.9129282458947197</c:v>
                </c:pt>
                <c:pt idx="2117">
                  <c:v>7.9081270589255697</c:v>
                </c:pt>
                <c:pt idx="2118">
                  <c:v>7.8986043185063597</c:v>
                </c:pt>
                <c:pt idx="2119">
                  <c:v>7.8890760284048902</c:v>
                </c:pt>
                <c:pt idx="2120">
                  <c:v>7.8985618691014796</c:v>
                </c:pt>
                <c:pt idx="2121">
                  <c:v>7.8938078691014804</c:v>
                </c:pt>
                <c:pt idx="2122">
                  <c:v>7.8889933681770401</c:v>
                </c:pt>
                <c:pt idx="2123">
                  <c:v>7.8841569883822604</c:v>
                </c:pt>
                <c:pt idx="2124">
                  <c:v>7.8793077706086097</c:v>
                </c:pt>
                <c:pt idx="2125">
                  <c:v>7.8744680811978904</c:v>
                </c:pt>
                <c:pt idx="2126">
                  <c:v>7.8694873816175201</c:v>
                </c:pt>
                <c:pt idx="2127">
                  <c:v>7.87419003699853</c:v>
                </c:pt>
                <c:pt idx="2128">
                  <c:v>7.8645420107351196</c:v>
                </c:pt>
                <c:pt idx="2129">
                  <c:v>7.8644701754225999</c:v>
                </c:pt>
                <c:pt idx="2130">
                  <c:v>7.8595948261800199</c:v>
                </c:pt>
                <c:pt idx="2131">
                  <c:v>7.8309773715678297</c:v>
                </c:pt>
                <c:pt idx="2132">
                  <c:v>7.8404105135756401</c:v>
                </c:pt>
                <c:pt idx="2133">
                  <c:v>7.8545266274351802</c:v>
                </c:pt>
                <c:pt idx="2134">
                  <c:v>7.8497104728387201</c:v>
                </c:pt>
                <c:pt idx="2135">
                  <c:v>7.84496010989941</c:v>
                </c:pt>
                <c:pt idx="2136">
                  <c:v>7.8355015143521998</c:v>
                </c:pt>
                <c:pt idx="2137">
                  <c:v>7.8354202510646296</c:v>
                </c:pt>
                <c:pt idx="2138">
                  <c:v>7.8351838779097296</c:v>
                </c:pt>
                <c:pt idx="2139">
                  <c:v>7.8109601466137102</c:v>
                </c:pt>
                <c:pt idx="2140">
                  <c:v>7.7913436984569797</c:v>
                </c:pt>
                <c:pt idx="2141">
                  <c:v>7.78153469843779</c:v>
                </c:pt>
                <c:pt idx="2142">
                  <c:v>7.7968301699518197</c:v>
                </c:pt>
                <c:pt idx="2143">
                  <c:v>7.8966764810401804</c:v>
                </c:pt>
                <c:pt idx="2144">
                  <c:v>7.9108271592519497</c:v>
                </c:pt>
                <c:pt idx="2145">
                  <c:v>7.9484855024690404</c:v>
                </c:pt>
                <c:pt idx="2146">
                  <c:v>7.9437722249651603</c:v>
                </c:pt>
                <c:pt idx="2147">
                  <c:v>7.9530589812624397</c:v>
                </c:pt>
                <c:pt idx="2148">
                  <c:v>7.9718932296415996</c:v>
                </c:pt>
                <c:pt idx="2149">
                  <c:v>7.9719252949026798</c:v>
                </c:pt>
                <c:pt idx="2150">
                  <c:v>7.9861094628799396</c:v>
                </c:pt>
                <c:pt idx="2151">
                  <c:v>7.9907918322741498</c:v>
                </c:pt>
                <c:pt idx="2152">
                  <c:v>8.0001812641512</c:v>
                </c:pt>
                <c:pt idx="2153">
                  <c:v>8.0097263175037696</c:v>
                </c:pt>
                <c:pt idx="2154">
                  <c:v>7.9954898925123699</c:v>
                </c:pt>
                <c:pt idx="2155">
                  <c:v>8.0049060874019098</c:v>
                </c:pt>
                <c:pt idx="2156">
                  <c:v>7.9908739903520196</c:v>
                </c:pt>
                <c:pt idx="2157">
                  <c:v>7.9823914059286603</c:v>
                </c:pt>
                <c:pt idx="2158">
                  <c:v>7.97332452265276</c:v>
                </c:pt>
                <c:pt idx="2159">
                  <c:v>7.9687861572507996</c:v>
                </c:pt>
                <c:pt idx="2160">
                  <c:v>7.9640932764245402</c:v>
                </c:pt>
                <c:pt idx="2161">
                  <c:v>7.9641302142948396</c:v>
                </c:pt>
                <c:pt idx="2162">
                  <c:v>7.9688680072795801</c:v>
                </c:pt>
                <c:pt idx="2163">
                  <c:v>7.9688033524739899</c:v>
                </c:pt>
                <c:pt idx="2164">
                  <c:v>7.9735159745836297</c:v>
                </c:pt>
                <c:pt idx="2165">
                  <c:v>7.9828454830281297</c:v>
                </c:pt>
                <c:pt idx="2166">
                  <c:v>7.9827825351430199</c:v>
                </c:pt>
                <c:pt idx="2167">
                  <c:v>7.9734023855075202</c:v>
                </c:pt>
                <c:pt idx="2168">
                  <c:v>7.9780924830329703</c:v>
                </c:pt>
                <c:pt idx="2169">
                  <c:v>7.9780307133715702</c:v>
                </c:pt>
                <c:pt idx="2170">
                  <c:v>7.9638577605921697</c:v>
                </c:pt>
                <c:pt idx="2171">
                  <c:v>7.9638225147786104</c:v>
                </c:pt>
                <c:pt idx="2172">
                  <c:v>7.9447719339480702</c:v>
                </c:pt>
                <c:pt idx="2173">
                  <c:v>7.9542667965631004</c:v>
                </c:pt>
                <c:pt idx="2174">
                  <c:v>7.9494843067242904</c:v>
                </c:pt>
                <c:pt idx="2175">
                  <c:v>7.9494288995536104</c:v>
                </c:pt>
                <c:pt idx="2176">
                  <c:v>7.9446370415845804</c:v>
                </c:pt>
                <c:pt idx="2177">
                  <c:v>7.9587888989678301</c:v>
                </c:pt>
                <c:pt idx="2178">
                  <c:v>7.9634671652552296</c:v>
                </c:pt>
                <c:pt idx="2179">
                  <c:v>7.9634239570078504</c:v>
                </c:pt>
                <c:pt idx="2180">
                  <c:v>7.9539218909848097</c:v>
                </c:pt>
                <c:pt idx="2181">
                  <c:v>7.9539092702266601</c:v>
                </c:pt>
                <c:pt idx="2182">
                  <c:v>7.9585961719611804</c:v>
                </c:pt>
                <c:pt idx="2183">
                  <c:v>7.9443429644521899</c:v>
                </c:pt>
                <c:pt idx="2184">
                  <c:v>7.95383150753434</c:v>
                </c:pt>
                <c:pt idx="2185">
                  <c:v>7.94909109129346</c:v>
                </c:pt>
                <c:pt idx="2186">
                  <c:v>7.94910959638307</c:v>
                </c:pt>
                <c:pt idx="2187">
                  <c:v>7.9488904267354403</c:v>
                </c:pt>
                <c:pt idx="2188">
                  <c:v>7.9206336377403597</c:v>
                </c:pt>
                <c:pt idx="2189">
                  <c:v>7.92542733512472</c:v>
                </c:pt>
                <c:pt idx="2190">
                  <c:v>7.9301439095982804</c:v>
                </c:pt>
                <c:pt idx="2191">
                  <c:v>7.9632474921754897</c:v>
                </c:pt>
                <c:pt idx="2192">
                  <c:v>7.95377733388964</c:v>
                </c:pt>
                <c:pt idx="2193">
                  <c:v>7.9538305417267798</c:v>
                </c:pt>
                <c:pt idx="2194">
                  <c:v>7.9586350604822398</c:v>
                </c:pt>
                <c:pt idx="2195">
                  <c:v>7.9491287737755503</c:v>
                </c:pt>
                <c:pt idx="2196">
                  <c:v>7.9350121808683198</c:v>
                </c:pt>
                <c:pt idx="2197">
                  <c:v>7.9350248255180702</c:v>
                </c:pt>
                <c:pt idx="2198">
                  <c:v>7.9302834671864701</c:v>
                </c:pt>
                <c:pt idx="2199">
                  <c:v>7.9254543600084597</c:v>
                </c:pt>
                <c:pt idx="2200">
                  <c:v>7.9207203813804403</c:v>
                </c:pt>
                <c:pt idx="2201">
                  <c:v>7.9070306350296002</c:v>
                </c:pt>
                <c:pt idx="2202">
                  <c:v>7.8983104105093203</c:v>
                </c:pt>
                <c:pt idx="2203">
                  <c:v>7.89402534120455</c:v>
                </c:pt>
                <c:pt idx="2204">
                  <c:v>7.8894955123613597</c:v>
                </c:pt>
                <c:pt idx="2205">
                  <c:v>7.8896488257445201</c:v>
                </c:pt>
                <c:pt idx="2206">
                  <c:v>7.8849636040870701</c:v>
                </c:pt>
                <c:pt idx="2207">
                  <c:v>7.8849817956211901</c:v>
                </c:pt>
                <c:pt idx="2208">
                  <c:v>7.8755483623525597</c:v>
                </c:pt>
                <c:pt idx="2209">
                  <c:v>7.8754480222450196</c:v>
                </c:pt>
                <c:pt idx="2210">
                  <c:v>7.8754049427549404</c:v>
                </c:pt>
                <c:pt idx="2211">
                  <c:v>7.8753906450089302</c:v>
                </c:pt>
                <c:pt idx="2212">
                  <c:v>7.88004920061893</c:v>
                </c:pt>
                <c:pt idx="2213">
                  <c:v>7.8753325758947703</c:v>
                </c:pt>
                <c:pt idx="2214">
                  <c:v>7.8658284165567904</c:v>
                </c:pt>
                <c:pt idx="2215">
                  <c:v>7.8610473592766601</c:v>
                </c:pt>
                <c:pt idx="2216">
                  <c:v>7.85629852635393</c:v>
                </c:pt>
                <c:pt idx="2217">
                  <c:v>7.8467544779132803</c:v>
                </c:pt>
                <c:pt idx="2218">
                  <c:v>7.8467236130652998</c:v>
                </c:pt>
                <c:pt idx="2219">
                  <c:v>7.8419438721876702</c:v>
                </c:pt>
                <c:pt idx="2220">
                  <c:v>7.8371706930289502</c:v>
                </c:pt>
                <c:pt idx="2221">
                  <c:v>7.83713873804738</c:v>
                </c:pt>
                <c:pt idx="2222">
                  <c:v>7.8370990407683898</c:v>
                </c:pt>
                <c:pt idx="2223">
                  <c:v>7.8323232435176697</c:v>
                </c:pt>
                <c:pt idx="2224">
                  <c:v>7.82753852111163</c:v>
                </c:pt>
                <c:pt idx="2225">
                  <c:v>7.822736997412</c:v>
                </c:pt>
                <c:pt idx="2226">
                  <c:v>7.8274335840119402</c:v>
                </c:pt>
                <c:pt idx="2227">
                  <c:v>7.8320722742623197</c:v>
                </c:pt>
                <c:pt idx="2228">
                  <c:v>7.8319536155118596</c:v>
                </c:pt>
                <c:pt idx="2229">
                  <c:v>7.81753362853566</c:v>
                </c:pt>
                <c:pt idx="2230">
                  <c:v>7.8837962116961204</c:v>
                </c:pt>
                <c:pt idx="2231">
                  <c:v>7.8596524931299596</c:v>
                </c:pt>
                <c:pt idx="2232">
                  <c:v>7.85473923795041</c:v>
                </c:pt>
                <c:pt idx="2233">
                  <c:v>7.8642337569376997</c:v>
                </c:pt>
                <c:pt idx="2234">
                  <c:v>7.8595332588143396</c:v>
                </c:pt>
                <c:pt idx="2235">
                  <c:v>7.9906470325485603</c:v>
                </c:pt>
                <c:pt idx="2236">
                  <c:v>7.9952950238509102</c:v>
                </c:pt>
                <c:pt idx="2237">
                  <c:v>7.9952681170561197</c:v>
                </c:pt>
                <c:pt idx="2238">
                  <c:v>8.0142057416076096</c:v>
                </c:pt>
                <c:pt idx="2239">
                  <c:v>8.0094478726234701</c:v>
                </c:pt>
                <c:pt idx="2240">
                  <c:v>8.0142232295856708</c:v>
                </c:pt>
                <c:pt idx="2241">
                  <c:v>8.0095117707244494</c:v>
                </c:pt>
                <c:pt idx="2242">
                  <c:v>8.0284983972307504</c:v>
                </c:pt>
                <c:pt idx="2243">
                  <c:v>8.0093809588223408</c:v>
                </c:pt>
                <c:pt idx="2244">
                  <c:v>8.0190323923415399</c:v>
                </c:pt>
                <c:pt idx="2245">
                  <c:v>7.9811858442061503</c:v>
                </c:pt>
                <c:pt idx="2246">
                  <c:v>7.9067462822458898</c:v>
                </c:pt>
                <c:pt idx="2247">
                  <c:v>7.8930386692046497</c:v>
                </c:pt>
                <c:pt idx="2248">
                  <c:v>7.8931876401236503</c:v>
                </c:pt>
                <c:pt idx="2249">
                  <c:v>7.8932576258820504</c:v>
                </c:pt>
                <c:pt idx="2250">
                  <c:v>7.8933412234759404</c:v>
                </c:pt>
                <c:pt idx="2251">
                  <c:v>7.90751082117733</c:v>
                </c:pt>
                <c:pt idx="2252">
                  <c:v>7.8980024267845303</c:v>
                </c:pt>
                <c:pt idx="2253">
                  <c:v>7.8979806429025103</c:v>
                </c:pt>
                <c:pt idx="2254">
                  <c:v>7.8978972405220702</c:v>
                </c:pt>
                <c:pt idx="2255">
                  <c:v>7.9025640550121601</c:v>
                </c:pt>
                <c:pt idx="2256">
                  <c:v>7.8978056456322197</c:v>
                </c:pt>
                <c:pt idx="2257">
                  <c:v>7.8978186190459496</c:v>
                </c:pt>
                <c:pt idx="2258">
                  <c:v>7.9025378933478203</c:v>
                </c:pt>
                <c:pt idx="2259">
                  <c:v>7.9025248596583202</c:v>
                </c:pt>
                <c:pt idx="2260">
                  <c:v>7.9025205561684801</c:v>
                </c:pt>
                <c:pt idx="2261">
                  <c:v>7.89776655616848</c:v>
                </c:pt>
                <c:pt idx="2262">
                  <c:v>7.8977535468017397</c:v>
                </c:pt>
                <c:pt idx="2263">
                  <c:v>7.8977448967947899</c:v>
                </c:pt>
                <c:pt idx="2264">
                  <c:v>7.8834915468017401</c:v>
                </c:pt>
                <c:pt idx="2265">
                  <c:v>7.8787505080915103</c:v>
                </c:pt>
                <c:pt idx="2266">
                  <c:v>7.8692338574052796</c:v>
                </c:pt>
                <c:pt idx="2267">
                  <c:v>7.8549805080915096</c:v>
                </c:pt>
                <c:pt idx="2268">
                  <c:v>7.8739835251157402</c:v>
                </c:pt>
                <c:pt idx="2269">
                  <c:v>7.8644582523562399</c:v>
                </c:pt>
                <c:pt idx="2270">
                  <c:v>7.8501962523562403</c:v>
                </c:pt>
                <c:pt idx="2271">
                  <c:v>7.81687087973713</c:v>
                </c:pt>
                <c:pt idx="2272">
                  <c:v>7.8406451454221902</c:v>
                </c:pt>
                <c:pt idx="2273">
                  <c:v>7.8358696827417198</c:v>
                </c:pt>
                <c:pt idx="2274">
                  <c:v>7.8453733326882098</c:v>
                </c:pt>
                <c:pt idx="2275">
                  <c:v>7.8216722523562403</c:v>
                </c:pt>
                <c:pt idx="2276">
                  <c:v>7.8929822719735396</c:v>
                </c:pt>
                <c:pt idx="2277">
                  <c:v>7.89298657358552</c:v>
                </c:pt>
                <c:pt idx="2278">
                  <c:v>7.8502264783423801</c:v>
                </c:pt>
                <c:pt idx="2279">
                  <c:v>7.8645274461455204</c:v>
                </c:pt>
                <c:pt idx="2280">
                  <c:v>7.8502914644306001</c:v>
                </c:pt>
                <c:pt idx="2281">
                  <c:v>7.8645664237645896</c:v>
                </c:pt>
                <c:pt idx="2282">
                  <c:v>7.8645187819405198</c:v>
                </c:pt>
                <c:pt idx="2283">
                  <c:v>7.8740008150034004</c:v>
                </c:pt>
                <c:pt idx="2284">
                  <c:v>7.8597258391410003</c:v>
                </c:pt>
                <c:pt idx="2285">
                  <c:v>7.8549632361082002</c:v>
                </c:pt>
                <c:pt idx="2286">
                  <c:v>7.8169355868167401</c:v>
                </c:pt>
                <c:pt idx="2287">
                  <c:v>7.8216765735855196</c:v>
                </c:pt>
                <c:pt idx="2288">
                  <c:v>7.8406367323523796</c:v>
                </c:pt>
                <c:pt idx="2289">
                  <c:v>7.8216162790958199</c:v>
                </c:pt>
                <c:pt idx="2290">
                  <c:v>7.8264263661997102</c:v>
                </c:pt>
                <c:pt idx="2291">
                  <c:v>7.8076876918211404</c:v>
                </c:pt>
                <c:pt idx="2292">
                  <c:v>7.7933121514290304</c:v>
                </c:pt>
                <c:pt idx="2293">
                  <c:v>7.8511350258411197</c:v>
                </c:pt>
                <c:pt idx="2294">
                  <c:v>7.8183447084859896</c:v>
                </c:pt>
                <c:pt idx="2295">
                  <c:v>7.7669858581307496</c:v>
                </c:pt>
                <c:pt idx="2296">
                  <c:v>7.7578089199071396</c:v>
                </c:pt>
                <c:pt idx="2297">
                  <c:v>7.7482438302587804</c:v>
                </c:pt>
                <c:pt idx="2298">
                  <c:v>7.7626696229000203</c:v>
                </c:pt>
                <c:pt idx="2299">
                  <c:v>7.7627761396764097</c:v>
                </c:pt>
                <c:pt idx="2300">
                  <c:v>7.7535300846414703</c:v>
                </c:pt>
                <c:pt idx="2301">
                  <c:v>7.7536619496388104</c:v>
                </c:pt>
                <c:pt idx="2302">
                  <c:v>7.7488844283261997</c:v>
                </c:pt>
                <c:pt idx="2303">
                  <c:v>7.7441323062935004</c:v>
                </c:pt>
                <c:pt idx="2304">
                  <c:v>7.7441938225848901</c:v>
                </c:pt>
                <c:pt idx="2305">
                  <c:v>7.7393393988955399</c:v>
                </c:pt>
                <c:pt idx="2306">
                  <c:v>7.7392401919027698</c:v>
                </c:pt>
                <c:pt idx="2307">
                  <c:v>7.7392051602297904</c:v>
                </c:pt>
                <c:pt idx="2308">
                  <c:v>7.7344266908458197</c:v>
                </c:pt>
                <c:pt idx="2309">
                  <c:v>7.7342563694456796</c:v>
                </c:pt>
                <c:pt idx="2310">
                  <c:v>7.7342672341231502</c:v>
                </c:pt>
                <c:pt idx="2311">
                  <c:v>7.7294771052200799</c:v>
                </c:pt>
                <c:pt idx="2312">
                  <c:v>7.7293882089232504</c:v>
                </c:pt>
                <c:pt idx="2313">
                  <c:v>7.7387945366111399</c:v>
                </c:pt>
                <c:pt idx="2314">
                  <c:v>7.7576606151025498</c:v>
                </c:pt>
                <c:pt idx="2315">
                  <c:v>7.7955503641854804</c:v>
                </c:pt>
                <c:pt idx="2316">
                  <c:v>7.8285744124099699</c:v>
                </c:pt>
                <c:pt idx="2317">
                  <c:v>7.7856616875767601</c:v>
                </c:pt>
                <c:pt idx="2318">
                  <c:v>7.8186065721029596</c:v>
                </c:pt>
                <c:pt idx="2319">
                  <c:v>7.8516702488606098</c:v>
                </c:pt>
                <c:pt idx="2320">
                  <c:v>7.8799229444034697</c:v>
                </c:pt>
                <c:pt idx="2321">
                  <c:v>7.8936942654468796</c:v>
                </c:pt>
                <c:pt idx="2322">
                  <c:v>7.8829942801759696</c:v>
                </c:pt>
                <c:pt idx="2323">
                  <c:v>7.8686118632157003</c:v>
                </c:pt>
                <c:pt idx="2324">
                  <c:v>7.9300880910439098</c:v>
                </c:pt>
                <c:pt idx="2325">
                  <c:v>7.9208133857464</c:v>
                </c:pt>
                <c:pt idx="2326">
                  <c:v>7.9208262889764196</c:v>
                </c:pt>
                <c:pt idx="2327">
                  <c:v>7.9207733305702197</c:v>
                </c:pt>
                <c:pt idx="2328">
                  <c:v>7.93016475161365</c:v>
                </c:pt>
                <c:pt idx="2329">
                  <c:v>7.93021006410968</c:v>
                </c:pt>
                <c:pt idx="2330">
                  <c:v>7.9159428373087497</c:v>
                </c:pt>
                <c:pt idx="2331">
                  <c:v>7.9490899592458204</c:v>
                </c:pt>
                <c:pt idx="2332">
                  <c:v>7.9302044749945004</c:v>
                </c:pt>
                <c:pt idx="2333">
                  <c:v>7.9728758063256402</c:v>
                </c:pt>
                <c:pt idx="2334">
                  <c:v>7.9205992127153202</c:v>
                </c:pt>
                <c:pt idx="2335">
                  <c:v>7.9442333786561399</c:v>
                </c:pt>
                <c:pt idx="2336">
                  <c:v>7.9349233032704696</c:v>
                </c:pt>
                <c:pt idx="2337">
                  <c:v>7.9298720836804701</c:v>
                </c:pt>
                <c:pt idx="2338">
                  <c:v>7.9062348087148102</c:v>
                </c:pt>
                <c:pt idx="2339">
                  <c:v>7.8972357958461004</c:v>
                </c:pt>
                <c:pt idx="2340">
                  <c:v>7.8459206096151402</c:v>
                </c:pt>
                <c:pt idx="2341">
                  <c:v>7.8320304322349097</c:v>
                </c:pt>
                <c:pt idx="2342">
                  <c:v>7.8274085488453604</c:v>
                </c:pt>
                <c:pt idx="2343">
                  <c:v>7.8274472125685701</c:v>
                </c:pt>
                <c:pt idx="2344">
                  <c:v>7.8274408315203301</c:v>
                </c:pt>
                <c:pt idx="2345">
                  <c:v>7.8274034506935601</c:v>
                </c:pt>
                <c:pt idx="2346">
                  <c:v>7.83679977276784</c:v>
                </c:pt>
                <c:pt idx="2347">
                  <c:v>7.8368900903342302</c:v>
                </c:pt>
                <c:pt idx="2348">
                  <c:v>7.8509472247223604</c:v>
                </c:pt>
                <c:pt idx="2349">
                  <c:v>7.8558667302438598</c:v>
                </c:pt>
                <c:pt idx="2350">
                  <c:v>7.8512535793391498</c:v>
                </c:pt>
                <c:pt idx="2351">
                  <c:v>7.8417910664197299</c:v>
                </c:pt>
                <c:pt idx="2352">
                  <c:v>7.8322622839694498</c:v>
                </c:pt>
                <c:pt idx="2353">
                  <c:v>7.8227282969620697</c:v>
                </c:pt>
                <c:pt idx="2354">
                  <c:v>7.8131381836853002</c:v>
                </c:pt>
                <c:pt idx="2355">
                  <c:v>7.8036030876589297</c:v>
                </c:pt>
                <c:pt idx="2356">
                  <c:v>7.8178723163263202</c:v>
                </c:pt>
                <c:pt idx="2357">
                  <c:v>7.8274389373097399</c:v>
                </c:pt>
                <c:pt idx="2358">
                  <c:v>7.8321794668381104</c:v>
                </c:pt>
                <c:pt idx="2359">
                  <c:v>7.8275327984259198</c:v>
                </c:pt>
                <c:pt idx="2360">
                  <c:v>7.8227591444076801</c:v>
                </c:pt>
                <c:pt idx="2361">
                  <c:v>7.8037567088314601</c:v>
                </c:pt>
                <c:pt idx="2362">
                  <c:v>7.7989504178275801</c:v>
                </c:pt>
                <c:pt idx="2363">
                  <c:v>7.7942119908141096</c:v>
                </c:pt>
                <c:pt idx="2364">
                  <c:v>7.79383201114522</c:v>
                </c:pt>
                <c:pt idx="2365">
                  <c:v>7.7843003715000796</c:v>
                </c:pt>
                <c:pt idx="2366">
                  <c:v>7.7748080654386298</c:v>
                </c:pt>
                <c:pt idx="2367">
                  <c:v>7.7890608463288498</c:v>
                </c:pt>
                <c:pt idx="2368">
                  <c:v>7.7605420924706703</c:v>
                </c:pt>
                <c:pt idx="2369">
                  <c:v>7.7986017858626697</c:v>
                </c:pt>
                <c:pt idx="2370">
                  <c:v>7.79864802580909</c:v>
                </c:pt>
                <c:pt idx="2371">
                  <c:v>7.7891400258090897</c:v>
                </c:pt>
                <c:pt idx="2372">
                  <c:v>7.77489655127658</c:v>
                </c:pt>
                <c:pt idx="2373">
                  <c:v>7.7653978203270402</c:v>
                </c:pt>
                <c:pt idx="2374">
                  <c:v>7.7558990935878702</c:v>
                </c:pt>
                <c:pt idx="2375">
                  <c:v>7.7416502974027104</c:v>
                </c:pt>
                <c:pt idx="2376">
                  <c:v>7.7416410235171504</c:v>
                </c:pt>
                <c:pt idx="2377">
                  <c:v>7.7416410235171504</c:v>
                </c:pt>
                <c:pt idx="2378">
                  <c:v>7.75107894258434</c:v>
                </c:pt>
                <c:pt idx="2379">
                  <c:v>7.6987889010505599</c:v>
                </c:pt>
                <c:pt idx="2380">
                  <c:v>7.6797491964479798</c:v>
                </c:pt>
                <c:pt idx="2381">
                  <c:v>7.6892716722500296</c:v>
                </c:pt>
                <c:pt idx="2382">
                  <c:v>7.6797531655228797</c:v>
                </c:pt>
                <c:pt idx="2383">
                  <c:v>7.6749715512467498</c:v>
                </c:pt>
                <c:pt idx="2384">
                  <c:v>7.6749583715000798</c:v>
                </c:pt>
                <c:pt idx="2385">
                  <c:v>7.6796716162066296</c:v>
                </c:pt>
                <c:pt idx="2386">
                  <c:v>7.6796664352575901</c:v>
                </c:pt>
                <c:pt idx="2387">
                  <c:v>7.6749543879977997</c:v>
                </c:pt>
                <c:pt idx="2388">
                  <c:v>7.6654555914951503</c:v>
                </c:pt>
                <c:pt idx="2389">
                  <c:v>7.6559752272967803</c:v>
                </c:pt>
                <c:pt idx="2390">
                  <c:v>7.6606923879978002</c:v>
                </c:pt>
                <c:pt idx="2391">
                  <c:v>7.7463196722500296</c:v>
                </c:pt>
                <c:pt idx="2392">
                  <c:v>7.7704676880697496</c:v>
                </c:pt>
                <c:pt idx="2393">
                  <c:v>7.7707214566109002</c:v>
                </c:pt>
                <c:pt idx="2394">
                  <c:v>7.7662359435348201</c:v>
                </c:pt>
                <c:pt idx="2395">
                  <c:v>7.7616757161194903</c:v>
                </c:pt>
                <c:pt idx="2396">
                  <c:v>7.7617892742578301</c:v>
                </c:pt>
                <c:pt idx="2397">
                  <c:v>7.7571038592022301</c:v>
                </c:pt>
                <c:pt idx="2398">
                  <c:v>7.7571200224687997</c:v>
                </c:pt>
                <c:pt idx="2399">
                  <c:v>7.7522973547563003</c:v>
                </c:pt>
                <c:pt idx="2400">
                  <c:v>7.7474971893725399</c:v>
                </c:pt>
                <c:pt idx="2401">
                  <c:v>7.7473482787286603</c:v>
                </c:pt>
                <c:pt idx="2402">
                  <c:v>7.7472585651770904</c:v>
                </c:pt>
                <c:pt idx="2403">
                  <c:v>7.7423792880930797</c:v>
                </c:pt>
                <c:pt idx="2404">
                  <c:v>7.7280420084819497</c:v>
                </c:pt>
                <c:pt idx="2405">
                  <c:v>7.7231984125813398</c:v>
                </c:pt>
                <c:pt idx="2406">
                  <c:v>7.7515157666082599</c:v>
                </c:pt>
                <c:pt idx="2407">
                  <c:v>7.72290506879835</c:v>
                </c:pt>
                <c:pt idx="2408">
                  <c:v>7.7322951205974801</c:v>
                </c:pt>
                <c:pt idx="2409">
                  <c:v>7.7369715521803704</c:v>
                </c:pt>
                <c:pt idx="2410">
                  <c:v>7.7796425079283402</c:v>
                </c:pt>
                <c:pt idx="2411">
                  <c:v>7.7558421791866499</c:v>
                </c:pt>
                <c:pt idx="2412">
                  <c:v>7.7415709425843398</c:v>
                </c:pt>
                <c:pt idx="2413">
                  <c:v>7.7272156140636596</c:v>
                </c:pt>
                <c:pt idx="2414">
                  <c:v>7.7366147353999102</c:v>
                </c:pt>
                <c:pt idx="2415">
                  <c:v>7.73195126067389</c:v>
                </c:pt>
                <c:pt idx="2416">
                  <c:v>7.7271269900249804</c:v>
                </c:pt>
                <c:pt idx="2417">
                  <c:v>7.7415049396451598</c:v>
                </c:pt>
                <c:pt idx="2418">
                  <c:v>7.7937356098235302</c:v>
                </c:pt>
                <c:pt idx="2419">
                  <c:v>7.7935819719416104</c:v>
                </c:pt>
                <c:pt idx="2420">
                  <c:v>7.8023958276521599</c:v>
                </c:pt>
                <c:pt idx="2421">
                  <c:v>7.8065096017992603</c:v>
                </c:pt>
                <c:pt idx="2422">
                  <c:v>7.8016375817456396</c:v>
                </c:pt>
                <c:pt idx="2423">
                  <c:v>7.8396172966548097</c:v>
                </c:pt>
                <c:pt idx="2424">
                  <c:v>7.8492043222057202</c:v>
                </c:pt>
                <c:pt idx="2425">
                  <c:v>7.8586226217706896</c:v>
                </c:pt>
                <c:pt idx="2426">
                  <c:v>7.8729282869945303</c:v>
                </c:pt>
                <c:pt idx="2427">
                  <c:v>7.8633202148211101</c:v>
                </c:pt>
                <c:pt idx="2428">
                  <c:v>7.8965675605624002</c:v>
                </c:pt>
                <c:pt idx="2429">
                  <c:v>7.9106756102895899</c:v>
                </c:pt>
                <c:pt idx="2430">
                  <c:v>7.9201646021257304</c:v>
                </c:pt>
                <c:pt idx="2431">
                  <c:v>7.9248550026225901</c:v>
                </c:pt>
                <c:pt idx="2432">
                  <c:v>7.9389785898151901</c:v>
                </c:pt>
                <c:pt idx="2433">
                  <c:v>7.9483012004641296</c:v>
                </c:pt>
                <c:pt idx="2434">
                  <c:v>7.9341810875763397</c:v>
                </c:pt>
                <c:pt idx="2435">
                  <c:v>7.9859995218655104</c:v>
                </c:pt>
                <c:pt idx="2436">
                  <c:v>7.9530225269193702</c:v>
                </c:pt>
                <c:pt idx="2437">
                  <c:v>7.8595415229463104</c:v>
                </c:pt>
                <c:pt idx="2438">
                  <c:v>7.85975858527065</c:v>
                </c:pt>
                <c:pt idx="2439">
                  <c:v>7.8415087883140897</c:v>
                </c:pt>
                <c:pt idx="2440">
                  <c:v>7.8229209778278204</c:v>
                </c:pt>
                <c:pt idx="2441">
                  <c:v>7.81819400598049</c:v>
                </c:pt>
                <c:pt idx="2442">
                  <c:v>7.8135203825971598</c:v>
                </c:pt>
                <c:pt idx="2443">
                  <c:v>7.8182456063425398</c:v>
                </c:pt>
                <c:pt idx="2444">
                  <c:v>7.8230062130817899</c:v>
                </c:pt>
                <c:pt idx="2445">
                  <c:v>7.8230566591235302</c:v>
                </c:pt>
                <c:pt idx="2446">
                  <c:v>7.8183150724929096</c:v>
                </c:pt>
                <c:pt idx="2447">
                  <c:v>7.8182700376147896</c:v>
                </c:pt>
                <c:pt idx="2448">
                  <c:v>7.8182806150126698</c:v>
                </c:pt>
                <c:pt idx="2449">
                  <c:v>7.8087997183618896</c:v>
                </c:pt>
                <c:pt idx="2450">
                  <c:v>7.8039799550379803</c:v>
                </c:pt>
                <c:pt idx="2451">
                  <c:v>7.8039879926461797</c:v>
                </c:pt>
                <c:pt idx="2452">
                  <c:v>7.8039295097156796</c:v>
                </c:pt>
                <c:pt idx="2453">
                  <c:v>7.7943703304866201</c:v>
                </c:pt>
                <c:pt idx="2454">
                  <c:v>7.79432969267015</c:v>
                </c:pt>
                <c:pt idx="2455">
                  <c:v>7.7942946944290998</c:v>
                </c:pt>
                <c:pt idx="2456">
                  <c:v>7.7847921901823103</c:v>
                </c:pt>
                <c:pt idx="2457">
                  <c:v>7.7847598136805303</c:v>
                </c:pt>
                <c:pt idx="2458">
                  <c:v>7.7847240993808597</c:v>
                </c:pt>
                <c:pt idx="2459">
                  <c:v>7.7800040362620697</c:v>
                </c:pt>
                <c:pt idx="2460">
                  <c:v>7.7800135848076497</c:v>
                </c:pt>
                <c:pt idx="2461">
                  <c:v>7.7752899732910503</c:v>
                </c:pt>
                <c:pt idx="2462">
                  <c:v>7.7657686639934296</c:v>
                </c:pt>
                <c:pt idx="2463">
                  <c:v>7.7562340362620699</c:v>
                </c:pt>
                <c:pt idx="2464">
                  <c:v>7.7514722842236496</c:v>
                </c:pt>
                <c:pt idx="2465">
                  <c:v>7.7419565912122597</c:v>
                </c:pt>
                <c:pt idx="2466">
                  <c:v>7.7372122658918601</c:v>
                </c:pt>
                <c:pt idx="2467">
                  <c:v>7.7276889779311304</c:v>
                </c:pt>
                <c:pt idx="2468">
                  <c:v>7.7181885398921803</c:v>
                </c:pt>
                <c:pt idx="2469">
                  <c:v>7.7609578704209197</c:v>
                </c:pt>
                <c:pt idx="2470">
                  <c:v>7.7467164918940599</c:v>
                </c:pt>
                <c:pt idx="2471">
                  <c:v>7.7372371375301903</c:v>
                </c:pt>
                <c:pt idx="2472">
                  <c:v>7.7324831375301901</c:v>
                </c:pt>
                <c:pt idx="2473">
                  <c:v>7.7229751375301898</c:v>
                </c:pt>
                <c:pt idx="2474">
                  <c:v>7.7229693516506197</c:v>
                </c:pt>
                <c:pt idx="2475">
                  <c:v>7.7087131375301903</c:v>
                </c:pt>
                <c:pt idx="2476">
                  <c:v>7.7087035848076502</c:v>
                </c:pt>
                <c:pt idx="2477">
                  <c:v>7.7086406246276402</c:v>
                </c:pt>
                <c:pt idx="2478">
                  <c:v>7.69914229038607</c:v>
                </c:pt>
                <c:pt idx="2479">
                  <c:v>7.7085968976149797</c:v>
                </c:pt>
                <c:pt idx="2480">
                  <c:v>7.7180764365265198</c:v>
                </c:pt>
                <c:pt idx="2481">
                  <c:v>7.72744050450736</c:v>
                </c:pt>
                <c:pt idx="2482">
                  <c:v>7.71322442216377</c:v>
                </c:pt>
                <c:pt idx="2483">
                  <c:v>7.7131492273394802</c:v>
                </c:pt>
                <c:pt idx="2484">
                  <c:v>7.7084964196652699</c:v>
                </c:pt>
                <c:pt idx="2485">
                  <c:v>7.6752874071405603</c:v>
                </c:pt>
                <c:pt idx="2486">
                  <c:v>7.6942602909232596</c:v>
                </c:pt>
                <c:pt idx="2487">
                  <c:v>7.6894720732595099</c:v>
                </c:pt>
                <c:pt idx="2488">
                  <c:v>7.6942018084645696</c:v>
                </c:pt>
                <c:pt idx="2489">
                  <c:v>7.6941402184789398</c:v>
                </c:pt>
                <c:pt idx="2490">
                  <c:v>7.6894087969543596</c:v>
                </c:pt>
                <c:pt idx="2491">
                  <c:v>7.7036349773805703</c:v>
                </c:pt>
                <c:pt idx="2492">
                  <c:v>7.7130988114248904</c:v>
                </c:pt>
                <c:pt idx="2493">
                  <c:v>7.7178474428193304</c:v>
                </c:pt>
                <c:pt idx="2494">
                  <c:v>7.7131125731673702</c:v>
                </c:pt>
                <c:pt idx="2495">
                  <c:v>7.7084232528392898</c:v>
                </c:pt>
                <c:pt idx="2496">
                  <c:v>7.7275305732952004</c:v>
                </c:pt>
                <c:pt idx="2497">
                  <c:v>7.7610427823880697</c:v>
                </c:pt>
                <c:pt idx="2498">
                  <c:v>7.7659488790311997</c:v>
                </c:pt>
                <c:pt idx="2499">
                  <c:v>7.7708957641127103</c:v>
                </c:pt>
                <c:pt idx="2500">
                  <c:v>7.7661973442928698</c:v>
                </c:pt>
                <c:pt idx="2501">
                  <c:v>7.7710349681628301</c:v>
                </c:pt>
                <c:pt idx="2502">
                  <c:v>7.7710170297963703</c:v>
                </c:pt>
                <c:pt idx="2503">
                  <c:v>7.7614022485671299</c:v>
                </c:pt>
                <c:pt idx="2504">
                  <c:v>7.7662034018303903</c:v>
                </c:pt>
                <c:pt idx="2505">
                  <c:v>7.7565988178916001</c:v>
                </c:pt>
                <c:pt idx="2506">
                  <c:v>7.7517612006953698</c:v>
                </c:pt>
                <c:pt idx="2507">
                  <c:v>7.7231326219604899</c:v>
                </c:pt>
                <c:pt idx="2508">
                  <c:v>7.7751564705218197</c:v>
                </c:pt>
                <c:pt idx="2509">
                  <c:v>7.6609651873011799</c:v>
                </c:pt>
                <c:pt idx="2510">
                  <c:v>7.66552952294166</c:v>
                </c:pt>
                <c:pt idx="2511">
                  <c:v>7.6608694350333497</c:v>
                </c:pt>
                <c:pt idx="2512">
                  <c:v>7.6846037299043104</c:v>
                </c:pt>
                <c:pt idx="2513">
                  <c:v>7.6941783749280797</c:v>
                </c:pt>
                <c:pt idx="2514">
                  <c:v>7.6942469927300197</c:v>
                </c:pt>
                <c:pt idx="2515">
                  <c:v>7.7226737504828398</c:v>
                </c:pt>
                <c:pt idx="2516">
                  <c:v>7.7321739878263998</c:v>
                </c:pt>
                <c:pt idx="2517">
                  <c:v>7.7037709234084302</c:v>
                </c:pt>
                <c:pt idx="2518">
                  <c:v>7.7038011338307602</c:v>
                </c:pt>
                <c:pt idx="2519">
                  <c:v>7.6940559013141501</c:v>
                </c:pt>
                <c:pt idx="2520">
                  <c:v>7.7225034756158797</c:v>
                </c:pt>
                <c:pt idx="2521">
                  <c:v>7.7177031532215796</c:v>
                </c:pt>
                <c:pt idx="2522">
                  <c:v>7.7223988884420702</c:v>
                </c:pt>
                <c:pt idx="2523">
                  <c:v>7.7033603945135098</c:v>
                </c:pt>
                <c:pt idx="2524">
                  <c:v>7.7128250739158304</c:v>
                </c:pt>
                <c:pt idx="2525">
                  <c:v>7.7173939152540996</c:v>
                </c:pt>
                <c:pt idx="2526">
                  <c:v>7.7792342736487496</c:v>
                </c:pt>
                <c:pt idx="2527">
                  <c:v>7.7743304173105701</c:v>
                </c:pt>
                <c:pt idx="2528">
                  <c:v>7.7839262211404403</c:v>
                </c:pt>
                <c:pt idx="2529">
                  <c:v>7.7980879988113196</c:v>
                </c:pt>
                <c:pt idx="2530">
                  <c:v>7.8311628750497499</c:v>
                </c:pt>
                <c:pt idx="2531">
                  <c:v>7.8075185522741499</c:v>
                </c:pt>
                <c:pt idx="2532">
                  <c:v>7.8503415274123904</c:v>
                </c:pt>
                <c:pt idx="2533">
                  <c:v>7.8312913634584902</c:v>
                </c:pt>
                <c:pt idx="2534">
                  <c:v>7.8455277696341703</c:v>
                </c:pt>
                <c:pt idx="2535">
                  <c:v>7.8784250035146002</c:v>
                </c:pt>
                <c:pt idx="2536">
                  <c:v>7.9017342053889204</c:v>
                </c:pt>
                <c:pt idx="2537">
                  <c:v>7.8364243992767202</c:v>
                </c:pt>
                <c:pt idx="2538">
                  <c:v>7.8132992661731704</c:v>
                </c:pt>
                <c:pt idx="2539">
                  <c:v>7.8039719521037201</c:v>
                </c:pt>
                <c:pt idx="2540">
                  <c:v>7.7993352022050102</c:v>
                </c:pt>
                <c:pt idx="2541">
                  <c:v>7.7900663175228404</c:v>
                </c:pt>
                <c:pt idx="2542">
                  <c:v>7.7900465130784502</c:v>
                </c:pt>
                <c:pt idx="2543">
                  <c:v>7.7899119384464202</c:v>
                </c:pt>
                <c:pt idx="2544">
                  <c:v>7.7994038739516496</c:v>
                </c:pt>
                <c:pt idx="2545">
                  <c:v>7.8136792975820697</c:v>
                </c:pt>
                <c:pt idx="2546">
                  <c:v>7.8232007181568104</c:v>
                </c:pt>
                <c:pt idx="2547">
                  <c:v>7.8137284759973804</c:v>
                </c:pt>
                <c:pt idx="2548">
                  <c:v>7.8089878994415098</c:v>
                </c:pt>
                <c:pt idx="2549">
                  <c:v>7.8042303241012503</c:v>
                </c:pt>
                <c:pt idx="2550">
                  <c:v>7.7948075998934598</c:v>
                </c:pt>
                <c:pt idx="2551">
                  <c:v>7.7901597313819</c:v>
                </c:pt>
                <c:pt idx="2552">
                  <c:v>7.7807273220011597</c:v>
                </c:pt>
                <c:pt idx="2553">
                  <c:v>7.7712827095452601</c:v>
                </c:pt>
                <c:pt idx="2554">
                  <c:v>7.7665022001522397</c:v>
                </c:pt>
                <c:pt idx="2555">
                  <c:v>7.7711367160610401</c:v>
                </c:pt>
                <c:pt idx="2556">
                  <c:v>7.77112678586324</c:v>
                </c:pt>
                <c:pt idx="2557">
                  <c:v>7.7663762971148804</c:v>
                </c:pt>
                <c:pt idx="2558">
                  <c:v>7.76164215451477</c:v>
                </c:pt>
                <c:pt idx="2559">
                  <c:v>7.7568980894047703</c:v>
                </c:pt>
                <c:pt idx="2560">
                  <c:v>7.7521306503857002</c:v>
                </c:pt>
                <c:pt idx="2561">
                  <c:v>7.7378458893597299</c:v>
                </c:pt>
                <c:pt idx="2562">
                  <c:v>7.7283145419746297</c:v>
                </c:pt>
                <c:pt idx="2563">
                  <c:v>7.7282721119971898</c:v>
                </c:pt>
                <c:pt idx="2564">
                  <c:v>7.7282290535664799</c:v>
                </c:pt>
                <c:pt idx="2565">
                  <c:v>7.70916194850611</c:v>
                </c:pt>
                <c:pt idx="2566">
                  <c:v>7.6900994973044101</c:v>
                </c:pt>
                <c:pt idx="2567">
                  <c:v>7.6900700703429701</c:v>
                </c:pt>
                <c:pt idx="2568">
                  <c:v>7.6853196739691398</c:v>
                </c:pt>
                <c:pt idx="2569">
                  <c:v>7.6805869565249401</c:v>
                </c:pt>
                <c:pt idx="2570">
                  <c:v>7.7234490224677996</c:v>
                </c:pt>
                <c:pt idx="2571">
                  <c:v>7.7376781437428903</c:v>
                </c:pt>
                <c:pt idx="2572">
                  <c:v>7.7377801119971901</c:v>
                </c:pt>
                <c:pt idx="2573">
                  <c:v>7.70453110635294</c:v>
                </c:pt>
                <c:pt idx="2574">
                  <c:v>7.6760269378506703</c:v>
                </c:pt>
                <c:pt idx="2575">
                  <c:v>7.6807908597929098</c:v>
                </c:pt>
                <c:pt idx="2576">
                  <c:v>7.68075472586139</c:v>
                </c:pt>
                <c:pt idx="2577">
                  <c:v>7.6712531063529399</c:v>
                </c:pt>
                <c:pt idx="2578">
                  <c:v>7.6664531432097398</c:v>
                </c:pt>
                <c:pt idx="2579">
                  <c:v>7.6569261612790598</c:v>
                </c:pt>
                <c:pt idx="2580">
                  <c:v>7.6521461514460603</c:v>
                </c:pt>
                <c:pt idx="2581">
                  <c:v>7.6378546250908101</c:v>
                </c:pt>
                <c:pt idx="2582">
                  <c:v>7.6283367912513302</c:v>
                </c:pt>
                <c:pt idx="2583">
                  <c:v>7.6283037251585402</c:v>
                </c:pt>
                <c:pt idx="2584">
                  <c:v>7.6330514973044101</c:v>
                </c:pt>
                <c:pt idx="2585">
                  <c:v>7.6377724666539102</c:v>
                </c:pt>
                <c:pt idx="2586">
                  <c:v>7.6377951254323104</c:v>
                </c:pt>
                <c:pt idx="2587">
                  <c:v>7.6377596992367804</c:v>
                </c:pt>
                <c:pt idx="2588">
                  <c:v>7.6472615758537197</c:v>
                </c:pt>
                <c:pt idx="2589">
                  <c:v>7.67103882459174</c:v>
                </c:pt>
                <c:pt idx="2590">
                  <c:v>7.6567075514915297</c:v>
                </c:pt>
                <c:pt idx="2591">
                  <c:v>7.6613949407653497</c:v>
                </c:pt>
                <c:pt idx="2592">
                  <c:v>7.6614287509661603</c:v>
                </c:pt>
                <c:pt idx="2593">
                  <c:v>7.6851953039790901</c:v>
                </c:pt>
                <c:pt idx="2594">
                  <c:v>7.6660858392537499</c:v>
                </c:pt>
                <c:pt idx="2595">
                  <c:v>7.6756352986857603</c:v>
                </c:pt>
                <c:pt idx="2596">
                  <c:v>7.68977043337041</c:v>
                </c:pt>
                <c:pt idx="2597">
                  <c:v>7.6850386978104099</c:v>
                </c:pt>
                <c:pt idx="2598">
                  <c:v>7.6850528349373102</c:v>
                </c:pt>
                <c:pt idx="2599">
                  <c:v>7.6802684235622598</c:v>
                </c:pt>
                <c:pt idx="2600">
                  <c:v>7.7087983304866201</c:v>
                </c:pt>
                <c:pt idx="2601">
                  <c:v>7.6802128622168597</c:v>
                </c:pt>
                <c:pt idx="2602">
                  <c:v>7.7324988949872404</c:v>
                </c:pt>
                <c:pt idx="2603">
                  <c:v>7.7276990289332197</c:v>
                </c:pt>
                <c:pt idx="2604">
                  <c:v>7.7229238464584</c:v>
                </c:pt>
                <c:pt idx="2605">
                  <c:v>7.7133871740128397</c:v>
                </c:pt>
                <c:pt idx="2606">
                  <c:v>7.7133623350605598</c:v>
                </c:pt>
                <c:pt idx="2607">
                  <c:v>7.7180667972867099</c:v>
                </c:pt>
                <c:pt idx="2608">
                  <c:v>7.7418196918392699</c:v>
                </c:pt>
                <c:pt idx="2609">
                  <c:v>7.7322680538604098</c:v>
                </c:pt>
                <c:pt idx="2610">
                  <c:v>7.7750011016576899</c:v>
                </c:pt>
                <c:pt idx="2611">
                  <c:v>7.7512105045073598</c:v>
                </c:pt>
                <c:pt idx="2612">
                  <c:v>7.7891687855236498</c:v>
                </c:pt>
                <c:pt idx="2613">
                  <c:v>7.7986728894501596</c:v>
                </c:pt>
                <c:pt idx="2614">
                  <c:v>7.7891327587701404</c:v>
                </c:pt>
                <c:pt idx="2615">
                  <c:v>7.7939416151877001</c:v>
                </c:pt>
                <c:pt idx="2616">
                  <c:v>7.77966630576997</c:v>
                </c:pt>
                <c:pt idx="2617">
                  <c:v>7.7797018261969599</c:v>
                </c:pt>
                <c:pt idx="2618">
                  <c:v>7.7749955149042602</c:v>
                </c:pt>
                <c:pt idx="2619">
                  <c:v>7.7654737998313497</c:v>
                </c:pt>
                <c:pt idx="2620">
                  <c:v>7.7512139234889998</c:v>
                </c:pt>
                <c:pt idx="2621">
                  <c:v>7.7321884700262</c:v>
                </c:pt>
                <c:pt idx="2622">
                  <c:v>7.73694419551728</c:v>
                </c:pt>
                <c:pt idx="2623">
                  <c:v>7.7179191993557996</c:v>
                </c:pt>
                <c:pt idx="2624">
                  <c:v>7.7654176151877001</c:v>
                </c:pt>
                <c:pt idx="2625">
                  <c:v>7.7654004132094299</c:v>
                </c:pt>
                <c:pt idx="2626">
                  <c:v>7.79866029257024</c:v>
                </c:pt>
                <c:pt idx="2627">
                  <c:v>7.8081401496394198</c:v>
                </c:pt>
                <c:pt idx="2628">
                  <c:v>7.7796098708252304</c:v>
                </c:pt>
                <c:pt idx="2629">
                  <c:v>7.8033245723146702</c:v>
                </c:pt>
                <c:pt idx="2630">
                  <c:v>7.7938210251865501</c:v>
                </c:pt>
                <c:pt idx="2631">
                  <c:v>7.8556260850676098</c:v>
                </c:pt>
                <c:pt idx="2632">
                  <c:v>7.8223308309075898</c:v>
                </c:pt>
                <c:pt idx="2633">
                  <c:v>7.7986485725119596</c:v>
                </c:pt>
                <c:pt idx="2634">
                  <c:v>7.8365093661573102</c:v>
                </c:pt>
                <c:pt idx="2635">
                  <c:v>7.8126277645597302</c:v>
                </c:pt>
                <c:pt idx="2636">
                  <c:v>7.8785175385782704</c:v>
                </c:pt>
                <c:pt idx="2637">
                  <c:v>7.8365364972862404</c:v>
                </c:pt>
                <c:pt idx="2638">
                  <c:v>7.8132639056138702</c:v>
                </c:pt>
                <c:pt idx="2639">
                  <c:v>7.7992484352779803</c:v>
                </c:pt>
                <c:pt idx="2640">
                  <c:v>7.7946102032663198</c:v>
                </c:pt>
                <c:pt idx="2641">
                  <c:v>7.7898598281125704</c:v>
                </c:pt>
                <c:pt idx="2642">
                  <c:v>7.7897550832538096</c:v>
                </c:pt>
                <c:pt idx="2643">
                  <c:v>7.7849913150633796</c:v>
                </c:pt>
                <c:pt idx="2644">
                  <c:v>7.7849620354053499</c:v>
                </c:pt>
                <c:pt idx="2645">
                  <c:v>7.7946069933726498</c:v>
                </c:pt>
                <c:pt idx="2646">
                  <c:v>7.7948769378506704</c:v>
                </c:pt>
                <c:pt idx="2647">
                  <c:v>7.7808003710046201</c:v>
                </c:pt>
                <c:pt idx="2648">
                  <c:v>7.77137605405931</c:v>
                </c:pt>
                <c:pt idx="2649">
                  <c:v>7.7618982102642402</c:v>
                </c:pt>
                <c:pt idx="2650">
                  <c:v>7.7571474609956699</c:v>
                </c:pt>
                <c:pt idx="2651">
                  <c:v>7.7571609337496001</c:v>
                </c:pt>
                <c:pt idx="2652">
                  <c:v>7.7524136081071902</c:v>
                </c:pt>
                <c:pt idx="2653">
                  <c:v>7.7428586866052598</c:v>
                </c:pt>
                <c:pt idx="2654">
                  <c:v>7.7428486350916899</c:v>
                </c:pt>
                <c:pt idx="2655">
                  <c:v>7.7380645052149903</c:v>
                </c:pt>
                <c:pt idx="2656">
                  <c:v>7.7332603710046204</c:v>
                </c:pt>
                <c:pt idx="2657">
                  <c:v>7.7284863461227902</c:v>
                </c:pt>
                <c:pt idx="2658">
                  <c:v>7.7284298461762502</c:v>
                </c:pt>
                <c:pt idx="2659">
                  <c:v>7.72839344898932</c:v>
                </c:pt>
                <c:pt idx="2660">
                  <c:v>7.7047055800725897</c:v>
                </c:pt>
                <c:pt idx="2661">
                  <c:v>7.6902422259422503</c:v>
                </c:pt>
                <c:pt idx="2662">
                  <c:v>7.6998001179603799</c:v>
                </c:pt>
                <c:pt idx="2663">
                  <c:v>7.6664304146257098</c:v>
                </c:pt>
                <c:pt idx="2664">
                  <c:v>7.66645538518023</c:v>
                </c:pt>
                <c:pt idx="2665">
                  <c:v>7.6759483526365102</c:v>
                </c:pt>
                <c:pt idx="2666">
                  <c:v>7.6807136216625196</c:v>
                </c:pt>
                <c:pt idx="2667">
                  <c:v>7.6663469125778398</c:v>
                </c:pt>
                <c:pt idx="2668">
                  <c:v>7.6567854512344402</c:v>
                </c:pt>
                <c:pt idx="2669">
                  <c:v>7.6567670915994404</c:v>
                </c:pt>
                <c:pt idx="2670">
                  <c:v>7.64742339324774</c:v>
                </c:pt>
                <c:pt idx="2671">
                  <c:v>7.6758741259390799</c:v>
                </c:pt>
                <c:pt idx="2672">
                  <c:v>7.6759844623998497</c:v>
                </c:pt>
                <c:pt idx="2673">
                  <c:v>7.6427681645626304</c:v>
                </c:pt>
                <c:pt idx="2674">
                  <c:v>7.6427355049712098</c:v>
                </c:pt>
                <c:pt idx="2675">
                  <c:v>7.6379465925664096</c:v>
                </c:pt>
                <c:pt idx="2676">
                  <c:v>7.6474305412669299</c:v>
                </c:pt>
                <c:pt idx="2677">
                  <c:v>7.6522448519035002</c:v>
                </c:pt>
                <c:pt idx="2678">
                  <c:v>7.6759180859692604</c:v>
                </c:pt>
                <c:pt idx="2679">
                  <c:v>7.68542250117466</c:v>
                </c:pt>
                <c:pt idx="2680">
                  <c:v>7.6712476799904099</c:v>
                </c:pt>
                <c:pt idx="2681">
                  <c:v>7.6617104102322902</c:v>
                </c:pt>
                <c:pt idx="2682">
                  <c:v>7.6379060755536097</c:v>
                </c:pt>
                <c:pt idx="2683">
                  <c:v>7.6473957535170598</c:v>
                </c:pt>
                <c:pt idx="2684">
                  <c:v>7.6616262496351002</c:v>
                </c:pt>
                <c:pt idx="2685">
                  <c:v>7.6711319415115904</c:v>
                </c:pt>
                <c:pt idx="2686">
                  <c:v>7.6901067562367098</c:v>
                </c:pt>
                <c:pt idx="2687">
                  <c:v>7.6805650347974197</c:v>
                </c:pt>
                <c:pt idx="2688">
                  <c:v>7.7091360517840997</c:v>
                </c:pt>
                <c:pt idx="2689">
                  <c:v>7.7091686955195202</c:v>
                </c:pt>
                <c:pt idx="2690">
                  <c:v>7.7043955046487902</c:v>
                </c:pt>
                <c:pt idx="2691">
                  <c:v>7.7138430347974198</c:v>
                </c:pt>
                <c:pt idx="2692">
                  <c:v>7.70431316744589</c:v>
                </c:pt>
                <c:pt idx="2693">
                  <c:v>7.7280299376242496</c:v>
                </c:pt>
                <c:pt idx="2694">
                  <c:v>7.7232438502993004</c:v>
                </c:pt>
                <c:pt idx="2695">
                  <c:v>7.7184795101062003</c:v>
                </c:pt>
                <c:pt idx="2696">
                  <c:v>7.7803119701464798</c:v>
                </c:pt>
                <c:pt idx="2697">
                  <c:v>7.7755031609516898</c:v>
                </c:pt>
                <c:pt idx="2698">
                  <c:v>7.7707071493158901</c:v>
                </c:pt>
                <c:pt idx="2699">
                  <c:v>7.7849595804542497</c:v>
                </c:pt>
                <c:pt idx="2700">
                  <c:v>7.7754494475312397</c:v>
                </c:pt>
                <c:pt idx="2701">
                  <c:v>7.7753691072821196</c:v>
                </c:pt>
                <c:pt idx="2702">
                  <c:v>7.7943473238475001</c:v>
                </c:pt>
                <c:pt idx="2703">
                  <c:v>7.7895685853375198</c:v>
                </c:pt>
                <c:pt idx="2704">
                  <c:v>7.8085371735689799</c:v>
                </c:pt>
                <c:pt idx="2705">
                  <c:v>7.8132193482394001</c:v>
                </c:pt>
                <c:pt idx="2706">
                  <c:v>7.8416746514393401</c:v>
                </c:pt>
                <c:pt idx="2707">
                  <c:v>7.8701967955408199</c:v>
                </c:pt>
                <c:pt idx="2708">
                  <c:v>7.7988969773567698</c:v>
                </c:pt>
                <c:pt idx="2709">
                  <c:v>7.8606759516666997</c:v>
                </c:pt>
                <c:pt idx="2710">
                  <c:v>7.8083536663053303</c:v>
                </c:pt>
                <c:pt idx="2711">
                  <c:v>7.8320920732595098</c:v>
                </c:pt>
                <c:pt idx="2712">
                  <c:v>7.8225901670226801</c:v>
                </c:pt>
                <c:pt idx="2713">
                  <c:v>7.8035912691238698</c:v>
                </c:pt>
                <c:pt idx="2714">
                  <c:v>7.8320865582356003</c:v>
                </c:pt>
                <c:pt idx="2715">
                  <c:v>7.8083342924800396</c:v>
                </c:pt>
                <c:pt idx="2716">
                  <c:v>7.80354874138163</c:v>
                </c:pt>
                <c:pt idx="2717">
                  <c:v>7.8083491348479104</c:v>
                </c:pt>
                <c:pt idx="2718">
                  <c:v>7.8083204279038201</c:v>
                </c:pt>
                <c:pt idx="2719">
                  <c:v>7.8178819465856897</c:v>
                </c:pt>
                <c:pt idx="2720">
                  <c:v>7.8462949136876503</c:v>
                </c:pt>
                <c:pt idx="2721">
                  <c:v>7.8273774001495404</c:v>
                </c:pt>
                <c:pt idx="2722">
                  <c:v>7.7940832691238704</c:v>
                </c:pt>
                <c:pt idx="2723">
                  <c:v>7.7988218055038496</c:v>
                </c:pt>
                <c:pt idx="2724">
                  <c:v>7.8131053826388301</c:v>
                </c:pt>
                <c:pt idx="2725">
                  <c:v>7.7941097253139802</c:v>
                </c:pt>
                <c:pt idx="2726">
                  <c:v>7.8131295837313903</c:v>
                </c:pt>
                <c:pt idx="2727">
                  <c:v>7.8465390771851604</c:v>
                </c:pt>
                <c:pt idx="2728">
                  <c:v>7.8465729608370598</c:v>
                </c:pt>
                <c:pt idx="2729">
                  <c:v>7.8371028053810203</c:v>
                </c:pt>
                <c:pt idx="2730">
                  <c:v>7.8085428667274899</c:v>
                </c:pt>
                <c:pt idx="2731">
                  <c:v>7.7990594658658701</c:v>
                </c:pt>
                <c:pt idx="2732">
                  <c:v>7.7942978961354301</c:v>
                </c:pt>
                <c:pt idx="2733">
                  <c:v>7.76569664980798</c:v>
                </c:pt>
                <c:pt idx="2734">
                  <c:v>7.7988161348023297</c:v>
                </c:pt>
                <c:pt idx="2735">
                  <c:v>7.8034494871504503</c:v>
                </c:pt>
                <c:pt idx="2736">
                  <c:v>7.8410769395460598</c:v>
                </c:pt>
                <c:pt idx="2737">
                  <c:v>7.81306505450166</c:v>
                </c:pt>
                <c:pt idx="2738">
                  <c:v>7.7990842921946104</c:v>
                </c:pt>
                <c:pt idx="2739">
                  <c:v>7.7897814635484002</c:v>
                </c:pt>
                <c:pt idx="2740">
                  <c:v>7.7850327147432301</c:v>
                </c:pt>
                <c:pt idx="2741">
                  <c:v>7.7802538357369304</c:v>
                </c:pt>
                <c:pt idx="2742">
                  <c:v>7.77544733280034</c:v>
                </c:pt>
                <c:pt idx="2743">
                  <c:v>7.7707579473836699</c:v>
                </c:pt>
                <c:pt idx="2744">
                  <c:v>7.7992115135360498</c:v>
                </c:pt>
                <c:pt idx="2745">
                  <c:v>7.7946106298034303</c:v>
                </c:pt>
                <c:pt idx="2746">
                  <c:v>7.78057497129533</c:v>
                </c:pt>
                <c:pt idx="2747">
                  <c:v>7.7710702776512699</c:v>
                </c:pt>
                <c:pt idx="2748">
                  <c:v>7.7616598154893497</c:v>
                </c:pt>
                <c:pt idx="2749">
                  <c:v>7.7569014494142596</c:v>
                </c:pt>
                <c:pt idx="2750">
                  <c:v>7.7474075865429599</c:v>
                </c:pt>
                <c:pt idx="2751">
                  <c:v>7.7426429837871904</c:v>
                </c:pt>
                <c:pt idx="2752">
                  <c:v>7.7332605633621601</c:v>
                </c:pt>
                <c:pt idx="2753">
                  <c:v>7.7331784265587098</c:v>
                </c:pt>
                <c:pt idx="2754">
                  <c:v>7.7330740078511297</c:v>
                </c:pt>
                <c:pt idx="2755">
                  <c:v>7.7283063604642699</c:v>
                </c:pt>
                <c:pt idx="2756">
                  <c:v>7.7283840635298802</c:v>
                </c:pt>
                <c:pt idx="2757">
                  <c:v>7.7235653982160102</c:v>
                </c:pt>
                <c:pt idx="2758">
                  <c:v>7.7235053262173903</c:v>
                </c:pt>
                <c:pt idx="2759">
                  <c:v>7.7092938278698204</c:v>
                </c:pt>
                <c:pt idx="2760">
                  <c:v>7.7092124128965001</c:v>
                </c:pt>
                <c:pt idx="2761">
                  <c:v>7.7043477417410298</c:v>
                </c:pt>
                <c:pt idx="2762">
                  <c:v>7.69945404119815</c:v>
                </c:pt>
                <c:pt idx="2763">
                  <c:v>7.6519050561707402</c:v>
                </c:pt>
                <c:pt idx="2764">
                  <c:v>7.6756637475002503</c:v>
                </c:pt>
                <c:pt idx="2765">
                  <c:v>7.6756142410648396</c:v>
                </c:pt>
                <c:pt idx="2766">
                  <c:v>7.6756083098767602</c:v>
                </c:pt>
                <c:pt idx="2767">
                  <c:v>7.6849997057406298</c:v>
                </c:pt>
                <c:pt idx="2768">
                  <c:v>7.6850075965799096</c:v>
                </c:pt>
                <c:pt idx="2769">
                  <c:v>7.6943170694050202</c:v>
                </c:pt>
                <c:pt idx="2770">
                  <c:v>7.6659025781173202</c:v>
                </c:pt>
                <c:pt idx="2771">
                  <c:v>7.6564699063668398</c:v>
                </c:pt>
                <c:pt idx="2772">
                  <c:v>7.6850861711522498</c:v>
                </c:pt>
                <c:pt idx="2773">
                  <c:v>7.6423581415130997</c:v>
                </c:pt>
                <c:pt idx="2774">
                  <c:v>7.6376301241925004</c:v>
                </c:pt>
                <c:pt idx="2775">
                  <c:v>7.6566151851838704</c:v>
                </c:pt>
                <c:pt idx="2776">
                  <c:v>7.6661177447594699</c:v>
                </c:pt>
                <c:pt idx="2777">
                  <c:v>7.68980317977383</c:v>
                </c:pt>
                <c:pt idx="2778">
                  <c:v>7.7136292865693896</c:v>
                </c:pt>
                <c:pt idx="2779">
                  <c:v>7.7374583174711997</c:v>
                </c:pt>
                <c:pt idx="2780">
                  <c:v>7.7565034635484</c:v>
                </c:pt>
                <c:pt idx="2781">
                  <c:v>7.7660299505377504</c:v>
                </c:pt>
                <c:pt idx="2782">
                  <c:v>7.7612559865511699</c:v>
                </c:pt>
                <c:pt idx="2783">
                  <c:v>7.7517273473803101</c:v>
                </c:pt>
                <c:pt idx="2784">
                  <c:v>7.7659525946808703</c:v>
                </c:pt>
                <c:pt idx="2785">
                  <c:v>7.7707861022107299</c:v>
                </c:pt>
                <c:pt idx="2786">
                  <c:v>7.7707003862746502</c:v>
                </c:pt>
                <c:pt idx="2787">
                  <c:v>7.7707602685354296</c:v>
                </c:pt>
                <c:pt idx="2788">
                  <c:v>7.7754601264951999</c:v>
                </c:pt>
                <c:pt idx="2789">
                  <c:v>7.7945126573672399</c:v>
                </c:pt>
                <c:pt idx="2790">
                  <c:v>7.7992127887793297</c:v>
                </c:pt>
                <c:pt idx="2791">
                  <c:v>7.8086888753052399</c:v>
                </c:pt>
                <c:pt idx="2792">
                  <c:v>7.8325040154954904</c:v>
                </c:pt>
                <c:pt idx="2793">
                  <c:v>7.8277703824751503</c:v>
                </c:pt>
                <c:pt idx="2794">
                  <c:v>7.8420913121328102</c:v>
                </c:pt>
                <c:pt idx="2795">
                  <c:v>7.8420187172897897</c:v>
                </c:pt>
                <c:pt idx="2796">
                  <c:v>7.81830648170045</c:v>
                </c:pt>
                <c:pt idx="2797">
                  <c:v>7.8277508790311998</c:v>
                </c:pt>
                <c:pt idx="2798">
                  <c:v>7.8087167663235997</c:v>
                </c:pt>
                <c:pt idx="2799">
                  <c:v>7.8323375484854703</c:v>
                </c:pt>
                <c:pt idx="2800">
                  <c:v>7.8465788876748803</c:v>
                </c:pt>
                <c:pt idx="2801">
                  <c:v>7.8657385859982796</c:v>
                </c:pt>
                <c:pt idx="2802">
                  <c:v>7.9703794923624702</c:v>
                </c:pt>
                <c:pt idx="2803">
                  <c:v>7.9800865830557104</c:v>
                </c:pt>
                <c:pt idx="2804">
                  <c:v>7.9943845534556797</c:v>
                </c:pt>
                <c:pt idx="2805">
                  <c:v>7.9563875324403499</c:v>
                </c:pt>
                <c:pt idx="2806">
                  <c:v>7.96116808894178</c:v>
                </c:pt>
                <c:pt idx="2807">
                  <c:v>7.99439561335861</c:v>
                </c:pt>
                <c:pt idx="2808">
                  <c:v>7.9849332045757304</c:v>
                </c:pt>
                <c:pt idx="2809">
                  <c:v>7.97068215984965</c:v>
                </c:pt>
                <c:pt idx="2810">
                  <c:v>7.9373123860089798</c:v>
                </c:pt>
                <c:pt idx="2811">
                  <c:v>7.9657552705018198</c:v>
                </c:pt>
                <c:pt idx="2812">
                  <c:v>8.0134077685179594</c:v>
                </c:pt>
                <c:pt idx="2813">
                  <c:v>7.9991446595838802</c:v>
                </c:pt>
                <c:pt idx="2814">
                  <c:v>8.0134403280431599</c:v>
                </c:pt>
                <c:pt idx="2815">
                  <c:v>8.0229024989666708</c:v>
                </c:pt>
                <c:pt idx="2816">
                  <c:v>8.0419728122090692</c:v>
                </c:pt>
                <c:pt idx="2817">
                  <c:v>8.0467472987321198</c:v>
                </c:pt>
                <c:pt idx="2818">
                  <c:v>8.0277541106871109</c:v>
                </c:pt>
                <c:pt idx="2819">
                  <c:v>8.0419921598496504</c:v>
                </c:pt>
                <c:pt idx="2820">
                  <c:v>8.0372862767521003</c:v>
                </c:pt>
                <c:pt idx="2821">
                  <c:v>8.0230016216625195</c:v>
                </c:pt>
                <c:pt idx="2822">
                  <c:v>8.0182317222378607</c:v>
                </c:pt>
                <c:pt idx="2823">
                  <c:v>8.0134271655656999</c:v>
                </c:pt>
                <c:pt idx="2824">
                  <c:v>8.0133709665896902</c:v>
                </c:pt>
                <c:pt idx="2825">
                  <c:v>7.9657684842594403</c:v>
                </c:pt>
                <c:pt idx="2826">
                  <c:v>7.9658551395177604</c:v>
                </c:pt>
                <c:pt idx="2827">
                  <c:v>7.9468268193346798</c:v>
                </c:pt>
                <c:pt idx="2828">
                  <c:v>7.9277556179301696</c:v>
                </c:pt>
                <c:pt idx="2829">
                  <c:v>7.9087660839815896</c:v>
                </c:pt>
                <c:pt idx="2830">
                  <c:v>7.8801793196225898</c:v>
                </c:pt>
                <c:pt idx="2831">
                  <c:v>7.8323397599275202</c:v>
                </c:pt>
                <c:pt idx="2832">
                  <c:v>7.7941702888139996</c:v>
                </c:pt>
                <c:pt idx="2833">
                  <c:v>7.78450863975596</c:v>
                </c:pt>
                <c:pt idx="2834">
                  <c:v>7.8411530939996901</c:v>
                </c:pt>
                <c:pt idx="2835">
                  <c:v>7.8130888303611998</c:v>
                </c:pt>
                <c:pt idx="2836">
                  <c:v>7.7900054092282396</c:v>
                </c:pt>
                <c:pt idx="2837">
                  <c:v>7.7713548729269197</c:v>
                </c:pt>
                <c:pt idx="2838">
                  <c:v>7.7619586594260799</c:v>
                </c:pt>
                <c:pt idx="2839">
                  <c:v>7.7571824899765698</c:v>
                </c:pt>
                <c:pt idx="2840">
                  <c:v>7.7523758486738403</c:v>
                </c:pt>
                <c:pt idx="2841">
                  <c:v>7.7476041115643604</c:v>
                </c:pt>
                <c:pt idx="2842">
                  <c:v>7.7711980480630496</c:v>
                </c:pt>
                <c:pt idx="2843">
                  <c:v>7.7665679262139298</c:v>
                </c:pt>
                <c:pt idx="2844">
                  <c:v>7.7619382656473199</c:v>
                </c:pt>
                <c:pt idx="2845">
                  <c:v>7.7525858416505198</c:v>
                </c:pt>
                <c:pt idx="2846">
                  <c:v>7.7479166896142297</c:v>
                </c:pt>
                <c:pt idx="2847">
                  <c:v>7.7384393261115898</c:v>
                </c:pt>
                <c:pt idx="2848">
                  <c:v>7.7384393261115898</c:v>
                </c:pt>
                <c:pt idx="2849">
                  <c:v>7.7336751098589502</c:v>
                </c:pt>
                <c:pt idx="2850">
                  <c:v>7.7288802857211101</c:v>
                </c:pt>
                <c:pt idx="2851">
                  <c:v>7.7193078416505196</c:v>
                </c:pt>
                <c:pt idx="2852">
                  <c:v>7.7192671669563104</c:v>
                </c:pt>
                <c:pt idx="2853">
                  <c:v>7.7145030085191602</c:v>
                </c:pt>
                <c:pt idx="2854">
                  <c:v>7.7097016438390904</c:v>
                </c:pt>
                <c:pt idx="2855">
                  <c:v>7.70490376697194</c:v>
                </c:pt>
                <c:pt idx="2856">
                  <c:v>7.7051577333805099</c:v>
                </c:pt>
                <c:pt idx="2857">
                  <c:v>7.7000925253994996</c:v>
                </c:pt>
                <c:pt idx="2858">
                  <c:v>7.7000790309829696</c:v>
                </c:pt>
                <c:pt idx="2859">
                  <c:v>7.6905508576437303</c:v>
                </c:pt>
                <c:pt idx="2860">
                  <c:v>7.69049043621665</c:v>
                </c:pt>
                <c:pt idx="2861">
                  <c:v>7.6856699524145196</c:v>
                </c:pt>
                <c:pt idx="2862">
                  <c:v>7.6665570344296103</c:v>
                </c:pt>
                <c:pt idx="2863">
                  <c:v>7.6475140786688804</c:v>
                </c:pt>
                <c:pt idx="2864">
                  <c:v>7.6522053741439704</c:v>
                </c:pt>
                <c:pt idx="2865">
                  <c:v>7.6569132511738003</c:v>
                </c:pt>
                <c:pt idx="2866">
                  <c:v>7.6568395472832398</c:v>
                </c:pt>
                <c:pt idx="2867">
                  <c:v>7.6520037292858598</c:v>
                </c:pt>
                <c:pt idx="2868">
                  <c:v>7.6472103040803896</c:v>
                </c:pt>
                <c:pt idx="2869">
                  <c:v>7.6376738229342704</c:v>
                </c:pt>
                <c:pt idx="2870">
                  <c:v>7.6424914098233296</c:v>
                </c:pt>
                <c:pt idx="2871">
                  <c:v>7.6331993198959101</c:v>
                </c:pt>
                <c:pt idx="2872">
                  <c:v>7.6663645819893897</c:v>
                </c:pt>
                <c:pt idx="2873">
                  <c:v>7.6187194677738796</c:v>
                </c:pt>
                <c:pt idx="2874">
                  <c:v>7.6330810535386702</c:v>
                </c:pt>
                <c:pt idx="2875">
                  <c:v>7.6757146163279204</c:v>
                </c:pt>
                <c:pt idx="2876">
                  <c:v>7.6851684147609101</c:v>
                </c:pt>
                <c:pt idx="2877">
                  <c:v>7.6946006040551502</c:v>
                </c:pt>
                <c:pt idx="2878">
                  <c:v>7.7231209352557304</c:v>
                </c:pt>
                <c:pt idx="2879">
                  <c:v>7.7088272222421796</c:v>
                </c:pt>
                <c:pt idx="2880">
                  <c:v>7.7041452622539204</c:v>
                </c:pt>
                <c:pt idx="2881">
                  <c:v>7.7134741761549597</c:v>
                </c:pt>
                <c:pt idx="2882">
                  <c:v>7.72288154034025</c:v>
                </c:pt>
                <c:pt idx="2883">
                  <c:v>7.7420416985134999</c:v>
                </c:pt>
                <c:pt idx="2884">
                  <c:v>7.7181699995831297</c:v>
                </c:pt>
                <c:pt idx="2885">
                  <c:v>7.7372210377814099</c:v>
                </c:pt>
                <c:pt idx="2886">
                  <c:v>7.7372441761549604</c:v>
                </c:pt>
                <c:pt idx="2887">
                  <c:v>7.7324342046702004</c:v>
                </c:pt>
                <c:pt idx="2888">
                  <c:v>7.7467845947866998</c:v>
                </c:pt>
                <c:pt idx="2889">
                  <c:v>7.7418975403402497</c:v>
                </c:pt>
                <c:pt idx="2890">
                  <c:v>7.7610007437006399</c:v>
                </c:pt>
                <c:pt idx="2891">
                  <c:v>7.7989182088790097</c:v>
                </c:pt>
                <c:pt idx="2892">
                  <c:v>7.7943236275876098</c:v>
                </c:pt>
                <c:pt idx="2893">
                  <c:v>7.7943918561119698</c:v>
                </c:pt>
                <c:pt idx="2894">
                  <c:v>7.7943528434424802</c:v>
                </c:pt>
                <c:pt idx="2895">
                  <c:v>7.7942459016782202</c:v>
                </c:pt>
                <c:pt idx="2896">
                  <c:v>7.9225829832649701</c:v>
                </c:pt>
                <c:pt idx="2897">
                  <c:v>7.9512762604248799</c:v>
                </c:pt>
                <c:pt idx="2898">
                  <c:v>7.9514833703862804</c:v>
                </c:pt>
                <c:pt idx="2899">
                  <c:v>7.96119484334048</c:v>
                </c:pt>
                <c:pt idx="2900">
                  <c:v>7.9708295173792401</c:v>
                </c:pt>
                <c:pt idx="2901">
                  <c:v>7.9804148744105898</c:v>
                </c:pt>
                <c:pt idx="2902">
                  <c:v>7.9900230755239203</c:v>
                </c:pt>
                <c:pt idx="2903">
                  <c:v>7.9996114146780597</c:v>
                </c:pt>
                <c:pt idx="2904">
                  <c:v>7.9949045274473702</c:v>
                </c:pt>
                <c:pt idx="2905">
                  <c:v>7.9996888830910899</c:v>
                </c:pt>
                <c:pt idx="2906">
                  <c:v>7.9997259932683598</c:v>
                </c:pt>
                <c:pt idx="2907">
                  <c:v>7.9997023757862404</c:v>
                </c:pt>
                <c:pt idx="2908">
                  <c:v>8.0187116220318302</c:v>
                </c:pt>
                <c:pt idx="2909">
                  <c:v>8.0187116220318302</c:v>
                </c:pt>
                <c:pt idx="2910">
                  <c:v>8.0282331075138895</c:v>
                </c:pt>
                <c:pt idx="2911">
                  <c:v>8.0187015064868508</c:v>
                </c:pt>
                <c:pt idx="2912">
                  <c:v>8.0282128794265102</c:v>
                </c:pt>
                <c:pt idx="2913">
                  <c:v>8.0282196220318305</c:v>
                </c:pt>
                <c:pt idx="2914">
                  <c:v>8.0425018654232101</c:v>
                </c:pt>
                <c:pt idx="2915">
                  <c:v>8.0377579932683592</c:v>
                </c:pt>
                <c:pt idx="2916">
                  <c:v>8.0330648463919996</c:v>
                </c:pt>
                <c:pt idx="2917">
                  <c:v>8.0188198331433291</c:v>
                </c:pt>
                <c:pt idx="2918">
                  <c:v>7.9903128504101</c:v>
                </c:pt>
                <c:pt idx="2919">
                  <c:v>7.9950905307392697</c:v>
                </c:pt>
                <c:pt idx="2920">
                  <c:v>7.9903365307392704</c:v>
                </c:pt>
                <c:pt idx="2921">
                  <c:v>7.9903126550331596</c:v>
                </c:pt>
                <c:pt idx="2922">
                  <c:v>7.9713103502022502</c:v>
                </c:pt>
                <c:pt idx="2923">
                  <c:v>7.9570687153672699</c:v>
                </c:pt>
                <c:pt idx="2924">
                  <c:v>7.9475469896392399</c:v>
                </c:pt>
                <c:pt idx="2925">
                  <c:v>7.9332783502022499</c:v>
                </c:pt>
                <c:pt idx="2926">
                  <c:v>7.9189790029155498</c:v>
                </c:pt>
                <c:pt idx="2927">
                  <c:v>7.8951684013940699</c:v>
                </c:pt>
                <c:pt idx="2928">
                  <c:v>7.8950840184962496</c:v>
                </c:pt>
                <c:pt idx="2929">
                  <c:v>7.8854819183433396</c:v>
                </c:pt>
                <c:pt idx="2930">
                  <c:v>7.8710859652391596</c:v>
                </c:pt>
                <c:pt idx="2931">
                  <c:v>7.8424256686681302</c:v>
                </c:pt>
                <c:pt idx="2932">
                  <c:v>7.80906749502339</c:v>
                </c:pt>
                <c:pt idx="2933">
                  <c:v>7.8086525807052096</c:v>
                </c:pt>
                <c:pt idx="2934">
                  <c:v>7.7900684916706098</c:v>
                </c:pt>
                <c:pt idx="2935">
                  <c:v>7.7667024724757603</c:v>
                </c:pt>
                <c:pt idx="2936">
                  <c:v>7.7526973900064604</c:v>
                </c:pt>
                <c:pt idx="2937">
                  <c:v>7.74807948858379</c:v>
                </c:pt>
                <c:pt idx="2938">
                  <c:v>7.7434242718822297</c:v>
                </c:pt>
                <c:pt idx="2939">
                  <c:v>7.73859847078195</c:v>
                </c:pt>
                <c:pt idx="2940">
                  <c:v>7.7338035313282703</c:v>
                </c:pt>
                <c:pt idx="2941">
                  <c:v>7.7289951719430903</c:v>
                </c:pt>
                <c:pt idx="2942">
                  <c:v>7.7241698033082198</c:v>
                </c:pt>
                <c:pt idx="2943">
                  <c:v>7.7240445790674901</c:v>
                </c:pt>
                <c:pt idx="2944">
                  <c:v>7.7192601905993099</c:v>
                </c:pt>
                <c:pt idx="2945">
                  <c:v>7.7143850058050703</c:v>
                </c:pt>
                <c:pt idx="2946">
                  <c:v>7.7428383778491003</c:v>
                </c:pt>
                <c:pt idx="2947">
                  <c:v>7.7475788970296096</c:v>
                </c:pt>
                <c:pt idx="2948">
                  <c:v>7.7428182658197899</c:v>
                </c:pt>
                <c:pt idx="2949">
                  <c:v>7.7380341286075698</c:v>
                </c:pt>
                <c:pt idx="2950">
                  <c:v>7.7284860032367302</c:v>
                </c:pt>
                <c:pt idx="2951">
                  <c:v>7.71895796523917</c:v>
                </c:pt>
                <c:pt idx="2952">
                  <c:v>7.7236919437068101</c:v>
                </c:pt>
                <c:pt idx="2953">
                  <c:v>7.7236919437068101</c:v>
                </c:pt>
                <c:pt idx="2954">
                  <c:v>7.7236819391166396</c:v>
                </c:pt>
                <c:pt idx="2955">
                  <c:v>7.7236719386446397</c:v>
                </c:pt>
                <c:pt idx="2956">
                  <c:v>7.7189014296765004</c:v>
                </c:pt>
                <c:pt idx="2957">
                  <c:v>7.7046394296765</c:v>
                </c:pt>
                <c:pt idx="2958">
                  <c:v>7.7141179974183496</c:v>
                </c:pt>
                <c:pt idx="2959">
                  <c:v>7.7093236243622503</c:v>
                </c:pt>
                <c:pt idx="2960">
                  <c:v>7.6997261716766898</c:v>
                </c:pt>
                <c:pt idx="2961">
                  <c:v>7.6283963387186402</c:v>
                </c:pt>
                <c:pt idx="2962">
                  <c:v>7.6663484543492997</c:v>
                </c:pt>
                <c:pt idx="2963">
                  <c:v>7.6947494130372904</c:v>
                </c:pt>
                <c:pt idx="2964">
                  <c:v>7.6994485451532997</c:v>
                </c:pt>
                <c:pt idx="2965">
                  <c:v>7.6803211076017801</c:v>
                </c:pt>
                <c:pt idx="2966">
                  <c:v>7.6944786046360898</c:v>
                </c:pt>
                <c:pt idx="2967">
                  <c:v>7.6896946633826602</c:v>
                </c:pt>
                <c:pt idx="2968">
                  <c:v>7.6896153821939199</c:v>
                </c:pt>
                <c:pt idx="2969">
                  <c:v>7.6894817647546798</c:v>
                </c:pt>
                <c:pt idx="2970">
                  <c:v>7.7036244997068497</c:v>
                </c:pt>
                <c:pt idx="2971">
                  <c:v>7.7178348332468696</c:v>
                </c:pt>
                <c:pt idx="2972">
                  <c:v>7.72747937558999</c:v>
                </c:pt>
                <c:pt idx="2973">
                  <c:v>7.7319830308746802</c:v>
                </c:pt>
                <c:pt idx="2974">
                  <c:v>7.7463272231217504</c:v>
                </c:pt>
                <c:pt idx="2975">
                  <c:v>7.7796601699499197</c:v>
                </c:pt>
                <c:pt idx="2976">
                  <c:v>7.78445714533808</c:v>
                </c:pt>
                <c:pt idx="2977">
                  <c:v>7.7844136410576903</c:v>
                </c:pt>
                <c:pt idx="2978">
                  <c:v>7.8034357233268903</c:v>
                </c:pt>
                <c:pt idx="2979">
                  <c:v>7.7986683913419901</c:v>
                </c:pt>
                <c:pt idx="2980">
                  <c:v>7.8129014835671997</c:v>
                </c:pt>
                <c:pt idx="2981">
                  <c:v>7.8034107228805603</c:v>
                </c:pt>
                <c:pt idx="2982">
                  <c:v>7.78914483324687</c:v>
                </c:pt>
                <c:pt idx="2983">
                  <c:v>7.8128416423968803</c:v>
                </c:pt>
                <c:pt idx="2984">
                  <c:v>7.7986134083447904</c:v>
                </c:pt>
                <c:pt idx="2985">
                  <c:v>7.8081119801151999</c:v>
                </c:pt>
                <c:pt idx="2986">
                  <c:v>7.79391499330315</c:v>
                </c:pt>
                <c:pt idx="2987">
                  <c:v>7.8319320734130304</c:v>
                </c:pt>
                <c:pt idx="2988">
                  <c:v>7.8319626905425102</c:v>
                </c:pt>
                <c:pt idx="2989">
                  <c:v>7.8461761776448098</c:v>
                </c:pt>
                <c:pt idx="2990">
                  <c:v>7.8557710098663804</c:v>
                </c:pt>
                <c:pt idx="2991">
                  <c:v>7.8415907053711198</c:v>
                </c:pt>
                <c:pt idx="2992">
                  <c:v>7.8274222043167798</c:v>
                </c:pt>
                <c:pt idx="2993">
                  <c:v>7.8083928468887898</c:v>
                </c:pt>
                <c:pt idx="2994">
                  <c:v>7.8036197444856397</c:v>
                </c:pt>
                <c:pt idx="2995">
                  <c:v>7.8178055021596498</c:v>
                </c:pt>
                <c:pt idx="2996">
                  <c:v>7.84142669629352</c:v>
                </c:pt>
                <c:pt idx="2997">
                  <c:v>7.83185764239688</c:v>
                </c:pt>
                <c:pt idx="2998">
                  <c:v>7.8318930328756498</c:v>
                </c:pt>
                <c:pt idx="2999">
                  <c:v>7.9320082572916597</c:v>
                </c:pt>
                <c:pt idx="3000">
                  <c:v>7.9844758920534096</c:v>
                </c:pt>
                <c:pt idx="3001">
                  <c:v>7.9988301738501999</c:v>
                </c:pt>
                <c:pt idx="3002">
                  <c:v>8.0083493865243494</c:v>
                </c:pt>
                <c:pt idx="3003">
                  <c:v>8.0274833039790803</c:v>
                </c:pt>
                <c:pt idx="3004">
                  <c:v>8.0227388118582699</c:v>
                </c:pt>
                <c:pt idx="3005">
                  <c:v>8.0132794257934297</c:v>
                </c:pt>
                <c:pt idx="3006">
                  <c:v>8.0132830712851106</c:v>
                </c:pt>
                <c:pt idx="3007">
                  <c:v>8.0179886438921901</c:v>
                </c:pt>
                <c:pt idx="3008">
                  <c:v>8.0227753404205302</c:v>
                </c:pt>
                <c:pt idx="3009">
                  <c:v>8.02274866128535</c:v>
                </c:pt>
                <c:pt idx="3010">
                  <c:v>8.0179946612853499</c:v>
                </c:pt>
                <c:pt idx="3011">
                  <c:v>8.0227217806189604</c:v>
                </c:pt>
                <c:pt idx="3012">
                  <c:v>8.0322723471146595</c:v>
                </c:pt>
                <c:pt idx="3013">
                  <c:v>8.0180467692347097</c:v>
                </c:pt>
                <c:pt idx="3014">
                  <c:v>8.0322954257934303</c:v>
                </c:pt>
                <c:pt idx="3015">
                  <c:v>8.0275996972216106</c:v>
                </c:pt>
                <c:pt idx="3016">
                  <c:v>8.0323803880893507</c:v>
                </c:pt>
                <c:pt idx="3017">
                  <c:v>8.0228857289552096</c:v>
                </c:pt>
                <c:pt idx="3018">
                  <c:v>8.0133899771876695</c:v>
                </c:pt>
                <c:pt idx="3019">
                  <c:v>7.9991387955565596</c:v>
                </c:pt>
                <c:pt idx="3020">
                  <c:v>7.9801643251678396</c:v>
                </c:pt>
                <c:pt idx="3021">
                  <c:v>7.9659156707016301</c:v>
                </c:pt>
                <c:pt idx="3022">
                  <c:v>7.9469156200098299</c:v>
                </c:pt>
                <c:pt idx="3023">
                  <c:v>7.9469130131909997</c:v>
                </c:pt>
                <c:pt idx="3024">
                  <c:v>7.92313683997964</c:v>
                </c:pt>
                <c:pt idx="3025">
                  <c:v>7.8945702655670198</c:v>
                </c:pt>
                <c:pt idx="3026">
                  <c:v>7.8755018755800998</c:v>
                </c:pt>
                <c:pt idx="3027">
                  <c:v>7.8800899633111401</c:v>
                </c:pt>
                <c:pt idx="3028">
                  <c:v>7.8846933218922004</c:v>
                </c:pt>
                <c:pt idx="3029">
                  <c:v>7.8513188975864399</c:v>
                </c:pt>
                <c:pt idx="3030">
                  <c:v>7.8179393430837099</c:v>
                </c:pt>
                <c:pt idx="3031">
                  <c:v>7.7893214976021401</c:v>
                </c:pt>
                <c:pt idx="3032">
                  <c:v>7.81267431497161</c:v>
                </c:pt>
                <c:pt idx="3033">
                  <c:v>7.8175626812137997</c:v>
                </c:pt>
                <c:pt idx="3034">
                  <c:v>7.8320523299552898</c:v>
                </c:pt>
                <c:pt idx="3035">
                  <c:v>7.8227865564941101</c:v>
                </c:pt>
                <c:pt idx="3036">
                  <c:v>7.7996163727556702</c:v>
                </c:pt>
                <c:pt idx="3037">
                  <c:v>7.7950239388375504</c:v>
                </c:pt>
                <c:pt idx="3038">
                  <c:v>7.7949817387567597</c:v>
                </c:pt>
                <c:pt idx="3039">
                  <c:v>7.7853614710205798</c:v>
                </c:pt>
                <c:pt idx="3040">
                  <c:v>7.7805780874244004</c:v>
                </c:pt>
                <c:pt idx="3041">
                  <c:v>7.7754982891945899</c:v>
                </c:pt>
                <c:pt idx="3042">
                  <c:v>7.7848350353037103</c:v>
                </c:pt>
                <c:pt idx="3043">
                  <c:v>7.7757243827482103</c:v>
                </c:pt>
                <c:pt idx="3044">
                  <c:v>7.7760329229409004</c:v>
                </c:pt>
                <c:pt idx="3045">
                  <c:v>7.7714546746924</c:v>
                </c:pt>
                <c:pt idx="3046">
                  <c:v>7.7620365188636704</c:v>
                </c:pt>
                <c:pt idx="3047">
                  <c:v>7.7572792980692196</c:v>
                </c:pt>
                <c:pt idx="3048">
                  <c:v>7.7477877722060899</c:v>
                </c:pt>
                <c:pt idx="3049">
                  <c:v>7.7430239045134899</c:v>
                </c:pt>
                <c:pt idx="3050">
                  <c:v>7.7382165642951097</c:v>
                </c:pt>
                <c:pt idx="3051">
                  <c:v>7.7380970931278998</c:v>
                </c:pt>
                <c:pt idx="3052">
                  <c:v>7.7380703324769797</c:v>
                </c:pt>
                <c:pt idx="3053">
                  <c:v>7.7332079561360896</c:v>
                </c:pt>
                <c:pt idx="3054">
                  <c:v>7.7379387216698197</c:v>
                </c:pt>
                <c:pt idx="3055">
                  <c:v>7.7378824057217397</c:v>
                </c:pt>
                <c:pt idx="3056">
                  <c:v>7.7283287378437198</c:v>
                </c:pt>
                <c:pt idx="3057">
                  <c:v>7.7044749672882702</c:v>
                </c:pt>
                <c:pt idx="3058">
                  <c:v>7.70917914838709</c:v>
                </c:pt>
                <c:pt idx="3059">
                  <c:v>7.7090658880145799</c:v>
                </c:pt>
                <c:pt idx="3060">
                  <c:v>7.6803966682817997</c:v>
                </c:pt>
                <c:pt idx="3061">
                  <c:v>7.7087497272155696</c:v>
                </c:pt>
                <c:pt idx="3062">
                  <c:v>7.71350913913819</c:v>
                </c:pt>
                <c:pt idx="3063">
                  <c:v>7.7084909845647003</c:v>
                </c:pt>
                <c:pt idx="3064">
                  <c:v>7.7178931700594298</c:v>
                </c:pt>
                <c:pt idx="3065">
                  <c:v>7.7652247060134103</c:v>
                </c:pt>
                <c:pt idx="3066">
                  <c:v>7.7603257420906999</c:v>
                </c:pt>
                <c:pt idx="3067">
                  <c:v>7.7696732044930599</c:v>
                </c:pt>
                <c:pt idx="3068">
                  <c:v>7.7838211276252602</c:v>
                </c:pt>
                <c:pt idx="3069">
                  <c:v>7.8074981851266303</c:v>
                </c:pt>
                <c:pt idx="3070">
                  <c:v>7.8169297539494904</c:v>
                </c:pt>
                <c:pt idx="3071">
                  <c:v>7.8692686324892698</c:v>
                </c:pt>
                <c:pt idx="3072">
                  <c:v>7.8646001872621998</c:v>
                </c:pt>
                <c:pt idx="3073">
                  <c:v>7.83603464029009</c:v>
                </c:pt>
                <c:pt idx="3074">
                  <c:v>7.8790162360647997</c:v>
                </c:pt>
                <c:pt idx="3075">
                  <c:v>7.8933848966551903</c:v>
                </c:pt>
                <c:pt idx="3076">
                  <c:v>7.9028969328597203</c:v>
                </c:pt>
                <c:pt idx="3077">
                  <c:v>7.8981152016449698</c:v>
                </c:pt>
                <c:pt idx="3078">
                  <c:v>7.9076283977651904</c:v>
                </c:pt>
                <c:pt idx="3079">
                  <c:v>7.9171075661340504</c:v>
                </c:pt>
                <c:pt idx="3080">
                  <c:v>7.9218759663504104</c:v>
                </c:pt>
                <c:pt idx="3081">
                  <c:v>7.9218412768181299</c:v>
                </c:pt>
                <c:pt idx="3082">
                  <c:v>7.9075515784466797</c:v>
                </c:pt>
                <c:pt idx="3083">
                  <c:v>7.89333350843037</c:v>
                </c:pt>
                <c:pt idx="3084">
                  <c:v>7.86949087277738</c:v>
                </c:pt>
                <c:pt idx="3085">
                  <c:v>7.8647572872201303</c:v>
                </c:pt>
                <c:pt idx="3086">
                  <c:v>7.8267232858479501</c:v>
                </c:pt>
                <c:pt idx="3087">
                  <c:v>7.8790050168043599</c:v>
                </c:pt>
                <c:pt idx="3088">
                  <c:v>7.8410230492198698</c:v>
                </c:pt>
                <c:pt idx="3089">
                  <c:v>7.8412421715753204</c:v>
                </c:pt>
                <c:pt idx="3090">
                  <c:v>7.8412965145836102</c:v>
                </c:pt>
                <c:pt idx="3091">
                  <c:v>7.8316653789657202</c:v>
                </c:pt>
                <c:pt idx="3092">
                  <c:v>7.8173120324778003</c:v>
                </c:pt>
                <c:pt idx="3093">
                  <c:v>7.9268698646399098</c:v>
                </c:pt>
                <c:pt idx="3094">
                  <c:v>7.9744905818608798</c:v>
                </c:pt>
                <c:pt idx="3095">
                  <c:v>7.9554639736962498</c:v>
                </c:pt>
                <c:pt idx="3096">
                  <c:v>7.8792564472148996</c:v>
                </c:pt>
                <c:pt idx="3097">
                  <c:v>7.9411517688149296</c:v>
                </c:pt>
                <c:pt idx="3098">
                  <c:v>7.8697226787461902</c:v>
                </c:pt>
                <c:pt idx="3099">
                  <c:v>7.9412604153233097</c:v>
                </c:pt>
                <c:pt idx="3100">
                  <c:v>7.9699049467394198</c:v>
                </c:pt>
                <c:pt idx="3101">
                  <c:v>7.9842252407591099</c:v>
                </c:pt>
                <c:pt idx="3102">
                  <c:v>7.9842190683731502</c:v>
                </c:pt>
                <c:pt idx="3103">
                  <c:v>7.97467684341487</c:v>
                </c:pt>
                <c:pt idx="3104">
                  <c:v>7.9936515582767997</c:v>
                </c:pt>
                <c:pt idx="3105">
                  <c:v>7.99366090227727</c:v>
                </c:pt>
                <c:pt idx="3106">
                  <c:v>8.0031844805448404</c:v>
                </c:pt>
                <c:pt idx="3107">
                  <c:v>8.0079229022772704</c:v>
                </c:pt>
                <c:pt idx="3108">
                  <c:v>8.0126807969543599</c:v>
                </c:pt>
                <c:pt idx="3109">
                  <c:v>8.01747608090729</c:v>
                </c:pt>
                <c:pt idx="3110">
                  <c:v>8.02699184122954</c:v>
                </c:pt>
                <c:pt idx="3111">
                  <c:v>8.02703313484791</c:v>
                </c:pt>
                <c:pt idx="3112">
                  <c:v>7.9985410940177903</c:v>
                </c:pt>
                <c:pt idx="3113">
                  <c:v>7.9795532253085204</c:v>
                </c:pt>
                <c:pt idx="3114">
                  <c:v>7.9700695609263104</c:v>
                </c:pt>
                <c:pt idx="3115">
                  <c:v>7.9605901111173001</c:v>
                </c:pt>
                <c:pt idx="3116">
                  <c:v>7.9415564568938901</c:v>
                </c:pt>
                <c:pt idx="3117">
                  <c:v>7.9178079406125796</c:v>
                </c:pt>
                <c:pt idx="3118">
                  <c:v>7.9130744687108399</c:v>
                </c:pt>
                <c:pt idx="3119">
                  <c:v>7.8797512277141504</c:v>
                </c:pt>
                <c:pt idx="3120">
                  <c:v>7.8797397274256298</c:v>
                </c:pt>
                <c:pt idx="3121">
                  <c:v>7.8749190905670297</c:v>
                </c:pt>
                <c:pt idx="3122">
                  <c:v>7.8605973079276099</c:v>
                </c:pt>
                <c:pt idx="3123">
                  <c:v>7.8225077504828402</c:v>
                </c:pt>
                <c:pt idx="3124">
                  <c:v>7.8271905474480397</c:v>
                </c:pt>
                <c:pt idx="3125">
                  <c:v>7.8365624531643299</c:v>
                </c:pt>
                <c:pt idx="3126">
                  <c:v>7.8744421386625598</c:v>
                </c:pt>
                <c:pt idx="3127">
                  <c:v>7.87919613866256</c:v>
                </c:pt>
                <c:pt idx="3128">
                  <c:v>7.8790530674063</c:v>
                </c:pt>
                <c:pt idx="3129">
                  <c:v>7.8503986374849601</c:v>
                </c:pt>
                <c:pt idx="3130">
                  <c:v>7.8741395795650702</c:v>
                </c:pt>
                <c:pt idx="3131">
                  <c:v>7.8884713159447601</c:v>
                </c:pt>
                <c:pt idx="3132">
                  <c:v>7.9074772589939304</c:v>
                </c:pt>
                <c:pt idx="3133">
                  <c:v>7.9312563929872804</c:v>
                </c:pt>
                <c:pt idx="3134">
                  <c:v>7.9312513737053703</c:v>
                </c:pt>
                <c:pt idx="3135">
                  <c:v>7.9169893737053698</c:v>
                </c:pt>
                <c:pt idx="3136">
                  <c:v>7.8836790235167804</c:v>
                </c:pt>
                <c:pt idx="3137">
                  <c:v>7.8932508814216096</c:v>
                </c:pt>
                <c:pt idx="3138">
                  <c:v>7.8932631924276899</c:v>
                </c:pt>
                <c:pt idx="3139">
                  <c:v>7.8742736466021102</c:v>
                </c:pt>
                <c:pt idx="3140">
                  <c:v>7.8695451462863204</c:v>
                </c:pt>
                <c:pt idx="3141">
                  <c:v>7.8505565184400696</c:v>
                </c:pt>
                <c:pt idx="3142">
                  <c:v>7.8458370841981697</c:v>
                </c:pt>
                <c:pt idx="3143">
                  <c:v>7.8268556080756797</c:v>
                </c:pt>
                <c:pt idx="3144">
                  <c:v>7.8174826389699996</c:v>
                </c:pt>
                <c:pt idx="3145">
                  <c:v>7.8507362752435004</c:v>
                </c:pt>
                <c:pt idx="3146">
                  <c:v>7.8888486429339997</c:v>
                </c:pt>
                <c:pt idx="3147">
                  <c:v>7.8602840275638002</c:v>
                </c:pt>
                <c:pt idx="3148">
                  <c:v>7.8839082269856497</c:v>
                </c:pt>
                <c:pt idx="3149">
                  <c:v>7.8837467675751798</c:v>
                </c:pt>
                <c:pt idx="3150">
                  <c:v>7.88365507199223</c:v>
                </c:pt>
                <c:pt idx="3151">
                  <c:v>7.8787789880139902</c:v>
                </c:pt>
                <c:pt idx="3152">
                  <c:v>7.8786784057741501</c:v>
                </c:pt>
                <c:pt idx="3153">
                  <c:v>7.8691223649398401</c:v>
                </c:pt>
                <c:pt idx="3154">
                  <c:v>7.8689605476286104</c:v>
                </c:pt>
                <c:pt idx="3155">
                  <c:v>7.8640798061510298</c:v>
                </c:pt>
                <c:pt idx="3156">
                  <c:v>7.8545674117715496</c:v>
                </c:pt>
                <c:pt idx="3157">
                  <c:v>7.8450375564058303</c:v>
                </c:pt>
                <c:pt idx="3158">
                  <c:v>7.8402835564058302</c:v>
                </c:pt>
                <c:pt idx="3159">
                  <c:v>7.8356301285825802</c:v>
                </c:pt>
                <c:pt idx="3160">
                  <c:v>7.8356825982132596</c:v>
                </c:pt>
                <c:pt idx="3161">
                  <c:v>7.8404974965865497</c:v>
                </c:pt>
                <c:pt idx="3162">
                  <c:v>7.8309023418483399</c:v>
                </c:pt>
                <c:pt idx="3163">
                  <c:v>7.8452297450314896</c:v>
                </c:pt>
                <c:pt idx="3164">
                  <c:v>7.84530809469363</c:v>
                </c:pt>
                <c:pt idx="3165">
                  <c:v>7.8592414271920896</c:v>
                </c:pt>
                <c:pt idx="3166">
                  <c:v>7.8591411326279896</c:v>
                </c:pt>
                <c:pt idx="3167">
                  <c:v>7.8684590877976399</c:v>
                </c:pt>
                <c:pt idx="3168">
                  <c:v>7.8493126669767701</c:v>
                </c:pt>
                <c:pt idx="3169">
                  <c:v>7.84947213891025</c:v>
                </c:pt>
                <c:pt idx="3170">
                  <c:v>7.8926654359456503</c:v>
                </c:pt>
                <c:pt idx="3171">
                  <c:v>7.8690346845837196</c:v>
                </c:pt>
                <c:pt idx="3172">
                  <c:v>7.8929304303318304</c:v>
                </c:pt>
                <c:pt idx="3173">
                  <c:v>7.8787466418674796</c:v>
                </c:pt>
                <c:pt idx="3174">
                  <c:v>7.8787728026226</c:v>
                </c:pt>
                <c:pt idx="3175">
                  <c:v>7.9548296256333701</c:v>
                </c:pt>
                <c:pt idx="3176">
                  <c:v>7.9974926907472401</c:v>
                </c:pt>
                <c:pt idx="3177">
                  <c:v>8.0305355222473391</c:v>
                </c:pt>
                <c:pt idx="3178">
                  <c:v>8.0493907091123695</c:v>
                </c:pt>
                <c:pt idx="3179">
                  <c:v>8.0635699442225199</c:v>
                </c:pt>
                <c:pt idx="3180">
                  <c:v>8.0446013758398305</c:v>
                </c:pt>
                <c:pt idx="3181">
                  <c:v>8.0017455921733305</c:v>
                </c:pt>
                <c:pt idx="3182">
                  <c:v>8.0159422805784892</c:v>
                </c:pt>
                <c:pt idx="3183">
                  <c:v>8.0207398190332899</c:v>
                </c:pt>
                <c:pt idx="3184">
                  <c:v>8.0017196558133392</c:v>
                </c:pt>
                <c:pt idx="3185">
                  <c:v>7.9827222932417703</c:v>
                </c:pt>
                <c:pt idx="3186">
                  <c:v>7.9779122521236001</c:v>
                </c:pt>
                <c:pt idx="3187">
                  <c:v>8.0016319097577906</c:v>
                </c:pt>
                <c:pt idx="3188">
                  <c:v>7.9873864650652697</c:v>
                </c:pt>
                <c:pt idx="3189">
                  <c:v>8.0158430013722004</c:v>
                </c:pt>
                <c:pt idx="3190">
                  <c:v>7.9968568872078398</c:v>
                </c:pt>
                <c:pt idx="3191">
                  <c:v>8.0016273713646004</c:v>
                </c:pt>
                <c:pt idx="3192">
                  <c:v>8.0205506271632903</c:v>
                </c:pt>
                <c:pt idx="3193">
                  <c:v>8.0633488215732694</c:v>
                </c:pt>
                <c:pt idx="3194">
                  <c:v>8.0300486014625694</c:v>
                </c:pt>
                <c:pt idx="3195">
                  <c:v>8.0395481097986892</c:v>
                </c:pt>
                <c:pt idx="3196">
                  <c:v>8.0395212786990999</c:v>
                </c:pt>
                <c:pt idx="3197">
                  <c:v>8.0585294745216096</c:v>
                </c:pt>
                <c:pt idx="3198">
                  <c:v>8.0632764579143803</c:v>
                </c:pt>
                <c:pt idx="3199">
                  <c:v>8.0632159045398808</c:v>
                </c:pt>
                <c:pt idx="3200">
                  <c:v>8.0346452391555001</c:v>
                </c:pt>
                <c:pt idx="3201">
                  <c:v>8.0394491599078304</c:v>
                </c:pt>
                <c:pt idx="3202">
                  <c:v>8.0252357004357808</c:v>
                </c:pt>
                <c:pt idx="3203">
                  <c:v>8.0157264630806893</c:v>
                </c:pt>
                <c:pt idx="3204">
                  <c:v>8.0157866014625707</c:v>
                </c:pt>
                <c:pt idx="3205">
                  <c:v>8.0252436156468399</c:v>
                </c:pt>
                <c:pt idx="3206">
                  <c:v>8.0014867355535095</c:v>
                </c:pt>
                <c:pt idx="3207">
                  <c:v>8.0062315904403203</c:v>
                </c:pt>
                <c:pt idx="3208">
                  <c:v>7.9824787054178499</c:v>
                </c:pt>
                <c:pt idx="3209">
                  <c:v>7.9920009896753896</c:v>
                </c:pt>
                <c:pt idx="3210">
                  <c:v>8.0346921167130603</c:v>
                </c:pt>
                <c:pt idx="3211">
                  <c:v>8.0252488115192193</c:v>
                </c:pt>
                <c:pt idx="3212">
                  <c:v>8.0252363467208401</c:v>
                </c:pt>
                <c:pt idx="3213">
                  <c:v>7.9967373079582096</c:v>
                </c:pt>
                <c:pt idx="3214">
                  <c:v>7.9872464011876803</c:v>
                </c:pt>
                <c:pt idx="3215">
                  <c:v>7.9539895190590801</c:v>
                </c:pt>
                <c:pt idx="3216">
                  <c:v>7.9397633911371397</c:v>
                </c:pt>
                <c:pt idx="3217">
                  <c:v>7.9302559505152601</c:v>
                </c:pt>
                <c:pt idx="3218">
                  <c:v>7.9112479433274796</c:v>
                </c:pt>
                <c:pt idx="3219">
                  <c:v>7.8970308395338904</c:v>
                </c:pt>
                <c:pt idx="3220">
                  <c:v>7.9016303515754096</c:v>
                </c:pt>
                <c:pt idx="3221">
                  <c:v>7.8730845016454998</c:v>
                </c:pt>
                <c:pt idx="3222">
                  <c:v>7.87783805312126</c:v>
                </c:pt>
                <c:pt idx="3223">
                  <c:v>7.85407352477087</c:v>
                </c:pt>
                <c:pt idx="3224">
                  <c:v>7.8493458964030696</c:v>
                </c:pt>
                <c:pt idx="3225">
                  <c:v>7.8065685326303296</c:v>
                </c:pt>
                <c:pt idx="3226">
                  <c:v>7.7828035420205497</c:v>
                </c:pt>
                <c:pt idx="3227">
                  <c:v>7.7733173381118501</c:v>
                </c:pt>
                <c:pt idx="3228">
                  <c:v>7.7780722827123796</c:v>
                </c:pt>
                <c:pt idx="3229">
                  <c:v>7.7970852794168604</c:v>
                </c:pt>
                <c:pt idx="3230">
                  <c:v>7.7927039052779499</c:v>
                </c:pt>
                <c:pt idx="3231">
                  <c:v>7.8018301626963398</c:v>
                </c:pt>
                <c:pt idx="3232">
                  <c:v>7.7875944360999698</c:v>
                </c:pt>
                <c:pt idx="3233">
                  <c:v>7.7971171847688696</c:v>
                </c:pt>
                <c:pt idx="3234">
                  <c:v>7.8161553969347803</c:v>
                </c:pt>
                <c:pt idx="3235">
                  <c:v>7.8114214299536497</c:v>
                </c:pt>
                <c:pt idx="3236">
                  <c:v>7.8351927347935399</c:v>
                </c:pt>
                <c:pt idx="3237">
                  <c:v>7.8352064453276</c:v>
                </c:pt>
                <c:pt idx="3238">
                  <c:v>7.83045313559502</c:v>
                </c:pt>
                <c:pt idx="3239">
                  <c:v>7.8304309586735599</c:v>
                </c:pt>
                <c:pt idx="3240">
                  <c:v>7.8114371355950203</c:v>
                </c:pt>
                <c:pt idx="3241">
                  <c:v>7.7876724210672297</c:v>
                </c:pt>
                <c:pt idx="3242">
                  <c:v>7.8019305713081799</c:v>
                </c:pt>
                <c:pt idx="3243">
                  <c:v>7.8067028916162604</c:v>
                </c:pt>
                <c:pt idx="3244">
                  <c:v>7.7686922924948396</c:v>
                </c:pt>
                <c:pt idx="3245">
                  <c:v>7.7592071538946001</c:v>
                </c:pt>
                <c:pt idx="3246">
                  <c:v>7.7735133429524197</c:v>
                </c:pt>
                <c:pt idx="3247">
                  <c:v>7.7735445303667703</c:v>
                </c:pt>
                <c:pt idx="3248">
                  <c:v>7.7830745713278304</c:v>
                </c:pt>
                <c:pt idx="3249">
                  <c:v>7.7832294222082403</c:v>
                </c:pt>
                <c:pt idx="3250">
                  <c:v>7.7784626274351796</c:v>
                </c:pt>
                <c:pt idx="3251">
                  <c:v>7.7784819265074798</c:v>
                </c:pt>
                <c:pt idx="3252">
                  <c:v>7.7879497051066799</c:v>
                </c:pt>
                <c:pt idx="3253">
                  <c:v>7.7784217743152997</c:v>
                </c:pt>
                <c:pt idx="3254">
                  <c:v>7.7736749420494498</c:v>
                </c:pt>
                <c:pt idx="3255">
                  <c:v>7.7736015751264098</c:v>
                </c:pt>
                <c:pt idx="3256">
                  <c:v>7.7641073334105002</c:v>
                </c:pt>
                <c:pt idx="3257">
                  <c:v>7.8164729255212499</c:v>
                </c:pt>
                <c:pt idx="3258">
                  <c:v>7.8209874934693504</c:v>
                </c:pt>
                <c:pt idx="3259">
                  <c:v>7.8588359705346997</c:v>
                </c:pt>
                <c:pt idx="3260">
                  <c:v>7.88736275030318</c:v>
                </c:pt>
                <c:pt idx="3261">
                  <c:v>7.8965693677442603</c:v>
                </c:pt>
                <c:pt idx="3262">
                  <c:v>7.9207025559271003</c:v>
                </c:pt>
                <c:pt idx="3263">
                  <c:v>7.9397525137325298</c:v>
                </c:pt>
                <c:pt idx="3264">
                  <c:v>7.94932698576629</c:v>
                </c:pt>
                <c:pt idx="3265">
                  <c:v>7.9493658826092899</c:v>
                </c:pt>
                <c:pt idx="3266">
                  <c:v>7.9589165328162101</c:v>
                </c:pt>
                <c:pt idx="3267">
                  <c:v>7.9730567535574197</c:v>
                </c:pt>
                <c:pt idx="3268">
                  <c:v>7.93982311216031</c:v>
                </c:pt>
                <c:pt idx="3269">
                  <c:v>7.95413134241302</c:v>
                </c:pt>
                <c:pt idx="3270">
                  <c:v>7.93982041633096</c:v>
                </c:pt>
                <c:pt idx="3271">
                  <c:v>7.9777413907675001</c:v>
                </c:pt>
                <c:pt idx="3272">
                  <c:v>7.9967290218885196</c:v>
                </c:pt>
                <c:pt idx="3273">
                  <c:v>8.0013650337374091</c:v>
                </c:pt>
                <c:pt idx="3274">
                  <c:v>8.0536898070678795</c:v>
                </c:pt>
                <c:pt idx="3275">
                  <c:v>8.0867720447404796</c:v>
                </c:pt>
                <c:pt idx="3276">
                  <c:v>8.0961089978131806</c:v>
                </c:pt>
                <c:pt idx="3277">
                  <c:v>8.1197513732090503</c:v>
                </c:pt>
                <c:pt idx="3278">
                  <c:v>8.1432367945731894</c:v>
                </c:pt>
                <c:pt idx="3279">
                  <c:v>8.1667311814370809</c:v>
                </c:pt>
                <c:pt idx="3280">
                  <c:v>8.1572279956084799</c:v>
                </c:pt>
                <c:pt idx="3281">
                  <c:v>8.1335271439888999</c:v>
                </c:pt>
                <c:pt idx="3282">
                  <c:v>8.1430999952512302</c:v>
                </c:pt>
                <c:pt idx="3283">
                  <c:v>8.1477970646488291</c:v>
                </c:pt>
                <c:pt idx="3284">
                  <c:v>8.1430510104106002</c:v>
                </c:pt>
                <c:pt idx="3285">
                  <c:v>8.1477922493107702</c:v>
                </c:pt>
                <c:pt idx="3286">
                  <c:v>8.1477483607102208</c:v>
                </c:pt>
                <c:pt idx="3287">
                  <c:v>8.1334803769240196</c:v>
                </c:pt>
                <c:pt idx="3288">
                  <c:v>8.1383026050032896</c:v>
                </c:pt>
                <c:pt idx="3289">
                  <c:v>8.1382076195150894</c:v>
                </c:pt>
                <c:pt idx="3290">
                  <c:v>8.1381669145241098</c:v>
                </c:pt>
                <c:pt idx="3291">
                  <c:v>8.1334494565405802</c:v>
                </c:pt>
                <c:pt idx="3292">
                  <c:v>8.1239466763007204</c:v>
                </c:pt>
                <c:pt idx="3293">
                  <c:v>8.1144310175915901</c:v>
                </c:pt>
                <c:pt idx="3294">
                  <c:v>8.1001308711179991</c:v>
                </c:pt>
                <c:pt idx="3295">
                  <c:v>8.1143914836546802</c:v>
                </c:pt>
                <c:pt idx="3296">
                  <c:v>8.1048195164981394</c:v>
                </c:pt>
                <c:pt idx="3297">
                  <c:v>8.1048547884841202</c:v>
                </c:pt>
                <c:pt idx="3298">
                  <c:v>8.0906872535534298</c:v>
                </c:pt>
                <c:pt idx="3299">
                  <c:v>8.0810608254665599</c:v>
                </c:pt>
                <c:pt idx="3300">
                  <c:v>8.0763219086060705</c:v>
                </c:pt>
                <c:pt idx="3301">
                  <c:v>8.0858607042781507</c:v>
                </c:pt>
                <c:pt idx="3302">
                  <c:v>8.0716289150807707</c:v>
                </c:pt>
                <c:pt idx="3303">
                  <c:v>8.0669184420743498</c:v>
                </c:pt>
                <c:pt idx="3304">
                  <c:v>8.0573583817381103</c:v>
                </c:pt>
                <c:pt idx="3305">
                  <c:v>8.0858607042781507</c:v>
                </c:pt>
                <c:pt idx="3306">
                  <c:v>8.0668516937080295</c:v>
                </c:pt>
                <c:pt idx="3307">
                  <c:v>8.0573413523235207</c:v>
                </c:pt>
                <c:pt idx="3308">
                  <c:v>8.0763975891222302</c:v>
                </c:pt>
                <c:pt idx="3309">
                  <c:v>8.0478991686165404</c:v>
                </c:pt>
                <c:pt idx="3310">
                  <c:v>8.0574921639361499</c:v>
                </c:pt>
                <c:pt idx="3311">
                  <c:v>8.0384602408068702</c:v>
                </c:pt>
                <c:pt idx="3312">
                  <c:v>8.0289115272208598</c:v>
                </c:pt>
                <c:pt idx="3313">
                  <c:v>8.0289696224216396</c:v>
                </c:pt>
                <c:pt idx="3314">
                  <c:v>8.0004584077278498</c:v>
                </c:pt>
                <c:pt idx="3315">
                  <c:v>7.9814677005812902</c:v>
                </c:pt>
                <c:pt idx="3316">
                  <c:v>7.95771574501393</c:v>
                </c:pt>
                <c:pt idx="3317">
                  <c:v>7.9529463356014096</c:v>
                </c:pt>
                <c:pt idx="3318">
                  <c:v>7.9577854511011799</c:v>
                </c:pt>
                <c:pt idx="3319">
                  <c:v>7.9435237782538701</c:v>
                </c:pt>
                <c:pt idx="3320">
                  <c:v>7.92451958119966</c:v>
                </c:pt>
                <c:pt idx="3321">
                  <c:v>7.8912146889207202</c:v>
                </c:pt>
                <c:pt idx="3322">
                  <c:v>7.8864606889207201</c:v>
                </c:pt>
                <c:pt idx="3323">
                  <c:v>7.8626446168008597</c:v>
                </c:pt>
                <c:pt idx="3324">
                  <c:v>7.8578845801091601</c:v>
                </c:pt>
                <c:pt idx="3325">
                  <c:v>7.8199262929682796</c:v>
                </c:pt>
                <c:pt idx="3326">
                  <c:v>7.8055692759114601</c:v>
                </c:pt>
                <c:pt idx="3327">
                  <c:v>7.8339967228633096</c:v>
                </c:pt>
                <c:pt idx="3328">
                  <c:v>7.8292411034759697</c:v>
                </c:pt>
                <c:pt idx="3329">
                  <c:v>7.8530261579003096</c:v>
                </c:pt>
                <c:pt idx="3330">
                  <c:v>7.8341422504787603</c:v>
                </c:pt>
                <c:pt idx="3331">
                  <c:v>7.8576588869100803</c:v>
                </c:pt>
                <c:pt idx="3332">
                  <c:v>7.8480245416512799</c:v>
                </c:pt>
                <c:pt idx="3333">
                  <c:v>7.8768601332428396</c:v>
                </c:pt>
                <c:pt idx="3334">
                  <c:v>7.8768856803888001</c:v>
                </c:pt>
                <c:pt idx="3335">
                  <c:v>7.8674791575324896</c:v>
                </c:pt>
                <c:pt idx="3336">
                  <c:v>7.8579889122343403</c:v>
                </c:pt>
                <c:pt idx="3337">
                  <c:v>7.8484986562924197</c:v>
                </c:pt>
                <c:pt idx="3338">
                  <c:v>7.8436072906778298</c:v>
                </c:pt>
                <c:pt idx="3339">
                  <c:v>7.8482267104927299</c:v>
                </c:pt>
                <c:pt idx="3340">
                  <c:v>7.8294092332792804</c:v>
                </c:pt>
                <c:pt idx="3341">
                  <c:v>7.8628589321645004</c:v>
                </c:pt>
                <c:pt idx="3342">
                  <c:v>7.8485349397351802</c:v>
                </c:pt>
                <c:pt idx="3343">
                  <c:v>7.8580991940539002</c:v>
                </c:pt>
                <c:pt idx="3344">
                  <c:v>7.8247628323826497</c:v>
                </c:pt>
                <c:pt idx="3345">
                  <c:v>7.8437506591463801</c:v>
                </c:pt>
                <c:pt idx="3346">
                  <c:v>7.8628616770195299</c:v>
                </c:pt>
                <c:pt idx="3347">
                  <c:v>7.8629165000820596</c:v>
                </c:pt>
                <c:pt idx="3348">
                  <c:v>7.8534780067114998</c:v>
                </c:pt>
                <c:pt idx="3349">
                  <c:v>7.8628392948422396</c:v>
                </c:pt>
                <c:pt idx="3350">
                  <c:v>7.8628732783347202</c:v>
                </c:pt>
                <c:pt idx="3351">
                  <c:v>7.8817919371825704</c:v>
                </c:pt>
                <c:pt idx="3352">
                  <c:v>7.88177956959679</c:v>
                </c:pt>
                <c:pt idx="3353">
                  <c:v>7.9007055265363304</c:v>
                </c:pt>
                <c:pt idx="3354">
                  <c:v>7.8911322914689697</c:v>
                </c:pt>
                <c:pt idx="3355">
                  <c:v>7.8958405047011304</c:v>
                </c:pt>
                <c:pt idx="3356">
                  <c:v>7.8958389080253601</c:v>
                </c:pt>
                <c:pt idx="3357">
                  <c:v>7.8907960315161798</c:v>
                </c:pt>
                <c:pt idx="3358">
                  <c:v>7.8906621005287496</c:v>
                </c:pt>
                <c:pt idx="3359">
                  <c:v>7.88111808871649</c:v>
                </c:pt>
                <c:pt idx="3360">
                  <c:v>7.9053996665780302</c:v>
                </c:pt>
                <c:pt idx="3361">
                  <c:v>7.9245337762667196</c:v>
                </c:pt>
                <c:pt idx="3362">
                  <c:v>7.9245373926365099</c:v>
                </c:pt>
                <c:pt idx="3363">
                  <c:v>7.9102453169979698</c:v>
                </c:pt>
                <c:pt idx="3364">
                  <c:v>7.9150027385785</c:v>
                </c:pt>
                <c:pt idx="3365">
                  <c:v>7.9007005326882203</c:v>
                </c:pt>
                <c:pt idx="3366">
                  <c:v>7.9050511527932601</c:v>
                </c:pt>
                <c:pt idx="3367">
                  <c:v>7.8810459364497101</c:v>
                </c:pt>
                <c:pt idx="3368">
                  <c:v>7.8913221048759601</c:v>
                </c:pt>
                <c:pt idx="3369">
                  <c:v>7.9150736412526497</c:v>
                </c:pt>
                <c:pt idx="3370">
                  <c:v>7.9198126954801999</c:v>
                </c:pt>
                <c:pt idx="3371">
                  <c:v>7.9150659654157201</c:v>
                </c:pt>
                <c:pt idx="3372">
                  <c:v>7.92944439343949</c:v>
                </c:pt>
                <c:pt idx="3373">
                  <c:v>7.9485295820108304</c:v>
                </c:pt>
                <c:pt idx="3374">
                  <c:v>8.0053149227142395</c:v>
                </c:pt>
                <c:pt idx="3375">
                  <c:v>8.0147438068865604</c:v>
                </c:pt>
                <c:pt idx="3376">
                  <c:v>8.0336282807294097</c:v>
                </c:pt>
                <c:pt idx="3377">
                  <c:v>8.0667177350638806</c:v>
                </c:pt>
                <c:pt idx="3378">
                  <c:v>8.08092706182609</c:v>
                </c:pt>
                <c:pt idx="3379">
                  <c:v>8.09994359060817</c:v>
                </c:pt>
                <c:pt idx="3380">
                  <c:v>8.0951338433964608</c:v>
                </c:pt>
                <c:pt idx="3381">
                  <c:v>8.0761316879883598</c:v>
                </c:pt>
                <c:pt idx="3382">
                  <c:v>8.0855872072861494</c:v>
                </c:pt>
                <c:pt idx="3383">
                  <c:v>8.1045603269951094</c:v>
                </c:pt>
                <c:pt idx="3384">
                  <c:v>8.0809022390020502</c:v>
                </c:pt>
                <c:pt idx="3385">
                  <c:v>8.0903701322564601</c:v>
                </c:pt>
                <c:pt idx="3386">
                  <c:v>8.0951145237729492</c:v>
                </c:pt>
                <c:pt idx="3387">
                  <c:v>8.0761081322564596</c:v>
                </c:pt>
                <c:pt idx="3388">
                  <c:v>8.09025409590941</c:v>
                </c:pt>
                <c:pt idx="3389">
                  <c:v>8.1044382756156494</c:v>
                </c:pt>
                <c:pt idx="3390">
                  <c:v>8.1044163614678499</c:v>
                </c:pt>
                <c:pt idx="3391">
                  <c:v>8.0854496261147908</c:v>
                </c:pt>
                <c:pt idx="3392">
                  <c:v>8.0617044999300695</c:v>
                </c:pt>
                <c:pt idx="3393">
                  <c:v>8.0569244167003706</c:v>
                </c:pt>
                <c:pt idx="3394">
                  <c:v>8.0759040727464892</c:v>
                </c:pt>
                <c:pt idx="3395">
                  <c:v>8.0853568350014502</c:v>
                </c:pt>
                <c:pt idx="3396">
                  <c:v>8.0379388894120698</c:v>
                </c:pt>
                <c:pt idx="3397">
                  <c:v>8.0379320742129092</c:v>
                </c:pt>
                <c:pt idx="3398">
                  <c:v>8.0189446013799106</c:v>
                </c:pt>
                <c:pt idx="3399">
                  <c:v>8.01897134561057</c:v>
                </c:pt>
                <c:pt idx="3400">
                  <c:v>8.03795936184952</c:v>
                </c:pt>
                <c:pt idx="3401">
                  <c:v>8.05222892786961</c:v>
                </c:pt>
                <c:pt idx="3402">
                  <c:v>8.0236930076677808</c:v>
                </c:pt>
                <c:pt idx="3403">
                  <c:v>8.0426816729628108</c:v>
                </c:pt>
                <c:pt idx="3404">
                  <c:v>8.00944095890517</c:v>
                </c:pt>
                <c:pt idx="3405">
                  <c:v>8.0284581949404998</c:v>
                </c:pt>
                <c:pt idx="3406">
                  <c:v>8.0332705592356408</c:v>
                </c:pt>
                <c:pt idx="3407">
                  <c:v>7.9857665079564502</c:v>
                </c:pt>
                <c:pt idx="3408">
                  <c:v>7.9951448880399196</c:v>
                </c:pt>
                <c:pt idx="3409">
                  <c:v>7.9857034472039796</c:v>
                </c:pt>
                <c:pt idx="3410">
                  <c:v>7.9761829997478397</c:v>
                </c:pt>
                <c:pt idx="3411">
                  <c:v>7.9525269063382602</c:v>
                </c:pt>
                <c:pt idx="3412">
                  <c:v>7.9191389842399103</c:v>
                </c:pt>
                <c:pt idx="3413">
                  <c:v>7.9049309186652801</c:v>
                </c:pt>
                <c:pt idx="3414">
                  <c:v>7.8906679281537304</c:v>
                </c:pt>
                <c:pt idx="3415">
                  <c:v>7.8905400830463801</c:v>
                </c:pt>
                <c:pt idx="3416">
                  <c:v>7.9004251418822902</c:v>
                </c:pt>
                <c:pt idx="3417">
                  <c:v>7.8902904989721403</c:v>
                </c:pt>
                <c:pt idx="3418">
                  <c:v>7.8712689492310997</c:v>
                </c:pt>
                <c:pt idx="3419">
                  <c:v>7.8902674230412497</c:v>
                </c:pt>
                <c:pt idx="3420">
                  <c:v>7.8665029871206702</c:v>
                </c:pt>
                <c:pt idx="3421">
                  <c:v>7.8285083880644297</c:v>
                </c:pt>
                <c:pt idx="3422">
                  <c:v>7.8000169928793897</c:v>
                </c:pt>
                <c:pt idx="3423">
                  <c:v>7.7905350196959997</c:v>
                </c:pt>
                <c:pt idx="3424">
                  <c:v>7.7667903887807501</c:v>
                </c:pt>
                <c:pt idx="3425">
                  <c:v>7.7953063872066997</c:v>
                </c:pt>
                <c:pt idx="3426">
                  <c:v>7.82383836889825</c:v>
                </c:pt>
                <c:pt idx="3427">
                  <c:v>7.8333514262536097</c:v>
                </c:pt>
                <c:pt idx="3428">
                  <c:v>7.8294020196615097</c:v>
                </c:pt>
                <c:pt idx="3429">
                  <c:v>7.8195796313300603</c:v>
                </c:pt>
                <c:pt idx="3430">
                  <c:v>7.8152896956327798</c:v>
                </c:pt>
                <c:pt idx="3431">
                  <c:v>7.8392944636267501</c:v>
                </c:pt>
                <c:pt idx="3432">
                  <c:v>7.8876489456063199</c:v>
                </c:pt>
                <c:pt idx="3433">
                  <c:v>7.8775847153626497</c:v>
                </c:pt>
                <c:pt idx="3434">
                  <c:v>7.8393643881628696</c:v>
                </c:pt>
                <c:pt idx="3435">
                  <c:v>7.8387465485115202</c:v>
                </c:pt>
                <c:pt idx="3436">
                  <c:v>7.81088984208042</c:v>
                </c:pt>
                <c:pt idx="3437">
                  <c:v>7.82943920048998</c:v>
                </c:pt>
                <c:pt idx="3438">
                  <c:v>7.79603110123879</c:v>
                </c:pt>
                <c:pt idx="3439">
                  <c:v>7.7960465215949597</c:v>
                </c:pt>
                <c:pt idx="3440">
                  <c:v>7.7960959011555699</c:v>
                </c:pt>
                <c:pt idx="3441">
                  <c:v>7.8011942154212601</c:v>
                </c:pt>
                <c:pt idx="3442">
                  <c:v>7.8015325898838102</c:v>
                </c:pt>
                <c:pt idx="3443">
                  <c:v>7.7963890982298398</c:v>
                </c:pt>
                <c:pt idx="3444">
                  <c:v>7.8345866828691602</c:v>
                </c:pt>
                <c:pt idx="3445">
                  <c:v>7.8345602459985502</c:v>
                </c:pt>
                <c:pt idx="3446">
                  <c:v>7.8298243184343104</c:v>
                </c:pt>
                <c:pt idx="3447">
                  <c:v>7.8345663482937704</c:v>
                </c:pt>
                <c:pt idx="3448">
                  <c:v>7.8439498608833498</c:v>
                </c:pt>
                <c:pt idx="3449">
                  <c:v>7.8726162352519697</c:v>
                </c:pt>
                <c:pt idx="3450">
                  <c:v>7.8960316816552796</c:v>
                </c:pt>
                <c:pt idx="3451">
                  <c:v>7.9105338972642301</c:v>
                </c:pt>
                <c:pt idx="3452">
                  <c:v>7.9390010973368899</c:v>
                </c:pt>
                <c:pt idx="3453">
                  <c:v>7.9575255746154099</c:v>
                </c:pt>
                <c:pt idx="3454">
                  <c:v>7.9626245554772002</c:v>
                </c:pt>
                <c:pt idx="3455">
                  <c:v>7.9522801319917598</c:v>
                </c:pt>
                <c:pt idx="3456">
                  <c:v>7.9762334320588799</c:v>
                </c:pt>
                <c:pt idx="3457">
                  <c:v>7.9953993314473397</c:v>
                </c:pt>
                <c:pt idx="3458">
                  <c:v>8.0145079000064001</c:v>
                </c:pt>
                <c:pt idx="3459">
                  <c:v>8.0291697987881196</c:v>
                </c:pt>
                <c:pt idx="3460">
                  <c:v>8.0196562348224898</c:v>
                </c:pt>
                <c:pt idx="3461">
                  <c:v>8.0196219951410708</c:v>
                </c:pt>
                <c:pt idx="3462">
                  <c:v>8.0101355691676304</c:v>
                </c:pt>
                <c:pt idx="3463">
                  <c:v>8.0053647821932401</c:v>
                </c:pt>
                <c:pt idx="3464">
                  <c:v>8.0195196254379795</c:v>
                </c:pt>
                <c:pt idx="3465">
                  <c:v>7.9910535679443102</c:v>
                </c:pt>
                <c:pt idx="3466">
                  <c:v>7.9956867123900901</c:v>
                </c:pt>
                <c:pt idx="3467">
                  <c:v>7.9907810171060998</c:v>
                </c:pt>
                <c:pt idx="3468">
                  <c:v>8.0049831588638707</c:v>
                </c:pt>
                <c:pt idx="3469">
                  <c:v>8.0050386517842291</c:v>
                </c:pt>
                <c:pt idx="3470">
                  <c:v>8.0193798889558003</c:v>
                </c:pt>
                <c:pt idx="3471">
                  <c:v>8.07636275966399</c:v>
                </c:pt>
                <c:pt idx="3472">
                  <c:v>8.1001973910214602</c:v>
                </c:pt>
                <c:pt idx="3473">
                  <c:v>8.1047716637843692</c:v>
                </c:pt>
                <c:pt idx="3474">
                  <c:v>8.1235462147598501</c:v>
                </c:pt>
                <c:pt idx="3475">
                  <c:v>8.1092391500167391</c:v>
                </c:pt>
                <c:pt idx="3476">
                  <c:v>8.09511397274464</c:v>
                </c:pt>
                <c:pt idx="3477">
                  <c:v>8.0951088927421093</c:v>
                </c:pt>
                <c:pt idx="3478">
                  <c:v>8.0666256236250096</c:v>
                </c:pt>
                <c:pt idx="3479">
                  <c:v>8.0523632690427895</c:v>
                </c:pt>
                <c:pt idx="3480">
                  <c:v>8.0522634859186901</c:v>
                </c:pt>
                <c:pt idx="3481">
                  <c:v>8.0712515852115807</c:v>
                </c:pt>
                <c:pt idx="3482">
                  <c:v>8.0856341312941193</c:v>
                </c:pt>
                <c:pt idx="3483">
                  <c:v>8.0854932736998606</c:v>
                </c:pt>
                <c:pt idx="3484">
                  <c:v>8.0997662718974706</c:v>
                </c:pt>
                <c:pt idx="3485">
                  <c:v>8.0998186449061897</c:v>
                </c:pt>
                <c:pt idx="3486">
                  <c:v>8.09975976366038</c:v>
                </c:pt>
                <c:pt idx="3487">
                  <c:v>8.08557881463779</c:v>
                </c:pt>
                <c:pt idx="3488">
                  <c:v>8.0522722203892894</c:v>
                </c:pt>
                <c:pt idx="3489">
                  <c:v>8.0522722203892894</c:v>
                </c:pt>
                <c:pt idx="3490">
                  <c:v>8.04271176366038</c:v>
                </c:pt>
                <c:pt idx="3491">
                  <c:v>8.0427767950916298</c:v>
                </c:pt>
                <c:pt idx="3492">
                  <c:v>8.0332175466512794</c:v>
                </c:pt>
                <c:pt idx="3493">
                  <c:v>8.0190561590265705</c:v>
                </c:pt>
                <c:pt idx="3494">
                  <c:v>8.0191096110566296</c:v>
                </c:pt>
                <c:pt idx="3495">
                  <c:v>8.0190867570481803</c:v>
                </c:pt>
                <c:pt idx="3496">
                  <c:v>8.0191096110566296</c:v>
                </c:pt>
                <c:pt idx="3497">
                  <c:v>8.0143316236250097</c:v>
                </c:pt>
                <c:pt idx="3498">
                  <c:v>7.9999939741601596</c:v>
                </c:pt>
                <c:pt idx="3499">
                  <c:v>8.00006310092955</c:v>
                </c:pt>
                <c:pt idx="3500">
                  <c:v>8.0047759612087503</c:v>
                </c:pt>
                <c:pt idx="3501">
                  <c:v>8.0000634473678804</c:v>
                </c:pt>
                <c:pt idx="3502">
                  <c:v>7.9810529260734198</c:v>
                </c:pt>
                <c:pt idx="3503">
                  <c:v>7.9715565758681599</c:v>
                </c:pt>
                <c:pt idx="3504">
                  <c:v>7.9810419870498102</c:v>
                </c:pt>
                <c:pt idx="3505">
                  <c:v>7.9667556205733101</c:v>
                </c:pt>
                <c:pt idx="3506">
                  <c:v>7.9620226023464804</c:v>
                </c:pt>
                <c:pt idx="3507">
                  <c:v>7.9577838354803498</c:v>
                </c:pt>
                <c:pt idx="3508">
                  <c:v>7.92851314570916</c:v>
                </c:pt>
                <c:pt idx="3509">
                  <c:v>7.9145808013941501</c:v>
                </c:pt>
                <c:pt idx="3510">
                  <c:v>7.8904551712499096</c:v>
                </c:pt>
                <c:pt idx="3511">
                  <c:v>7.8674622193625598</c:v>
                </c:pt>
                <c:pt idx="3512">
                  <c:v>7.8716924084888698</c:v>
                </c:pt>
                <c:pt idx="3513">
                  <c:v>7.8389246850514098</c:v>
                </c:pt>
                <c:pt idx="3514">
                  <c:v>7.8291573122870002</c:v>
                </c:pt>
                <c:pt idx="3515">
                  <c:v>7.8241669310748803</c:v>
                </c:pt>
                <c:pt idx="3516">
                  <c:v>7.8293897013920901</c:v>
                </c:pt>
                <c:pt idx="3517">
                  <c:v>7.8389080847044097</c:v>
                </c:pt>
                <c:pt idx="3518">
                  <c:v>7.8141971540428301</c:v>
                </c:pt>
                <c:pt idx="3519">
                  <c:v>7.81929988495998</c:v>
                </c:pt>
                <c:pt idx="3520">
                  <c:v>7.7952741630813804</c:v>
                </c:pt>
                <c:pt idx="3521">
                  <c:v>7.8049465885856799</c:v>
                </c:pt>
                <c:pt idx="3522">
                  <c:v>7.7903798960299699</c:v>
                </c:pt>
                <c:pt idx="3523">
                  <c:v>7.8189238344382996</c:v>
                </c:pt>
                <c:pt idx="3524">
                  <c:v>7.8330774072327598</c:v>
                </c:pt>
                <c:pt idx="3525">
                  <c:v>7.8710779748975597</c:v>
                </c:pt>
                <c:pt idx="3526">
                  <c:v>7.9050876559628396</c:v>
                </c:pt>
                <c:pt idx="3527">
                  <c:v>7.8818867418774996</c:v>
                </c:pt>
                <c:pt idx="3528">
                  <c:v>7.8870758564259997</c:v>
                </c:pt>
                <c:pt idx="3529">
                  <c:v>7.8967987345491304</c:v>
                </c:pt>
                <c:pt idx="3530">
                  <c:v>7.8967093674611899</c:v>
                </c:pt>
                <c:pt idx="3531">
                  <c:v>7.8872632123048501</c:v>
                </c:pt>
                <c:pt idx="3532">
                  <c:v>7.8736333573236204</c:v>
                </c:pt>
                <c:pt idx="3533">
                  <c:v>7.83926625974056</c:v>
                </c:pt>
                <c:pt idx="3534">
                  <c:v>7.7962392663454398</c:v>
                </c:pt>
                <c:pt idx="3535">
                  <c:v>7.7717062852807599</c:v>
                </c:pt>
                <c:pt idx="3536">
                  <c:v>7.7575291791084497</c:v>
                </c:pt>
                <c:pt idx="3537">
                  <c:v>7.74805748540828</c:v>
                </c:pt>
                <c:pt idx="3538">
                  <c:v>7.7441100525769997</c:v>
                </c:pt>
                <c:pt idx="3539">
                  <c:v>7.7433961467238701</c:v>
                </c:pt>
                <c:pt idx="3540">
                  <c:v>7.7533831602574699</c:v>
                </c:pt>
                <c:pt idx="3541">
                  <c:v>7.7822218729424204</c:v>
                </c:pt>
                <c:pt idx="3542">
                  <c:v>7.7966921800674198</c:v>
                </c:pt>
                <c:pt idx="3543">
                  <c:v>7.80621040810842</c:v>
                </c:pt>
                <c:pt idx="3544">
                  <c:v>7.8157678548998604</c:v>
                </c:pt>
                <c:pt idx="3545">
                  <c:v>7.8488760990405098</c:v>
                </c:pt>
                <c:pt idx="3546">
                  <c:v>7.8818312810391804</c:v>
                </c:pt>
                <c:pt idx="3547">
                  <c:v>7.9152125137011797</c:v>
                </c:pt>
                <c:pt idx="3548">
                  <c:v>7.9387111456055797</c:v>
                </c:pt>
                <c:pt idx="3549">
                  <c:v>7.9529054015010097</c:v>
                </c:pt>
                <c:pt idx="3550">
                  <c:v>7.9433331895036297</c:v>
                </c:pt>
                <c:pt idx="3551">
                  <c:v>7.9198326377386401</c:v>
                </c:pt>
                <c:pt idx="3552">
                  <c:v>7.89567959346856</c:v>
                </c:pt>
                <c:pt idx="3553">
                  <c:v>7.89041293627304</c:v>
                </c:pt>
                <c:pt idx="3554">
                  <c:v>7.9386903887181104</c:v>
                </c:pt>
                <c:pt idx="3555">
                  <c:v>7.9625626552712001</c:v>
                </c:pt>
                <c:pt idx="3556">
                  <c:v>7.9863043956911302</c:v>
                </c:pt>
                <c:pt idx="3557">
                  <c:v>8.0004948386611403</c:v>
                </c:pt>
                <c:pt idx="3558">
                  <c:v>8.0053311298500596</c:v>
                </c:pt>
                <c:pt idx="3559">
                  <c:v>8.0049743276277496</c:v>
                </c:pt>
                <c:pt idx="3560">
                  <c:v>8.0283883201184594</c:v>
                </c:pt>
                <c:pt idx="3561">
                  <c:v>8.0050682705875502</c:v>
                </c:pt>
                <c:pt idx="3562">
                  <c:v>7.9812251314753402</c:v>
                </c:pt>
                <c:pt idx="3563">
                  <c:v>8.0098709046828507</c:v>
                </c:pt>
                <c:pt idx="3564">
                  <c:v>8.0432094078863603</c:v>
                </c:pt>
                <c:pt idx="3565">
                  <c:v>8.0431382079374796</c:v>
                </c:pt>
                <c:pt idx="3566">
                  <c:v>8.0480006088108809</c:v>
                </c:pt>
                <c:pt idx="3567">
                  <c:v>8.1003682146979799</c:v>
                </c:pt>
                <c:pt idx="3568">
                  <c:v>8.1098079021289102</c:v>
                </c:pt>
                <c:pt idx="3569">
                  <c:v>8.0997731635451302</c:v>
                </c:pt>
                <c:pt idx="3570">
                  <c:v>8.1144298979018199</c:v>
                </c:pt>
                <c:pt idx="3571">
                  <c:v>8.1379951414166491</c:v>
                </c:pt>
                <c:pt idx="3572">
                  <c:v>8.14733726222277</c:v>
                </c:pt>
                <c:pt idx="3573">
                  <c:v>8.1469013118556894</c:v>
                </c:pt>
                <c:pt idx="3574">
                  <c:v>8.15175681185044</c:v>
                </c:pt>
                <c:pt idx="3575">
                  <c:v>8.1283330484966694</c:v>
                </c:pt>
                <c:pt idx="3576">
                  <c:v>8.0948720096629199</c:v>
                </c:pt>
                <c:pt idx="3577">
                  <c:v>8.0903252804843806</c:v>
                </c:pt>
                <c:pt idx="3578">
                  <c:v>8.0760687383922107</c:v>
                </c:pt>
                <c:pt idx="3579">
                  <c:v>8.0947564375786598</c:v>
                </c:pt>
                <c:pt idx="3580">
                  <c:v>8.0760450007097404</c:v>
                </c:pt>
                <c:pt idx="3581">
                  <c:v>8.0570195808464398</c:v>
                </c:pt>
                <c:pt idx="3582">
                  <c:v>8.0144627294137507</c:v>
                </c:pt>
                <c:pt idx="3583">
                  <c:v>8.0094600221522203</c:v>
                </c:pt>
                <c:pt idx="3584">
                  <c:v>8.02375115051262</c:v>
                </c:pt>
                <c:pt idx="3585">
                  <c:v>8.0141185447924101</c:v>
                </c:pt>
                <c:pt idx="3586">
                  <c:v>7.9999042955484203</c:v>
                </c:pt>
                <c:pt idx="3587">
                  <c:v>7.9905038380643303</c:v>
                </c:pt>
                <c:pt idx="3588">
                  <c:v>7.9856895383225597</c:v>
                </c:pt>
                <c:pt idx="3589">
                  <c:v>7.9904972950172404</c:v>
                </c:pt>
                <c:pt idx="3590">
                  <c:v>7.9761574809927902</c:v>
                </c:pt>
                <c:pt idx="3591">
                  <c:v>7.9665898318258801</c:v>
                </c:pt>
                <c:pt idx="3592">
                  <c:v>7.9474187575926498</c:v>
                </c:pt>
                <c:pt idx="3593">
                  <c:v>7.9472751612733497</c:v>
                </c:pt>
                <c:pt idx="3594">
                  <c:v>7.92869476731068</c:v>
                </c:pt>
                <c:pt idx="3595">
                  <c:v>7.9144683231220396</c:v>
                </c:pt>
                <c:pt idx="3596">
                  <c:v>7.9001354211974597</c:v>
                </c:pt>
                <c:pt idx="3597">
                  <c:v>7.9050432821648302</c:v>
                </c:pt>
                <c:pt idx="3598">
                  <c:v>7.8860216275424797</c:v>
                </c:pt>
                <c:pt idx="3599">
                  <c:v>7.8812793333729596</c:v>
                </c:pt>
                <c:pt idx="3600">
                  <c:v>7.8860745769035896</c:v>
                </c:pt>
                <c:pt idx="3601">
                  <c:v>7.8573391414453901</c:v>
                </c:pt>
                <c:pt idx="3602">
                  <c:v>7.84800181261269</c:v>
                </c:pt>
                <c:pt idx="3603">
                  <c:v>7.8239798976326496</c:v>
                </c:pt>
                <c:pt idx="3604">
                  <c:v>7.8524349163935296</c:v>
                </c:pt>
                <c:pt idx="3605">
                  <c:v>7.8197595953314396</c:v>
                </c:pt>
                <c:pt idx="3606">
                  <c:v>7.8767725110321596</c:v>
                </c:pt>
                <c:pt idx="3607">
                  <c:v>7.8813270265839197</c:v>
                </c:pt>
                <c:pt idx="3608">
                  <c:v>7.8670764719616697</c:v>
                </c:pt>
                <c:pt idx="3609">
                  <c:v>7.84774825417324</c:v>
                </c:pt>
                <c:pt idx="3610">
                  <c:v>7.8473320140304201</c:v>
                </c:pt>
                <c:pt idx="3611">
                  <c:v>7.85294980249631</c:v>
                </c:pt>
                <c:pt idx="3612">
                  <c:v>7.8237703883513001</c:v>
                </c:pt>
                <c:pt idx="3613">
                  <c:v>7.8242362807617303</c:v>
                </c:pt>
                <c:pt idx="3614">
                  <c:v>7.8290682253356101</c:v>
                </c:pt>
                <c:pt idx="3615">
                  <c:v>7.81449834136468</c:v>
                </c:pt>
                <c:pt idx="3616">
                  <c:v>7.8047088847761001</c:v>
                </c:pt>
                <c:pt idx="3617">
                  <c:v>7.81030439772272</c:v>
                </c:pt>
                <c:pt idx="3618">
                  <c:v>7.8244432632147003</c:v>
                </c:pt>
                <c:pt idx="3619">
                  <c:v>7.78638774360806</c:v>
                </c:pt>
                <c:pt idx="3620">
                  <c:v>7.7900545549444997</c:v>
                </c:pt>
                <c:pt idx="3621">
                  <c:v>7.8090699890427899</c:v>
                </c:pt>
                <c:pt idx="3622">
                  <c:v>7.8236125754407597</c:v>
                </c:pt>
                <c:pt idx="3623">
                  <c:v>7.7816339188049302</c:v>
                </c:pt>
                <c:pt idx="3624">
                  <c:v>7.8481372898394897</c:v>
                </c:pt>
                <c:pt idx="3625">
                  <c:v>7.8105083908581996</c:v>
                </c:pt>
                <c:pt idx="3626">
                  <c:v>7.85287733946471</c:v>
                </c:pt>
                <c:pt idx="3627">
                  <c:v>7.8533546677834902</c:v>
                </c:pt>
                <c:pt idx="3628">
                  <c:v>7.86299442336104</c:v>
                </c:pt>
                <c:pt idx="3629">
                  <c:v>7.8589072445863897</c:v>
                </c:pt>
                <c:pt idx="3630">
                  <c:v>7.86416207469758</c:v>
                </c:pt>
                <c:pt idx="3631">
                  <c:v>7.8644648708483897</c:v>
                </c:pt>
                <c:pt idx="3632">
                  <c:v>7.8598128147413604</c:v>
                </c:pt>
                <c:pt idx="3633">
                  <c:v>7.85513072624315</c:v>
                </c:pt>
                <c:pt idx="3634">
                  <c:v>7.8551154777852599</c:v>
                </c:pt>
                <c:pt idx="3635">
                  <c:v>7.8496671988676203</c:v>
                </c:pt>
                <c:pt idx="3636">
                  <c:v>7.8455536575419096</c:v>
                </c:pt>
                <c:pt idx="3637">
                  <c:v>7.8355323944091797</c:v>
                </c:pt>
                <c:pt idx="3638">
                  <c:v>7.8259232467212501</c:v>
                </c:pt>
                <c:pt idx="3639">
                  <c:v>7.8259209491692303</c:v>
                </c:pt>
                <c:pt idx="3640">
                  <c:v>7.8259871495671796</c:v>
                </c:pt>
                <c:pt idx="3641">
                  <c:v>7.8309358512726996</c:v>
                </c:pt>
                <c:pt idx="3642">
                  <c:v>7.8309241203109998</c:v>
                </c:pt>
                <c:pt idx="3643">
                  <c:v>7.8354912368134801</c:v>
                </c:pt>
                <c:pt idx="3644">
                  <c:v>7.8403969674956198</c:v>
                </c:pt>
                <c:pt idx="3645">
                  <c:v>7.8354639629761298</c:v>
                </c:pt>
                <c:pt idx="3646">
                  <c:v>7.8401426550232101</c:v>
                </c:pt>
                <c:pt idx="3647">
                  <c:v>7.8306571518056796</c:v>
                </c:pt>
                <c:pt idx="3648">
                  <c:v>7.82099901870669</c:v>
                </c:pt>
                <c:pt idx="3649">
                  <c:v>7.8352534370733098</c:v>
                </c:pt>
                <c:pt idx="3650">
                  <c:v>7.8301950350607603</c:v>
                </c:pt>
                <c:pt idx="3651">
                  <c:v>7.8349224236208297</c:v>
                </c:pt>
                <c:pt idx="3652">
                  <c:v>7.8396256053299203</c:v>
                </c:pt>
                <c:pt idx="3653">
                  <c:v>7.8442277669691496</c:v>
                </c:pt>
                <c:pt idx="3654">
                  <c:v>7.8726930822936296</c:v>
                </c:pt>
                <c:pt idx="3655">
                  <c:v>7.8869567424811002</c:v>
                </c:pt>
                <c:pt idx="3656">
                  <c:v>7.88695112702346</c:v>
                </c:pt>
                <c:pt idx="3657">
                  <c:v>7.8965225295136099</c:v>
                </c:pt>
                <c:pt idx="3658">
                  <c:v>7.9200784113514802</c:v>
                </c:pt>
                <c:pt idx="3659">
                  <c:v>7.91552242999005</c:v>
                </c:pt>
                <c:pt idx="3660">
                  <c:v>7.9109261090238299</c:v>
                </c:pt>
                <c:pt idx="3661">
                  <c:v>7.9343935010145898</c:v>
                </c:pt>
                <c:pt idx="3662">
                  <c:v>7.9772022730538499</c:v>
                </c:pt>
                <c:pt idx="3663">
                  <c:v>7.9773788600038102</c:v>
                </c:pt>
                <c:pt idx="3664">
                  <c:v>7.9774287058170001</c:v>
                </c:pt>
                <c:pt idx="3665">
                  <c:v>7.9866943482937698</c:v>
                </c:pt>
                <c:pt idx="3666">
                  <c:v>8.0009269712898003</c:v>
                </c:pt>
                <c:pt idx="3667">
                  <c:v>7.9581940553629202</c:v>
                </c:pt>
                <c:pt idx="3668">
                  <c:v>7.9484713424623701</c:v>
                </c:pt>
                <c:pt idx="3669">
                  <c:v>7.9344224219132498</c:v>
                </c:pt>
                <c:pt idx="3670">
                  <c:v>7.9343299950674897</c:v>
                </c:pt>
                <c:pt idx="3671">
                  <c:v>7.9341951826750101</c:v>
                </c:pt>
                <c:pt idx="3672">
                  <c:v>7.9060461175998302</c:v>
                </c:pt>
                <c:pt idx="3673">
                  <c:v>7.9107960128481798</c:v>
                </c:pt>
                <c:pt idx="3674">
                  <c:v>7.92483676599009</c:v>
                </c:pt>
                <c:pt idx="3675">
                  <c:v>7.924823809387</c:v>
                </c:pt>
                <c:pt idx="3676">
                  <c:v>7.9199912481138703</c:v>
                </c:pt>
                <c:pt idx="3677">
                  <c:v>7.9058666888740303</c:v>
                </c:pt>
                <c:pt idx="3678">
                  <c:v>8.0296589421148195</c:v>
                </c:pt>
                <c:pt idx="3679">
                  <c:v>8.0442050979850208</c:v>
                </c:pt>
                <c:pt idx="3680">
                  <c:v>8.0395848678371404</c:v>
                </c:pt>
                <c:pt idx="3681">
                  <c:v>8.0302463664109691</c:v>
                </c:pt>
                <c:pt idx="3682">
                  <c:v>8.0158169390226295</c:v>
                </c:pt>
                <c:pt idx="3683">
                  <c:v>8.0065740945829393</c:v>
                </c:pt>
                <c:pt idx="3684">
                  <c:v>8.0015933975428801</c:v>
                </c:pt>
                <c:pt idx="3685">
                  <c:v>7.9924412158573999</c:v>
                </c:pt>
                <c:pt idx="3686">
                  <c:v>7.9920802284259498</c:v>
                </c:pt>
                <c:pt idx="3687">
                  <c:v>7.9878185180777299</c:v>
                </c:pt>
                <c:pt idx="3688">
                  <c:v>7.9830744217088201</c:v>
                </c:pt>
                <c:pt idx="3689">
                  <c:v>7.9782314662348401</c:v>
                </c:pt>
                <c:pt idx="3690">
                  <c:v>7.9640437154757704</c:v>
                </c:pt>
                <c:pt idx="3691">
                  <c:v>7.95460277808297</c:v>
                </c:pt>
                <c:pt idx="3692">
                  <c:v>7.9446119010106404</c:v>
                </c:pt>
                <c:pt idx="3693">
                  <c:v>7.9354394128479502</c:v>
                </c:pt>
                <c:pt idx="3694">
                  <c:v>7.92578811900436</c:v>
                </c:pt>
                <c:pt idx="3695">
                  <c:v>7.9211795382392101</c:v>
                </c:pt>
                <c:pt idx="3696">
                  <c:v>7.9067866655377701</c:v>
                </c:pt>
                <c:pt idx="3697">
                  <c:v>7.8973925529688698</c:v>
                </c:pt>
                <c:pt idx="3698">
                  <c:v>7.88778005747732</c:v>
                </c:pt>
                <c:pt idx="3699">
                  <c:v>7.8782065079622399</c:v>
                </c:pt>
                <c:pt idx="3700">
                  <c:v>7.8779612063759501</c:v>
                </c:pt>
                <c:pt idx="3701">
                  <c:v>7.8539482194918397</c:v>
                </c:pt>
                <c:pt idx="3702">
                  <c:v>7.8540535572244696</c:v>
                </c:pt>
                <c:pt idx="3703">
                  <c:v>7.8686204334393803</c:v>
                </c:pt>
                <c:pt idx="3704">
                  <c:v>7.8358287586462501</c:v>
                </c:pt>
                <c:pt idx="3705">
                  <c:v>7.8729814342020203</c:v>
                </c:pt>
                <c:pt idx="3706">
                  <c:v>7.8730621049755101</c:v>
                </c:pt>
                <c:pt idx="3707">
                  <c:v>7.8738355810933696</c:v>
                </c:pt>
                <c:pt idx="3708">
                  <c:v>7.8548651926297399</c:v>
                </c:pt>
                <c:pt idx="3709">
                  <c:v>7.8541496705556497</c:v>
                </c:pt>
                <c:pt idx="3710">
                  <c:v>7.8500677518923903</c:v>
                </c:pt>
                <c:pt idx="3711">
                  <c:v>7.8357695171456401</c:v>
                </c:pt>
                <c:pt idx="3712">
                  <c:v>7.8399603027143501</c:v>
                </c:pt>
                <c:pt idx="3713">
                  <c:v>7.8310782284519496</c:v>
                </c:pt>
                <c:pt idx="3714">
                  <c:v>7.8310830516097099</c:v>
                </c:pt>
                <c:pt idx="3715">
                  <c:v>7.8358875918949398</c:v>
                </c:pt>
                <c:pt idx="3716">
                  <c:v>7.8406466242289197</c:v>
                </c:pt>
                <c:pt idx="3717">
                  <c:v>7.8406369735519599</c:v>
                </c:pt>
                <c:pt idx="3718">
                  <c:v>7.82171566051254</c:v>
                </c:pt>
                <c:pt idx="3719">
                  <c:v>7.80678995041999</c:v>
                </c:pt>
                <c:pt idx="3720">
                  <c:v>7.7969303029425996</c:v>
                </c:pt>
                <c:pt idx="3721">
                  <c:v>7.7873384715080096</c:v>
                </c:pt>
                <c:pt idx="3722">
                  <c:v>7.7732903866730796</c:v>
                </c:pt>
                <c:pt idx="3723">
                  <c:v>7.7782546748146597</c:v>
                </c:pt>
                <c:pt idx="3724">
                  <c:v>7.7641987957662302</c:v>
                </c:pt>
                <c:pt idx="3725">
                  <c:v>7.7540416081034804</c:v>
                </c:pt>
                <c:pt idx="3726">
                  <c:v>7.744533117504</c:v>
                </c:pt>
                <c:pt idx="3727">
                  <c:v>7.7403629695621801</c:v>
                </c:pt>
                <c:pt idx="3728">
                  <c:v>7.73507940006807</c:v>
                </c:pt>
                <c:pt idx="3729">
                  <c:v>7.7305352002455301</c:v>
                </c:pt>
                <c:pt idx="3730">
                  <c:v>7.7358432138357101</c:v>
                </c:pt>
                <c:pt idx="3731">
                  <c:v>7.8165959217877603</c:v>
                </c:pt>
                <c:pt idx="3732">
                  <c:v>7.8306844364424899</c:v>
                </c:pt>
                <c:pt idx="3733">
                  <c:v>7.83081711654531</c:v>
                </c:pt>
                <c:pt idx="3734">
                  <c:v>7.8307831907747696</c:v>
                </c:pt>
                <c:pt idx="3735">
                  <c:v>7.83121922167705</c:v>
                </c:pt>
                <c:pt idx="3736">
                  <c:v>7.8266409162743198</c:v>
                </c:pt>
                <c:pt idx="3737">
                  <c:v>7.8215738657924998</c:v>
                </c:pt>
                <c:pt idx="3738">
                  <c:v>7.8310055611756297</c:v>
                </c:pt>
                <c:pt idx="3739">
                  <c:v>7.8500712268954898</c:v>
                </c:pt>
                <c:pt idx="3740">
                  <c:v>7.8735596532666001</c:v>
                </c:pt>
                <c:pt idx="3741">
                  <c:v>7.8835459597001698</c:v>
                </c:pt>
                <c:pt idx="3742">
                  <c:v>7.8928613465245396</c:v>
                </c:pt>
                <c:pt idx="3743">
                  <c:v>7.8880872531800597</c:v>
                </c:pt>
                <c:pt idx="3744">
                  <c:v>7.8735903800128497</c:v>
                </c:pt>
                <c:pt idx="3745">
                  <c:v>7.8498892288766902</c:v>
                </c:pt>
                <c:pt idx="3746">
                  <c:v>7.8926143653875904</c:v>
                </c:pt>
                <c:pt idx="3747">
                  <c:v>7.8877631185856902</c:v>
                </c:pt>
                <c:pt idx="3748">
                  <c:v>7.8497318439335801</c:v>
                </c:pt>
                <c:pt idx="3749">
                  <c:v>7.8354140768063996</c:v>
                </c:pt>
                <c:pt idx="3750">
                  <c:v>7.8495951868459901</c:v>
                </c:pt>
                <c:pt idx="3751">
                  <c:v>7.8685969461869298</c:v>
                </c:pt>
                <c:pt idx="3752">
                  <c:v>7.8543119474863996</c:v>
                </c:pt>
                <c:pt idx="3753">
                  <c:v>7.8780679627073704</c:v>
                </c:pt>
                <c:pt idx="3754">
                  <c:v>7.8829272794642504</c:v>
                </c:pt>
                <c:pt idx="3755">
                  <c:v>7.9160240029426898</c:v>
                </c:pt>
                <c:pt idx="3756">
                  <c:v>7.92564627832098</c:v>
                </c:pt>
                <c:pt idx="3757">
                  <c:v>7.9305878393439704</c:v>
                </c:pt>
                <c:pt idx="3758">
                  <c:v>7.9162141209066501</c:v>
                </c:pt>
                <c:pt idx="3759">
                  <c:v>7.92554529232509</c:v>
                </c:pt>
                <c:pt idx="3760">
                  <c:v>7.9065380804139096</c:v>
                </c:pt>
                <c:pt idx="3761">
                  <c:v>7.8683810769215601</c:v>
                </c:pt>
                <c:pt idx="3762">
                  <c:v>7.9207357777535004</c:v>
                </c:pt>
                <c:pt idx="3763">
                  <c:v>7.9397791243490801</c:v>
                </c:pt>
                <c:pt idx="3764">
                  <c:v>7.9541469522257602</c:v>
                </c:pt>
                <c:pt idx="3765">
                  <c:v>7.9350208951350503</c:v>
                </c:pt>
                <c:pt idx="3766">
                  <c:v>7.9205871506258996</c:v>
                </c:pt>
                <c:pt idx="3767">
                  <c:v>7.9016430026442102</c:v>
                </c:pt>
                <c:pt idx="3768">
                  <c:v>7.8827497097572099</c:v>
                </c:pt>
                <c:pt idx="3769">
                  <c:v>7.8923800246867399</c:v>
                </c:pt>
                <c:pt idx="3770">
                  <c:v>7.8302406951665002</c:v>
                </c:pt>
                <c:pt idx="3771">
                  <c:v>7.7874802661201601</c:v>
                </c:pt>
                <c:pt idx="3772">
                  <c:v>7.7734053546469299</c:v>
                </c:pt>
                <c:pt idx="3773">
                  <c:v>7.7543028168785897</c:v>
                </c:pt>
                <c:pt idx="3774">
                  <c:v>7.7637370104194501</c:v>
                </c:pt>
                <c:pt idx="3775">
                  <c:v>7.7637574628521904</c:v>
                </c:pt>
                <c:pt idx="3776">
                  <c:v>7.7777747870320999</c:v>
                </c:pt>
                <c:pt idx="3777">
                  <c:v>7.7446933236116298</c:v>
                </c:pt>
                <c:pt idx="3778">
                  <c:v>7.8445882267379901</c:v>
                </c:pt>
                <c:pt idx="3779">
                  <c:v>7.8920631506258996</c:v>
                </c:pt>
                <c:pt idx="3780">
                  <c:v>7.8970445217903302</c:v>
                </c:pt>
                <c:pt idx="3781">
                  <c:v>7.8780762972413303</c:v>
                </c:pt>
                <c:pt idx="3782">
                  <c:v>7.8829519347339696</c:v>
                </c:pt>
                <c:pt idx="3783">
                  <c:v>7.84487032079603</c:v>
                </c:pt>
                <c:pt idx="3784">
                  <c:v>7.8878371363572297</c:v>
                </c:pt>
                <c:pt idx="3785">
                  <c:v>7.9020276137459602</c:v>
                </c:pt>
                <c:pt idx="3786">
                  <c:v>7.9117273469070399</c:v>
                </c:pt>
                <c:pt idx="3787">
                  <c:v>7.9165948164202904</c:v>
                </c:pt>
                <c:pt idx="3788">
                  <c:v>7.9165949458152403</c:v>
                </c:pt>
                <c:pt idx="3789">
                  <c:v>7.9070604501756501</c:v>
                </c:pt>
                <c:pt idx="3790">
                  <c:v>7.9023329458152398</c:v>
                </c:pt>
                <c:pt idx="3791">
                  <c:v>7.8975791348911804</c:v>
                </c:pt>
                <c:pt idx="3792">
                  <c:v>7.8928541026247796</c:v>
                </c:pt>
                <c:pt idx="3793">
                  <c:v>7.8833224720034201</c:v>
                </c:pt>
                <c:pt idx="3794">
                  <c:v>7.8785640602029696</c:v>
                </c:pt>
                <c:pt idx="3795">
                  <c:v>7.8733696919213303</c:v>
                </c:pt>
                <c:pt idx="3796">
                  <c:v>7.8646524957368502</c:v>
                </c:pt>
                <c:pt idx="3797">
                  <c:v>7.8598342656226903</c:v>
                </c:pt>
                <c:pt idx="3798">
                  <c:v>7.8546922980625897</c:v>
                </c:pt>
                <c:pt idx="3799">
                  <c:v>7.8453835668565999</c:v>
                </c:pt>
                <c:pt idx="3800">
                  <c:v>7.8453719584291504</c:v>
                </c:pt>
                <c:pt idx="3801">
                  <c:v>7.84942301485132</c:v>
                </c:pt>
                <c:pt idx="3802">
                  <c:v>7.8303913138151904</c:v>
                </c:pt>
                <c:pt idx="3803">
                  <c:v>7.8541660980921097</c:v>
                </c:pt>
                <c:pt idx="3804">
                  <c:v>7.8446690148513198</c:v>
                </c:pt>
                <c:pt idx="3805">
                  <c:v>7.8496158546463697</c:v>
                </c:pt>
                <c:pt idx="3806">
                  <c:v>7.8351705688294802</c:v>
                </c:pt>
                <c:pt idx="3807">
                  <c:v>7.8446737918956604</c:v>
                </c:pt>
                <c:pt idx="3808">
                  <c:v>7.8351705688294802</c:v>
                </c:pt>
                <c:pt idx="3809">
                  <c:v>7.83042750315043</c:v>
                </c:pt>
                <c:pt idx="3810">
                  <c:v>7.8304196453418999</c:v>
                </c:pt>
                <c:pt idx="3811">
                  <c:v>7.8209116453418996</c:v>
                </c:pt>
                <c:pt idx="3812">
                  <c:v>7.8208959428122302</c:v>
                </c:pt>
                <c:pt idx="3813">
                  <c:v>7.8256342577358096</c:v>
                </c:pt>
                <c:pt idx="3814">
                  <c:v>7.81136442174384</c:v>
                </c:pt>
                <c:pt idx="3815">
                  <c:v>7.8018377422085399</c:v>
                </c:pt>
                <c:pt idx="3816">
                  <c:v>7.79707413759769</c:v>
                </c:pt>
                <c:pt idx="3817">
                  <c:v>7.7780053452147699</c:v>
                </c:pt>
                <c:pt idx="3818">
                  <c:v>7.7780023999499202</c:v>
                </c:pt>
                <c:pt idx="3819">
                  <c:v>7.7589708603769596</c:v>
                </c:pt>
                <c:pt idx="3820">
                  <c:v>7.7589223677932404</c:v>
                </c:pt>
                <c:pt idx="3821">
                  <c:v>7.7256404653519599</c:v>
                </c:pt>
                <c:pt idx="3822">
                  <c:v>7.7255825015280601</c:v>
                </c:pt>
                <c:pt idx="3823">
                  <c:v>7.7398213739095496</c:v>
                </c:pt>
                <c:pt idx="3824">
                  <c:v>7.7350310802343998</c:v>
                </c:pt>
                <c:pt idx="3825">
                  <c:v>7.7065125984067997</c:v>
                </c:pt>
                <c:pt idx="3826">
                  <c:v>7.7064840926513103</c:v>
                </c:pt>
                <c:pt idx="3827">
                  <c:v>7.7207460926513098</c:v>
                </c:pt>
                <c:pt idx="3828">
                  <c:v>7.7207641586484996</c:v>
                </c:pt>
                <c:pt idx="3829">
                  <c:v>7.7065279773962301</c:v>
                </c:pt>
                <c:pt idx="3830">
                  <c:v>7.7017761072671096</c:v>
                </c:pt>
                <c:pt idx="3831">
                  <c:v>7.6970193414317603</c:v>
                </c:pt>
                <c:pt idx="3832">
                  <c:v>7.6970221072671103</c:v>
                </c:pt>
                <c:pt idx="3833">
                  <c:v>7.7065245871053198</c:v>
                </c:pt>
                <c:pt idx="3834">
                  <c:v>7.6827803838920401</c:v>
                </c:pt>
                <c:pt idx="3835">
                  <c:v>7.6827797489782297</c:v>
                </c:pt>
                <c:pt idx="3836">
                  <c:v>7.7017929971608901</c:v>
                </c:pt>
                <c:pt idx="3837">
                  <c:v>7.7017755047176104</c:v>
                </c:pt>
                <c:pt idx="3838">
                  <c:v>7.7255014679960103</c:v>
                </c:pt>
                <c:pt idx="3839">
                  <c:v>7.7350144174970996</c:v>
                </c:pt>
                <c:pt idx="3840">
                  <c:v>7.7539797032437399</c:v>
                </c:pt>
                <c:pt idx="3841">
                  <c:v>7.7729704948221601</c:v>
                </c:pt>
                <c:pt idx="3842">
                  <c:v>7.7871799072124999</c:v>
                </c:pt>
                <c:pt idx="3843">
                  <c:v>7.8203933751513297</c:v>
                </c:pt>
                <c:pt idx="3844">
                  <c:v>7.8203609429990797</c:v>
                </c:pt>
                <c:pt idx="3845">
                  <c:v>7.8156120148630599</c:v>
                </c:pt>
                <c:pt idx="3846">
                  <c:v>7.8203590025712097</c:v>
                </c:pt>
                <c:pt idx="3847">
                  <c:v>7.8393375349980801</c:v>
                </c:pt>
                <c:pt idx="3848">
                  <c:v>7.8440670779376802</c:v>
                </c:pt>
                <c:pt idx="3849">
                  <c:v>7.8582929337450302</c:v>
                </c:pt>
                <c:pt idx="3850">
                  <c:v>7.8630095104097801</c:v>
                </c:pt>
                <c:pt idx="3851">
                  <c:v>7.8963080862558304</c:v>
                </c:pt>
                <c:pt idx="3852">
                  <c:v>7.9390881886012803</c:v>
                </c:pt>
                <c:pt idx="3853">
                  <c:v>7.9581477535481104</c:v>
                </c:pt>
                <c:pt idx="3854">
                  <c:v>7.9581819977614998</c:v>
                </c:pt>
                <c:pt idx="3855">
                  <c:v>7.9012135026530501</c:v>
                </c:pt>
                <c:pt idx="3856">
                  <c:v>7.9107164521710001</c:v>
                </c:pt>
                <c:pt idx="3857">
                  <c:v>7.9201943521068898</c:v>
                </c:pt>
                <c:pt idx="3858">
                  <c:v>7.8964097266595497</c:v>
                </c:pt>
                <c:pt idx="3859">
                  <c:v>7.8916259977615004</c:v>
                </c:pt>
                <c:pt idx="3860">
                  <c:v>7.8440591454531097</c:v>
                </c:pt>
                <c:pt idx="3861">
                  <c:v>7.8440813476288902</c:v>
                </c:pt>
                <c:pt idx="3862">
                  <c:v>7.8868184754499504</c:v>
                </c:pt>
                <c:pt idx="3863">
                  <c:v>7.8868184754499504</c:v>
                </c:pt>
                <c:pt idx="3864">
                  <c:v>7.9390874947647703</c:v>
                </c:pt>
                <c:pt idx="3865">
                  <c:v>8.0055964371016302</c:v>
                </c:pt>
                <c:pt idx="3866">
                  <c:v>7.9580249168401904</c:v>
                </c:pt>
                <c:pt idx="3867">
                  <c:v>7.94860963567639</c:v>
                </c:pt>
                <c:pt idx="3868">
                  <c:v>7.94854704822753</c:v>
                </c:pt>
                <c:pt idx="3869">
                  <c:v>7.9295258893013401</c:v>
                </c:pt>
                <c:pt idx="3870">
                  <c:v>7.9105134977442999</c:v>
                </c:pt>
                <c:pt idx="3871">
                  <c:v>7.8961417006867602</c:v>
                </c:pt>
                <c:pt idx="3872">
                  <c:v>7.9008655441892497</c:v>
                </c:pt>
                <c:pt idx="3873">
                  <c:v>7.9054913548210504</c:v>
                </c:pt>
                <c:pt idx="3874">
                  <c:v>7.9196998541417898</c:v>
                </c:pt>
                <c:pt idx="3875">
                  <c:v>7.9244806207390903</c:v>
                </c:pt>
                <c:pt idx="3876">
                  <c:v>7.9387069806950601</c:v>
                </c:pt>
                <c:pt idx="3877">
                  <c:v>7.9767550362930297</c:v>
                </c:pt>
                <c:pt idx="3878">
                  <c:v>8.0005554640041403</c:v>
                </c:pt>
                <c:pt idx="3879">
                  <c:v>7.9673440216773699</c:v>
                </c:pt>
                <c:pt idx="3880">
                  <c:v>7.8960845837612998</c:v>
                </c:pt>
                <c:pt idx="3881">
                  <c:v>7.8248305728085699</c:v>
                </c:pt>
                <c:pt idx="3882">
                  <c:v>7.9437242484590698</c:v>
                </c:pt>
                <c:pt idx="3883">
                  <c:v>7.9389869686470202</c:v>
                </c:pt>
                <c:pt idx="3884">
                  <c:v>7.9437732495981397</c:v>
                </c:pt>
                <c:pt idx="3885">
                  <c:v>7.9437724117493103</c:v>
                </c:pt>
                <c:pt idx="3886">
                  <c:v>7.9295332157799097</c:v>
                </c:pt>
                <c:pt idx="3887">
                  <c:v>7.9200200603542301</c:v>
                </c:pt>
                <c:pt idx="3888">
                  <c:v>7.8819777491166603</c:v>
                </c:pt>
                <c:pt idx="3889">
                  <c:v>7.8582150909009201</c:v>
                </c:pt>
                <c:pt idx="3890">
                  <c:v>7.8439604371016296</c:v>
                </c:pt>
                <c:pt idx="3891">
                  <c:v>7.8439677877182801</c:v>
                </c:pt>
                <c:pt idx="3892">
                  <c:v>7.8297131427504096</c:v>
                </c:pt>
                <c:pt idx="3893">
                  <c:v>7.8297057877182796</c:v>
                </c:pt>
                <c:pt idx="3894">
                  <c:v>7.8297006427953999</c:v>
                </c:pt>
                <c:pt idx="3895">
                  <c:v>7.81542174911666</c:v>
                </c:pt>
                <c:pt idx="3896">
                  <c:v>7.8201779387188299</c:v>
                </c:pt>
                <c:pt idx="3897">
                  <c:v>7.8201537502672798</c:v>
                </c:pt>
                <c:pt idx="3898">
                  <c:v>7.8058865835650799</c:v>
                </c:pt>
                <c:pt idx="3899">
                  <c:v>7.8153704803273296</c:v>
                </c:pt>
                <c:pt idx="3900">
                  <c:v>7.8011292039253997</c:v>
                </c:pt>
                <c:pt idx="3901">
                  <c:v>7.8011313231853601</c:v>
                </c:pt>
                <c:pt idx="3902">
                  <c:v>7.7773467276771102</c:v>
                </c:pt>
                <c:pt idx="3903">
                  <c:v>7.8724102580123096</c:v>
                </c:pt>
                <c:pt idx="3904">
                  <c:v>7.8251659748095799</c:v>
                </c:pt>
                <c:pt idx="3905">
                  <c:v>7.8678992205153202</c:v>
                </c:pt>
                <c:pt idx="3906">
                  <c:v>7.8676980927366502</c:v>
                </c:pt>
                <c:pt idx="3907">
                  <c:v>7.8392057184858199</c:v>
                </c:pt>
                <c:pt idx="3908">
                  <c:v>7.8344590888212302</c:v>
                </c:pt>
                <c:pt idx="3909">
                  <c:v>7.83476511893174</c:v>
                </c:pt>
                <c:pt idx="3910">
                  <c:v>7.8391909910591897</c:v>
                </c:pt>
                <c:pt idx="3911">
                  <c:v>7.8201993291525502</c:v>
                </c:pt>
                <c:pt idx="3912">
                  <c:v>7.8108359093027699</c:v>
                </c:pt>
                <c:pt idx="3913">
                  <c:v>7.8252325513209602</c:v>
                </c:pt>
                <c:pt idx="3914">
                  <c:v>7.7967146156171001</c:v>
                </c:pt>
                <c:pt idx="3915">
                  <c:v>7.7918887773921304</c:v>
                </c:pt>
                <c:pt idx="3916">
                  <c:v>7.7870843575935096</c:v>
                </c:pt>
                <c:pt idx="3917">
                  <c:v>7.7586785612190097</c:v>
                </c:pt>
                <c:pt idx="3918">
                  <c:v>7.75838257680822</c:v>
                </c:pt>
                <c:pt idx="3919">
                  <c:v>7.7679178427338096</c:v>
                </c:pt>
                <c:pt idx="3920">
                  <c:v>7.7679412673986699</c:v>
                </c:pt>
                <c:pt idx="3921">
                  <c:v>7.7631615978612096</c:v>
                </c:pt>
                <c:pt idx="3922">
                  <c:v>7.7726423525649802</c:v>
                </c:pt>
                <c:pt idx="3923">
                  <c:v>7.7630975891961196</c:v>
                </c:pt>
                <c:pt idx="3924">
                  <c:v>7.7393004098283003</c:v>
                </c:pt>
                <c:pt idx="3925">
                  <c:v>7.7297975841803996</c:v>
                </c:pt>
                <c:pt idx="3926">
                  <c:v>7.7250626132505804</c:v>
                </c:pt>
                <c:pt idx="3927">
                  <c:v>7.7250677732082202</c:v>
                </c:pt>
                <c:pt idx="3928">
                  <c:v>7.7298027584028297</c:v>
                </c:pt>
                <c:pt idx="3929">
                  <c:v>7.72502375464894</c:v>
                </c:pt>
                <c:pt idx="3930">
                  <c:v>7.7107669362635898</c:v>
                </c:pt>
                <c:pt idx="3931">
                  <c:v>7.8105893821657704</c:v>
                </c:pt>
                <c:pt idx="3932">
                  <c:v>7.8011317732082199</c:v>
                </c:pt>
                <c:pt idx="3933">
                  <c:v>7.8344671427504098</c:v>
                </c:pt>
                <c:pt idx="3934">
                  <c:v>7.8249400603542298</c:v>
                </c:pt>
                <c:pt idx="3935">
                  <c:v>7.8201787302462504</c:v>
                </c:pt>
                <c:pt idx="3936">
                  <c:v>7.8296794045559501</c:v>
                </c:pt>
                <c:pt idx="3937">
                  <c:v>7.8106788922226196</c:v>
                </c:pt>
                <c:pt idx="3938">
                  <c:v>7.82492540455595</c:v>
                </c:pt>
                <c:pt idx="3939">
                  <c:v>7.8296845672405899</c:v>
                </c:pt>
                <c:pt idx="3940">
                  <c:v>7.83919041578321</c:v>
                </c:pt>
                <c:pt idx="3941">
                  <c:v>7.8439276772044302</c:v>
                </c:pt>
                <c:pt idx="3942">
                  <c:v>7.8344175649444399</c:v>
                </c:pt>
                <c:pt idx="3943">
                  <c:v>7.8344050962163703</c:v>
                </c:pt>
                <c:pt idx="3944">
                  <c:v>7.84387783012592</c:v>
                </c:pt>
                <c:pt idx="3945">
                  <c:v>7.9388228769295797</c:v>
                </c:pt>
                <c:pt idx="3946">
                  <c:v>8.0243358507465707</c:v>
                </c:pt>
                <c:pt idx="3947">
                  <c:v>7.9768841643706399</c:v>
                </c:pt>
                <c:pt idx="3948">
                  <c:v>8.0148582399157196</c:v>
                </c:pt>
                <c:pt idx="3949">
                  <c:v>8.0243432126501997</c:v>
                </c:pt>
                <c:pt idx="3950">
                  <c:v>8.0338496767062892</c:v>
                </c:pt>
                <c:pt idx="3951">
                  <c:v>8.0196020388199205</c:v>
                </c:pt>
                <c:pt idx="3952">
                  <c:v>8.0148801513765306</c:v>
                </c:pt>
                <c:pt idx="3953">
                  <c:v>7.9816218038820699</c:v>
                </c:pt>
                <c:pt idx="3954">
                  <c:v>7.9673454192439399</c:v>
                </c:pt>
                <c:pt idx="3955">
                  <c:v>7.9530834192439404</c:v>
                </c:pt>
                <c:pt idx="3956">
                  <c:v>7.9435663273344304</c:v>
                </c:pt>
                <c:pt idx="3957">
                  <c:v>7.9340530523346997</c:v>
                </c:pt>
                <c:pt idx="3958">
                  <c:v>7.9292971541628798</c:v>
                </c:pt>
                <c:pt idx="3959">
                  <c:v>7.9387874207559799</c:v>
                </c:pt>
                <c:pt idx="3960">
                  <c:v>7.9340243717179497</c:v>
                </c:pt>
                <c:pt idx="3961">
                  <c:v>7.9530134174675604</c:v>
                </c:pt>
                <c:pt idx="3962">
                  <c:v>7.9672505420079096</c:v>
                </c:pt>
                <c:pt idx="3963">
                  <c:v>7.9577425420079102</c:v>
                </c:pt>
                <c:pt idx="3964">
                  <c:v>7.9149583514060096</c:v>
                </c:pt>
                <c:pt idx="3965">
                  <c:v>7.9624769806950599</c:v>
                </c:pt>
                <c:pt idx="3966">
                  <c:v>7.9387640580179797</c:v>
                </c:pt>
                <c:pt idx="3967">
                  <c:v>7.9054879193456404</c:v>
                </c:pt>
                <c:pt idx="3968">
                  <c:v>7.87217235140601</c:v>
                </c:pt>
                <c:pt idx="3969">
                  <c:v>7.8721778490285796</c:v>
                </c:pt>
                <c:pt idx="3970">
                  <c:v>7.8721065264715904</c:v>
                </c:pt>
                <c:pt idx="3971">
                  <c:v>7.8625558079067801</c:v>
                </c:pt>
                <c:pt idx="3972">
                  <c:v>7.8434606716827604</c:v>
                </c:pt>
                <c:pt idx="3973">
                  <c:v>7.8624050967816901</c:v>
                </c:pt>
                <c:pt idx="3974">
                  <c:v>7.9384811944353801</c:v>
                </c:pt>
                <c:pt idx="3975">
                  <c:v>7.9860759070457004</c:v>
                </c:pt>
                <c:pt idx="3976">
                  <c:v>7.9910148784193504</c:v>
                </c:pt>
                <c:pt idx="3977">
                  <c:v>7.9911730615438001</c:v>
                </c:pt>
                <c:pt idx="3978">
                  <c:v>7.9817840648460798</c:v>
                </c:pt>
                <c:pt idx="3979">
                  <c:v>7.9818546748301999</c:v>
                </c:pt>
                <c:pt idx="3980">
                  <c:v>7.9771612998749504</c:v>
                </c:pt>
                <c:pt idx="3981">
                  <c:v>7.9629069932430498</c:v>
                </c:pt>
                <c:pt idx="3982">
                  <c:v>7.9534292880268902</c:v>
                </c:pt>
                <c:pt idx="3983">
                  <c:v>7.9439014125179002</c:v>
                </c:pt>
                <c:pt idx="3984">
                  <c:v>7.9344010575259496</c:v>
                </c:pt>
                <c:pt idx="3985">
                  <c:v>7.91537460615824</c:v>
                </c:pt>
                <c:pt idx="3986">
                  <c:v>7.9010721009150098</c:v>
                </c:pt>
                <c:pt idx="3987">
                  <c:v>7.88677971691701</c:v>
                </c:pt>
                <c:pt idx="3988">
                  <c:v>7.8819676341490901</c:v>
                </c:pt>
                <c:pt idx="3989">
                  <c:v>7.8771860854001803</c:v>
                </c:pt>
                <c:pt idx="3990">
                  <c:v>7.8771785568411801</c:v>
                </c:pt>
                <c:pt idx="3991">
                  <c:v>7.8676654550582397</c:v>
                </c:pt>
                <c:pt idx="3992">
                  <c:v>7.8724194550582398</c:v>
                </c:pt>
                <c:pt idx="3993">
                  <c:v>7.8676654550582397</c:v>
                </c:pt>
                <c:pt idx="3994">
                  <c:v>7.8581526218606204</c:v>
                </c:pt>
                <c:pt idx="3995">
                  <c:v>7.8486419272703198</c:v>
                </c:pt>
                <c:pt idx="3996">
                  <c:v>7.8486220999478702</c:v>
                </c:pt>
                <c:pt idx="3997">
                  <c:v>7.8438629801233599</c:v>
                </c:pt>
                <c:pt idx="3998">
                  <c:v>7.8343526014571498</c:v>
                </c:pt>
                <c:pt idx="3999">
                  <c:v>7.81533386017189</c:v>
                </c:pt>
                <c:pt idx="4000">
                  <c:v>7.7820016253961803</c:v>
                </c:pt>
                <c:pt idx="4001">
                  <c:v>7.7915170769309796</c:v>
                </c:pt>
                <c:pt idx="4002">
                  <c:v>7.7772275723803101</c:v>
                </c:pt>
                <c:pt idx="4003">
                  <c:v>7.8105353842339502</c:v>
                </c:pt>
                <c:pt idx="4004">
                  <c:v>7.8485893561177402</c:v>
                </c:pt>
                <c:pt idx="4005">
                  <c:v>7.86764799759308</c:v>
                </c:pt>
                <c:pt idx="4006">
                  <c:v>7.8534010326866603</c:v>
                </c:pt>
                <c:pt idx="4007">
                  <c:v>7.8249146974992199</c:v>
                </c:pt>
                <c:pt idx="4008">
                  <c:v>7.8011396102484198</c:v>
                </c:pt>
                <c:pt idx="4009">
                  <c:v>7.8011622728676899</c:v>
                </c:pt>
                <c:pt idx="4010">
                  <c:v>7.79640071425972</c:v>
                </c:pt>
                <c:pt idx="4011">
                  <c:v>7.7868876341490898</c:v>
                </c:pt>
                <c:pt idx="4012">
                  <c:v>7.77736961024842</c:v>
                </c:pt>
                <c:pt idx="4013">
                  <c:v>7.7583560763098101</c:v>
                </c:pt>
                <c:pt idx="4014">
                  <c:v>7.75358208540018</c:v>
                </c:pt>
                <c:pt idx="4015">
                  <c:v>7.7678013703375299</c:v>
                </c:pt>
                <c:pt idx="4016">
                  <c:v>7.7963428217277198</c:v>
                </c:pt>
                <c:pt idx="4017">
                  <c:v>7.7487778601718897</c:v>
                </c:pt>
                <c:pt idx="4018">
                  <c:v>7.7344639246525899</c:v>
                </c:pt>
                <c:pt idx="4019">
                  <c:v>7.7487236253961802</c:v>
                </c:pt>
                <c:pt idx="4020">
                  <c:v>7.7106916253961799</c:v>
                </c:pt>
                <c:pt idx="4021">
                  <c:v>7.7202070769309703</c:v>
                </c:pt>
                <c:pt idx="4022">
                  <c:v>7.7202047811807502</c:v>
                </c:pt>
                <c:pt idx="4023">
                  <c:v>7.7201624339161103</c:v>
                </c:pt>
                <c:pt idx="4024">
                  <c:v>7.7154061864583801</c:v>
                </c:pt>
                <c:pt idx="4025">
                  <c:v>7.7201705412610702</c:v>
                </c:pt>
                <c:pt idx="4026">
                  <c:v>7.7201794520348797</c:v>
                </c:pt>
                <c:pt idx="4027">
                  <c:v>7.7344081205803903</c:v>
                </c:pt>
                <c:pt idx="4028">
                  <c:v>7.7343764324205502</c:v>
                </c:pt>
                <c:pt idx="4029">
                  <c:v>7.7248610697238904</c:v>
                </c:pt>
                <c:pt idx="4030">
                  <c:v>7.7201101451924501</c:v>
                </c:pt>
                <c:pt idx="4031">
                  <c:v>7.72490232531419</c:v>
                </c:pt>
                <c:pt idx="4032">
                  <c:v>7.7439147778626696</c:v>
                </c:pt>
                <c:pt idx="4033">
                  <c:v>7.7771780610234504</c:v>
                </c:pt>
                <c:pt idx="4034">
                  <c:v>7.7819372702948604</c:v>
                </c:pt>
                <c:pt idx="4035">
                  <c:v>7.8152269444157003</c:v>
                </c:pt>
                <c:pt idx="4036">
                  <c:v>7.8152373412776397</c:v>
                </c:pt>
                <c:pt idx="4037">
                  <c:v>7.8722749444157003</c:v>
                </c:pt>
                <c:pt idx="4038">
                  <c:v>7.8722867014091698</c:v>
                </c:pt>
                <c:pt idx="4039">
                  <c:v>7.8675062114657299</c:v>
                </c:pt>
                <c:pt idx="4040">
                  <c:v>7.88175870923462</c:v>
                </c:pt>
                <c:pt idx="4041">
                  <c:v>7.8912667092346203</c:v>
                </c:pt>
                <c:pt idx="4042">
                  <c:v>7.8627091606771797</c:v>
                </c:pt>
                <c:pt idx="4043">
                  <c:v>7.8579530852137296</c:v>
                </c:pt>
                <c:pt idx="4044">
                  <c:v>7.8959798471195697</c:v>
                </c:pt>
                <c:pt idx="4045">
                  <c:v>7.9244653186259502</c:v>
                </c:pt>
                <c:pt idx="4046">
                  <c:v>7.9196729930437204</c:v>
                </c:pt>
                <c:pt idx="4047">
                  <c:v>8.0003379070457008</c:v>
                </c:pt>
                <c:pt idx="4048">
                  <c:v>8.0241385833486607</c:v>
                </c:pt>
                <c:pt idx="4049">
                  <c:v>8.0289495992189792</c:v>
                </c:pt>
                <c:pt idx="4050">
                  <c:v>8.0431904514846604</c:v>
                </c:pt>
                <c:pt idx="4051">
                  <c:v>7.9576700186870202</c:v>
                </c:pt>
                <c:pt idx="4052">
                  <c:v>7.9339052975980504</c:v>
                </c:pt>
                <c:pt idx="4053">
                  <c:v>7.9814069929446703</c:v>
                </c:pt>
                <c:pt idx="4054">
                  <c:v>7.9386045724538903</c:v>
                </c:pt>
                <c:pt idx="4055">
                  <c:v>7.9481289929446701</c:v>
                </c:pt>
                <c:pt idx="4056">
                  <c:v>7.8863844297005201</c:v>
                </c:pt>
                <c:pt idx="4057">
                  <c:v>7.8672864619052003</c:v>
                </c:pt>
                <c:pt idx="4058">
                  <c:v>7.9907816142777603</c:v>
                </c:pt>
                <c:pt idx="4059">
                  <c:v>7.8673192283243996</c:v>
                </c:pt>
                <c:pt idx="4060">
                  <c:v>7.9860061705163803</c:v>
                </c:pt>
                <c:pt idx="4061">
                  <c:v>7.9195020290875604</c:v>
                </c:pt>
                <c:pt idx="4062">
                  <c:v>7.9622113239399104</c:v>
                </c:pt>
                <c:pt idx="4063">
                  <c:v>7.9433259163071597</c:v>
                </c:pt>
                <c:pt idx="4064">
                  <c:v>7.9717477081946697</c:v>
                </c:pt>
                <c:pt idx="4065">
                  <c:v>7.9100863915871704</c:v>
                </c:pt>
                <c:pt idx="4066">
                  <c:v>7.9100965058137502</c:v>
                </c:pt>
                <c:pt idx="4067">
                  <c:v>7.8815671948304198</c:v>
                </c:pt>
                <c:pt idx="4068">
                  <c:v>7.8387739706549198</c:v>
                </c:pt>
                <c:pt idx="4069">
                  <c:v>7.7817317445503198</c:v>
                </c:pt>
                <c:pt idx="4070">
                  <c:v>7.9575823347120496</c:v>
                </c:pt>
                <c:pt idx="4071">
                  <c:v>7.9581786898517004</c:v>
                </c:pt>
                <c:pt idx="4072">
                  <c:v>7.9393918746018501</c:v>
                </c:pt>
                <c:pt idx="4073">
                  <c:v>7.93955143402379</c:v>
                </c:pt>
                <c:pt idx="4074">
                  <c:v>7.9254235250954901</c:v>
                </c:pt>
                <c:pt idx="4075">
                  <c:v>7.9112908916162503</c:v>
                </c:pt>
                <c:pt idx="4076">
                  <c:v>7.9066290471825704</c:v>
                </c:pt>
                <c:pt idx="4077">
                  <c:v>7.8972391840103899</c:v>
                </c:pt>
                <c:pt idx="4078">
                  <c:v>7.8878555254722498</c:v>
                </c:pt>
                <c:pt idx="4079">
                  <c:v>7.87369281660939</c:v>
                </c:pt>
                <c:pt idx="4080">
                  <c:v>7.8642457492294904</c:v>
                </c:pt>
                <c:pt idx="4081">
                  <c:v>7.8500361961930398</c:v>
                </c:pt>
                <c:pt idx="4082">
                  <c:v>7.8358004774148702</c:v>
                </c:pt>
                <c:pt idx="4083">
                  <c:v>7.8215384774148697</c:v>
                </c:pt>
                <c:pt idx="4084">
                  <c:v>7.8119954443379802</c:v>
                </c:pt>
                <c:pt idx="4085">
                  <c:v>7.8024481335564397</c:v>
                </c:pt>
                <c:pt idx="4086">
                  <c:v>7.7929183011410403</c:v>
                </c:pt>
                <c:pt idx="4087">
                  <c:v>7.7881468701763996</c:v>
                </c:pt>
                <c:pt idx="4088">
                  <c:v>7.7833581319050102</c:v>
                </c:pt>
                <c:pt idx="4089">
                  <c:v>7.7881168510734504</c:v>
                </c:pt>
                <c:pt idx="4090">
                  <c:v>7.78806437256668</c:v>
                </c:pt>
                <c:pt idx="4091">
                  <c:v>7.7785477099704297</c:v>
                </c:pt>
                <c:pt idx="4092">
                  <c:v>7.7785348085860697</c:v>
                </c:pt>
                <c:pt idx="4093">
                  <c:v>7.76901374791424</c:v>
                </c:pt>
                <c:pt idx="4094">
                  <c:v>7.7642254287735399</c:v>
                </c:pt>
                <c:pt idx="4095">
                  <c:v>7.7546915913943</c:v>
                </c:pt>
                <c:pt idx="4096">
                  <c:v>7.7213623915690297</c:v>
                </c:pt>
                <c:pt idx="4097">
                  <c:v>7.7260947870421903</c:v>
                </c:pt>
                <c:pt idx="4098">
                  <c:v>7.7308402254659496</c:v>
                </c:pt>
                <c:pt idx="4099">
                  <c:v>7.7260439482785097</c:v>
                </c:pt>
                <c:pt idx="4100">
                  <c:v>7.7070450096445304</c:v>
                </c:pt>
                <c:pt idx="4101">
                  <c:v>7.6975029041296201</c:v>
                </c:pt>
                <c:pt idx="4102">
                  <c:v>7.68322440791313</c:v>
                </c:pt>
                <c:pt idx="4103">
                  <c:v>7.6689459934748498</c:v>
                </c:pt>
                <c:pt idx="4104">
                  <c:v>7.6546800511541804</c:v>
                </c:pt>
                <c:pt idx="4105">
                  <c:v>7.6975119201420297</c:v>
                </c:pt>
                <c:pt idx="4106">
                  <c:v>7.7118071152157901</c:v>
                </c:pt>
                <c:pt idx="4107">
                  <c:v>7.7165823112398897</c:v>
                </c:pt>
                <c:pt idx="4108">
                  <c:v>7.7023587438632299</c:v>
                </c:pt>
                <c:pt idx="4109">
                  <c:v>7.6880840326125899</c:v>
                </c:pt>
                <c:pt idx="4110">
                  <c:v>7.6928552016862604</c:v>
                </c:pt>
                <c:pt idx="4111">
                  <c:v>7.6785250567116003</c:v>
                </c:pt>
                <c:pt idx="4112">
                  <c:v>7.6690130096445301</c:v>
                </c:pt>
                <c:pt idx="4113">
                  <c:v>7.65945387720223</c:v>
                </c:pt>
                <c:pt idx="4114">
                  <c:v>7.6403868997928504</c:v>
                </c:pt>
                <c:pt idx="4115">
                  <c:v>7.6355950922232001</c:v>
                </c:pt>
                <c:pt idx="4116">
                  <c:v>7.6402687940877199</c:v>
                </c:pt>
                <c:pt idx="4117">
                  <c:v>7.6307896634422701</c:v>
                </c:pt>
                <c:pt idx="4118">
                  <c:v>7.6022717316654198</c:v>
                </c:pt>
                <c:pt idx="4119">
                  <c:v>7.6116800159550904</c:v>
                </c:pt>
                <c:pt idx="4120">
                  <c:v>7.6355045127523899</c:v>
                </c:pt>
                <c:pt idx="4121">
                  <c:v>7.6212168973038503</c:v>
                </c:pt>
                <c:pt idx="4122">
                  <c:v>7.6641097655421904</c:v>
                </c:pt>
                <c:pt idx="4123">
                  <c:v>7.6830085916104496</c:v>
                </c:pt>
                <c:pt idx="4124">
                  <c:v>7.7115150139740001</c:v>
                </c:pt>
                <c:pt idx="4125">
                  <c:v>7.8018500988012196</c:v>
                </c:pt>
                <c:pt idx="4126">
                  <c:v>7.7542607031380397</c:v>
                </c:pt>
                <c:pt idx="4127">
                  <c:v>7.7685402905843803</c:v>
                </c:pt>
                <c:pt idx="4128">
                  <c:v>7.7589759185254001</c:v>
                </c:pt>
                <c:pt idx="4129">
                  <c:v>7.7970348788165804</c:v>
                </c:pt>
                <c:pt idx="4130">
                  <c:v>7.7732838972059497</c:v>
                </c:pt>
                <c:pt idx="4131">
                  <c:v>7.7589606035191396</c:v>
                </c:pt>
                <c:pt idx="4132">
                  <c:v>7.7970137193318898</c:v>
                </c:pt>
                <c:pt idx="4133">
                  <c:v>7.8112757193318902</c:v>
                </c:pt>
                <c:pt idx="4134">
                  <c:v>7.85878750288306</c:v>
                </c:pt>
                <c:pt idx="4135">
                  <c:v>7.88724775869707</c:v>
                </c:pt>
                <c:pt idx="4136">
                  <c:v>7.8825073832540804</c:v>
                </c:pt>
                <c:pt idx="4137">
                  <c:v>7.8397562908722103</c:v>
                </c:pt>
                <c:pt idx="4138">
                  <c:v>7.9109832196066199</c:v>
                </c:pt>
                <c:pt idx="4139">
                  <c:v>7.9252064890585201</c:v>
                </c:pt>
                <c:pt idx="4140">
                  <c:v>7.9870024057592399</c:v>
                </c:pt>
                <c:pt idx="4141">
                  <c:v>7.9394732416464002</c:v>
                </c:pt>
                <c:pt idx="4142">
                  <c:v>7.9726420597707204</c:v>
                </c:pt>
                <c:pt idx="4143">
                  <c:v>7.9916242421365897</c:v>
                </c:pt>
                <c:pt idx="4144">
                  <c:v>8.0676125493665598</c:v>
                </c:pt>
                <c:pt idx="4145">
                  <c:v>8.0675834441792809</c:v>
                </c:pt>
                <c:pt idx="4146">
                  <c:v>8.0675931463642705</c:v>
                </c:pt>
                <c:pt idx="4147">
                  <c:v>8.05802435818247</c:v>
                </c:pt>
                <c:pt idx="4148">
                  <c:v>8.0580528186100597</c:v>
                </c:pt>
                <c:pt idx="4149">
                  <c:v>8.0580512756429599</c:v>
                </c:pt>
                <c:pt idx="4150">
                  <c:v>8.0485208650183804</c:v>
                </c:pt>
                <c:pt idx="4151">
                  <c:v>8.0627908921274791</c:v>
                </c:pt>
                <c:pt idx="4152">
                  <c:v>8.0580048098678496</c:v>
                </c:pt>
                <c:pt idx="4153">
                  <c:v>8.0532236992215704</c:v>
                </c:pt>
                <c:pt idx="4154">
                  <c:v>7.9724314781330197</c:v>
                </c:pt>
                <c:pt idx="4155">
                  <c:v>8.0009830339821804</c:v>
                </c:pt>
                <c:pt idx="4156">
                  <c:v>8.0104084258420993</c:v>
                </c:pt>
                <c:pt idx="4157">
                  <c:v>7.9676983581824699</c:v>
                </c:pt>
                <c:pt idx="4158">
                  <c:v>7.9866750976017</c:v>
                </c:pt>
                <c:pt idx="4159">
                  <c:v>7.9724795099360399</c:v>
                </c:pt>
                <c:pt idx="4160">
                  <c:v>7.9582258789198503</c:v>
                </c:pt>
                <c:pt idx="4161">
                  <c:v>7.9345569426159397</c:v>
                </c:pt>
                <c:pt idx="4162">
                  <c:v>7.9155538376410099</c:v>
                </c:pt>
                <c:pt idx="4163">
                  <c:v>7.8538198746018502</c:v>
                </c:pt>
                <c:pt idx="4164">
                  <c:v>7.8158681066976996</c:v>
                </c:pt>
                <c:pt idx="4165">
                  <c:v>7.7255650082449501</c:v>
                </c:pt>
                <c:pt idx="4166">
                  <c:v>7.6684860127852899</c:v>
                </c:pt>
                <c:pt idx="4167">
                  <c:v>7.7347596112238399</c:v>
                </c:pt>
                <c:pt idx="4168">
                  <c:v>7.9199378343883797</c:v>
                </c:pt>
                <c:pt idx="4169">
                  <c:v>7.9297838440145902</c:v>
                </c:pt>
                <c:pt idx="4170">
                  <c:v>7.9253040119435498</c:v>
                </c:pt>
                <c:pt idx="4171">
                  <c:v>7.9207439258144099</c:v>
                </c:pt>
                <c:pt idx="4172">
                  <c:v>7.9209264397770003</c:v>
                </c:pt>
                <c:pt idx="4173">
                  <c:v>7.9163095596172104</c:v>
                </c:pt>
                <c:pt idx="4174">
                  <c:v>7.9069271361201103</c:v>
                </c:pt>
                <c:pt idx="4175">
                  <c:v>7.8927962262595202</c:v>
                </c:pt>
                <c:pt idx="4176">
                  <c:v>7.8786978236289098</c:v>
                </c:pt>
                <c:pt idx="4177">
                  <c:v>7.8646021652334897</c:v>
                </c:pt>
                <c:pt idx="4178">
                  <c:v>7.8504309101230296</c:v>
                </c:pt>
                <c:pt idx="4179">
                  <c:v>7.8410184291125002</c:v>
                </c:pt>
                <c:pt idx="4180">
                  <c:v>7.8315750841981702</c:v>
                </c:pt>
                <c:pt idx="4181">
                  <c:v>7.8220944766850202</c:v>
                </c:pt>
                <c:pt idx="4182">
                  <c:v>7.8173942665699796</c:v>
                </c:pt>
                <c:pt idx="4183">
                  <c:v>7.8125550101953198</c:v>
                </c:pt>
                <c:pt idx="4184">
                  <c:v>7.7982515146996496</c:v>
                </c:pt>
                <c:pt idx="4185">
                  <c:v>7.7982333165399202</c:v>
                </c:pt>
                <c:pt idx="4186">
                  <c:v>7.7887030289552897</c:v>
                </c:pt>
                <c:pt idx="4187">
                  <c:v>7.7886798952802296</c:v>
                </c:pt>
                <c:pt idx="4188">
                  <c:v>7.7886708237425601</c:v>
                </c:pt>
                <c:pt idx="4189">
                  <c:v>7.7841674250264301</c:v>
                </c:pt>
                <c:pt idx="4190">
                  <c:v>7.7793421069710798</c:v>
                </c:pt>
                <c:pt idx="4191">
                  <c:v>7.76975224266429</c:v>
                </c:pt>
                <c:pt idx="4192">
                  <c:v>7.7605814454626803</c:v>
                </c:pt>
                <c:pt idx="4193">
                  <c:v>7.7506210416917796</c:v>
                </c:pt>
                <c:pt idx="4194">
                  <c:v>7.7465078469157298</c:v>
                </c:pt>
                <c:pt idx="4195">
                  <c:v>7.7365662510550797</c:v>
                </c:pt>
                <c:pt idx="4196">
                  <c:v>7.73182408100977</c:v>
                </c:pt>
                <c:pt idx="4197">
                  <c:v>7.69840166285982</c:v>
                </c:pt>
                <c:pt idx="4198">
                  <c:v>7.6936512469200302</c:v>
                </c:pt>
                <c:pt idx="4199">
                  <c:v>7.6937516794082503</c:v>
                </c:pt>
                <c:pt idx="4200">
                  <c:v>7.6745998012721701</c:v>
                </c:pt>
                <c:pt idx="4201">
                  <c:v>7.6554170400039698</c:v>
                </c:pt>
                <c:pt idx="4202">
                  <c:v>7.6316502041302003</c:v>
                </c:pt>
                <c:pt idx="4203">
                  <c:v>7.6174998119040698</c:v>
                </c:pt>
                <c:pt idx="4204">
                  <c:v>7.6221721803287901</c:v>
                </c:pt>
                <c:pt idx="4205">
                  <c:v>7.6077724669210998</c:v>
                </c:pt>
                <c:pt idx="4206">
                  <c:v>7.6176028793608701</c:v>
                </c:pt>
                <c:pt idx="4207">
                  <c:v>7.6413057681835204</c:v>
                </c:pt>
                <c:pt idx="4208">
                  <c:v>7.6220605677710198</c:v>
                </c:pt>
                <c:pt idx="4209">
                  <c:v>7.6316372128381396</c:v>
                </c:pt>
                <c:pt idx="4210">
                  <c:v>7.6507955896970001</c:v>
                </c:pt>
                <c:pt idx="4211">
                  <c:v>7.6695530373736496</c:v>
                </c:pt>
                <c:pt idx="4212">
                  <c:v>7.6839870216712098</c:v>
                </c:pt>
                <c:pt idx="4213">
                  <c:v>7.6508118153933902</c:v>
                </c:pt>
                <c:pt idx="4214">
                  <c:v>7.64599362770642</c:v>
                </c:pt>
                <c:pt idx="4215">
                  <c:v>7.6458820052646903</c:v>
                </c:pt>
                <c:pt idx="4216">
                  <c:v>7.6411630883870503</c:v>
                </c:pt>
                <c:pt idx="4217">
                  <c:v>7.6601579725741997</c:v>
                </c:pt>
                <c:pt idx="4218">
                  <c:v>7.6792292993426301</c:v>
                </c:pt>
                <c:pt idx="4219">
                  <c:v>7.6933901410591297</c:v>
                </c:pt>
                <c:pt idx="4220">
                  <c:v>7.7027372279835102</c:v>
                </c:pt>
                <c:pt idx="4221">
                  <c:v>7.6932833663933096</c:v>
                </c:pt>
                <c:pt idx="4222">
                  <c:v>7.6838333392616196</c:v>
                </c:pt>
                <c:pt idx="4223">
                  <c:v>7.7123401855535798</c:v>
                </c:pt>
                <c:pt idx="4224">
                  <c:v>7.7599750641550198</c:v>
                </c:pt>
                <c:pt idx="4225">
                  <c:v>7.7931824607695397</c:v>
                </c:pt>
                <c:pt idx="4226">
                  <c:v>7.8121674100153404</c:v>
                </c:pt>
                <c:pt idx="4227">
                  <c:v>7.8217037386093402</c:v>
                </c:pt>
                <c:pt idx="4228">
                  <c:v>7.8168850250262896</c:v>
                </c:pt>
                <c:pt idx="4229">
                  <c:v>7.8025325267833399</c:v>
                </c:pt>
                <c:pt idx="4230">
                  <c:v>7.8262963517778603</c:v>
                </c:pt>
                <c:pt idx="4231">
                  <c:v>7.81197807812483</c:v>
                </c:pt>
                <c:pt idx="4232">
                  <c:v>7.8406996293859601</c:v>
                </c:pt>
                <c:pt idx="4233">
                  <c:v>7.84541209295491</c:v>
                </c:pt>
                <c:pt idx="4234">
                  <c:v>7.8502369834020698</c:v>
                </c:pt>
                <c:pt idx="4235">
                  <c:v>7.8167369287666597</c:v>
                </c:pt>
                <c:pt idx="4236">
                  <c:v>7.8500366439004701</c:v>
                </c:pt>
                <c:pt idx="4237">
                  <c:v>7.8643854532029804</c:v>
                </c:pt>
                <c:pt idx="4238">
                  <c:v>7.8976920125906496</c:v>
                </c:pt>
                <c:pt idx="4239">
                  <c:v>7.8783851734309298</c:v>
                </c:pt>
                <c:pt idx="4240">
                  <c:v>7.8738978957526404</c:v>
                </c:pt>
                <c:pt idx="4241">
                  <c:v>7.9640464722437398</c:v>
                </c:pt>
                <c:pt idx="4242">
                  <c:v>7.9879828116385196</c:v>
                </c:pt>
                <c:pt idx="4243">
                  <c:v>7.9353934783889697</c:v>
                </c:pt>
                <c:pt idx="4244">
                  <c:v>8.0496054202574197</c:v>
                </c:pt>
                <c:pt idx="4245">
                  <c:v>8.0733071995652992</c:v>
                </c:pt>
                <c:pt idx="4246">
                  <c:v>8.0781014789071506</c:v>
                </c:pt>
                <c:pt idx="4247">
                  <c:v>8.0495668936236395</c:v>
                </c:pt>
                <c:pt idx="4248">
                  <c:v>8.0448086879989802</c:v>
                </c:pt>
                <c:pt idx="4249">
                  <c:v>8.02099706679126</c:v>
                </c:pt>
                <c:pt idx="4250">
                  <c:v>8.0069106738769307</c:v>
                </c:pt>
                <c:pt idx="4251">
                  <c:v>7.9879635455045204</c:v>
                </c:pt>
                <c:pt idx="4252">
                  <c:v>7.9971478248978496</c:v>
                </c:pt>
                <c:pt idx="4253">
                  <c:v>7.9971757164992896</c:v>
                </c:pt>
                <c:pt idx="4254">
                  <c:v>7.9688030369626297</c:v>
                </c:pt>
                <c:pt idx="4255">
                  <c:v>7.9733688151824396</c:v>
                </c:pt>
                <c:pt idx="4256">
                  <c:v>7.9592956110371897</c:v>
                </c:pt>
                <c:pt idx="4257">
                  <c:v>7.9355374172832596</c:v>
                </c:pt>
                <c:pt idx="4258">
                  <c:v>7.9496322139850104</c:v>
                </c:pt>
                <c:pt idx="4259">
                  <c:v>7.9450285916092103</c:v>
                </c:pt>
                <c:pt idx="4260">
                  <c:v>7.9212118051777702</c:v>
                </c:pt>
                <c:pt idx="4261">
                  <c:v>7.8833537944689702</c:v>
                </c:pt>
                <c:pt idx="4262">
                  <c:v>7.8403334734968197</c:v>
                </c:pt>
                <c:pt idx="4263">
                  <c:v>7.8024661729833404</c:v>
                </c:pt>
                <c:pt idx="4264">
                  <c:v>7.7500890119295001</c:v>
                </c:pt>
                <c:pt idx="4265">
                  <c:v>7.7069528410325496</c:v>
                </c:pt>
                <c:pt idx="4266">
                  <c:v>7.6928165714172003</c:v>
                </c:pt>
                <c:pt idx="4267">
                  <c:v>7.8115095414083902</c:v>
                </c:pt>
                <c:pt idx="4268">
                  <c:v>7.8920843365120898</c:v>
                </c:pt>
                <c:pt idx="4269">
                  <c:v>7.9017674590685303</c:v>
                </c:pt>
                <c:pt idx="4270">
                  <c:v>7.9072075115951002</c:v>
                </c:pt>
                <c:pt idx="4271">
                  <c:v>7.8928604083669001</c:v>
                </c:pt>
                <c:pt idx="4272">
                  <c:v>7.8740256456194899</c:v>
                </c:pt>
                <c:pt idx="4273">
                  <c:v>7.8644339785869999</c:v>
                </c:pt>
                <c:pt idx="4274">
                  <c:v>7.8500714512263601</c:v>
                </c:pt>
                <c:pt idx="4275">
                  <c:v>7.8457279937742896</c:v>
                </c:pt>
                <c:pt idx="4276">
                  <c:v>7.8501364571080403</c:v>
                </c:pt>
                <c:pt idx="4277">
                  <c:v>7.8456459198579296</c:v>
                </c:pt>
                <c:pt idx="4278">
                  <c:v>7.8455944476242703</c:v>
                </c:pt>
                <c:pt idx="4279">
                  <c:v>7.8314788225700402</c:v>
                </c:pt>
                <c:pt idx="4280">
                  <c:v>7.8267394201382299</c:v>
                </c:pt>
                <c:pt idx="4281">
                  <c:v>7.8171992983303404</c:v>
                </c:pt>
                <c:pt idx="4282">
                  <c:v>7.8174603352809999</c:v>
                </c:pt>
                <c:pt idx="4283">
                  <c:v>7.8079308096419702</c:v>
                </c:pt>
                <c:pt idx="4284">
                  <c:v>7.7983878396191697</c:v>
                </c:pt>
                <c:pt idx="4285">
                  <c:v>7.7983702995005002</c:v>
                </c:pt>
                <c:pt idx="4286">
                  <c:v>7.7936074528255697</c:v>
                </c:pt>
                <c:pt idx="4287">
                  <c:v>7.7935732023136302</c:v>
                </c:pt>
                <c:pt idx="4288">
                  <c:v>7.7888273150953804</c:v>
                </c:pt>
                <c:pt idx="4289">
                  <c:v>7.7888187385772198</c:v>
                </c:pt>
                <c:pt idx="4290">
                  <c:v>7.7839925906481797</c:v>
                </c:pt>
                <c:pt idx="4291">
                  <c:v>7.7744716132539704</c:v>
                </c:pt>
                <c:pt idx="4292">
                  <c:v>7.7602264691715899</c:v>
                </c:pt>
                <c:pt idx="4293">
                  <c:v>7.7554339487932902</c:v>
                </c:pt>
                <c:pt idx="4294">
                  <c:v>7.7503735528277096</c:v>
                </c:pt>
                <c:pt idx="4295">
                  <c:v>7.7411035688357801</c:v>
                </c:pt>
                <c:pt idx="4296">
                  <c:v>7.73155714833901</c:v>
                </c:pt>
                <c:pt idx="4297">
                  <c:v>7.6982798863028998</c:v>
                </c:pt>
                <c:pt idx="4298">
                  <c:v>7.6933969464549197</c:v>
                </c:pt>
                <c:pt idx="4299">
                  <c:v>7.6791493495621399</c:v>
                </c:pt>
                <c:pt idx="4300">
                  <c:v>7.6694657267840096</c:v>
                </c:pt>
                <c:pt idx="4301">
                  <c:v>7.6552832362017904</c:v>
                </c:pt>
                <c:pt idx="4302">
                  <c:v>7.64558219108378</c:v>
                </c:pt>
                <c:pt idx="4303">
                  <c:v>7.6452601781695098</c:v>
                </c:pt>
                <c:pt idx="4304">
                  <c:v>7.6502287184946303</c:v>
                </c:pt>
                <c:pt idx="4305">
                  <c:v>7.6502312211374504</c:v>
                </c:pt>
                <c:pt idx="4306">
                  <c:v>7.6596838178745399</c:v>
                </c:pt>
                <c:pt idx="4307">
                  <c:v>7.6643437533298799</c:v>
                </c:pt>
                <c:pt idx="4308">
                  <c:v>7.6499573194059698</c:v>
                </c:pt>
                <c:pt idx="4309">
                  <c:v>7.6452329781689503</c:v>
                </c:pt>
                <c:pt idx="4310">
                  <c:v>7.6501337719828397</c:v>
                </c:pt>
                <c:pt idx="4311">
                  <c:v>7.6691035338248597</c:v>
                </c:pt>
                <c:pt idx="4312">
                  <c:v>7.70225504484553</c:v>
                </c:pt>
                <c:pt idx="4313">
                  <c:v>7.7214758689091401</c:v>
                </c:pt>
                <c:pt idx="4314">
                  <c:v>7.7308522618467999</c:v>
                </c:pt>
                <c:pt idx="4315">
                  <c:v>7.7451106441775401</c:v>
                </c:pt>
                <c:pt idx="4316">
                  <c:v>7.76882651479636</c:v>
                </c:pt>
                <c:pt idx="4317">
                  <c:v>7.7500424348002399</c:v>
                </c:pt>
                <c:pt idx="4318">
                  <c:v>7.7783196330179099</c:v>
                </c:pt>
                <c:pt idx="4319">
                  <c:v>7.7689028961119497</c:v>
                </c:pt>
                <c:pt idx="4320">
                  <c:v>7.7877868957812098</c:v>
                </c:pt>
                <c:pt idx="4321">
                  <c:v>7.7879362590729704</c:v>
                </c:pt>
                <c:pt idx="4322">
                  <c:v>7.8165086497609204</c:v>
                </c:pt>
                <c:pt idx="4323">
                  <c:v>7.8307651261969804</c:v>
                </c:pt>
                <c:pt idx="4324">
                  <c:v>7.8354532553898304</c:v>
                </c:pt>
                <c:pt idx="4325">
                  <c:v>7.8402231716378497</c:v>
                </c:pt>
                <c:pt idx="4326">
                  <c:v>7.8687958869310304</c:v>
                </c:pt>
                <c:pt idx="4327">
                  <c:v>7.9066821177237001</c:v>
                </c:pt>
                <c:pt idx="4328">
                  <c:v>7.9304764754553299</c:v>
                </c:pt>
                <c:pt idx="4329">
                  <c:v>7.9447893326334098</c:v>
                </c:pt>
                <c:pt idx="4330">
                  <c:v>7.94477546316062</c:v>
                </c:pt>
                <c:pt idx="4331">
                  <c:v>7.9257560943953198</c:v>
                </c:pt>
                <c:pt idx="4332">
                  <c:v>7.93532058956088</c:v>
                </c:pt>
                <c:pt idx="4333">
                  <c:v>7.9828718879266498</c:v>
                </c:pt>
                <c:pt idx="4334">
                  <c:v>7.9781395343238897</c:v>
                </c:pt>
                <c:pt idx="4335">
                  <c:v>7.9974713718194499</c:v>
                </c:pt>
                <c:pt idx="4336">
                  <c:v>8.0022941392091198</c:v>
                </c:pt>
                <c:pt idx="4337">
                  <c:v>8.01657733415359</c:v>
                </c:pt>
                <c:pt idx="4338">
                  <c:v>8.0023390550486795</c:v>
                </c:pt>
                <c:pt idx="4339">
                  <c:v>8.0119178925218009</c:v>
                </c:pt>
                <c:pt idx="4340">
                  <c:v>8.0169325412870496</c:v>
                </c:pt>
                <c:pt idx="4341">
                  <c:v>8.0352949128279896</c:v>
                </c:pt>
                <c:pt idx="4342">
                  <c:v>8.0402408015940896</c:v>
                </c:pt>
                <c:pt idx="4343">
                  <c:v>7.9974066529448198</c:v>
                </c:pt>
                <c:pt idx="4344">
                  <c:v>8.0686024381693304</c:v>
                </c:pt>
                <c:pt idx="4345">
                  <c:v>8.0400186748672091</c:v>
                </c:pt>
                <c:pt idx="4346">
                  <c:v>8.0066758067880297</c:v>
                </c:pt>
                <c:pt idx="4347">
                  <c:v>8.0352137875934595</c:v>
                </c:pt>
                <c:pt idx="4348">
                  <c:v>8.0351684399800405</c:v>
                </c:pt>
                <c:pt idx="4349">
                  <c:v>8.0543071984478303</c:v>
                </c:pt>
                <c:pt idx="4350">
                  <c:v>8.0493865134161702</c:v>
                </c:pt>
                <c:pt idx="4351">
                  <c:v>8.0641663717066105</c:v>
                </c:pt>
                <c:pt idx="4352">
                  <c:v>7.9832121353673697</c:v>
                </c:pt>
                <c:pt idx="4353">
                  <c:v>7.9736732787163298</c:v>
                </c:pt>
                <c:pt idx="4354">
                  <c:v>7.97844383874172</c:v>
                </c:pt>
                <c:pt idx="4355">
                  <c:v>7.8975786644252999</c:v>
                </c:pt>
                <c:pt idx="4356">
                  <c:v>7.8546832158324804</c:v>
                </c:pt>
                <c:pt idx="4357">
                  <c:v>7.8641966028367296</c:v>
                </c:pt>
                <c:pt idx="4358">
                  <c:v>7.9117572327899301</c:v>
                </c:pt>
                <c:pt idx="4359">
                  <c:v>7.90219192592168</c:v>
                </c:pt>
                <c:pt idx="4360">
                  <c:v>7.8595986971426104</c:v>
                </c:pt>
                <c:pt idx="4361">
                  <c:v>7.8834402335669198</c:v>
                </c:pt>
                <c:pt idx="4362">
                  <c:v>7.8787134522240203</c:v>
                </c:pt>
                <c:pt idx="4363">
                  <c:v>7.8786818336187796</c:v>
                </c:pt>
                <c:pt idx="4364">
                  <c:v>7.8263050922981998</c:v>
                </c:pt>
                <c:pt idx="4365">
                  <c:v>7.7926506441775398</c:v>
                </c:pt>
                <c:pt idx="4366">
                  <c:v>7.79251423900328</c:v>
                </c:pt>
                <c:pt idx="4367">
                  <c:v>7.8400332546163796</c:v>
                </c:pt>
                <c:pt idx="4368">
                  <c:v>7.8401419967546504</c:v>
                </c:pt>
                <c:pt idx="4369">
                  <c:v>7.8076282570184796</c:v>
                </c:pt>
                <c:pt idx="4370">
                  <c:v>7.7753316956734899</c:v>
                </c:pt>
                <c:pt idx="4371">
                  <c:v>7.7562924133020097</c:v>
                </c:pt>
                <c:pt idx="4372">
                  <c:v>7.73275040838225</c:v>
                </c:pt>
                <c:pt idx="4373">
                  <c:v>7.7234250354863097</c:v>
                </c:pt>
                <c:pt idx="4374">
                  <c:v>7.7329476266066104</c:v>
                </c:pt>
                <c:pt idx="4375">
                  <c:v>7.7282677856867501</c:v>
                </c:pt>
                <c:pt idx="4376">
                  <c:v>7.7138982008683596</c:v>
                </c:pt>
                <c:pt idx="4377">
                  <c:v>7.7088768691087903</c:v>
                </c:pt>
                <c:pt idx="4378">
                  <c:v>7.7281117274689599</c:v>
                </c:pt>
                <c:pt idx="4379">
                  <c:v>7.7232672628263899</c:v>
                </c:pt>
                <c:pt idx="4380">
                  <c:v>7.71370577137822</c:v>
                </c:pt>
                <c:pt idx="4381">
                  <c:v>7.7040198753700802</c:v>
                </c:pt>
                <c:pt idx="4382">
                  <c:v>7.7040101665292298</c:v>
                </c:pt>
                <c:pt idx="4383">
                  <c:v>7.6992501767329298</c:v>
                </c:pt>
                <c:pt idx="4384">
                  <c:v>7.6944670983970198</c:v>
                </c:pt>
                <c:pt idx="4385">
                  <c:v>7.6944321254361503</c:v>
                </c:pt>
                <c:pt idx="4386">
                  <c:v>7.6991764612235896</c:v>
                </c:pt>
                <c:pt idx="4387">
                  <c:v>7.6944128011780402</c:v>
                </c:pt>
                <c:pt idx="4388">
                  <c:v>7.6896432476959999</c:v>
                </c:pt>
                <c:pt idx="4389">
                  <c:v>7.6848544652258397</c:v>
                </c:pt>
                <c:pt idx="4390">
                  <c:v>7.6847909803257801</c:v>
                </c:pt>
                <c:pt idx="4391">
                  <c:v>7.6800140021905001</c:v>
                </c:pt>
                <c:pt idx="4392">
                  <c:v>7.6752408341162202</c:v>
                </c:pt>
                <c:pt idx="4393">
                  <c:v>7.6657174976021398</c:v>
                </c:pt>
                <c:pt idx="4394">
                  <c:v>7.6657060139411701</c:v>
                </c:pt>
                <c:pt idx="4395">
                  <c:v>7.6608890965811298</c:v>
                </c:pt>
                <c:pt idx="4396">
                  <c:v>7.6417858760656499</c:v>
                </c:pt>
                <c:pt idx="4397">
                  <c:v>7.6179741308327902</c:v>
                </c:pt>
                <c:pt idx="4398">
                  <c:v>7.6321496335921299</c:v>
                </c:pt>
                <c:pt idx="4399">
                  <c:v>7.6225423708520097</c:v>
                </c:pt>
                <c:pt idx="4400">
                  <c:v>7.6176315252241702</c:v>
                </c:pt>
                <c:pt idx="4401">
                  <c:v>7.6032833715159596</c:v>
                </c:pt>
                <c:pt idx="4402">
                  <c:v>7.5983528998167902</c:v>
                </c:pt>
                <c:pt idx="4403">
                  <c:v>7.6078111203405996</c:v>
                </c:pt>
                <c:pt idx="4404">
                  <c:v>7.6077683469436099</c:v>
                </c:pt>
                <c:pt idx="4405">
                  <c:v>7.6409553020795</c:v>
                </c:pt>
                <c:pt idx="4406">
                  <c:v>7.6457093020795002</c:v>
                </c:pt>
                <c:pt idx="4407">
                  <c:v>7.6173210012573298</c:v>
                </c:pt>
                <c:pt idx="4408">
                  <c:v>7.5936668165315</c:v>
                </c:pt>
                <c:pt idx="4409">
                  <c:v>7.59862095572187</c:v>
                </c:pt>
                <c:pt idx="4410">
                  <c:v>7.6081146698909397</c:v>
                </c:pt>
                <c:pt idx="4411">
                  <c:v>7.6263666827972898</c:v>
                </c:pt>
                <c:pt idx="4412">
                  <c:v>7.6841059411054298</c:v>
                </c:pt>
                <c:pt idx="4413">
                  <c:v>7.7458427592752397</c:v>
                </c:pt>
                <c:pt idx="4414">
                  <c:v>7.8171627199702503</c:v>
                </c:pt>
                <c:pt idx="4415">
                  <c:v>7.8742033737053703</c:v>
                </c:pt>
                <c:pt idx="4416">
                  <c:v>7.8931779179050201</c:v>
                </c:pt>
                <c:pt idx="4417">
                  <c:v>7.8693205522741501</c:v>
                </c:pt>
                <c:pt idx="4418">
                  <c:v>7.8312934320298204</c:v>
                </c:pt>
                <c:pt idx="4419">
                  <c:v>7.8550578593165401</c:v>
                </c:pt>
                <c:pt idx="4420">
                  <c:v>7.86928858845401</c:v>
                </c:pt>
                <c:pt idx="4421">
                  <c:v>7.8930724687084401</c:v>
                </c:pt>
                <c:pt idx="4422">
                  <c:v>7.9405811851952901</c:v>
                </c:pt>
                <c:pt idx="4423">
                  <c:v>7.8787383043483201</c:v>
                </c:pt>
                <c:pt idx="4424">
                  <c:v>7.8929870912859004</c:v>
                </c:pt>
                <c:pt idx="4425">
                  <c:v>7.9880406560257198</c:v>
                </c:pt>
                <c:pt idx="4426">
                  <c:v>7.9929036914413096</c:v>
                </c:pt>
                <c:pt idx="4427">
                  <c:v>7.9786424198901296</c:v>
                </c:pt>
                <c:pt idx="4428">
                  <c:v>7.9596430949865997</c:v>
                </c:pt>
                <c:pt idx="4429">
                  <c:v>7.9785067651595902</c:v>
                </c:pt>
                <c:pt idx="4430">
                  <c:v>8.0265509828167492</c:v>
                </c:pt>
                <c:pt idx="4431">
                  <c:v>8.0268671988476203</c:v>
                </c:pt>
                <c:pt idx="4432">
                  <c:v>8.0081478460495603</c:v>
                </c:pt>
                <c:pt idx="4433">
                  <c:v>8.0130637218970602</c:v>
                </c:pt>
                <c:pt idx="4434">
                  <c:v>8.0178409052087307</c:v>
                </c:pt>
                <c:pt idx="4435">
                  <c:v>7.9940769786477697</c:v>
                </c:pt>
                <c:pt idx="4436">
                  <c:v>8.0178274699917402</c:v>
                </c:pt>
                <c:pt idx="4437">
                  <c:v>8.0273220317142595</c:v>
                </c:pt>
                <c:pt idx="4438">
                  <c:v>8.0319981680251402</c:v>
                </c:pt>
                <c:pt idx="4439">
                  <c:v>8.0319280654193204</c:v>
                </c:pt>
                <c:pt idx="4440">
                  <c:v>8.0603940852927707</c:v>
                </c:pt>
                <c:pt idx="4441">
                  <c:v>8.07937151526707</c:v>
                </c:pt>
                <c:pt idx="4442">
                  <c:v>8.0840677854133993</c:v>
                </c:pt>
                <c:pt idx="4443">
                  <c:v>8.0840140319910798</c:v>
                </c:pt>
                <c:pt idx="4444">
                  <c:v>8.0887412644492507</c:v>
                </c:pt>
                <c:pt idx="4445">
                  <c:v>8.0839413767817696</c:v>
                </c:pt>
                <c:pt idx="4446">
                  <c:v>8.0886438393599995</c:v>
                </c:pt>
                <c:pt idx="4447">
                  <c:v>8.0457990549190104</c:v>
                </c:pt>
                <c:pt idx="4448">
                  <c:v>8.0600515674472302</c:v>
                </c:pt>
                <c:pt idx="4449">
                  <c:v>8.05533165556208</c:v>
                </c:pt>
                <c:pt idx="4450">
                  <c:v>8.0743537135390593</c:v>
                </c:pt>
                <c:pt idx="4451">
                  <c:v>8.0601522983115697</c:v>
                </c:pt>
                <c:pt idx="4452">
                  <c:v>8.0411935459389596</c:v>
                </c:pt>
                <c:pt idx="4453">
                  <c:v>8.0316262603537201</c:v>
                </c:pt>
                <c:pt idx="4454">
                  <c:v>8.0221586492415504</c:v>
                </c:pt>
                <c:pt idx="4455">
                  <c:v>7.9984573823572997</c:v>
                </c:pt>
                <c:pt idx="4456">
                  <c:v>7.9794759807542599</c:v>
                </c:pt>
                <c:pt idx="4457">
                  <c:v>7.95095019189593</c:v>
                </c:pt>
                <c:pt idx="4458">
                  <c:v>7.9366727534448804</c:v>
                </c:pt>
                <c:pt idx="4459">
                  <c:v>7.9414093823572998</c:v>
                </c:pt>
                <c:pt idx="4460">
                  <c:v>7.9176451614444998</c:v>
                </c:pt>
                <c:pt idx="4461">
                  <c:v>7.8985563379033099</c:v>
                </c:pt>
                <c:pt idx="4462">
                  <c:v>7.86037918086764</c:v>
                </c:pt>
                <c:pt idx="4463">
                  <c:v>7.8412437774642703</c:v>
                </c:pt>
                <c:pt idx="4464">
                  <c:v>7.8410889047282701</c:v>
                </c:pt>
                <c:pt idx="4465">
                  <c:v>7.8268068589400697</c:v>
                </c:pt>
                <c:pt idx="4466">
                  <c:v>7.8075292276358699</c:v>
                </c:pt>
                <c:pt idx="4467">
                  <c:v>7.8166119926165702</c:v>
                </c:pt>
                <c:pt idx="4468">
                  <c:v>7.7511362596164401</c:v>
                </c:pt>
                <c:pt idx="4469">
                  <c:v>7.7324521189916098</c:v>
                </c:pt>
                <c:pt idx="4470">
                  <c:v>7.7092151935016497</c:v>
                </c:pt>
                <c:pt idx="4471">
                  <c:v>7.7047788648945001</c:v>
                </c:pt>
                <c:pt idx="4472">
                  <c:v>7.6955147475844399</c:v>
                </c:pt>
                <c:pt idx="4473">
                  <c:v>7.6909588576124897</c:v>
                </c:pt>
                <c:pt idx="4474">
                  <c:v>7.6862389968679903</c:v>
                </c:pt>
                <c:pt idx="4475">
                  <c:v>7.6816940371418996</c:v>
                </c:pt>
                <c:pt idx="4476">
                  <c:v>7.66255271855945</c:v>
                </c:pt>
                <c:pt idx="4477">
                  <c:v>7.6672832855965503</c:v>
                </c:pt>
                <c:pt idx="4478">
                  <c:v>7.65747941999222</c:v>
                </c:pt>
                <c:pt idx="4479">
                  <c:v>7.6527383326820004</c:v>
                </c:pt>
                <c:pt idx="4480">
                  <c:v>7.6574860751230398</c:v>
                </c:pt>
                <c:pt idx="4481">
                  <c:v>7.6527116575083598</c:v>
                </c:pt>
                <c:pt idx="4482">
                  <c:v>7.64318325625693</c:v>
                </c:pt>
                <c:pt idx="4483">
                  <c:v>7.6383647138552799</c:v>
                </c:pt>
                <c:pt idx="4484">
                  <c:v>7.6335059090914097</c:v>
                </c:pt>
                <c:pt idx="4485">
                  <c:v>7.6382396706541602</c:v>
                </c:pt>
                <c:pt idx="4486">
                  <c:v>7.6382060897277597</c:v>
                </c:pt>
                <c:pt idx="4487">
                  <c:v>7.6381321011223804</c:v>
                </c:pt>
                <c:pt idx="4488">
                  <c:v>7.64757668352176</c:v>
                </c:pt>
                <c:pt idx="4489">
                  <c:v>7.6380517017795304</c:v>
                </c:pt>
                <c:pt idx="4490">
                  <c:v>7.6380320819155196</c:v>
                </c:pt>
                <c:pt idx="4491">
                  <c:v>7.6379985712352996</c:v>
                </c:pt>
                <c:pt idx="4492">
                  <c:v>7.6332445712353003</c:v>
                </c:pt>
                <c:pt idx="4493">
                  <c:v>7.6285070918325699</c:v>
                </c:pt>
                <c:pt idx="4494">
                  <c:v>7.6237400691908102</c:v>
                </c:pt>
                <c:pt idx="4495">
                  <c:v>7.6236772293817996</c:v>
                </c:pt>
                <c:pt idx="4496">
                  <c:v>7.6093165819893898</c:v>
                </c:pt>
                <c:pt idx="4497">
                  <c:v>7.5997025342353899</c:v>
                </c:pt>
                <c:pt idx="4498">
                  <c:v>7.5995193847776497</c:v>
                </c:pt>
                <c:pt idx="4499">
                  <c:v>7.5993901711445897</c:v>
                </c:pt>
                <c:pt idx="4500">
                  <c:v>7.5849208094230702</c:v>
                </c:pt>
                <c:pt idx="4501">
                  <c:v>7.6181047941875999</c:v>
                </c:pt>
                <c:pt idx="4502">
                  <c:v>7.5989854372872703</c:v>
                </c:pt>
                <c:pt idx="4503">
                  <c:v>7.6036861071326998</c:v>
                </c:pt>
                <c:pt idx="4504">
                  <c:v>7.6417648646500203</c:v>
                </c:pt>
                <c:pt idx="4505">
                  <c:v>7.7079982783035801</c:v>
                </c:pt>
                <c:pt idx="4506">
                  <c:v>7.7222977085559599</c:v>
                </c:pt>
                <c:pt idx="4507">
                  <c:v>7.6891677486032401</c:v>
                </c:pt>
                <c:pt idx="4508">
                  <c:v>7.6844349774954699</c:v>
                </c:pt>
                <c:pt idx="4509">
                  <c:v>7.7129935441783699</c:v>
                </c:pt>
                <c:pt idx="4510">
                  <c:v>7.72256549390577</c:v>
                </c:pt>
                <c:pt idx="4511">
                  <c:v>7.7416043452054204</c:v>
                </c:pt>
                <c:pt idx="4512">
                  <c:v>7.7414521532930198</c:v>
                </c:pt>
                <c:pt idx="4513">
                  <c:v>7.7746466923655904</c:v>
                </c:pt>
                <c:pt idx="4514">
                  <c:v>7.8370293833499503</c:v>
                </c:pt>
                <c:pt idx="4515">
                  <c:v>7.8885829184973302</c:v>
                </c:pt>
                <c:pt idx="4516">
                  <c:v>7.9217925743234803</c:v>
                </c:pt>
                <c:pt idx="4517">
                  <c:v>7.9170270250274601</c:v>
                </c:pt>
                <c:pt idx="4518">
                  <c:v>7.9122904140219399</c:v>
                </c:pt>
                <c:pt idx="4519">
                  <c:v>7.8980150944855696</c:v>
                </c:pt>
                <c:pt idx="4520">
                  <c:v>7.8884793585542896</c:v>
                </c:pt>
                <c:pt idx="4521">
                  <c:v>7.9454586838186998</c:v>
                </c:pt>
                <c:pt idx="4522">
                  <c:v>7.9930078989194602</c:v>
                </c:pt>
                <c:pt idx="4523">
                  <c:v>8.0025446264401605</c:v>
                </c:pt>
                <c:pt idx="4524">
                  <c:v>7.9837009543126296</c:v>
                </c:pt>
                <c:pt idx="4525">
                  <c:v>7.9694656371219601</c:v>
                </c:pt>
                <c:pt idx="4526">
                  <c:v>8.0551533284724606</c:v>
                </c:pt>
                <c:pt idx="4527">
                  <c:v>8.0464530907733902</c:v>
                </c:pt>
                <c:pt idx="4528">
                  <c:v>8.0421752866976703</c:v>
                </c:pt>
                <c:pt idx="4529">
                  <c:v>8.0234353473603104</c:v>
                </c:pt>
                <c:pt idx="4530">
                  <c:v>8.0188993757650096</c:v>
                </c:pt>
                <c:pt idx="4531">
                  <c:v>8.0094735974726596</c:v>
                </c:pt>
                <c:pt idx="4532">
                  <c:v>8.0334558204093405</c:v>
                </c:pt>
                <c:pt idx="4533">
                  <c:v>8.0286030783248297</c:v>
                </c:pt>
                <c:pt idx="4534">
                  <c:v>8.0285759521354407</c:v>
                </c:pt>
                <c:pt idx="4535">
                  <c:v>8.0000345201476897</c:v>
                </c:pt>
                <c:pt idx="4536">
                  <c:v>7.9952289405822397</c:v>
                </c:pt>
                <c:pt idx="4537">
                  <c:v>7.9904201920300801</c:v>
                </c:pt>
                <c:pt idx="4538">
                  <c:v>8.0046168611485093</c:v>
                </c:pt>
                <c:pt idx="4539">
                  <c:v>8.0377991953055403</c:v>
                </c:pt>
                <c:pt idx="4540">
                  <c:v>8.0187152145944705</c:v>
                </c:pt>
                <c:pt idx="4541">
                  <c:v>8.0091564005132998</c:v>
                </c:pt>
                <c:pt idx="4542">
                  <c:v>8.0185900344649301</c:v>
                </c:pt>
                <c:pt idx="4543">
                  <c:v>8.0280980344649304</c:v>
                </c:pt>
                <c:pt idx="4544">
                  <c:v>8.0233035575916798</c:v>
                </c:pt>
                <c:pt idx="4545">
                  <c:v>8.0233035575916798</c:v>
                </c:pt>
                <c:pt idx="4546">
                  <c:v>8.01377861594381</c:v>
                </c:pt>
                <c:pt idx="4547">
                  <c:v>8.0090280323172305</c:v>
                </c:pt>
                <c:pt idx="4548">
                  <c:v>7.9947391463973903</c:v>
                </c:pt>
                <c:pt idx="4549">
                  <c:v>8.0137349654423904</c:v>
                </c:pt>
                <c:pt idx="4550">
                  <c:v>8.0279667248266904</c:v>
                </c:pt>
                <c:pt idx="4551">
                  <c:v>8.0184653597017306</c:v>
                </c:pt>
                <c:pt idx="4552">
                  <c:v>7.9947357194091602</c:v>
                </c:pt>
                <c:pt idx="4553">
                  <c:v>7.9852614486341302</c:v>
                </c:pt>
                <c:pt idx="4554">
                  <c:v>7.9758141230714497</c:v>
                </c:pt>
                <c:pt idx="4555">
                  <c:v>7.9710263821729201</c:v>
                </c:pt>
                <c:pt idx="4556">
                  <c:v>7.9425091048507896</c:v>
                </c:pt>
                <c:pt idx="4557">
                  <c:v>7.9234965069991299</c:v>
                </c:pt>
                <c:pt idx="4558">
                  <c:v>7.8997670473254997</c:v>
                </c:pt>
                <c:pt idx="4559">
                  <c:v>7.8712769057784397</c:v>
                </c:pt>
                <c:pt idx="4560">
                  <c:v>7.8474933420928004</c:v>
                </c:pt>
                <c:pt idx="4561">
                  <c:v>7.8331705069991298</c:v>
                </c:pt>
                <c:pt idx="4562">
                  <c:v>7.8140027770318801</c:v>
                </c:pt>
                <c:pt idx="4563">
                  <c:v>7.8042887611418301</c:v>
                </c:pt>
                <c:pt idx="4564">
                  <c:v>7.79464888747603</c:v>
                </c:pt>
                <c:pt idx="4565">
                  <c:v>7.7990577232272003</c:v>
                </c:pt>
                <c:pt idx="4566">
                  <c:v>7.7796409786009599</c:v>
                </c:pt>
                <c:pt idx="4567">
                  <c:v>7.7468964750349203</c:v>
                </c:pt>
                <c:pt idx="4568">
                  <c:v>7.7144969837745103</c:v>
                </c:pt>
                <c:pt idx="4569">
                  <c:v>7.6916498850778297</c:v>
                </c:pt>
                <c:pt idx="4570">
                  <c:v>7.6824262883230299</c:v>
                </c:pt>
                <c:pt idx="4571">
                  <c:v>7.6779240071632797</c:v>
                </c:pt>
                <c:pt idx="4572">
                  <c:v>7.6733113248790001</c:v>
                </c:pt>
                <c:pt idx="4573">
                  <c:v>7.6685275844096399</c:v>
                </c:pt>
                <c:pt idx="4574">
                  <c:v>7.6590846913959698</c:v>
                </c:pt>
                <c:pt idx="4575">
                  <c:v>7.6589574477278299</c:v>
                </c:pt>
                <c:pt idx="4576">
                  <c:v>7.6587437876156503</c:v>
                </c:pt>
                <c:pt idx="4577">
                  <c:v>7.65886475596281</c:v>
                </c:pt>
                <c:pt idx="4578">
                  <c:v>7.6446493921710097</c:v>
                </c:pt>
                <c:pt idx="4579">
                  <c:v>7.6398738016814498</c:v>
                </c:pt>
                <c:pt idx="4580">
                  <c:v>7.6398306687025297</c:v>
                </c:pt>
                <c:pt idx="4581">
                  <c:v>7.6350071126714498</c:v>
                </c:pt>
                <c:pt idx="4582">
                  <c:v>7.6206807437378803</c:v>
                </c:pt>
                <c:pt idx="4583">
                  <c:v>7.6346701050808301</c:v>
                </c:pt>
                <c:pt idx="4584">
                  <c:v>7.6252975903878601</c:v>
                </c:pt>
                <c:pt idx="4585">
                  <c:v>7.62049444521291</c:v>
                </c:pt>
                <c:pt idx="4586">
                  <c:v>7.6156388726142801</c:v>
                </c:pt>
                <c:pt idx="4587">
                  <c:v>7.6250215072494099</c:v>
                </c:pt>
                <c:pt idx="4588">
                  <c:v>7.6202328436561597</c:v>
                </c:pt>
                <c:pt idx="4589">
                  <c:v>7.6249280791923404</c:v>
                </c:pt>
                <c:pt idx="4590">
                  <c:v>7.6249596552883601</c:v>
                </c:pt>
                <c:pt idx="4591">
                  <c:v>7.6249175619117198</c:v>
                </c:pt>
                <c:pt idx="4592">
                  <c:v>7.6201499651815903</c:v>
                </c:pt>
                <c:pt idx="4593">
                  <c:v>7.6106766005157596</c:v>
                </c:pt>
                <c:pt idx="4594">
                  <c:v>7.6153473254881101</c:v>
                </c:pt>
                <c:pt idx="4595">
                  <c:v>7.61045455804339</c:v>
                </c:pt>
                <c:pt idx="4596">
                  <c:v>7.59608229265368</c:v>
                </c:pt>
                <c:pt idx="4597">
                  <c:v>7.5864668652340503</c:v>
                </c:pt>
                <c:pt idx="4598">
                  <c:v>7.5909878101412804</c:v>
                </c:pt>
                <c:pt idx="4599">
                  <c:v>7.59553134544585</c:v>
                </c:pt>
                <c:pt idx="4600">
                  <c:v>7.59998056270177</c:v>
                </c:pt>
                <c:pt idx="4601">
                  <c:v>7.5998262653275299</c:v>
                </c:pt>
                <c:pt idx="4602">
                  <c:v>7.6186817209810798</c:v>
                </c:pt>
                <c:pt idx="4603">
                  <c:v>7.6423313976930398</c:v>
                </c:pt>
                <c:pt idx="4604">
                  <c:v>7.6469871405866501</c:v>
                </c:pt>
                <c:pt idx="4605">
                  <c:v>7.6754123952926703</c:v>
                </c:pt>
                <c:pt idx="4606">
                  <c:v>7.6848130095318403</c:v>
                </c:pt>
                <c:pt idx="4607">
                  <c:v>7.6799663712256301</c:v>
                </c:pt>
                <c:pt idx="4608">
                  <c:v>7.6562211976248999</c:v>
                </c:pt>
                <c:pt idx="4609">
                  <c:v>7.6420748146260804</c:v>
                </c:pt>
                <c:pt idx="4610">
                  <c:v>7.6564091773908096</c:v>
                </c:pt>
                <c:pt idx="4611">
                  <c:v>7.6751758378388004</c:v>
                </c:pt>
                <c:pt idx="4612">
                  <c:v>7.7319262983152601</c:v>
                </c:pt>
                <c:pt idx="4613">
                  <c:v>7.8032842737628698</c:v>
                </c:pt>
                <c:pt idx="4614">
                  <c:v>7.8128206966222802</c:v>
                </c:pt>
                <c:pt idx="4615">
                  <c:v>7.8318858814937498</c:v>
                </c:pt>
                <c:pt idx="4616">
                  <c:v>7.7987111258454904</c:v>
                </c:pt>
                <c:pt idx="4617">
                  <c:v>7.7891478198699202</c:v>
                </c:pt>
                <c:pt idx="4618">
                  <c:v>7.7937824987144397</c:v>
                </c:pt>
                <c:pt idx="4619">
                  <c:v>7.8176506754047503</c:v>
                </c:pt>
                <c:pt idx="4620">
                  <c:v>7.84608986918201</c:v>
                </c:pt>
                <c:pt idx="4621">
                  <c:v>7.87927903760791</c:v>
                </c:pt>
                <c:pt idx="4622">
                  <c:v>7.8318239502469602</c:v>
                </c:pt>
                <c:pt idx="4623">
                  <c:v>7.8509572365861002</c:v>
                </c:pt>
                <c:pt idx="4624">
                  <c:v>7.8319186962935099</c:v>
                </c:pt>
                <c:pt idx="4625">
                  <c:v>7.9318246998943103</c:v>
                </c:pt>
                <c:pt idx="4626">
                  <c:v>7.9466413370552598</c:v>
                </c:pt>
                <c:pt idx="4627">
                  <c:v>7.9612570700949101</c:v>
                </c:pt>
                <c:pt idx="4628">
                  <c:v>7.9519430538658602</c:v>
                </c:pt>
                <c:pt idx="4629">
                  <c:v>7.9805681639408803</c:v>
                </c:pt>
                <c:pt idx="4630">
                  <c:v>7.9854406850719304</c:v>
                </c:pt>
                <c:pt idx="4631">
                  <c:v>7.9807716140002896</c:v>
                </c:pt>
                <c:pt idx="4632">
                  <c:v>7.9856382090632403</c:v>
                </c:pt>
                <c:pt idx="4633">
                  <c:v>7.9952008191036104</c:v>
                </c:pt>
                <c:pt idx="4634">
                  <c:v>8.0189946377231198</c:v>
                </c:pt>
                <c:pt idx="4635">
                  <c:v>8.0237453777377201</c:v>
                </c:pt>
                <c:pt idx="4636">
                  <c:v>8.0094422767868707</c:v>
                </c:pt>
                <c:pt idx="4637">
                  <c:v>8.0236734939179399</c:v>
                </c:pt>
                <c:pt idx="4638">
                  <c:v>8.0188989924168208</c:v>
                </c:pt>
                <c:pt idx="4639">
                  <c:v>8.0045891197744297</c:v>
                </c:pt>
                <c:pt idx="4640">
                  <c:v>7.9997942617103002</c:v>
                </c:pt>
                <c:pt idx="4641">
                  <c:v>8.0092377521900104</c:v>
                </c:pt>
                <c:pt idx="4642">
                  <c:v>8.0044328766721407</c:v>
                </c:pt>
                <c:pt idx="4643">
                  <c:v>8.0091699251283099</c:v>
                </c:pt>
                <c:pt idx="4644">
                  <c:v>8.0186644005133001</c:v>
                </c:pt>
                <c:pt idx="4645">
                  <c:v>8.0234116270886808</c:v>
                </c:pt>
                <c:pt idx="4646">
                  <c:v>7.9948673454458499</c:v>
                </c:pt>
                <c:pt idx="4647">
                  <c:v>7.9948572107748097</c:v>
                </c:pt>
                <c:pt idx="4648">
                  <c:v>8.0043719612391495</c:v>
                </c:pt>
                <c:pt idx="4649">
                  <c:v>7.9948774842173496</c:v>
                </c:pt>
                <c:pt idx="4650">
                  <c:v>7.9663534842173496</c:v>
                </c:pt>
                <c:pt idx="4651">
                  <c:v>7.9473476270886803</c:v>
                </c:pt>
                <c:pt idx="4652">
                  <c:v>7.9236182395597199</c:v>
                </c:pt>
                <c:pt idx="4653">
                  <c:v>7.8951417521900096</c:v>
                </c:pt>
                <c:pt idx="4654">
                  <c:v>7.8666312811542296</c:v>
                </c:pt>
                <c:pt idx="4655">
                  <c:v>7.84764252628674</c:v>
                </c:pt>
                <c:pt idx="4656">
                  <c:v>7.8238827300393403</c:v>
                </c:pt>
                <c:pt idx="4657">
                  <c:v>7.8143849378820498</c:v>
                </c:pt>
                <c:pt idx="4658">
                  <c:v>7.8001433658352504</c:v>
                </c:pt>
                <c:pt idx="4659">
                  <c:v>7.8000923266248803</c:v>
                </c:pt>
                <c:pt idx="4660">
                  <c:v>7.7953349920935402</c:v>
                </c:pt>
                <c:pt idx="4661">
                  <c:v>7.78097792512831</c:v>
                </c:pt>
                <c:pt idx="4662">
                  <c:v>7.7713586205472298</c:v>
                </c:pt>
                <c:pt idx="4663">
                  <c:v>7.77598488723023</c:v>
                </c:pt>
                <c:pt idx="4664">
                  <c:v>7.7805515968408603</c:v>
                </c:pt>
                <c:pt idx="4665">
                  <c:v>7.8084953947054601</c:v>
                </c:pt>
                <c:pt idx="4666">
                  <c:v>7.7614821909820204</c:v>
                </c:pt>
                <c:pt idx="4667">
                  <c:v>7.7198612054505</c:v>
                </c:pt>
                <c:pt idx="4668">
                  <c:v>7.7014054001192296</c:v>
                </c:pt>
                <c:pt idx="4669">
                  <c:v>7.6872990435917803</c:v>
                </c:pt>
                <c:pt idx="4670">
                  <c:v>7.6874791281108603</c:v>
                </c:pt>
                <c:pt idx="4671">
                  <c:v>7.6827683488735996</c:v>
                </c:pt>
                <c:pt idx="4672">
                  <c:v>7.6827711647971304</c:v>
                </c:pt>
                <c:pt idx="4673">
                  <c:v>7.6827711647971304</c:v>
                </c:pt>
                <c:pt idx="4674">
                  <c:v>7.6780171647971303</c:v>
                </c:pt>
                <c:pt idx="4675">
                  <c:v>7.6779121189038504</c:v>
                </c:pt>
                <c:pt idx="4676">
                  <c:v>7.6730799781785599</c:v>
                </c:pt>
                <c:pt idx="4677">
                  <c:v>7.6730263199658397</c:v>
                </c:pt>
                <c:pt idx="4678">
                  <c:v>7.6682314618689897</c:v>
                </c:pt>
                <c:pt idx="4679">
                  <c:v>7.6540826009345304</c:v>
                </c:pt>
                <c:pt idx="4680">
                  <c:v>7.6540086809390901</c:v>
                </c:pt>
                <c:pt idx="4681">
                  <c:v>7.6537286280346697</c:v>
                </c:pt>
                <c:pt idx="4682">
                  <c:v>7.6676941524401796</c:v>
                </c:pt>
                <c:pt idx="4683">
                  <c:v>7.69111941861531</c:v>
                </c:pt>
                <c:pt idx="4684">
                  <c:v>7.6584202787712901</c:v>
                </c:pt>
                <c:pt idx="4685">
                  <c:v>7.6489470816421496</c:v>
                </c:pt>
                <c:pt idx="4686">
                  <c:v>7.6440963236443</c:v>
                </c:pt>
                <c:pt idx="4687">
                  <c:v>7.6392203337226796</c:v>
                </c:pt>
                <c:pt idx="4688">
                  <c:v>7.6391320482189196</c:v>
                </c:pt>
                <c:pt idx="4689">
                  <c:v>7.6438023912200297</c:v>
                </c:pt>
                <c:pt idx="4690">
                  <c:v>7.6436581548719804</c:v>
                </c:pt>
                <c:pt idx="4691">
                  <c:v>7.6388196732426099</c:v>
                </c:pt>
                <c:pt idx="4692">
                  <c:v>7.6245608801946396</c:v>
                </c:pt>
                <c:pt idx="4693">
                  <c:v>7.6197274613830999</c:v>
                </c:pt>
                <c:pt idx="4694">
                  <c:v>7.6195655990721596</c:v>
                </c:pt>
                <c:pt idx="4695">
                  <c:v>7.6192678412118298</c:v>
                </c:pt>
                <c:pt idx="4696">
                  <c:v>7.6190604703801297</c:v>
                </c:pt>
                <c:pt idx="4697">
                  <c:v>7.6377390687114897</c:v>
                </c:pt>
                <c:pt idx="4698">
                  <c:v>7.6755529052087299</c:v>
                </c:pt>
                <c:pt idx="4699">
                  <c:v>7.6802118864291904</c:v>
                </c:pt>
                <c:pt idx="4700">
                  <c:v>7.6944387673104302</c:v>
                </c:pt>
                <c:pt idx="4701">
                  <c:v>7.7420101711445897</c:v>
                </c:pt>
                <c:pt idx="4702">
                  <c:v>7.76066817806882</c:v>
                </c:pt>
                <c:pt idx="4703">
                  <c:v>7.7368936936763903</c:v>
                </c:pt>
                <c:pt idx="4704">
                  <c:v>7.7132154301940004</c:v>
                </c:pt>
                <c:pt idx="4705">
                  <c:v>7.7704543180635497</c:v>
                </c:pt>
                <c:pt idx="4706">
                  <c:v>7.8130781133442202</c:v>
                </c:pt>
                <c:pt idx="4707">
                  <c:v>7.8512959056138696</c:v>
                </c:pt>
                <c:pt idx="4708">
                  <c:v>7.8799757371989898</c:v>
                </c:pt>
                <c:pt idx="4709">
                  <c:v>7.8608686046360896</c:v>
                </c:pt>
                <c:pt idx="4710">
                  <c:v>7.8749126885724401</c:v>
                </c:pt>
                <c:pt idx="4711">
                  <c:v>7.8362977549799497</c:v>
                </c:pt>
                <c:pt idx="4712">
                  <c:v>7.8648028462289599</c:v>
                </c:pt>
                <c:pt idx="4713">
                  <c:v>7.8839455014035096</c:v>
                </c:pt>
                <c:pt idx="4714">
                  <c:v>7.9218507163248502</c:v>
                </c:pt>
                <c:pt idx="4715">
                  <c:v>7.8792860450117903</c:v>
                </c:pt>
                <c:pt idx="4716">
                  <c:v>7.8743710120488002</c:v>
                </c:pt>
                <c:pt idx="4717">
                  <c:v>7.90764226571335</c:v>
                </c:pt>
                <c:pt idx="4718">
                  <c:v>7.9218856083219604</c:v>
                </c:pt>
                <c:pt idx="4719">
                  <c:v>7.9313883125433797</c:v>
                </c:pt>
                <c:pt idx="4720">
                  <c:v>7.9360824402367403</c:v>
                </c:pt>
                <c:pt idx="4721">
                  <c:v>7.9502250215335097</c:v>
                </c:pt>
                <c:pt idx="4722">
                  <c:v>7.9123654743513301</c:v>
                </c:pt>
                <c:pt idx="4723">
                  <c:v>7.8980460421665901</c:v>
                </c:pt>
                <c:pt idx="4724">
                  <c:v>7.9313573978054803</c:v>
                </c:pt>
                <c:pt idx="4725">
                  <c:v>7.9366286479090498</c:v>
                </c:pt>
                <c:pt idx="4726">
                  <c:v>7.9184117430313803</c:v>
                </c:pt>
                <c:pt idx="4727">
                  <c:v>7.9091204456186404</c:v>
                </c:pt>
                <c:pt idx="4728">
                  <c:v>7.9424790227106499</c:v>
                </c:pt>
                <c:pt idx="4729">
                  <c:v>7.9330148152184696</c:v>
                </c:pt>
                <c:pt idx="4730">
                  <c:v>7.9329442057402497</c:v>
                </c:pt>
                <c:pt idx="4731">
                  <c:v>7.9519400685790602</c:v>
                </c:pt>
                <c:pt idx="4732">
                  <c:v>7.9708957557716698</c:v>
                </c:pt>
                <c:pt idx="4733">
                  <c:v>7.9898285456934399</c:v>
                </c:pt>
                <c:pt idx="4734">
                  <c:v>8.0039574141135592</c:v>
                </c:pt>
                <c:pt idx="4735">
                  <c:v>8.0228840713299796</c:v>
                </c:pt>
                <c:pt idx="4736">
                  <c:v>8.0180384037685197</c:v>
                </c:pt>
                <c:pt idx="4737">
                  <c:v>8.0084873784369197</c:v>
                </c:pt>
                <c:pt idx="4738">
                  <c:v>8.0179523907595804</c:v>
                </c:pt>
                <c:pt idx="4739">
                  <c:v>8.0131590884434196</c:v>
                </c:pt>
                <c:pt idx="4740">
                  <c:v>8.0178677193570191</c:v>
                </c:pt>
                <c:pt idx="4741">
                  <c:v>8.0273402604248805</c:v>
                </c:pt>
                <c:pt idx="4742">
                  <c:v>8.0177895085055901</c:v>
                </c:pt>
                <c:pt idx="4743">
                  <c:v>8.0082717508434307</c:v>
                </c:pt>
                <c:pt idx="4744">
                  <c:v>8.0035177508434305</c:v>
                </c:pt>
                <c:pt idx="4745">
                  <c:v>7.9607159527415297</c:v>
                </c:pt>
                <c:pt idx="4746">
                  <c:v>7.9512079527415196</c:v>
                </c:pt>
                <c:pt idx="4747">
                  <c:v>7.9369422479886804</c:v>
                </c:pt>
                <c:pt idx="4748">
                  <c:v>7.9321785027973002</c:v>
                </c:pt>
                <c:pt idx="4749">
                  <c:v>7.9131625027972996</c:v>
                </c:pt>
                <c:pt idx="4750">
                  <c:v>7.90841454316935</c:v>
                </c:pt>
                <c:pt idx="4751">
                  <c:v>7.8941720531779698</c:v>
                </c:pt>
                <c:pt idx="4752">
                  <c:v>7.8751755798108496</c:v>
                </c:pt>
                <c:pt idx="4753">
                  <c:v>7.85142143963661</c:v>
                </c:pt>
                <c:pt idx="4754">
                  <c:v>7.8324286829298204</c:v>
                </c:pt>
                <c:pt idx="4755">
                  <c:v>7.8086684690920798</c:v>
                </c:pt>
                <c:pt idx="4756">
                  <c:v>7.7944162594061099</c:v>
                </c:pt>
                <c:pt idx="4757">
                  <c:v>7.7896561417270398</c:v>
                </c:pt>
                <c:pt idx="4758">
                  <c:v>7.7848923591397998</c:v>
                </c:pt>
                <c:pt idx="4759">
                  <c:v>7.7706266829298203</c:v>
                </c:pt>
                <c:pt idx="4760">
                  <c:v>7.7706169009199604</c:v>
                </c:pt>
                <c:pt idx="4761">
                  <c:v>7.7705364736715703</c:v>
                </c:pt>
                <c:pt idx="4762">
                  <c:v>7.7561208916246498</c:v>
                </c:pt>
                <c:pt idx="4763">
                  <c:v>7.7607689518073499</c:v>
                </c:pt>
                <c:pt idx="4764">
                  <c:v>7.7701485432597499</c:v>
                </c:pt>
                <c:pt idx="4765">
                  <c:v>7.8170128737500901</c:v>
                </c:pt>
                <c:pt idx="4766">
                  <c:v>7.7940629756029898</c:v>
                </c:pt>
                <c:pt idx="4767">
                  <c:v>7.7431973481684704</c:v>
                </c:pt>
                <c:pt idx="4768">
                  <c:v>7.7293619244272502</c:v>
                </c:pt>
                <c:pt idx="4769">
                  <c:v>7.7201499644715197</c:v>
                </c:pt>
                <c:pt idx="4770">
                  <c:v>7.7155436033622804</c:v>
                </c:pt>
                <c:pt idx="4771">
                  <c:v>7.7060749539057296</c:v>
                </c:pt>
                <c:pt idx="4772">
                  <c:v>7.7061203232664202</c:v>
                </c:pt>
                <c:pt idx="4773">
                  <c:v>7.7013858098692802</c:v>
                </c:pt>
                <c:pt idx="4774">
                  <c:v>7.7013451191237401</c:v>
                </c:pt>
                <c:pt idx="4775">
                  <c:v>7.7012784058174297</c:v>
                </c:pt>
                <c:pt idx="4776">
                  <c:v>7.70117044824958</c:v>
                </c:pt>
                <c:pt idx="4777">
                  <c:v>7.6963475481302304</c:v>
                </c:pt>
                <c:pt idx="4778">
                  <c:v>7.6867726142127699</c:v>
                </c:pt>
                <c:pt idx="4779">
                  <c:v>7.6821196251940496</c:v>
                </c:pt>
                <c:pt idx="4780">
                  <c:v>7.6725845327577602</c:v>
                </c:pt>
                <c:pt idx="4781">
                  <c:v>7.6770814699170797</c:v>
                </c:pt>
                <c:pt idx="4782">
                  <c:v>7.6908591051776103</c:v>
                </c:pt>
                <c:pt idx="4783">
                  <c:v>7.6955170292326001</c:v>
                </c:pt>
                <c:pt idx="4784">
                  <c:v>7.6723047694348399</c:v>
                </c:pt>
                <c:pt idx="4785">
                  <c:v>7.6673789469755702</c:v>
                </c:pt>
                <c:pt idx="4786">
                  <c:v>7.6672592635390897</c:v>
                </c:pt>
                <c:pt idx="4787">
                  <c:v>7.6671326175872796</c:v>
                </c:pt>
                <c:pt idx="4788">
                  <c:v>7.6670273475597099</c:v>
                </c:pt>
                <c:pt idx="4789">
                  <c:v>7.6717067106821304</c:v>
                </c:pt>
                <c:pt idx="4790">
                  <c:v>7.6762392928960796</c:v>
                </c:pt>
                <c:pt idx="4791">
                  <c:v>7.6762220910944503</c:v>
                </c:pt>
                <c:pt idx="4792">
                  <c:v>7.6856473220011603</c:v>
                </c:pt>
                <c:pt idx="4793">
                  <c:v>7.7044385114813503</c:v>
                </c:pt>
                <c:pt idx="4794">
                  <c:v>7.7136874177009602</c:v>
                </c:pt>
                <c:pt idx="4795">
                  <c:v>7.7371077389757899</c:v>
                </c:pt>
                <c:pt idx="4796">
                  <c:v>7.78430123659159</c:v>
                </c:pt>
                <c:pt idx="4797">
                  <c:v>7.8314944402367397</c:v>
                </c:pt>
                <c:pt idx="4798">
                  <c:v>7.8457669563956403</c:v>
                </c:pt>
                <c:pt idx="4799">
                  <c:v>7.8839203502930104</c:v>
                </c:pt>
                <c:pt idx="4800">
                  <c:v>7.95054201096469</c:v>
                </c:pt>
                <c:pt idx="4801">
                  <c:v>7.9600619184059704</c:v>
                </c:pt>
                <c:pt idx="4802">
                  <c:v>7.9886126184331001</c:v>
                </c:pt>
                <c:pt idx="4803">
                  <c:v>8.0028263489241809</c:v>
                </c:pt>
                <c:pt idx="4804">
                  <c:v>8.0122569926228806</c:v>
                </c:pt>
                <c:pt idx="4805">
                  <c:v>8.0122437901170898</c:v>
                </c:pt>
                <c:pt idx="4806">
                  <c:v>7.9789339106815698</c:v>
                </c:pt>
                <c:pt idx="4807">
                  <c:v>8.0358932612018208</c:v>
                </c:pt>
                <c:pt idx="4808">
                  <c:v>8.0596192782968608</c:v>
                </c:pt>
                <c:pt idx="4809">
                  <c:v>8.0115081578641902</c:v>
                </c:pt>
                <c:pt idx="4810">
                  <c:v>8.0160185651100502</c:v>
                </c:pt>
                <c:pt idx="4811">
                  <c:v>8.0635806291905094</c:v>
                </c:pt>
                <c:pt idx="4812">
                  <c:v>8.0969118914438205</c:v>
                </c:pt>
                <c:pt idx="4813">
                  <c:v>8.0779900161089504</c:v>
                </c:pt>
                <c:pt idx="4814">
                  <c:v>8.0494468685733302</c:v>
                </c:pt>
                <c:pt idx="4815">
                  <c:v>8.0968542926118996</c:v>
                </c:pt>
                <c:pt idx="4816">
                  <c:v>8.1206506749872904</c:v>
                </c:pt>
                <c:pt idx="4817">
                  <c:v>8.1205581230789097</c:v>
                </c:pt>
                <c:pt idx="4818">
                  <c:v>8.1348288042046004</c:v>
                </c:pt>
                <c:pt idx="4819">
                  <c:v>8.0730445307624308</c:v>
                </c:pt>
                <c:pt idx="4820">
                  <c:v>8.0872097299031402</c:v>
                </c:pt>
                <c:pt idx="4821">
                  <c:v>8.0491507259992794</c:v>
                </c:pt>
                <c:pt idx="4822">
                  <c:v>8.0398645178341503</c:v>
                </c:pt>
                <c:pt idx="4823">
                  <c:v>7.9272950695911604</c:v>
                </c:pt>
                <c:pt idx="4824">
                  <c:v>7.9367779954664197</c:v>
                </c:pt>
                <c:pt idx="4825">
                  <c:v>7.9750659537142097</c:v>
                </c:pt>
                <c:pt idx="4826">
                  <c:v>7.9657955646236802</c:v>
                </c:pt>
                <c:pt idx="4827">
                  <c:v>7.99432050698059</c:v>
                </c:pt>
                <c:pt idx="4828">
                  <c:v>7.9562652390690802</c:v>
                </c:pt>
                <c:pt idx="4829">
                  <c:v>7.94199340982333</c:v>
                </c:pt>
                <c:pt idx="4830">
                  <c:v>7.9466983257567003</c:v>
                </c:pt>
                <c:pt idx="4831">
                  <c:v>7.91807162031649</c:v>
                </c:pt>
                <c:pt idx="4832">
                  <c:v>7.9275032081917898</c:v>
                </c:pt>
                <c:pt idx="4833">
                  <c:v>7.9274287613312699</c:v>
                </c:pt>
                <c:pt idx="4834">
                  <c:v>7.9179043964951603</c:v>
                </c:pt>
                <c:pt idx="4835">
                  <c:v>7.9320800882962796</c:v>
                </c:pt>
                <c:pt idx="4836">
                  <c:v>7.9320260483838103</c:v>
                </c:pt>
                <c:pt idx="4837">
                  <c:v>7.9272048076575201</c:v>
                </c:pt>
                <c:pt idx="4838">
                  <c:v>7.9223532445445199</c:v>
                </c:pt>
                <c:pt idx="4839">
                  <c:v>7.9318002265073302</c:v>
                </c:pt>
                <c:pt idx="4840">
                  <c:v>7.9269663345674797</c:v>
                </c:pt>
                <c:pt idx="4841">
                  <c:v>7.9222179328791498</c:v>
                </c:pt>
                <c:pt idx="4842">
                  <c:v>7.91741486590157</c:v>
                </c:pt>
                <c:pt idx="4843">
                  <c:v>7.9079124217833998</c:v>
                </c:pt>
                <c:pt idx="4844">
                  <c:v>7.8984184239346504</c:v>
                </c:pt>
                <c:pt idx="4845">
                  <c:v>7.8889254161976403</c:v>
                </c:pt>
                <c:pt idx="4846">
                  <c:v>7.8747001776448098</c:v>
                </c:pt>
                <c:pt idx="4847">
                  <c:v>7.8651782338032898</c:v>
                </c:pt>
                <c:pt idx="4848">
                  <c:v>7.8556663367002404</c:v>
                </c:pt>
                <c:pt idx="4849">
                  <c:v>7.84140657620509</c:v>
                </c:pt>
                <c:pt idx="4850">
                  <c:v>7.83656112652519</c:v>
                </c:pt>
                <c:pt idx="4851">
                  <c:v>7.8223563260126898</c:v>
                </c:pt>
                <c:pt idx="4852">
                  <c:v>7.8176366729775202</c:v>
                </c:pt>
                <c:pt idx="4853">
                  <c:v>7.8128961074095198</c:v>
                </c:pt>
                <c:pt idx="4854">
                  <c:v>7.7938992492627701</c:v>
                </c:pt>
                <c:pt idx="4855">
                  <c:v>7.7891413902469999</c:v>
                </c:pt>
                <c:pt idx="4856">
                  <c:v>7.7844008264643696</c:v>
                </c:pt>
                <c:pt idx="4857">
                  <c:v>7.7843664124681302</c:v>
                </c:pt>
                <c:pt idx="4858">
                  <c:v>7.7701119509637699</c:v>
                </c:pt>
                <c:pt idx="4859">
                  <c:v>7.7795551340075804</c:v>
                </c:pt>
                <c:pt idx="4860">
                  <c:v>7.7889869973210599</c:v>
                </c:pt>
                <c:pt idx="4861">
                  <c:v>7.7652058591726103</c:v>
                </c:pt>
                <c:pt idx="4862">
                  <c:v>7.7461077596635697</c:v>
                </c:pt>
                <c:pt idx="4863">
                  <c:v>7.75073100951185</c:v>
                </c:pt>
                <c:pt idx="4864">
                  <c:v>7.7742377409813699</c:v>
                </c:pt>
                <c:pt idx="4865">
                  <c:v>7.7883230801927903</c:v>
                </c:pt>
                <c:pt idx="4866">
                  <c:v>7.8071741193388799</c:v>
                </c:pt>
                <c:pt idx="4867">
                  <c:v>7.78465667678892</c:v>
                </c:pt>
                <c:pt idx="4868">
                  <c:v>7.7433324838830799</c:v>
                </c:pt>
                <c:pt idx="4869">
                  <c:v>7.7296089625727298</c:v>
                </c:pt>
                <c:pt idx="4870">
                  <c:v>7.7250303764180002</c:v>
                </c:pt>
                <c:pt idx="4871">
                  <c:v>7.7203848787206297</c:v>
                </c:pt>
                <c:pt idx="4872">
                  <c:v>7.7109315243504897</c:v>
                </c:pt>
                <c:pt idx="4873">
                  <c:v>7.7109981520618396</c:v>
                </c:pt>
                <c:pt idx="4874">
                  <c:v>7.7014612326686596</c:v>
                </c:pt>
                <c:pt idx="4875">
                  <c:v>7.7013236475356104</c:v>
                </c:pt>
                <c:pt idx="4876">
                  <c:v>7.7011268383833302</c:v>
                </c:pt>
                <c:pt idx="4877">
                  <c:v>7.6962983883639202</c:v>
                </c:pt>
                <c:pt idx="4878">
                  <c:v>7.6869397160728301</c:v>
                </c:pt>
                <c:pt idx="4879">
                  <c:v>7.6774693183220597</c:v>
                </c:pt>
                <c:pt idx="4880">
                  <c:v>7.6726447788994703</c:v>
                </c:pt>
                <c:pt idx="4881">
                  <c:v>7.6677326844339602</c:v>
                </c:pt>
                <c:pt idx="4882">
                  <c:v>7.6910310156891004</c:v>
                </c:pt>
                <c:pt idx="4883">
                  <c:v>7.6864077722935402</c:v>
                </c:pt>
                <c:pt idx="4884">
                  <c:v>7.67698627460108</c:v>
                </c:pt>
                <c:pt idx="4885">
                  <c:v>7.6768650516208101</c:v>
                </c:pt>
                <c:pt idx="4886">
                  <c:v>7.67668404448668</c:v>
                </c:pt>
                <c:pt idx="4887">
                  <c:v>7.6860769896392398</c:v>
                </c:pt>
                <c:pt idx="4888">
                  <c:v>7.6954767106821302</c:v>
                </c:pt>
                <c:pt idx="4889">
                  <c:v>7.7096276081071897</c:v>
                </c:pt>
                <c:pt idx="4890">
                  <c:v>7.7238896081071902</c:v>
                </c:pt>
                <c:pt idx="4891">
                  <c:v>7.7332272609449504</c:v>
                </c:pt>
                <c:pt idx="4892">
                  <c:v>7.7568379009202397</c:v>
                </c:pt>
                <c:pt idx="4893">
                  <c:v>7.7849377696153201</c:v>
                </c:pt>
                <c:pt idx="4894">
                  <c:v>7.90332770859166</c:v>
                </c:pt>
                <c:pt idx="4895">
                  <c:v>7.97881274639286</c:v>
                </c:pt>
                <c:pt idx="4896">
                  <c:v>8.0311381494705696</c:v>
                </c:pt>
                <c:pt idx="4897">
                  <c:v>8.0453083089170399</c:v>
                </c:pt>
                <c:pt idx="4898">
                  <c:v>8.0358095968144205</c:v>
                </c:pt>
                <c:pt idx="4899">
                  <c:v>8.0881622782262301</c:v>
                </c:pt>
                <c:pt idx="4900">
                  <c:v>8.0881448538308298</c:v>
                </c:pt>
                <c:pt idx="4901">
                  <c:v>8.1071184712869595</c:v>
                </c:pt>
                <c:pt idx="4902">
                  <c:v>8.1117328321841509</c:v>
                </c:pt>
                <c:pt idx="4903">
                  <c:v>8.0638979126701198</c:v>
                </c:pt>
                <c:pt idx="4904">
                  <c:v>8.0970801578641893</c:v>
                </c:pt>
                <c:pt idx="4905">
                  <c:v>8.0779002710063406</c:v>
                </c:pt>
                <c:pt idx="4906">
                  <c:v>8.1014669042437202</c:v>
                </c:pt>
                <c:pt idx="4907">
                  <c:v>8.0534652229227692</c:v>
                </c:pt>
                <c:pt idx="4908">
                  <c:v>8.0630888770914897</c:v>
                </c:pt>
                <c:pt idx="4909">
                  <c:v>8.1011771168236297</c:v>
                </c:pt>
                <c:pt idx="4910">
                  <c:v>8.0775859384879301</c:v>
                </c:pt>
                <c:pt idx="4911">
                  <c:v>8.1060223261956992</c:v>
                </c:pt>
                <c:pt idx="4912">
                  <c:v>8.0822236547844</c:v>
                </c:pt>
                <c:pt idx="4913">
                  <c:v>8.1153247718239001</c:v>
                </c:pt>
                <c:pt idx="4914">
                  <c:v>8.1390692219687892</c:v>
                </c:pt>
                <c:pt idx="4915">
                  <c:v>8.1294426909316293</c:v>
                </c:pt>
                <c:pt idx="4916">
                  <c:v>8.1245929625521995</c:v>
                </c:pt>
                <c:pt idx="4917">
                  <c:v>8.1054557546002304</c:v>
                </c:pt>
                <c:pt idx="4918">
                  <c:v>8.0862034145949799</c:v>
                </c:pt>
                <c:pt idx="4919">
                  <c:v>8.0575373169674105</c:v>
                </c:pt>
                <c:pt idx="4920">
                  <c:v>7.9693679606716197</c:v>
                </c:pt>
                <c:pt idx="4921">
                  <c:v>7.9600622460901702</c:v>
                </c:pt>
                <c:pt idx="4922">
                  <c:v>7.9278551440970002</c:v>
                </c:pt>
                <c:pt idx="4923">
                  <c:v>7.9043629975108098</c:v>
                </c:pt>
                <c:pt idx="4924">
                  <c:v>7.8806905293707397</c:v>
                </c:pt>
                <c:pt idx="4925">
                  <c:v>7.8807512207456396</c:v>
                </c:pt>
                <c:pt idx="4926">
                  <c:v>7.8807613217841901</c:v>
                </c:pt>
                <c:pt idx="4927">
                  <c:v>7.8759770309829698</c:v>
                </c:pt>
                <c:pt idx="4928">
                  <c:v>7.8758898175101004</c:v>
                </c:pt>
                <c:pt idx="4929">
                  <c:v>7.8758427466345298</c:v>
                </c:pt>
                <c:pt idx="4930">
                  <c:v>7.8805770285960497</c:v>
                </c:pt>
                <c:pt idx="4931">
                  <c:v>7.8948220816012498</c:v>
                </c:pt>
                <c:pt idx="4932">
                  <c:v>7.8947655173792404</c:v>
                </c:pt>
                <c:pt idx="4933">
                  <c:v>7.8994795798900501</c:v>
                </c:pt>
                <c:pt idx="4934">
                  <c:v>7.89941979735754</c:v>
                </c:pt>
                <c:pt idx="4935">
                  <c:v>7.8945898694869197</c:v>
                </c:pt>
                <c:pt idx="4936">
                  <c:v>7.88973692838369</c:v>
                </c:pt>
                <c:pt idx="4937">
                  <c:v>7.8895488073522797</c:v>
                </c:pt>
                <c:pt idx="4938">
                  <c:v>7.8846848964851199</c:v>
                </c:pt>
                <c:pt idx="4939">
                  <c:v>7.8797710565992096</c:v>
                </c:pt>
                <c:pt idx="4940">
                  <c:v>7.8749998719083099</c:v>
                </c:pt>
                <c:pt idx="4941">
                  <c:v>7.8655230755881096</c:v>
                </c:pt>
                <c:pt idx="4942">
                  <c:v>7.8607884642695502</c:v>
                </c:pt>
                <c:pt idx="4943">
                  <c:v>7.8465458696075601</c:v>
                </c:pt>
                <c:pt idx="4944">
                  <c:v>7.8370744537820904</c:v>
                </c:pt>
                <c:pt idx="4945">
                  <c:v>7.8228341855123196</c:v>
                </c:pt>
                <c:pt idx="4946">
                  <c:v>7.8180450176825804</c:v>
                </c:pt>
                <c:pt idx="4947">
                  <c:v>7.8085273081850204</c:v>
                </c:pt>
                <c:pt idx="4948">
                  <c:v>7.8037755654447203</c:v>
                </c:pt>
                <c:pt idx="4949">
                  <c:v>7.8037464279677202</c:v>
                </c:pt>
                <c:pt idx="4950">
                  <c:v>7.8084885118265701</c:v>
                </c:pt>
                <c:pt idx="4951">
                  <c:v>7.7942735636194298</c:v>
                </c:pt>
                <c:pt idx="4952">
                  <c:v>7.7848728064238797</c:v>
                </c:pt>
                <c:pt idx="4953">
                  <c:v>7.7848643414655001</c:v>
                </c:pt>
                <c:pt idx="4954">
                  <c:v>7.78486672316716</c:v>
                </c:pt>
                <c:pt idx="4955">
                  <c:v>7.7753489607701098</c:v>
                </c:pt>
                <c:pt idx="4956">
                  <c:v>7.7752881711445898</c:v>
                </c:pt>
                <c:pt idx="4957">
                  <c:v>7.7752710112376704</c:v>
                </c:pt>
                <c:pt idx="4958">
                  <c:v>7.7752224279677202</c:v>
                </c:pt>
                <c:pt idx="4959">
                  <c:v>7.7703484729921799</c:v>
                </c:pt>
                <c:pt idx="4960">
                  <c:v>7.7702693278023496</c:v>
                </c:pt>
                <c:pt idx="4961">
                  <c:v>7.7748452755737798</c:v>
                </c:pt>
                <c:pt idx="4962">
                  <c:v>7.7652801586543196</c:v>
                </c:pt>
                <c:pt idx="4963">
                  <c:v>7.7650923444702604</c:v>
                </c:pt>
                <c:pt idx="4964">
                  <c:v>7.77915062518663</c:v>
                </c:pt>
                <c:pt idx="4965">
                  <c:v>7.7790111987507604</c:v>
                </c:pt>
                <c:pt idx="4966">
                  <c:v>7.7789165481507796</c:v>
                </c:pt>
                <c:pt idx="4967">
                  <c:v>7.7797293862740897</c:v>
                </c:pt>
                <c:pt idx="4968">
                  <c:v>7.7570329431590297</c:v>
                </c:pt>
                <c:pt idx="4969">
                  <c:v>7.73410361966791</c:v>
                </c:pt>
                <c:pt idx="4970">
                  <c:v>7.7343764868163101</c:v>
                </c:pt>
                <c:pt idx="4971">
                  <c:v>7.7298446636122602</c:v>
                </c:pt>
                <c:pt idx="4972">
                  <c:v>7.7251811904937497</c:v>
                </c:pt>
                <c:pt idx="4973">
                  <c:v>7.7204377785053602</c:v>
                </c:pt>
                <c:pt idx="4974">
                  <c:v>7.7108904168597903</c:v>
                </c:pt>
                <c:pt idx="4975">
                  <c:v>7.7106618879674098</c:v>
                </c:pt>
                <c:pt idx="4976">
                  <c:v>7.7103647604189698</c:v>
                </c:pt>
                <c:pt idx="4977">
                  <c:v>7.7011312228051301</c:v>
                </c:pt>
                <c:pt idx="4978">
                  <c:v>7.6963383640522798</c:v>
                </c:pt>
                <c:pt idx="4979">
                  <c:v>7.69624171496024</c:v>
                </c:pt>
                <c:pt idx="4980">
                  <c:v>7.6867645436739096</c:v>
                </c:pt>
                <c:pt idx="4981">
                  <c:v>7.6771210662687297</c:v>
                </c:pt>
                <c:pt idx="4982">
                  <c:v>7.6627719964368604</c:v>
                </c:pt>
                <c:pt idx="4983">
                  <c:v>7.6626893155962099</c:v>
                </c:pt>
                <c:pt idx="4984">
                  <c:v>7.67204299118292</c:v>
                </c:pt>
                <c:pt idx="4985">
                  <c:v>7.6861380916491502</c:v>
                </c:pt>
                <c:pt idx="4986">
                  <c:v>7.6955206939634904</c:v>
                </c:pt>
                <c:pt idx="4987">
                  <c:v>7.70492739504318</c:v>
                </c:pt>
                <c:pt idx="4988">
                  <c:v>7.7144017716436597</c:v>
                </c:pt>
                <c:pt idx="4989">
                  <c:v>7.7239063809967199</c:v>
                </c:pt>
                <c:pt idx="4990">
                  <c:v>7.7380980540593098</c:v>
                </c:pt>
                <c:pt idx="4991">
                  <c:v>7.7522298048817202</c:v>
                </c:pt>
                <c:pt idx="4992">
                  <c:v>7.7615423175228404</c:v>
                </c:pt>
                <c:pt idx="4993">
                  <c:v>7.7803754476843396</c:v>
                </c:pt>
                <c:pt idx="4994">
                  <c:v>7.8228318611579404</c:v>
                </c:pt>
                <c:pt idx="4995">
                  <c:v>7.8748590816483404</c:v>
                </c:pt>
                <c:pt idx="4996">
                  <c:v>7.94116595024696</c:v>
                </c:pt>
                <c:pt idx="4997">
                  <c:v>7.9979842678814101</c:v>
                </c:pt>
                <c:pt idx="4998">
                  <c:v>8.0024718148137595</c:v>
                </c:pt>
                <c:pt idx="4999">
                  <c:v>8.0357066624613207</c:v>
                </c:pt>
                <c:pt idx="5000">
                  <c:v>8.0641670611014096</c:v>
                </c:pt>
                <c:pt idx="5001">
                  <c:v>8.1068778472398098</c:v>
                </c:pt>
                <c:pt idx="5002">
                  <c:v>8.1257206271644495</c:v>
                </c:pt>
                <c:pt idx="5003">
                  <c:v>8.0780308742938605</c:v>
                </c:pt>
                <c:pt idx="5004">
                  <c:v>8.06376887429386</c:v>
                </c:pt>
                <c:pt idx="5005">
                  <c:v>8.0680612163089709</c:v>
                </c:pt>
                <c:pt idx="5006">
                  <c:v>8.1106934252111103</c:v>
                </c:pt>
                <c:pt idx="5007">
                  <c:v>8.1011157989598992</c:v>
                </c:pt>
                <c:pt idx="5008">
                  <c:v>8.1153124924888296</c:v>
                </c:pt>
                <c:pt idx="5009">
                  <c:v>8.1058091018418406</c:v>
                </c:pt>
                <c:pt idx="5010">
                  <c:v>8.0914388876655092</c:v>
                </c:pt>
                <c:pt idx="5011">
                  <c:v>8.1057947303184292</c:v>
                </c:pt>
                <c:pt idx="5012">
                  <c:v>8.12016794337592</c:v>
                </c:pt>
                <c:pt idx="5013">
                  <c:v>8.0963670023364003</c:v>
                </c:pt>
                <c:pt idx="5014">
                  <c:v>8.0869781946263704</c:v>
                </c:pt>
                <c:pt idx="5015">
                  <c:v>8.07748777104932</c:v>
                </c:pt>
                <c:pt idx="5016">
                  <c:v>8.0440157599450792</c:v>
                </c:pt>
                <c:pt idx="5017">
                  <c:v>8.0341107822955102</c:v>
                </c:pt>
                <c:pt idx="5018">
                  <c:v>8.0019671733400308</c:v>
                </c:pt>
                <c:pt idx="5019">
                  <c:v>7.9789643973491904</c:v>
                </c:pt>
                <c:pt idx="5020">
                  <c:v>7.9560864997432397</c:v>
                </c:pt>
                <c:pt idx="5021">
                  <c:v>7.9327840362885702</c:v>
                </c:pt>
                <c:pt idx="5022">
                  <c:v>7.9281204905343099</c:v>
                </c:pt>
                <c:pt idx="5023">
                  <c:v>7.9139186505621399</c:v>
                </c:pt>
                <c:pt idx="5024">
                  <c:v>7.9091615017267003</c:v>
                </c:pt>
                <c:pt idx="5025">
                  <c:v>7.9043539524145299</c:v>
                </c:pt>
                <c:pt idx="5026">
                  <c:v>7.9090349786200997</c:v>
                </c:pt>
                <c:pt idx="5027">
                  <c:v>7.9089483075447902</c:v>
                </c:pt>
                <c:pt idx="5028">
                  <c:v>7.9184861605607004</c:v>
                </c:pt>
                <c:pt idx="5029">
                  <c:v>7.9184861605607004</c:v>
                </c:pt>
                <c:pt idx="5030">
                  <c:v>7.9232038871504704</c:v>
                </c:pt>
                <c:pt idx="5031">
                  <c:v>7.9184200943513599</c:v>
                </c:pt>
                <c:pt idx="5032">
                  <c:v>7.9088724284364798</c:v>
                </c:pt>
                <c:pt idx="5033">
                  <c:v>7.9040590535386697</c:v>
                </c:pt>
                <c:pt idx="5034">
                  <c:v>7.8992038020620097</c:v>
                </c:pt>
                <c:pt idx="5035">
                  <c:v>7.8848009201376899</c:v>
                </c:pt>
                <c:pt idx="5036">
                  <c:v>7.8798574663599004</c:v>
                </c:pt>
                <c:pt idx="5037">
                  <c:v>7.8749897533706301</c:v>
                </c:pt>
                <c:pt idx="5038">
                  <c:v>7.8701896698657103</c:v>
                </c:pt>
                <c:pt idx="5039">
                  <c:v>7.8654356698657102</c:v>
                </c:pt>
                <c:pt idx="5040">
                  <c:v>7.8511987919374802</c:v>
                </c:pt>
                <c:pt idx="5041">
                  <c:v>7.8369619729695197</c:v>
                </c:pt>
                <c:pt idx="5042">
                  <c:v>7.83700657063976</c:v>
                </c:pt>
                <c:pt idx="5043">
                  <c:v>7.8275023180635497</c:v>
                </c:pt>
                <c:pt idx="5044">
                  <c:v>7.8132559450030801</c:v>
                </c:pt>
                <c:pt idx="5045">
                  <c:v>7.8132343916454401</c:v>
                </c:pt>
                <c:pt idx="5046">
                  <c:v>7.80848257063976</c:v>
                </c:pt>
                <c:pt idx="5047">
                  <c:v>7.7989396336524601</c:v>
                </c:pt>
                <c:pt idx="5048">
                  <c:v>7.7846235152670697</c:v>
                </c:pt>
                <c:pt idx="5049">
                  <c:v>7.7845753966190703</c:v>
                </c:pt>
                <c:pt idx="5050">
                  <c:v>7.7703250436666496</c:v>
                </c:pt>
                <c:pt idx="5051">
                  <c:v>7.7894509675233499</c:v>
                </c:pt>
                <c:pt idx="5052">
                  <c:v>7.7847453751181899</c:v>
                </c:pt>
                <c:pt idx="5053">
                  <c:v>7.7800593206341899</c:v>
                </c:pt>
                <c:pt idx="5054">
                  <c:v>7.7705707710881802</c:v>
                </c:pt>
                <c:pt idx="5055">
                  <c:v>7.7610433206341902</c:v>
                </c:pt>
                <c:pt idx="5056">
                  <c:v>7.7562893206341901</c:v>
                </c:pt>
                <c:pt idx="5057">
                  <c:v>7.7657524967720697</c:v>
                </c:pt>
                <c:pt idx="5058">
                  <c:v>7.7514808021724404</c:v>
                </c:pt>
                <c:pt idx="5059">
                  <c:v>7.76092321293988</c:v>
                </c:pt>
                <c:pt idx="5060">
                  <c:v>7.7370622191667904</c:v>
                </c:pt>
                <c:pt idx="5061">
                  <c:v>7.7132289518073502</c:v>
                </c:pt>
                <c:pt idx="5062">
                  <c:v>7.6893307653554501</c:v>
                </c:pt>
                <c:pt idx="5063">
                  <c:v>7.7130471556858096</c:v>
                </c:pt>
                <c:pt idx="5064">
                  <c:v>7.6985854421796098</c:v>
                </c:pt>
                <c:pt idx="5065">
                  <c:v>7.6888940022039103</c:v>
                </c:pt>
                <c:pt idx="5066">
                  <c:v>7.7076621100465896</c:v>
                </c:pt>
                <c:pt idx="5067">
                  <c:v>7.70768166224825</c:v>
                </c:pt>
                <c:pt idx="5068">
                  <c:v>7.7315145998930896</c:v>
                </c:pt>
                <c:pt idx="5069">
                  <c:v>7.7229463865835601</c:v>
                </c:pt>
                <c:pt idx="5070">
                  <c:v>7.7143646187790402</c:v>
                </c:pt>
                <c:pt idx="5071">
                  <c:v>7.7100167811055798</c:v>
                </c:pt>
                <c:pt idx="5072">
                  <c:v>7.7055094683160696</c:v>
                </c:pt>
                <c:pt idx="5073">
                  <c:v>7.7105186844339597</c:v>
                </c:pt>
                <c:pt idx="5074">
                  <c:v>7.6914090877344803</c:v>
                </c:pt>
                <c:pt idx="5075">
                  <c:v>7.6817974769710098</c:v>
                </c:pt>
                <c:pt idx="5076">
                  <c:v>7.6816942726862196</c:v>
                </c:pt>
                <c:pt idx="5077">
                  <c:v>7.6673538313091703</c:v>
                </c:pt>
                <c:pt idx="5078">
                  <c:v>7.6720289812100901</c:v>
                </c:pt>
                <c:pt idx="5079">
                  <c:v>7.6719508368809501</c:v>
                </c:pt>
                <c:pt idx="5080">
                  <c:v>7.6718793900064597</c:v>
                </c:pt>
                <c:pt idx="5081">
                  <c:v>7.6718081434760599</c:v>
                </c:pt>
                <c:pt idx="5082">
                  <c:v>7.6764741905993104</c:v>
                </c:pt>
                <c:pt idx="5083">
                  <c:v>7.6811439516000499</c:v>
                </c:pt>
                <c:pt idx="5084">
                  <c:v>7.6905713303140901</c:v>
                </c:pt>
                <c:pt idx="5085">
                  <c:v>7.7094969457014297</c:v>
                </c:pt>
                <c:pt idx="5086">
                  <c:v>7.7283999245550996</c:v>
                </c:pt>
                <c:pt idx="5087">
                  <c:v>7.7425653450748699</c:v>
                </c:pt>
                <c:pt idx="5088">
                  <c:v>7.7425618263398102</c:v>
                </c:pt>
                <c:pt idx="5089">
                  <c:v>7.7519228970288001</c:v>
                </c:pt>
                <c:pt idx="5090">
                  <c:v>7.7756525974730399</c:v>
                </c:pt>
                <c:pt idx="5091">
                  <c:v>7.7944932085845204</c:v>
                </c:pt>
                <c:pt idx="5092">
                  <c:v>7.7896052925260202</c:v>
                </c:pt>
                <c:pt idx="5093">
                  <c:v>7.8607524652258398</c:v>
                </c:pt>
                <c:pt idx="5094">
                  <c:v>7.8653262117627998</c:v>
                </c:pt>
                <c:pt idx="5095">
                  <c:v>7.8747124623078104</c:v>
                </c:pt>
                <c:pt idx="5096">
                  <c:v>7.9078470654981698</c:v>
                </c:pt>
                <c:pt idx="5097">
                  <c:v>7.9314978454346399</c:v>
                </c:pt>
                <c:pt idx="5098">
                  <c:v>7.9219322833981201</c:v>
                </c:pt>
                <c:pt idx="5099">
                  <c:v>7.9934724582187497</c:v>
                </c:pt>
                <c:pt idx="5100">
                  <c:v>7.98408294634367</c:v>
                </c:pt>
                <c:pt idx="5101">
                  <c:v>7.97941649258164</c:v>
                </c:pt>
                <c:pt idx="5102">
                  <c:v>7.9368126968703301</c:v>
                </c:pt>
                <c:pt idx="5103">
                  <c:v>7.9366419422243197</c:v>
                </c:pt>
                <c:pt idx="5104">
                  <c:v>7.95557769367639</c:v>
                </c:pt>
                <c:pt idx="5105">
                  <c:v>7.9648958186716801</c:v>
                </c:pt>
                <c:pt idx="5106">
                  <c:v>7.9649021026015596</c:v>
                </c:pt>
                <c:pt idx="5107">
                  <c:v>8.0599624353604202</c:v>
                </c:pt>
                <c:pt idx="5108">
                  <c:v>8.0503953766851701</c:v>
                </c:pt>
                <c:pt idx="5109">
                  <c:v>8.05973953885543</c:v>
                </c:pt>
                <c:pt idx="5110">
                  <c:v>8.0597261787790195</c:v>
                </c:pt>
                <c:pt idx="5111">
                  <c:v>8.0312636250689895</c:v>
                </c:pt>
                <c:pt idx="5112">
                  <c:v>8.0218144653375099</c:v>
                </c:pt>
                <c:pt idx="5113">
                  <c:v>7.9884949889711399</c:v>
                </c:pt>
                <c:pt idx="5114">
                  <c:v>7.9740941981300599</c:v>
                </c:pt>
                <c:pt idx="5115">
                  <c:v>7.9879577082812396</c:v>
                </c:pt>
                <c:pt idx="5116">
                  <c:v>7.9830100746581696</c:v>
                </c:pt>
                <c:pt idx="5117">
                  <c:v>8.02108835822008</c:v>
                </c:pt>
                <c:pt idx="5118">
                  <c:v>7.9837544502221602</c:v>
                </c:pt>
                <c:pt idx="5119">
                  <c:v>7.9797063964951596</c:v>
                </c:pt>
                <c:pt idx="5120">
                  <c:v>7.9563216199419902</c:v>
                </c:pt>
                <c:pt idx="5121">
                  <c:v>7.9564380276488498</c:v>
                </c:pt>
                <c:pt idx="5122">
                  <c:v>7.9470295652185996</c:v>
                </c:pt>
                <c:pt idx="5123">
                  <c:v>7.9375180472030298</c:v>
                </c:pt>
                <c:pt idx="5124">
                  <c:v>7.9422360184856897</c:v>
                </c:pt>
                <c:pt idx="5125">
                  <c:v>7.9374721421334602</c:v>
                </c:pt>
                <c:pt idx="5126">
                  <c:v>7.9325722145060498</c:v>
                </c:pt>
                <c:pt idx="5127">
                  <c:v>7.9421472801781601</c:v>
                </c:pt>
                <c:pt idx="5128">
                  <c:v>7.9373637752141404</c:v>
                </c:pt>
                <c:pt idx="5129">
                  <c:v>7.9325803075136703</c:v>
                </c:pt>
                <c:pt idx="5130">
                  <c:v>7.92778707524052</c:v>
                </c:pt>
                <c:pt idx="5131">
                  <c:v>7.9182435234863</c:v>
                </c:pt>
                <c:pt idx="5132">
                  <c:v>7.9039168068555403</c:v>
                </c:pt>
                <c:pt idx="5133">
                  <c:v>7.8990595193923303</c:v>
                </c:pt>
                <c:pt idx="5134">
                  <c:v>7.8988974172968396</c:v>
                </c:pt>
                <c:pt idx="5135">
                  <c:v>7.8938543299552899</c:v>
                </c:pt>
                <c:pt idx="5136">
                  <c:v>7.8889844077062596</c:v>
                </c:pt>
                <c:pt idx="5137">
                  <c:v>7.8889332246843002</c:v>
                </c:pt>
                <c:pt idx="5138">
                  <c:v>7.8794015641028201</c:v>
                </c:pt>
                <c:pt idx="5139">
                  <c:v>7.8651932739792896</c:v>
                </c:pt>
                <c:pt idx="5140">
                  <c:v>7.8557421864273298</c:v>
                </c:pt>
                <c:pt idx="5141">
                  <c:v>7.85104342955748</c:v>
                </c:pt>
                <c:pt idx="5142">
                  <c:v>7.8415506181938603</c:v>
                </c:pt>
                <c:pt idx="5143">
                  <c:v>7.8415354295574797</c:v>
                </c:pt>
                <c:pt idx="5144">
                  <c:v>7.8320179199024897</c:v>
                </c:pt>
                <c:pt idx="5145">
                  <c:v>7.8272392807374498</c:v>
                </c:pt>
                <c:pt idx="5146">
                  <c:v>7.8081664077062598</c:v>
                </c:pt>
                <c:pt idx="5147">
                  <c:v>7.7795573812303003</c:v>
                </c:pt>
                <c:pt idx="5148">
                  <c:v>7.7509878350456898</c:v>
                </c:pt>
                <c:pt idx="5149">
                  <c:v>7.7890686009437404</c:v>
                </c:pt>
                <c:pt idx="5150">
                  <c:v>7.8176438032430102</c:v>
                </c:pt>
                <c:pt idx="5151">
                  <c:v>7.8129846992154004</c:v>
                </c:pt>
                <c:pt idx="5152">
                  <c:v>7.8083184042159202</c:v>
                </c:pt>
                <c:pt idx="5153">
                  <c:v>7.80367153280163</c:v>
                </c:pt>
                <c:pt idx="5154">
                  <c:v>7.7941461695656802</c:v>
                </c:pt>
                <c:pt idx="5155">
                  <c:v>7.7941635328016297</c:v>
                </c:pt>
                <c:pt idx="5156">
                  <c:v>7.7846248042375397</c:v>
                </c:pt>
                <c:pt idx="5157">
                  <c:v>7.7750843119609998</c:v>
                </c:pt>
                <c:pt idx="5158">
                  <c:v>7.7655514791324798</c:v>
                </c:pt>
                <c:pt idx="5159">
                  <c:v>7.7559352637330701</c:v>
                </c:pt>
                <c:pt idx="5160">
                  <c:v>7.7131109499294199</c:v>
                </c:pt>
                <c:pt idx="5161">
                  <c:v>7.7083229435399003</c:v>
                </c:pt>
                <c:pt idx="5162">
                  <c:v>7.7130463367002404</c:v>
                </c:pt>
                <c:pt idx="5163">
                  <c:v>7.7318937312285003</c:v>
                </c:pt>
                <c:pt idx="5164">
                  <c:v>7.7223202969771902</c:v>
                </c:pt>
                <c:pt idx="5165">
                  <c:v>7.7174719551235196</c:v>
                </c:pt>
                <c:pt idx="5166">
                  <c:v>7.6888320843275597</c:v>
                </c:pt>
                <c:pt idx="5167">
                  <c:v>7.6650095695889302</c:v>
                </c:pt>
                <c:pt idx="5168">
                  <c:v>7.6601566268937598</c:v>
                </c:pt>
                <c:pt idx="5169">
                  <c:v>7.6790928054952099</c:v>
                </c:pt>
                <c:pt idx="5170">
                  <c:v>7.6839179291771798</c:v>
                </c:pt>
                <c:pt idx="5171">
                  <c:v>7.6698108858706</c:v>
                </c:pt>
                <c:pt idx="5172">
                  <c:v>7.7271470862743996</c:v>
                </c:pt>
                <c:pt idx="5173">
                  <c:v>7.7325259165112801</c:v>
                </c:pt>
                <c:pt idx="5174">
                  <c:v>7.7281824644547203</c:v>
                </c:pt>
                <c:pt idx="5175">
                  <c:v>7.7285570588106101</c:v>
                </c:pt>
                <c:pt idx="5176">
                  <c:v>7.7287513134365797</c:v>
                </c:pt>
                <c:pt idx="5177">
                  <c:v>7.7288523393452397</c:v>
                </c:pt>
                <c:pt idx="5178">
                  <c:v>7.74791218362195</c:v>
                </c:pt>
                <c:pt idx="5179">
                  <c:v>7.7716788644638202</c:v>
                </c:pt>
                <c:pt idx="5180">
                  <c:v>7.7859172674071804</c:v>
                </c:pt>
                <c:pt idx="5181">
                  <c:v>7.8238548475487901</c:v>
                </c:pt>
                <c:pt idx="5182">
                  <c:v>7.8855762849606403</c:v>
                </c:pt>
                <c:pt idx="5183">
                  <c:v>7.9424908127979803</c:v>
                </c:pt>
                <c:pt idx="5184">
                  <c:v>7.9471880029535802</c:v>
                </c:pt>
                <c:pt idx="5185">
                  <c:v>7.97089822264007</c:v>
                </c:pt>
                <c:pt idx="5186">
                  <c:v>7.9803600158585901</c:v>
                </c:pt>
                <c:pt idx="5187">
                  <c:v>8.0088571625945004</c:v>
                </c:pt>
                <c:pt idx="5188">
                  <c:v>8.0325846291238303</c:v>
                </c:pt>
                <c:pt idx="5189">
                  <c:v>8.0515511910773903</c:v>
                </c:pt>
                <c:pt idx="5190">
                  <c:v>8.0467380018413603</c:v>
                </c:pt>
                <c:pt idx="5191">
                  <c:v>8.0276433145782597</c:v>
                </c:pt>
                <c:pt idx="5192">
                  <c:v>8.0465819725245709</c:v>
                </c:pt>
                <c:pt idx="5193">
                  <c:v>8.0465417808610393</c:v>
                </c:pt>
                <c:pt idx="5194">
                  <c:v>8.0464771525825594</c:v>
                </c:pt>
                <c:pt idx="5195">
                  <c:v>8.0369168446966093</c:v>
                </c:pt>
                <c:pt idx="5196">
                  <c:v>8.0987930891708402</c:v>
                </c:pt>
                <c:pt idx="5197">
                  <c:v>8.0988260133429097</c:v>
                </c:pt>
                <c:pt idx="5198">
                  <c:v>8.1083206105945802</c:v>
                </c:pt>
                <c:pt idx="5199">
                  <c:v>8.1083144907581293</c:v>
                </c:pt>
                <c:pt idx="5200">
                  <c:v>8.0893766806845608</c:v>
                </c:pt>
                <c:pt idx="5201">
                  <c:v>8.0893277808610407</c:v>
                </c:pt>
                <c:pt idx="5202">
                  <c:v>8.0845542499750795</c:v>
                </c:pt>
                <c:pt idx="5203">
                  <c:v>8.0892619306256304</c:v>
                </c:pt>
                <c:pt idx="5204">
                  <c:v>8.0891466083547403</c:v>
                </c:pt>
                <c:pt idx="5205">
                  <c:v>8.0462580418666008</c:v>
                </c:pt>
                <c:pt idx="5206">
                  <c:v>8.0414137001716792</c:v>
                </c:pt>
                <c:pt idx="5207">
                  <c:v>8.0413523599643693</c:v>
                </c:pt>
                <c:pt idx="5208">
                  <c:v>8.0508969974472695</c:v>
                </c:pt>
                <c:pt idx="5209">
                  <c:v>8.0651645010928998</c:v>
                </c:pt>
                <c:pt idx="5210">
                  <c:v>8.0223943283210009</c:v>
                </c:pt>
                <c:pt idx="5211">
                  <c:v>7.9890238718183202</c:v>
                </c:pt>
                <c:pt idx="5212">
                  <c:v>7.9650428332468701</c:v>
                </c:pt>
                <c:pt idx="5213">
                  <c:v>7.95997240514916</c:v>
                </c:pt>
                <c:pt idx="5214">
                  <c:v>7.9643703405171697</c:v>
                </c:pt>
                <c:pt idx="5215">
                  <c:v>7.9593863760982604</c:v>
                </c:pt>
                <c:pt idx="5216">
                  <c:v>7.9876584626271399</c:v>
                </c:pt>
                <c:pt idx="5217">
                  <c:v>7.97852098336352</c:v>
                </c:pt>
                <c:pt idx="5218">
                  <c:v>7.9743290146833097</c:v>
                </c:pt>
                <c:pt idx="5219">
                  <c:v>7.9604062117628001</c:v>
                </c:pt>
                <c:pt idx="5220">
                  <c:v>7.9652903651011897</c:v>
                </c:pt>
                <c:pt idx="5221">
                  <c:v>7.9369300588957303</c:v>
                </c:pt>
                <c:pt idx="5222">
                  <c:v>7.9275129044861297</c:v>
                </c:pt>
                <c:pt idx="5223">
                  <c:v>7.9132703095553802</c:v>
                </c:pt>
                <c:pt idx="5224">
                  <c:v>7.9179855160584403</c:v>
                </c:pt>
                <c:pt idx="5225">
                  <c:v>7.9225699639425802</c:v>
                </c:pt>
                <c:pt idx="5226">
                  <c:v>7.9226465631653697</c:v>
                </c:pt>
                <c:pt idx="5227">
                  <c:v>7.9226117708961397</c:v>
                </c:pt>
                <c:pt idx="5228">
                  <c:v>7.9082920985451803</c:v>
                </c:pt>
                <c:pt idx="5229">
                  <c:v>7.9035247223419498</c:v>
                </c:pt>
                <c:pt idx="5230">
                  <c:v>7.8940013187133502</c:v>
                </c:pt>
                <c:pt idx="5231">
                  <c:v>7.8844741530378597</c:v>
                </c:pt>
                <c:pt idx="5232">
                  <c:v>7.8749412396031797</c:v>
                </c:pt>
                <c:pt idx="5233">
                  <c:v>7.8748687053711199</c:v>
                </c:pt>
                <c:pt idx="5234">
                  <c:v>7.8747285019281197</c:v>
                </c:pt>
                <c:pt idx="5235">
                  <c:v>7.8745778757148202</c:v>
                </c:pt>
                <c:pt idx="5236">
                  <c:v>7.8697893062355799</c:v>
                </c:pt>
                <c:pt idx="5237">
                  <c:v>7.8698041404060701</c:v>
                </c:pt>
                <c:pt idx="5238">
                  <c:v>7.8697572005220602</c:v>
                </c:pt>
                <c:pt idx="5239">
                  <c:v>7.86503284218578</c:v>
                </c:pt>
                <c:pt idx="5240">
                  <c:v>7.8555868295039399</c:v>
                </c:pt>
                <c:pt idx="5241">
                  <c:v>7.8508800542958204</c:v>
                </c:pt>
                <c:pt idx="5242">
                  <c:v>7.8413854161976397</c:v>
                </c:pt>
                <c:pt idx="5243">
                  <c:v>7.8271479096547703</c:v>
                </c:pt>
                <c:pt idx="5244">
                  <c:v>7.8223883367002403</c:v>
                </c:pt>
                <c:pt idx="5245">
                  <c:v>7.8128236255408501</c:v>
                </c:pt>
                <c:pt idx="5246">
                  <c:v>7.7890159020470504</c:v>
                </c:pt>
                <c:pt idx="5247">
                  <c:v>7.7604354428202598</c:v>
                </c:pt>
                <c:pt idx="5248">
                  <c:v>7.7508563825693804</c:v>
                </c:pt>
                <c:pt idx="5249">
                  <c:v>7.7650622982156001</c:v>
                </c:pt>
                <c:pt idx="5250">
                  <c:v>7.7984057446952697</c:v>
                </c:pt>
                <c:pt idx="5251">
                  <c:v>7.8270227345635499</c:v>
                </c:pt>
                <c:pt idx="5252">
                  <c:v>7.8271195118435601</c:v>
                </c:pt>
                <c:pt idx="5253">
                  <c:v>7.8319454474748103</c:v>
                </c:pt>
                <c:pt idx="5254">
                  <c:v>7.8177577286794504</c:v>
                </c:pt>
                <c:pt idx="5255">
                  <c:v>7.8177425568611998</c:v>
                </c:pt>
                <c:pt idx="5256">
                  <c:v>7.8177006905425097</c:v>
                </c:pt>
                <c:pt idx="5257">
                  <c:v>7.8176817113432504</c:v>
                </c:pt>
                <c:pt idx="5258">
                  <c:v>7.7986545215134804</c:v>
                </c:pt>
                <c:pt idx="5259">
                  <c:v>7.7890875118435599</c:v>
                </c:pt>
                <c:pt idx="5260">
                  <c:v>7.7462040876187404</c:v>
                </c:pt>
                <c:pt idx="5261">
                  <c:v>7.7223457243172504</c:v>
                </c:pt>
                <c:pt idx="5262">
                  <c:v>7.72229231688471</c:v>
                </c:pt>
                <c:pt idx="5263">
                  <c:v>7.72698897363626</c:v>
                </c:pt>
                <c:pt idx="5264">
                  <c:v>7.7317044931968502</c:v>
                </c:pt>
                <c:pt idx="5265">
                  <c:v>7.7268485229830999</c:v>
                </c:pt>
                <c:pt idx="5266">
                  <c:v>7.7173312782968599</c:v>
                </c:pt>
                <c:pt idx="5267">
                  <c:v>7.7030149214826196</c:v>
                </c:pt>
                <c:pt idx="5268">
                  <c:v>7.7077085482013601</c:v>
                </c:pt>
                <c:pt idx="5269">
                  <c:v>7.6982015055986599</c:v>
                </c:pt>
                <c:pt idx="5270">
                  <c:v>7.6934751452588603</c:v>
                </c:pt>
                <c:pt idx="5271">
                  <c:v>7.6888165229830996</c:v>
                </c:pt>
                <c:pt idx="5272">
                  <c:v>7.6699223390606601</c:v>
                </c:pt>
                <c:pt idx="5273">
                  <c:v>7.6984956609940003</c:v>
                </c:pt>
                <c:pt idx="5274">
                  <c:v>7.7461630862744002</c:v>
                </c:pt>
                <c:pt idx="5275">
                  <c:v>7.7846153894277501</c:v>
                </c:pt>
                <c:pt idx="5276">
                  <c:v>7.7991586010261402</c:v>
                </c:pt>
                <c:pt idx="5277">
                  <c:v>7.82318729758207</c:v>
                </c:pt>
                <c:pt idx="5278">
                  <c:v>7.9231896515676299</c:v>
                </c:pt>
                <c:pt idx="5279">
                  <c:v>7.9470685907532097</c:v>
                </c:pt>
                <c:pt idx="5280">
                  <c:v>7.9708818149378002</c:v>
                </c:pt>
                <c:pt idx="5281">
                  <c:v>7.9755874063474304</c:v>
                </c:pt>
                <c:pt idx="5282">
                  <c:v>7.9994386610105597</c:v>
                </c:pt>
                <c:pt idx="5283">
                  <c:v>7.9993462539162703</c:v>
                </c:pt>
                <c:pt idx="5284">
                  <c:v>8.008766723331</c:v>
                </c:pt>
                <c:pt idx="5285">
                  <c:v>8.0088075856693806</c:v>
                </c:pt>
                <c:pt idx="5286">
                  <c:v>8.02298852799297</c:v>
                </c:pt>
                <c:pt idx="5287">
                  <c:v>8.0611015856693804</c:v>
                </c:pt>
                <c:pt idx="5288">
                  <c:v>8.0895669913662704</c:v>
                </c:pt>
                <c:pt idx="5289">
                  <c:v>8.0895508223891497</c:v>
                </c:pt>
                <c:pt idx="5290">
                  <c:v>8.0942645869877001</c:v>
                </c:pt>
                <c:pt idx="5291">
                  <c:v>8.1037564630701695</c:v>
                </c:pt>
                <c:pt idx="5292">
                  <c:v>8.0894551359944398</c:v>
                </c:pt>
                <c:pt idx="5293">
                  <c:v>8.1274478751861601</c:v>
                </c:pt>
                <c:pt idx="5294">
                  <c:v>8.1179202696445696</c:v>
                </c:pt>
                <c:pt idx="5295">
                  <c:v>8.12741847309157</c:v>
                </c:pt>
                <c:pt idx="5296">
                  <c:v>8.1083865103233297</c:v>
                </c:pt>
                <c:pt idx="5297">
                  <c:v>8.1084060838537102</c:v>
                </c:pt>
                <c:pt idx="5298">
                  <c:v>8.1036386806845595</c:v>
                </c:pt>
                <c:pt idx="5299">
                  <c:v>8.0941502696445706</c:v>
                </c:pt>
                <c:pt idx="5300">
                  <c:v>8.0988980838537099</c:v>
                </c:pt>
                <c:pt idx="5301">
                  <c:v>8.10361406657257</c:v>
                </c:pt>
                <c:pt idx="5302">
                  <c:v>8.1035519346709695</c:v>
                </c:pt>
                <c:pt idx="5303">
                  <c:v>8.1034996282245597</c:v>
                </c:pt>
                <c:pt idx="5304">
                  <c:v>8.11300029251586</c:v>
                </c:pt>
                <c:pt idx="5305">
                  <c:v>8.0939430755845692</c:v>
                </c:pt>
                <c:pt idx="5306">
                  <c:v>8.09870677779635</c:v>
                </c:pt>
                <c:pt idx="5307">
                  <c:v>8.0654445197287394</c:v>
                </c:pt>
                <c:pt idx="5308">
                  <c:v>8.0558879908060597</c:v>
                </c:pt>
                <c:pt idx="5309">
                  <c:v>8.0225229008942307</c:v>
                </c:pt>
                <c:pt idx="5310">
                  <c:v>8.0034126337901093</c:v>
                </c:pt>
                <c:pt idx="5311">
                  <c:v>7.9746721439919899</c:v>
                </c:pt>
                <c:pt idx="5312">
                  <c:v>7.9982846756609502</c:v>
                </c:pt>
                <c:pt idx="5313">
                  <c:v>7.9648278251605502</c:v>
                </c:pt>
                <c:pt idx="5314">
                  <c:v>7.9456983593734201</c:v>
                </c:pt>
                <c:pt idx="5315">
                  <c:v>7.9830947040773799</c:v>
                </c:pt>
                <c:pt idx="5316">
                  <c:v>7.9926947020917503</c:v>
                </c:pt>
                <c:pt idx="5317">
                  <c:v>7.9790883986462697</c:v>
                </c:pt>
                <c:pt idx="5318">
                  <c:v>7.9650144766755497</c:v>
                </c:pt>
                <c:pt idx="5319">
                  <c:v>7.9651985376385603</c:v>
                </c:pt>
                <c:pt idx="5320">
                  <c:v>7.9604826588063604</c:v>
                </c:pt>
                <c:pt idx="5321">
                  <c:v>7.9462779660109897</c:v>
                </c:pt>
                <c:pt idx="5322">
                  <c:v>7.94149529359703</c:v>
                </c:pt>
                <c:pt idx="5323">
                  <c:v>7.9367126588063499</c:v>
                </c:pt>
                <c:pt idx="5324">
                  <c:v>7.9414342329710399</c:v>
                </c:pt>
                <c:pt idx="5325">
                  <c:v>7.9414113460332496</c:v>
                </c:pt>
                <c:pt idx="5326">
                  <c:v>7.9414896320372801</c:v>
                </c:pt>
                <c:pt idx="5327">
                  <c:v>7.9320429078154202</c:v>
                </c:pt>
                <c:pt idx="5328">
                  <c:v>7.9178419125976598</c:v>
                </c:pt>
                <c:pt idx="5329">
                  <c:v>7.8988259125976503</c:v>
                </c:pt>
                <c:pt idx="5330">
                  <c:v>7.8845601449985701</c:v>
                </c:pt>
                <c:pt idx="5331">
                  <c:v>7.8749392702647496</c:v>
                </c:pt>
                <c:pt idx="5332">
                  <c:v>7.8748575615379099</c:v>
                </c:pt>
                <c:pt idx="5333">
                  <c:v>7.8747908743223496</c:v>
                </c:pt>
                <c:pt idx="5334">
                  <c:v>7.8747512879981896</c:v>
                </c:pt>
                <c:pt idx="5335">
                  <c:v>7.87465148573426</c:v>
                </c:pt>
                <c:pt idx="5336">
                  <c:v>7.8698347656495002</c:v>
                </c:pt>
                <c:pt idx="5337">
                  <c:v>7.8650230256248603</c:v>
                </c:pt>
                <c:pt idx="5338">
                  <c:v>7.8554923429813304</c:v>
                </c:pt>
                <c:pt idx="5339">
                  <c:v>7.8603134281613798</c:v>
                </c:pt>
                <c:pt idx="5340">
                  <c:v>7.8508391146215599</c:v>
                </c:pt>
                <c:pt idx="5341">
                  <c:v>7.8461833768617497</c:v>
                </c:pt>
                <c:pt idx="5342">
                  <c:v>7.8414633486175003</c:v>
                </c:pt>
                <c:pt idx="5343">
                  <c:v>7.8319063770723103</c:v>
                </c:pt>
                <c:pt idx="5344">
                  <c:v>7.8318914083447897</c:v>
                </c:pt>
                <c:pt idx="5345">
                  <c:v>7.8175447054542104</c:v>
                </c:pt>
                <c:pt idx="5346">
                  <c:v>7.7985099288039796</c:v>
                </c:pt>
                <c:pt idx="5347">
                  <c:v>7.7841970958121802</c:v>
                </c:pt>
                <c:pt idx="5348">
                  <c:v>7.78416901468331</c:v>
                </c:pt>
                <c:pt idx="5349">
                  <c:v>7.7841463319863102</c:v>
                </c:pt>
                <c:pt idx="5350">
                  <c:v>7.8222157626154702</c:v>
                </c:pt>
                <c:pt idx="5351">
                  <c:v>7.8270785326250696</c:v>
                </c:pt>
                <c:pt idx="5352">
                  <c:v>7.8366659246711103</c:v>
                </c:pt>
                <c:pt idx="5353">
                  <c:v>7.8224852807374496</c:v>
                </c:pt>
                <c:pt idx="5354">
                  <c:v>7.8082538440091396</c:v>
                </c:pt>
                <c:pt idx="5355">
                  <c:v>7.8035129433992996</c:v>
                </c:pt>
                <c:pt idx="5356">
                  <c:v>7.7892473351363201</c:v>
                </c:pt>
                <c:pt idx="5357">
                  <c:v>7.7987360659141904</c:v>
                </c:pt>
                <c:pt idx="5358">
                  <c:v>7.7939707742425801</c:v>
                </c:pt>
                <c:pt idx="5359">
                  <c:v>7.7748528407717199</c:v>
                </c:pt>
                <c:pt idx="5360">
                  <c:v>7.7605100362228896</c:v>
                </c:pt>
                <c:pt idx="5361">
                  <c:v>7.7271663872310796</c:v>
                </c:pt>
                <c:pt idx="5362">
                  <c:v>7.7080823319863097</c:v>
                </c:pt>
                <c:pt idx="5363">
                  <c:v>7.6985303257532296</c:v>
                </c:pt>
                <c:pt idx="5364">
                  <c:v>7.7032430879350304</c:v>
                </c:pt>
                <c:pt idx="5365">
                  <c:v>7.6841354568785096</c:v>
                </c:pt>
                <c:pt idx="5366">
                  <c:v>7.6793496062234601</c:v>
                </c:pt>
                <c:pt idx="5367">
                  <c:v>7.6793115188272401</c:v>
                </c:pt>
                <c:pt idx="5368">
                  <c:v>7.6745196087395202</c:v>
                </c:pt>
                <c:pt idx="5369">
                  <c:v>7.7030446255407803</c:v>
                </c:pt>
                <c:pt idx="5370">
                  <c:v>7.7173394387310799</c:v>
                </c:pt>
                <c:pt idx="5371">
                  <c:v>7.7411730439296997</c:v>
                </c:pt>
                <c:pt idx="5372">
                  <c:v>7.7555011477669398</c:v>
                </c:pt>
                <c:pt idx="5373">
                  <c:v>7.7555489739416803</c:v>
                </c:pt>
                <c:pt idx="5374">
                  <c:v>7.7935081357226998</c:v>
                </c:pt>
                <c:pt idx="5375">
                  <c:v>7.81246344057306</c:v>
                </c:pt>
                <c:pt idx="5376">
                  <c:v>7.8172486324932997</c:v>
                </c:pt>
                <c:pt idx="5377">
                  <c:v>7.8172910581315396</c:v>
                </c:pt>
                <c:pt idx="5378">
                  <c:v>7.8506249655624103</c:v>
                </c:pt>
                <c:pt idx="5379">
                  <c:v>7.88889154417837</c:v>
                </c:pt>
                <c:pt idx="5380">
                  <c:v>7.9176127901458004</c:v>
                </c:pt>
                <c:pt idx="5381">
                  <c:v>7.9272410040712504</c:v>
                </c:pt>
                <c:pt idx="5382">
                  <c:v>7.9464128237131701</c:v>
                </c:pt>
                <c:pt idx="5383">
                  <c:v>7.9798092188114502</c:v>
                </c:pt>
                <c:pt idx="5384">
                  <c:v>7.9846288950033504</c:v>
                </c:pt>
                <c:pt idx="5385">
                  <c:v>7.9893864686792897</c:v>
                </c:pt>
                <c:pt idx="5386">
                  <c:v>8.0083928446966102</c:v>
                </c:pt>
                <c:pt idx="5387">
                  <c:v>8.0274855617121599</c:v>
                </c:pt>
                <c:pt idx="5388">
                  <c:v>8.0227059306256301</c:v>
                </c:pt>
                <c:pt idx="5389">
                  <c:v>8.0559559604027893</c:v>
                </c:pt>
                <c:pt idx="5390">
                  <c:v>8.0559814954115208</c:v>
                </c:pt>
                <c:pt idx="5391">
                  <c:v>8.0654264467592593</c:v>
                </c:pt>
                <c:pt idx="5392">
                  <c:v>8.0606844841668508</c:v>
                </c:pt>
                <c:pt idx="5393">
                  <c:v>8.0797173647502198</c:v>
                </c:pt>
                <c:pt idx="5394">
                  <c:v>8.08446051972874</c:v>
                </c:pt>
                <c:pt idx="5395">
                  <c:v>8.0892753346864499</c:v>
                </c:pt>
                <c:pt idx="5396">
                  <c:v>8.0892887356926906</c:v>
                </c:pt>
                <c:pt idx="5397">
                  <c:v>8.0987808916183699</c:v>
                </c:pt>
                <c:pt idx="5398">
                  <c:v>8.0797746348077606</c:v>
                </c:pt>
                <c:pt idx="5399">
                  <c:v>8.0939685197287403</c:v>
                </c:pt>
                <c:pt idx="5400">
                  <c:v>8.0892497569582105</c:v>
                </c:pt>
                <c:pt idx="5401">
                  <c:v>8.0987030956836694</c:v>
                </c:pt>
                <c:pt idx="5402">
                  <c:v>8.0844350755845706</c:v>
                </c:pt>
                <c:pt idx="5403">
                  <c:v>8.0844628950033499</c:v>
                </c:pt>
                <c:pt idx="5404">
                  <c:v>8.0559486245637704</c:v>
                </c:pt>
                <c:pt idx="5405">
                  <c:v>8.0321725665280397</c:v>
                </c:pt>
                <c:pt idx="5406">
                  <c:v>7.9845900183290697</c:v>
                </c:pt>
                <c:pt idx="5407">
                  <c:v>7.9607305608961996</c:v>
                </c:pt>
                <c:pt idx="5408">
                  <c:v>7.9416181484076596</c:v>
                </c:pt>
                <c:pt idx="5409">
                  <c:v>7.917729203835</c:v>
                </c:pt>
                <c:pt idx="5410">
                  <c:v>7.9032955513191503</c:v>
                </c:pt>
                <c:pt idx="5411">
                  <c:v>7.9031197679694198</c:v>
                </c:pt>
                <c:pt idx="5412">
                  <c:v>7.9172637038625302</c:v>
                </c:pt>
                <c:pt idx="5413">
                  <c:v>7.8934523154445104</c:v>
                </c:pt>
                <c:pt idx="5414">
                  <c:v>7.8696529904667898</c:v>
                </c:pt>
                <c:pt idx="5415">
                  <c:v>7.9504923273697603</c:v>
                </c:pt>
                <c:pt idx="5416">
                  <c:v>7.9558471985386596</c:v>
                </c:pt>
                <c:pt idx="5417">
                  <c:v>7.9513571976697603</c:v>
                </c:pt>
                <c:pt idx="5418">
                  <c:v>7.9419658268596001</c:v>
                </c:pt>
                <c:pt idx="5419">
                  <c:v>7.9325297471005696</c:v>
                </c:pt>
                <c:pt idx="5420">
                  <c:v>7.9230448975913399</c:v>
                </c:pt>
                <c:pt idx="5421">
                  <c:v>7.9182908975913397</c:v>
                </c:pt>
                <c:pt idx="5422">
                  <c:v>7.9087438338423999</c:v>
                </c:pt>
                <c:pt idx="5423">
                  <c:v>7.8944489514358196</c:v>
                </c:pt>
                <c:pt idx="5424">
                  <c:v>7.8896341180877698</c:v>
                </c:pt>
                <c:pt idx="5425">
                  <c:v>7.89433593637537</c:v>
                </c:pt>
                <c:pt idx="5426">
                  <c:v>7.8942995055904097</c:v>
                </c:pt>
                <c:pt idx="5427">
                  <c:v>7.88954182374039</c:v>
                </c:pt>
                <c:pt idx="5428">
                  <c:v>7.8847975193923299</c:v>
                </c:pt>
                <c:pt idx="5429">
                  <c:v>7.8705355193923303</c:v>
                </c:pt>
                <c:pt idx="5430">
                  <c:v>7.8657427617438502</c:v>
                </c:pt>
                <c:pt idx="5431">
                  <c:v>7.8561648884914197</c:v>
                </c:pt>
                <c:pt idx="5432">
                  <c:v>7.8513280448578797</c:v>
                </c:pt>
                <c:pt idx="5433">
                  <c:v>7.8512513821939196</c:v>
                </c:pt>
                <c:pt idx="5434">
                  <c:v>7.8511065372692901</c:v>
                </c:pt>
                <c:pt idx="5435">
                  <c:v>7.8461768517883401</c:v>
                </c:pt>
                <c:pt idx="5436">
                  <c:v>7.8508493639386296</c:v>
                </c:pt>
                <c:pt idx="5437">
                  <c:v>7.8460016366099099</c:v>
                </c:pt>
              </c:numCache>
            </c:numRef>
          </c:yVal>
          <c:smooth val="1"/>
        </c:ser>
        <c:dLbls>
          <c:showLegendKey val="0"/>
          <c:showVal val="0"/>
          <c:showCatName val="0"/>
          <c:showSerName val="0"/>
          <c:showPercent val="0"/>
          <c:showBubbleSize val="0"/>
        </c:dLbls>
        <c:axId val="93680768"/>
        <c:axId val="93682304"/>
      </c:scatterChart>
      <c:scatterChart>
        <c:scatterStyle val="smoothMarker"/>
        <c:varyColors val="0"/>
        <c:ser>
          <c:idx val="1"/>
          <c:order val="1"/>
          <c:tx>
            <c:v>Omega</c:v>
          </c:tx>
          <c:spPr>
            <a:ln w="47625">
              <a:solidFill>
                <a:srgbClr val="7030A0"/>
              </a:solidFill>
            </a:ln>
          </c:spPr>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Part2_Chemistry_data!$F$4:$F$5441</c:f>
              <c:numCache>
                <c:formatCode>0.000</c:formatCode>
                <c:ptCount val="5438"/>
                <c:pt idx="0">
                  <c:v>1.35199370209068</c:v>
                </c:pt>
                <c:pt idx="1">
                  <c:v>1.3251948973477901</c:v>
                </c:pt>
                <c:pt idx="2">
                  <c:v>1.29880673954343</c:v>
                </c:pt>
                <c:pt idx="3">
                  <c:v>1.2857478160545399</c:v>
                </c:pt>
                <c:pt idx="4">
                  <c:v>1.25997843109861</c:v>
                </c:pt>
                <c:pt idx="5">
                  <c:v>1.2472746735512099</c:v>
                </c:pt>
                <c:pt idx="6">
                  <c:v>1.2221006928840199</c:v>
                </c:pt>
                <c:pt idx="7">
                  <c:v>1.2220573481194299</c:v>
                </c:pt>
                <c:pt idx="8">
                  <c:v>1.20962165415606</c:v>
                </c:pt>
                <c:pt idx="9">
                  <c:v>1.20962165415606</c:v>
                </c:pt>
                <c:pt idx="10">
                  <c:v>1.18513343235693</c:v>
                </c:pt>
                <c:pt idx="11">
                  <c:v>1.1610373525284901</c:v>
                </c:pt>
                <c:pt idx="12">
                  <c:v>1.1491128090025</c:v>
                </c:pt>
                <c:pt idx="13">
                  <c:v>1.13731102160602</c:v>
                </c:pt>
                <c:pt idx="14">
                  <c:v>1.1024842709804601</c:v>
                </c:pt>
                <c:pt idx="15">
                  <c:v>1.06853230405406</c:v>
                </c:pt>
                <c:pt idx="16">
                  <c:v>1.0573925784142999</c:v>
                </c:pt>
                <c:pt idx="17">
                  <c:v>1.06853230405406</c:v>
                </c:pt>
                <c:pt idx="18">
                  <c:v>1.0463673971904099</c:v>
                </c:pt>
                <c:pt idx="19">
                  <c:v>1.04637518104321</c:v>
                </c:pt>
                <c:pt idx="20">
                  <c:v>1.00305942714382</c:v>
                </c:pt>
                <c:pt idx="21">
                  <c:v>0.99243556543086597</c:v>
                </c:pt>
                <c:pt idx="22">
                  <c:v>0.98192106223772602</c:v>
                </c:pt>
                <c:pt idx="23">
                  <c:v>0.97147124711941801</c:v>
                </c:pt>
                <c:pt idx="24">
                  <c:v>0.981877310748695</c:v>
                </c:pt>
                <c:pt idx="25">
                  <c:v>0.95082904289722303</c:v>
                </c:pt>
                <c:pt idx="26">
                  <c:v>0.94065638525862505</c:v>
                </c:pt>
                <c:pt idx="27">
                  <c:v>0.93054633866534298</c:v>
                </c:pt>
                <c:pt idx="28">
                  <c:v>0.91061652591429798</c:v>
                </c:pt>
                <c:pt idx="29">
                  <c:v>0.91057530083459204</c:v>
                </c:pt>
                <c:pt idx="30">
                  <c:v>0.92046435280632999</c:v>
                </c:pt>
                <c:pt idx="31">
                  <c:v>0.920436477759771</c:v>
                </c:pt>
                <c:pt idx="32">
                  <c:v>0.90065170748090495</c:v>
                </c:pt>
                <c:pt idx="33">
                  <c:v>0.90063834116920005</c:v>
                </c:pt>
                <c:pt idx="34">
                  <c:v>0.93027456580144396</c:v>
                </c:pt>
                <c:pt idx="35">
                  <c:v>0.92025731239615705</c:v>
                </c:pt>
                <c:pt idx="36">
                  <c:v>0.930198529925363</c:v>
                </c:pt>
                <c:pt idx="37">
                  <c:v>0.92002462019537601</c:v>
                </c:pt>
                <c:pt idx="38">
                  <c:v>0.97087371918422605</c:v>
                </c:pt>
                <c:pt idx="39">
                  <c:v>1.0130294136654601</c:v>
                </c:pt>
                <c:pt idx="40">
                  <c:v>0.97081078075563998</c:v>
                </c:pt>
                <c:pt idx="41">
                  <c:v>0.94008874002467901</c:v>
                </c:pt>
                <c:pt idx="42">
                  <c:v>0.95017395580784203</c:v>
                </c:pt>
                <c:pt idx="43">
                  <c:v>0.95014393882132298</c:v>
                </c:pt>
                <c:pt idx="44">
                  <c:v>0.96031043169823804</c:v>
                </c:pt>
                <c:pt idx="45">
                  <c:v>0.93983859562854499</c:v>
                </c:pt>
                <c:pt idx="46">
                  <c:v>0.90003083837382503</c:v>
                </c:pt>
                <c:pt idx="47">
                  <c:v>0.89993764379911401</c:v>
                </c:pt>
                <c:pt idx="48">
                  <c:v>0.97036350165533602</c:v>
                </c:pt>
                <c:pt idx="49">
                  <c:v>1.0231870599764099</c:v>
                </c:pt>
                <c:pt idx="50">
                  <c:v>1.0670101319251599</c:v>
                </c:pt>
                <c:pt idx="51">
                  <c:v>1.0558069117964699</c:v>
                </c:pt>
                <c:pt idx="52">
                  <c:v>1.08937469068132</c:v>
                </c:pt>
                <c:pt idx="53">
                  <c:v>1.13547412117013</c:v>
                </c:pt>
                <c:pt idx="54">
                  <c:v>1.19515962698006</c:v>
                </c:pt>
                <c:pt idx="55">
                  <c:v>1.2322368240971899</c:v>
                </c:pt>
                <c:pt idx="56">
                  <c:v>1.3090567268957101</c:v>
                </c:pt>
                <c:pt idx="57">
                  <c:v>1.3490483691257</c:v>
                </c:pt>
                <c:pt idx="58">
                  <c:v>1.37612466607407</c:v>
                </c:pt>
                <c:pt idx="59">
                  <c:v>1.33532128268952</c:v>
                </c:pt>
                <c:pt idx="60">
                  <c:v>1.36204078592685</c:v>
                </c:pt>
                <c:pt idx="61">
                  <c:v>1.3219102736885999</c:v>
                </c:pt>
                <c:pt idx="62">
                  <c:v>1.2192540890396799</c:v>
                </c:pt>
                <c:pt idx="63">
                  <c:v>1.20690059820818</c:v>
                </c:pt>
                <c:pt idx="64">
                  <c:v>1.26987726739372</c:v>
                </c:pt>
                <c:pt idx="65">
                  <c:v>1.30874117901565</c:v>
                </c:pt>
                <c:pt idx="66">
                  <c:v>1.3620895463252101</c:v>
                </c:pt>
                <c:pt idx="67">
                  <c:v>1.53364223670304</c:v>
                </c:pt>
                <c:pt idx="68">
                  <c:v>1.6574424899376601</c:v>
                </c:pt>
                <c:pt idx="69">
                  <c:v>1.64097587720808</c:v>
                </c:pt>
                <c:pt idx="70">
                  <c:v>1.67338062509367</c:v>
                </c:pt>
                <c:pt idx="71">
                  <c:v>1.6734729686274501</c:v>
                </c:pt>
                <c:pt idx="72">
                  <c:v>1.73918226839977</c:v>
                </c:pt>
                <c:pt idx="73">
                  <c:v>1.6896233296206</c:v>
                </c:pt>
                <c:pt idx="74">
                  <c:v>1.73945404456136</c:v>
                </c:pt>
                <c:pt idx="75">
                  <c:v>1.80724022618809</c:v>
                </c:pt>
                <c:pt idx="76">
                  <c:v>1.8584473835381601</c:v>
                </c:pt>
                <c:pt idx="77">
                  <c:v>1.82355464772689</c:v>
                </c:pt>
                <c:pt idx="78">
                  <c:v>1.77245591810102</c:v>
                </c:pt>
                <c:pt idx="79">
                  <c:v>1.7901838101323799</c:v>
                </c:pt>
                <c:pt idx="80">
                  <c:v>1.8784568817318199</c:v>
                </c:pt>
                <c:pt idx="81">
                  <c:v>1.8615125574156099</c:v>
                </c:pt>
                <c:pt idx="82">
                  <c:v>1.86185941954996</c:v>
                </c:pt>
                <c:pt idx="83">
                  <c:v>1.87991613440936</c:v>
                </c:pt>
                <c:pt idx="84">
                  <c:v>1.7411487004548201</c:v>
                </c:pt>
                <c:pt idx="85">
                  <c:v>1.8448046120852499</c:v>
                </c:pt>
                <c:pt idx="86">
                  <c:v>1.7926245288554401</c:v>
                </c:pt>
                <c:pt idx="87">
                  <c:v>1.6273816386778599</c:v>
                </c:pt>
                <c:pt idx="88">
                  <c:v>1.5192434278853799</c:v>
                </c:pt>
                <c:pt idx="89">
                  <c:v>1.7577740033073801</c:v>
                </c:pt>
                <c:pt idx="90">
                  <c:v>1.79244899729298</c:v>
                </c:pt>
                <c:pt idx="91">
                  <c:v>1.77578488351986</c:v>
                </c:pt>
                <c:pt idx="92">
                  <c:v>1.6439665304395601</c:v>
                </c:pt>
                <c:pt idx="93">
                  <c:v>1.7589387637717799</c:v>
                </c:pt>
                <c:pt idx="94">
                  <c:v>1.6762414422876299</c:v>
                </c:pt>
                <c:pt idx="95">
                  <c:v>1.76100354042193</c:v>
                </c:pt>
                <c:pt idx="96">
                  <c:v>1.64404747541837</c:v>
                </c:pt>
                <c:pt idx="97">
                  <c:v>1.6123920638126601</c:v>
                </c:pt>
                <c:pt idx="98">
                  <c:v>1.6283255123148499</c:v>
                </c:pt>
                <c:pt idx="99">
                  <c:v>1.59705522861293</c:v>
                </c:pt>
                <c:pt idx="100">
                  <c:v>1.5815012667886199</c:v>
                </c:pt>
                <c:pt idx="101">
                  <c:v>1.5816149268512301</c:v>
                </c:pt>
                <c:pt idx="102">
                  <c:v>1.58156692541225</c:v>
                </c:pt>
                <c:pt idx="103">
                  <c:v>1.50581439929182</c:v>
                </c:pt>
                <c:pt idx="104">
                  <c:v>1.4618728459869601</c:v>
                </c:pt>
                <c:pt idx="105">
                  <c:v>1.43300781915916</c:v>
                </c:pt>
                <c:pt idx="106">
                  <c:v>1.4047954856770899</c:v>
                </c:pt>
                <c:pt idx="107">
                  <c:v>1.4046708583152601</c:v>
                </c:pt>
                <c:pt idx="108">
                  <c:v>1.3907317886252599</c:v>
                </c:pt>
                <c:pt idx="109">
                  <c:v>1.36332353619758</c:v>
                </c:pt>
                <c:pt idx="110">
                  <c:v>1.34990252895048</c:v>
                </c:pt>
                <c:pt idx="111">
                  <c:v>1.33651895389885</c:v>
                </c:pt>
                <c:pt idx="112">
                  <c:v>1.32319258662948</c:v>
                </c:pt>
                <c:pt idx="113">
                  <c:v>1.31003681374286</c:v>
                </c:pt>
                <c:pt idx="114">
                  <c:v>1.28390685719675</c:v>
                </c:pt>
                <c:pt idx="115">
                  <c:v>1.29658532682399</c:v>
                </c:pt>
                <c:pt idx="116">
                  <c:v>1.1956291784106099</c:v>
                </c:pt>
                <c:pt idx="117">
                  <c:v>1.20753190508075</c:v>
                </c:pt>
                <c:pt idx="118">
                  <c:v>1.0668177964569301</c:v>
                </c:pt>
                <c:pt idx="119">
                  <c:v>1.0557349571607699</c:v>
                </c:pt>
                <c:pt idx="120">
                  <c:v>1.0557516838204799</c:v>
                </c:pt>
                <c:pt idx="121">
                  <c:v>1.00148955159581</c:v>
                </c:pt>
                <c:pt idx="122">
                  <c:v>1.04473025646394</c:v>
                </c:pt>
                <c:pt idx="123">
                  <c:v>1.0448198589470199</c:v>
                </c:pt>
                <c:pt idx="124">
                  <c:v>1.11245120941173</c:v>
                </c:pt>
                <c:pt idx="125">
                  <c:v>1.3499285857879599</c:v>
                </c:pt>
                <c:pt idx="126">
                  <c:v>1.2079200073771199</c:v>
                </c:pt>
                <c:pt idx="127">
                  <c:v>1.1593177142187301</c:v>
                </c:pt>
                <c:pt idx="128">
                  <c:v>1.15933649817839</c:v>
                </c:pt>
                <c:pt idx="129">
                  <c:v>1.07799463119248</c:v>
                </c:pt>
                <c:pt idx="130">
                  <c:v>1.18311506364848</c:v>
                </c:pt>
                <c:pt idx="131">
                  <c:v>1.23242081973349</c:v>
                </c:pt>
                <c:pt idx="132">
                  <c:v>1.32258122438791</c:v>
                </c:pt>
                <c:pt idx="133">
                  <c:v>1.1829489599865599</c:v>
                </c:pt>
                <c:pt idx="134">
                  <c:v>1.1708365769887601</c:v>
                </c:pt>
                <c:pt idx="135">
                  <c:v>1.1948265575146799</c:v>
                </c:pt>
                <c:pt idx="136">
                  <c:v>1.2310157186444399</c:v>
                </c:pt>
                <c:pt idx="137">
                  <c:v>1.2311371475746999</c:v>
                </c:pt>
                <c:pt idx="138">
                  <c:v>1.1572599609512899</c:v>
                </c:pt>
                <c:pt idx="139">
                  <c:v>1.13323578150972</c:v>
                </c:pt>
                <c:pt idx="140">
                  <c:v>1.1933002351997399</c:v>
                </c:pt>
                <c:pt idx="141">
                  <c:v>1.23073605688123</c:v>
                </c:pt>
                <c:pt idx="142">
                  <c:v>1.19356371824728</c:v>
                </c:pt>
                <c:pt idx="143">
                  <c:v>1.19320553892364</c:v>
                </c:pt>
                <c:pt idx="144">
                  <c:v>1.1931788376635499</c:v>
                </c:pt>
                <c:pt idx="145">
                  <c:v>1.15655150880304</c:v>
                </c:pt>
                <c:pt idx="146">
                  <c:v>1.19281441792603</c:v>
                </c:pt>
                <c:pt idx="147">
                  <c:v>1.1926580221723999</c:v>
                </c:pt>
                <c:pt idx="148">
                  <c:v>1.22987195568689</c:v>
                </c:pt>
                <c:pt idx="149">
                  <c:v>1.26780808562172</c:v>
                </c:pt>
                <c:pt idx="150">
                  <c:v>1.2807970717436801</c:v>
                </c:pt>
                <c:pt idx="151">
                  <c:v>1.2937864265936401</c:v>
                </c:pt>
                <c:pt idx="152">
                  <c:v>1.33340703811314</c:v>
                </c:pt>
                <c:pt idx="153">
                  <c:v>1.3331974414469201</c:v>
                </c:pt>
                <c:pt idx="154">
                  <c:v>1.3602327668502801</c:v>
                </c:pt>
                <c:pt idx="155">
                  <c:v>1.3875041975417799</c:v>
                </c:pt>
                <c:pt idx="156">
                  <c:v>1.40160899277357</c:v>
                </c:pt>
                <c:pt idx="157">
                  <c:v>1.4297717204454801</c:v>
                </c:pt>
                <c:pt idx="158">
                  <c:v>1.40160598350895</c:v>
                </c:pt>
                <c:pt idx="159">
                  <c:v>1.3742084246790001</c:v>
                </c:pt>
                <c:pt idx="160">
                  <c:v>1.4015458118476001</c:v>
                </c:pt>
                <c:pt idx="161">
                  <c:v>1.3336511128279001</c:v>
                </c:pt>
                <c:pt idx="162">
                  <c:v>1.28111615665561</c:v>
                </c:pt>
                <c:pt idx="163">
                  <c:v>1.2940160177539299</c:v>
                </c:pt>
                <c:pt idx="164">
                  <c:v>1.36034707235853</c:v>
                </c:pt>
                <c:pt idx="165">
                  <c:v>1.4015335871405501</c:v>
                </c:pt>
                <c:pt idx="166">
                  <c:v>1.4154842901451199</c:v>
                </c:pt>
                <c:pt idx="167">
                  <c:v>1.45832389148347</c:v>
                </c:pt>
                <c:pt idx="168">
                  <c:v>1.5617273536021099</c:v>
                </c:pt>
                <c:pt idx="169">
                  <c:v>1.45813853228412</c:v>
                </c:pt>
                <c:pt idx="170">
                  <c:v>1.4299113408041999</c:v>
                </c:pt>
                <c:pt idx="171">
                  <c:v>1.50201181138482</c:v>
                </c:pt>
                <c:pt idx="172">
                  <c:v>1.5922783313778299</c:v>
                </c:pt>
                <c:pt idx="173">
                  <c:v>1.45833546363095</c:v>
                </c:pt>
                <c:pt idx="174">
                  <c:v>1.5169302819362001</c:v>
                </c:pt>
                <c:pt idx="175">
                  <c:v>1.59292156689449</c:v>
                </c:pt>
                <c:pt idx="176">
                  <c:v>1.5776982667892001</c:v>
                </c:pt>
                <c:pt idx="177">
                  <c:v>1.5774717549573201</c:v>
                </c:pt>
                <c:pt idx="178">
                  <c:v>1.87550833041613</c:v>
                </c:pt>
                <c:pt idx="179">
                  <c:v>1.91244245166201</c:v>
                </c:pt>
                <c:pt idx="180">
                  <c:v>1.96763449985303</c:v>
                </c:pt>
                <c:pt idx="181">
                  <c:v>1.8065925414677999</c:v>
                </c:pt>
                <c:pt idx="182">
                  <c:v>1.7384237274846901</c:v>
                </c:pt>
                <c:pt idx="183">
                  <c:v>1.75477711931879</c:v>
                </c:pt>
                <c:pt idx="184">
                  <c:v>1.85755916450978</c:v>
                </c:pt>
                <c:pt idx="185">
                  <c:v>2.0238303624683498</c:v>
                </c:pt>
                <c:pt idx="186">
                  <c:v>2.0436103771707002</c:v>
                </c:pt>
                <c:pt idx="187">
                  <c:v>2.0052525389775502</c:v>
                </c:pt>
                <c:pt idx="188">
                  <c:v>1.68700629732553</c:v>
                </c:pt>
                <c:pt idx="189">
                  <c:v>1.7187871309028899</c:v>
                </c:pt>
                <c:pt idx="190">
                  <c:v>1.7679011019297699</c:v>
                </c:pt>
                <c:pt idx="191">
                  <c:v>1.7677154209892101</c:v>
                </c:pt>
                <c:pt idx="192">
                  <c:v>1.7846885504427901</c:v>
                </c:pt>
                <c:pt idx="193">
                  <c:v>1.75184378670115</c:v>
                </c:pt>
                <c:pt idx="194">
                  <c:v>1.68471427271714</c:v>
                </c:pt>
                <c:pt idx="195">
                  <c:v>1.8734913844826699</c:v>
                </c:pt>
                <c:pt idx="196">
                  <c:v>1.7020034743927299</c:v>
                </c:pt>
                <c:pt idx="197">
                  <c:v>1.7012732777228901</c:v>
                </c:pt>
                <c:pt idx="198">
                  <c:v>1.7174436749067601</c:v>
                </c:pt>
                <c:pt idx="199">
                  <c:v>1.6517083161896899</c:v>
                </c:pt>
                <c:pt idx="200">
                  <c:v>1.6513614675003301</c:v>
                </c:pt>
                <c:pt idx="201">
                  <c:v>1.6037047753392399</c:v>
                </c:pt>
                <c:pt idx="202">
                  <c:v>1.6037237880550499</c:v>
                </c:pt>
                <c:pt idx="203">
                  <c:v>1.57356092262278</c:v>
                </c:pt>
                <c:pt idx="204">
                  <c:v>1.4697860903275799</c:v>
                </c:pt>
                <c:pt idx="205">
                  <c:v>1.3990374324770101</c:v>
                </c:pt>
                <c:pt idx="206">
                  <c:v>1.4131652124727001</c:v>
                </c:pt>
                <c:pt idx="207">
                  <c:v>1.4132431839580699</c:v>
                </c:pt>
                <c:pt idx="208">
                  <c:v>1.35817040941441</c:v>
                </c:pt>
                <c:pt idx="209">
                  <c:v>1.3447386273777999</c:v>
                </c:pt>
                <c:pt idx="210">
                  <c:v>1.35837902422276</c:v>
                </c:pt>
                <c:pt idx="211">
                  <c:v>1.34490993585531</c:v>
                </c:pt>
                <c:pt idx="212">
                  <c:v>1.2919938572901499</c:v>
                </c:pt>
                <c:pt idx="213">
                  <c:v>1.25348566996289</c:v>
                </c:pt>
                <c:pt idx="214">
                  <c:v>1.2282132169973501</c:v>
                </c:pt>
                <c:pt idx="215">
                  <c:v>1.0967650081096301</c:v>
                </c:pt>
                <c:pt idx="216">
                  <c:v>1.1536576443078499</c:v>
                </c:pt>
                <c:pt idx="217">
                  <c:v>1.21439664744016</c:v>
                </c:pt>
                <c:pt idx="218">
                  <c:v>1.1072314024632399</c:v>
                </c:pt>
                <c:pt idx="219">
                  <c:v>1.0841868950873299</c:v>
                </c:pt>
                <c:pt idx="220">
                  <c:v>1.0505214390493001</c:v>
                </c:pt>
                <c:pt idx="221">
                  <c:v>1.0724118989806</c:v>
                </c:pt>
                <c:pt idx="222">
                  <c:v>1.08343364266853</c:v>
                </c:pt>
                <c:pt idx="223">
                  <c:v>1.1292397636840501</c:v>
                </c:pt>
                <c:pt idx="224">
                  <c:v>1.2510678155696799</c:v>
                </c:pt>
                <c:pt idx="225">
                  <c:v>1.22585910026546</c:v>
                </c:pt>
                <c:pt idx="226">
                  <c:v>1.2259126223708501</c:v>
                </c:pt>
                <c:pt idx="227">
                  <c:v>1.08354134894259</c:v>
                </c:pt>
                <c:pt idx="228">
                  <c:v>1.2256467672500699</c:v>
                </c:pt>
                <c:pt idx="229">
                  <c:v>1.1650355864872199</c:v>
                </c:pt>
                <c:pt idx="230">
                  <c:v>1.1770462658085501</c:v>
                </c:pt>
                <c:pt idx="231">
                  <c:v>1.12976180970298</c:v>
                </c:pt>
                <c:pt idx="232">
                  <c:v>1.0506931194120399</c:v>
                </c:pt>
                <c:pt idx="233">
                  <c:v>1.0510767688017899</c:v>
                </c:pt>
                <c:pt idx="234">
                  <c:v>1.1075872948799199</c:v>
                </c:pt>
                <c:pt idx="235">
                  <c:v>1.1900439043984801</c:v>
                </c:pt>
                <c:pt idx="236">
                  <c:v>1.30389234229271</c:v>
                </c:pt>
                <c:pt idx="237">
                  <c:v>1.18970098955772</c:v>
                </c:pt>
                <c:pt idx="238">
                  <c:v>1.41160109750884</c:v>
                </c:pt>
                <c:pt idx="239">
                  <c:v>1.3701431419218899</c:v>
                </c:pt>
                <c:pt idx="240">
                  <c:v>1.3836183782199001</c:v>
                </c:pt>
                <c:pt idx="241">
                  <c:v>1.49792123487714</c:v>
                </c:pt>
                <c:pt idx="242">
                  <c:v>1.5119673477500399</c:v>
                </c:pt>
                <c:pt idx="243">
                  <c:v>1.5267209238517301</c:v>
                </c:pt>
                <c:pt idx="244">
                  <c:v>1.4969060177826701</c:v>
                </c:pt>
                <c:pt idx="245">
                  <c:v>1.4969734564554</c:v>
                </c:pt>
                <c:pt idx="246">
                  <c:v>1.6026083430952101</c:v>
                </c:pt>
                <c:pt idx="247">
                  <c:v>1.5411959748264901</c:v>
                </c:pt>
                <c:pt idx="248">
                  <c:v>1.5717461524486001</c:v>
                </c:pt>
                <c:pt idx="249">
                  <c:v>1.57156267219003</c:v>
                </c:pt>
                <c:pt idx="250">
                  <c:v>1.51113400209402</c:v>
                </c:pt>
                <c:pt idx="251">
                  <c:v>1.55607781097417</c:v>
                </c:pt>
                <c:pt idx="252">
                  <c:v>1.4818270252096399</c:v>
                </c:pt>
                <c:pt idx="253">
                  <c:v>1.46722449401349</c:v>
                </c:pt>
                <c:pt idx="254">
                  <c:v>1.4387546972879099</c:v>
                </c:pt>
                <c:pt idx="255">
                  <c:v>1.4529576311759</c:v>
                </c:pt>
                <c:pt idx="256">
                  <c:v>1.4819245163342101</c:v>
                </c:pt>
                <c:pt idx="257">
                  <c:v>1.46748791333119</c:v>
                </c:pt>
                <c:pt idx="258">
                  <c:v>1.48222765593309</c:v>
                </c:pt>
                <c:pt idx="259">
                  <c:v>1.4677720178555</c:v>
                </c:pt>
                <c:pt idx="260">
                  <c:v>1.4967935510663899</c:v>
                </c:pt>
                <c:pt idx="261">
                  <c:v>1.4820275865851</c:v>
                </c:pt>
                <c:pt idx="262">
                  <c:v>1.51130072513679</c:v>
                </c:pt>
                <c:pt idx="263">
                  <c:v>1.5868690609287499</c:v>
                </c:pt>
                <c:pt idx="264">
                  <c:v>1.57156156268716</c:v>
                </c:pt>
                <c:pt idx="265">
                  <c:v>1.71455702134761</c:v>
                </c:pt>
                <c:pt idx="266">
                  <c:v>1.55653274569505</c:v>
                </c:pt>
                <c:pt idx="267">
                  <c:v>1.6343320320642001</c:v>
                </c:pt>
                <c:pt idx="268">
                  <c:v>1.6662884582842901</c:v>
                </c:pt>
                <c:pt idx="269">
                  <c:v>1.5419130218481101</c:v>
                </c:pt>
                <c:pt idx="270">
                  <c:v>1.4828165729641001</c:v>
                </c:pt>
                <c:pt idx="271">
                  <c:v>1.6507093385835401</c:v>
                </c:pt>
                <c:pt idx="272">
                  <c:v>1.99903949354391</c:v>
                </c:pt>
                <c:pt idx="273">
                  <c:v>2.0018811772615801</c:v>
                </c:pt>
                <c:pt idx="274">
                  <c:v>2.02148392273202</c:v>
                </c:pt>
                <c:pt idx="275">
                  <c:v>2.16016127942255</c:v>
                </c:pt>
                <c:pt idx="276">
                  <c:v>2.14069976986324</c:v>
                </c:pt>
                <c:pt idx="277">
                  <c:v>2.14094313875803</c:v>
                </c:pt>
                <c:pt idx="278">
                  <c:v>2.1818393245119099</c:v>
                </c:pt>
                <c:pt idx="279">
                  <c:v>2.1613974818488302</c:v>
                </c:pt>
                <c:pt idx="280">
                  <c:v>2.14114344102684</c:v>
                </c:pt>
                <c:pt idx="281">
                  <c:v>2.1615054725762701</c:v>
                </c:pt>
                <c:pt idx="282">
                  <c:v>2.12072459377351</c:v>
                </c:pt>
                <c:pt idx="283">
                  <c:v>2.1005364385765799</c:v>
                </c:pt>
                <c:pt idx="284">
                  <c:v>2.00436399779317</c:v>
                </c:pt>
                <c:pt idx="285">
                  <c:v>1.9853007382186101</c:v>
                </c:pt>
                <c:pt idx="286">
                  <c:v>2.0618223298007101</c:v>
                </c:pt>
                <c:pt idx="287">
                  <c:v>1.9296607374146999</c:v>
                </c:pt>
                <c:pt idx="288">
                  <c:v>1.8756428568552601</c:v>
                </c:pt>
                <c:pt idx="289">
                  <c:v>2.0228163814502098</c:v>
                </c:pt>
                <c:pt idx="290">
                  <c:v>1.8750127229365201</c:v>
                </c:pt>
                <c:pt idx="291">
                  <c:v>1.9456315999198199</c:v>
                </c:pt>
                <c:pt idx="292">
                  <c:v>1.8045823565229799</c:v>
                </c:pt>
                <c:pt idx="293">
                  <c:v>1.67124860302079</c:v>
                </c:pt>
                <c:pt idx="294">
                  <c:v>1.8222133656330599</c:v>
                </c:pt>
                <c:pt idx="295">
                  <c:v>1.7537186560562199</c:v>
                </c:pt>
                <c:pt idx="296">
                  <c:v>1.6075253660770501</c:v>
                </c:pt>
                <c:pt idx="297">
                  <c:v>1.68722306278026</c:v>
                </c:pt>
                <c:pt idx="298">
                  <c:v>1.6549463449081301</c:v>
                </c:pt>
                <c:pt idx="299">
                  <c:v>1.59180401047215</c:v>
                </c:pt>
                <c:pt idx="300">
                  <c:v>1.5301295348671</c:v>
                </c:pt>
                <c:pt idx="301">
                  <c:v>1.5759110068239099</c:v>
                </c:pt>
                <c:pt idx="302">
                  <c:v>1.5914011746552299</c:v>
                </c:pt>
                <c:pt idx="303">
                  <c:v>1.5607793950755999</c:v>
                </c:pt>
                <c:pt idx="304">
                  <c:v>1.5761097532963699</c:v>
                </c:pt>
                <c:pt idx="305">
                  <c:v>1.5606811825033999</c:v>
                </c:pt>
                <c:pt idx="306">
                  <c:v>1.5301097113912201</c:v>
                </c:pt>
                <c:pt idx="307">
                  <c:v>1.51485204402296</c:v>
                </c:pt>
                <c:pt idx="308">
                  <c:v>1.4705720794424899</c:v>
                </c:pt>
                <c:pt idx="309">
                  <c:v>1.41343009880406</c:v>
                </c:pt>
                <c:pt idx="310">
                  <c:v>1.3180349174944099</c:v>
                </c:pt>
                <c:pt idx="311">
                  <c:v>1.2789298097203801</c:v>
                </c:pt>
                <c:pt idx="312">
                  <c:v>1.34407142341245</c:v>
                </c:pt>
                <c:pt idx="313">
                  <c:v>1.37106231338639</c:v>
                </c:pt>
                <c:pt idx="314">
                  <c:v>1.3038058524309299</c:v>
                </c:pt>
                <c:pt idx="315">
                  <c:v>1.2521943281252601</c:v>
                </c:pt>
                <c:pt idx="316">
                  <c:v>1.2145839727490799</c:v>
                </c:pt>
                <c:pt idx="317">
                  <c:v>1.2642941062422</c:v>
                </c:pt>
                <c:pt idx="318">
                  <c:v>1.25126320256377</c:v>
                </c:pt>
                <c:pt idx="319">
                  <c:v>1.2255127770488601</c:v>
                </c:pt>
                <c:pt idx="320">
                  <c:v>1.1887390119274801</c:v>
                </c:pt>
                <c:pt idx="321">
                  <c:v>1.20118757005906</c:v>
                </c:pt>
                <c:pt idx="322">
                  <c:v>1.23898264034526</c:v>
                </c:pt>
                <c:pt idx="323">
                  <c:v>1.30355201562613</c:v>
                </c:pt>
                <c:pt idx="324">
                  <c:v>1.26451637167127</c:v>
                </c:pt>
                <c:pt idx="325">
                  <c:v>1.27787172427886</c:v>
                </c:pt>
                <c:pt idx="326">
                  <c:v>1.3305214642419601</c:v>
                </c:pt>
                <c:pt idx="327">
                  <c:v>1.42651345330991</c:v>
                </c:pt>
                <c:pt idx="328">
                  <c:v>1.2645974243815601</c:v>
                </c:pt>
                <c:pt idx="329">
                  <c:v>1.3167264867452899</c:v>
                </c:pt>
                <c:pt idx="330">
                  <c:v>1.26468806535598</c:v>
                </c:pt>
                <c:pt idx="331">
                  <c:v>1.17760732455196</c:v>
                </c:pt>
                <c:pt idx="332">
                  <c:v>1.25212319537481</c:v>
                </c:pt>
                <c:pt idx="333">
                  <c:v>1.1777463370869301</c:v>
                </c:pt>
                <c:pt idx="334">
                  <c:v>1.21429059811954</c:v>
                </c:pt>
                <c:pt idx="335">
                  <c:v>1.3570339405546401</c:v>
                </c:pt>
                <c:pt idx="336">
                  <c:v>1.3978740675976</c:v>
                </c:pt>
                <c:pt idx="337">
                  <c:v>1.57273941391054</c:v>
                </c:pt>
                <c:pt idx="338">
                  <c:v>1.4249620764087201</c:v>
                </c:pt>
                <c:pt idx="339">
                  <c:v>1.4533914267683301</c:v>
                </c:pt>
                <c:pt idx="340">
                  <c:v>1.5870393722818501</c:v>
                </c:pt>
                <c:pt idx="341">
                  <c:v>1.5567141387475101</c:v>
                </c:pt>
                <c:pt idx="342">
                  <c:v>1.5717125989966401</c:v>
                </c:pt>
                <c:pt idx="343">
                  <c:v>1.6015191680238701</c:v>
                </c:pt>
                <c:pt idx="344">
                  <c:v>1.6174471950703899</c:v>
                </c:pt>
                <c:pt idx="345">
                  <c:v>1.49621998979658</c:v>
                </c:pt>
                <c:pt idx="346">
                  <c:v>1.76331093069548</c:v>
                </c:pt>
                <c:pt idx="347">
                  <c:v>1.6635652974266599</c:v>
                </c:pt>
                <c:pt idx="348">
                  <c:v>1.60077561110829</c:v>
                </c:pt>
                <c:pt idx="349">
                  <c:v>1.61653506475317</c:v>
                </c:pt>
                <c:pt idx="350">
                  <c:v>1.90120633612523</c:v>
                </c:pt>
                <c:pt idx="351">
                  <c:v>1.9005164225572899</c:v>
                </c:pt>
                <c:pt idx="352">
                  <c:v>1.72886489168635</c:v>
                </c:pt>
                <c:pt idx="353">
                  <c:v>1.4660656849581</c:v>
                </c:pt>
                <c:pt idx="354">
                  <c:v>1.2755171318763301</c:v>
                </c:pt>
                <c:pt idx="355">
                  <c:v>1.3155778515694401</c:v>
                </c:pt>
                <c:pt idx="356">
                  <c:v>1.2761936431473799</c:v>
                </c:pt>
                <c:pt idx="357">
                  <c:v>1.31560518517904</c:v>
                </c:pt>
                <c:pt idx="358">
                  <c:v>1.1526988976292001</c:v>
                </c:pt>
                <c:pt idx="359">
                  <c:v>1.4391833964002001</c:v>
                </c:pt>
                <c:pt idx="360">
                  <c:v>1.3827481387624301</c:v>
                </c:pt>
                <c:pt idx="361">
                  <c:v>1.57031325584885</c:v>
                </c:pt>
                <c:pt idx="362">
                  <c:v>1.55557794855624</c:v>
                </c:pt>
                <c:pt idx="363">
                  <c:v>1.3019421997946199</c:v>
                </c:pt>
                <c:pt idx="364">
                  <c:v>1.3016439016583199</c:v>
                </c:pt>
                <c:pt idx="365">
                  <c:v>1.4670483013376301</c:v>
                </c:pt>
                <c:pt idx="366">
                  <c:v>1.7634209604881199</c:v>
                </c:pt>
                <c:pt idx="367">
                  <c:v>1.6809892554472801</c:v>
                </c:pt>
                <c:pt idx="368">
                  <c:v>1.6177499212037101</c:v>
                </c:pt>
                <c:pt idx="369">
                  <c:v>1.6504391404985499</c:v>
                </c:pt>
                <c:pt idx="370">
                  <c:v>1.8357943361486</c:v>
                </c:pt>
                <c:pt idx="371">
                  <c:v>1.94537081348848</c:v>
                </c:pt>
                <c:pt idx="372">
                  <c:v>2.0791857070700801</c:v>
                </c:pt>
                <c:pt idx="373">
                  <c:v>2.1193931106228199</c:v>
                </c:pt>
                <c:pt idx="374">
                  <c:v>2.1202566524078001</c:v>
                </c:pt>
                <c:pt idx="375">
                  <c:v>2.16017436653184</c:v>
                </c:pt>
                <c:pt idx="376">
                  <c:v>2.0226183511725799</c:v>
                </c:pt>
                <c:pt idx="377">
                  <c:v>1.98486027255414</c:v>
                </c:pt>
                <c:pt idx="378">
                  <c:v>1.7363423256286701</c:v>
                </c:pt>
                <c:pt idx="379">
                  <c:v>1.9654672026709601</c:v>
                </c:pt>
                <c:pt idx="380">
                  <c:v>1.9676138742774401</c:v>
                </c:pt>
                <c:pt idx="381">
                  <c:v>1.9867824819075199</c:v>
                </c:pt>
                <c:pt idx="382">
                  <c:v>1.98704923390846</c:v>
                </c:pt>
                <c:pt idx="383">
                  <c:v>2.0831906193925498</c:v>
                </c:pt>
                <c:pt idx="384">
                  <c:v>2.0645442388950102</c:v>
                </c:pt>
                <c:pt idx="385">
                  <c:v>2.0827812696274699</c:v>
                </c:pt>
                <c:pt idx="386">
                  <c:v>1.9684234089697299</c:v>
                </c:pt>
                <c:pt idx="387">
                  <c:v>1.84149059824674</c:v>
                </c:pt>
                <c:pt idx="388">
                  <c:v>1.95096966554766</c:v>
                </c:pt>
                <c:pt idx="389">
                  <c:v>1.9854999201589101</c:v>
                </c:pt>
                <c:pt idx="390">
                  <c:v>1.7224741075448999</c:v>
                </c:pt>
                <c:pt idx="391">
                  <c:v>1.8587287333333</c:v>
                </c:pt>
                <c:pt idx="392">
                  <c:v>1.8390827490735899</c:v>
                </c:pt>
                <c:pt idx="393">
                  <c:v>1.78753256155797</c:v>
                </c:pt>
                <c:pt idx="394">
                  <c:v>1.7516422123780799</c:v>
                </c:pt>
                <c:pt idx="395">
                  <c:v>1.6703596727293799</c:v>
                </c:pt>
                <c:pt idx="396">
                  <c:v>1.6079709443285699</c:v>
                </c:pt>
                <c:pt idx="397">
                  <c:v>1.6882730161620201</c:v>
                </c:pt>
                <c:pt idx="398">
                  <c:v>1.6068044549827101</c:v>
                </c:pt>
                <c:pt idx="399">
                  <c:v>1.5445355802846701</c:v>
                </c:pt>
                <c:pt idx="400">
                  <c:v>1.4859173419821201</c:v>
                </c:pt>
                <c:pt idx="401">
                  <c:v>1.4576236092104899</c:v>
                </c:pt>
                <c:pt idx="402">
                  <c:v>1.3586672693775701</c:v>
                </c:pt>
                <c:pt idx="403">
                  <c:v>1.41420274591804</c:v>
                </c:pt>
                <c:pt idx="404">
                  <c:v>1.45688530077106</c:v>
                </c:pt>
                <c:pt idx="405">
                  <c:v>1.5301756270295599</c:v>
                </c:pt>
                <c:pt idx="406">
                  <c:v>1.5156889542552501</c:v>
                </c:pt>
                <c:pt idx="407">
                  <c:v>1.5008771540269401</c:v>
                </c:pt>
                <c:pt idx="408">
                  <c:v>1.2408436667765199</c:v>
                </c:pt>
                <c:pt idx="409">
                  <c:v>1.3731792048181</c:v>
                </c:pt>
                <c:pt idx="410">
                  <c:v>1.2286763917169501</c:v>
                </c:pt>
                <c:pt idx="411">
                  <c:v>1.2795189149875299</c:v>
                </c:pt>
                <c:pt idx="412">
                  <c:v>1.1537414269530999</c:v>
                </c:pt>
                <c:pt idx="413">
                  <c:v>1.19067781584441</c:v>
                </c:pt>
                <c:pt idx="414">
                  <c:v>1.27968036735566</c:v>
                </c:pt>
                <c:pt idx="415">
                  <c:v>1.34572574739993</c:v>
                </c:pt>
                <c:pt idx="416">
                  <c:v>1.24082730084209</c:v>
                </c:pt>
                <c:pt idx="417">
                  <c:v>1.4988446477959301</c:v>
                </c:pt>
                <c:pt idx="418">
                  <c:v>1.7507549753843401</c:v>
                </c:pt>
                <c:pt idx="419">
                  <c:v>1.80101042362549</c:v>
                </c:pt>
                <c:pt idx="420">
                  <c:v>1.8706464564381799</c:v>
                </c:pt>
                <c:pt idx="421">
                  <c:v>1.88889284817114</c:v>
                </c:pt>
                <c:pt idx="422">
                  <c:v>1.8881572963088999</c:v>
                </c:pt>
                <c:pt idx="423">
                  <c:v>1.8698137868818701</c:v>
                </c:pt>
                <c:pt idx="424">
                  <c:v>1.8711566832311599</c:v>
                </c:pt>
                <c:pt idx="425">
                  <c:v>1.76692866227312</c:v>
                </c:pt>
                <c:pt idx="426">
                  <c:v>1.43997351069563</c:v>
                </c:pt>
                <c:pt idx="427">
                  <c:v>1.15445859034524</c:v>
                </c:pt>
                <c:pt idx="428">
                  <c:v>1.62050524996853</c:v>
                </c:pt>
                <c:pt idx="429">
                  <c:v>1.5133012705272799</c:v>
                </c:pt>
                <c:pt idx="430">
                  <c:v>1.6199236039698801</c:v>
                </c:pt>
                <c:pt idx="431">
                  <c:v>1.6044691600724801</c:v>
                </c:pt>
                <c:pt idx="432">
                  <c:v>1.7662694039398701</c:v>
                </c:pt>
                <c:pt idx="433">
                  <c:v>1.7658718396456199</c:v>
                </c:pt>
                <c:pt idx="434">
                  <c:v>1.7494880356053799</c:v>
                </c:pt>
                <c:pt idx="435">
                  <c:v>1.80059887962841</c:v>
                </c:pt>
                <c:pt idx="436">
                  <c:v>1.8009939270008199</c:v>
                </c:pt>
                <c:pt idx="437">
                  <c:v>1.85283618964927</c:v>
                </c:pt>
                <c:pt idx="438">
                  <c:v>1.92478952761024</c:v>
                </c:pt>
                <c:pt idx="439">
                  <c:v>1.85281571703209</c:v>
                </c:pt>
                <c:pt idx="440">
                  <c:v>1.87035727242024</c:v>
                </c:pt>
                <c:pt idx="441">
                  <c:v>1.8530188529681499</c:v>
                </c:pt>
                <c:pt idx="442">
                  <c:v>1.9250797156697601</c:v>
                </c:pt>
                <c:pt idx="443">
                  <c:v>1.92425112545785</c:v>
                </c:pt>
                <c:pt idx="444">
                  <c:v>1.90683804794137</c:v>
                </c:pt>
                <c:pt idx="445">
                  <c:v>1.98221318511918</c:v>
                </c:pt>
                <c:pt idx="446">
                  <c:v>1.9617956606620599</c:v>
                </c:pt>
                <c:pt idx="447">
                  <c:v>1.8357789499706201</c:v>
                </c:pt>
                <c:pt idx="448">
                  <c:v>1.85225488916715</c:v>
                </c:pt>
                <c:pt idx="449">
                  <c:v>1.7658359120902101</c:v>
                </c:pt>
                <c:pt idx="450">
                  <c:v>1.66750954774634</c:v>
                </c:pt>
                <c:pt idx="451">
                  <c:v>1.58885711382728</c:v>
                </c:pt>
                <c:pt idx="452">
                  <c:v>1.6039508776754201</c:v>
                </c:pt>
                <c:pt idx="453">
                  <c:v>1.49843920311503</c:v>
                </c:pt>
                <c:pt idx="454">
                  <c:v>1.5578441120570401</c:v>
                </c:pt>
                <c:pt idx="455">
                  <c:v>1.52707752516435</c:v>
                </c:pt>
                <c:pt idx="456">
                  <c:v>1.4398834732800501</c:v>
                </c:pt>
                <c:pt idx="457">
                  <c:v>1.51304896622666</c:v>
                </c:pt>
                <c:pt idx="458">
                  <c:v>1.42620217581367</c:v>
                </c:pt>
                <c:pt idx="459">
                  <c:v>1.4985150369712901</c:v>
                </c:pt>
                <c:pt idx="460">
                  <c:v>1.37080099701407</c:v>
                </c:pt>
                <c:pt idx="461">
                  <c:v>1.48424213756291</c:v>
                </c:pt>
                <c:pt idx="462">
                  <c:v>1.44065999392827</c:v>
                </c:pt>
                <c:pt idx="463">
                  <c:v>1.52803530147625</c:v>
                </c:pt>
                <c:pt idx="464">
                  <c:v>1.6524378795027499</c:v>
                </c:pt>
                <c:pt idx="465">
                  <c:v>1.4695629922050699</c:v>
                </c:pt>
                <c:pt idx="466">
                  <c:v>1.38489901578709</c:v>
                </c:pt>
                <c:pt idx="467">
                  <c:v>1.3443246455159801</c:v>
                </c:pt>
                <c:pt idx="468">
                  <c:v>1.2529745559430501</c:v>
                </c:pt>
                <c:pt idx="469">
                  <c:v>1.2035493871391101</c:v>
                </c:pt>
                <c:pt idx="470">
                  <c:v>1.3201026895571399</c:v>
                </c:pt>
                <c:pt idx="471">
                  <c:v>1.4147650397709399</c:v>
                </c:pt>
                <c:pt idx="472">
                  <c:v>1.5622342997427601</c:v>
                </c:pt>
                <c:pt idx="473">
                  <c:v>1.5621073796137499</c:v>
                </c:pt>
                <c:pt idx="474">
                  <c:v>1.4151331913627301</c:v>
                </c:pt>
                <c:pt idx="475">
                  <c:v>1.26759464322731</c:v>
                </c:pt>
                <c:pt idx="476">
                  <c:v>1.3326232856264599</c:v>
                </c:pt>
                <c:pt idx="477">
                  <c:v>1.56172176568579</c:v>
                </c:pt>
                <c:pt idx="478">
                  <c:v>1.87810479335853</c:v>
                </c:pt>
                <c:pt idx="479">
                  <c:v>2.0652230280630102</c:v>
                </c:pt>
                <c:pt idx="480">
                  <c:v>2.0070754217792799</c:v>
                </c:pt>
                <c:pt idx="481">
                  <c:v>1.8774278662700199</c:v>
                </c:pt>
                <c:pt idx="482">
                  <c:v>1.6571412103508001</c:v>
                </c:pt>
                <c:pt idx="483">
                  <c:v>1.8424403479821301</c:v>
                </c:pt>
                <c:pt idx="484">
                  <c:v>1.9519710023927599</c:v>
                </c:pt>
                <c:pt idx="485">
                  <c:v>1.91461528897462</c:v>
                </c:pt>
                <c:pt idx="486">
                  <c:v>1.89583264272146</c:v>
                </c:pt>
                <c:pt idx="487">
                  <c:v>1.8776858856218299</c:v>
                </c:pt>
                <c:pt idx="488">
                  <c:v>1.8774758382796899</c:v>
                </c:pt>
                <c:pt idx="489">
                  <c:v>1.8594214196822401</c:v>
                </c:pt>
                <c:pt idx="490">
                  <c:v>1.82429832455138</c:v>
                </c:pt>
                <c:pt idx="491">
                  <c:v>1.8240319796261699</c:v>
                </c:pt>
                <c:pt idx="492">
                  <c:v>1.82398520418973</c:v>
                </c:pt>
                <c:pt idx="493">
                  <c:v>1.8065856470434101</c:v>
                </c:pt>
                <c:pt idx="494">
                  <c:v>1.78931295521808</c:v>
                </c:pt>
                <c:pt idx="495">
                  <c:v>1.75532959784374</c:v>
                </c:pt>
                <c:pt idx="496">
                  <c:v>1.7386089830700999</c:v>
                </c:pt>
                <c:pt idx="497">
                  <c:v>1.56260340305033</c:v>
                </c:pt>
                <c:pt idx="498">
                  <c:v>1.32022093802038</c:v>
                </c:pt>
                <c:pt idx="499">
                  <c:v>1.3335054046365999</c:v>
                </c:pt>
                <c:pt idx="500">
                  <c:v>1.3335647898554099</c:v>
                </c:pt>
                <c:pt idx="501">
                  <c:v>1.36054519063121</c:v>
                </c:pt>
                <c:pt idx="502">
                  <c:v>1.3607722199171599</c:v>
                </c:pt>
                <c:pt idx="503">
                  <c:v>1.5328272378233601</c:v>
                </c:pt>
                <c:pt idx="504">
                  <c:v>1.5180937085533901</c:v>
                </c:pt>
                <c:pt idx="505">
                  <c:v>1.51818389803114</c:v>
                </c:pt>
                <c:pt idx="506">
                  <c:v>1.43088758558674</c:v>
                </c:pt>
                <c:pt idx="507">
                  <c:v>1.4166805509974401</c:v>
                </c:pt>
                <c:pt idx="508">
                  <c:v>1.3207256367945599</c:v>
                </c:pt>
                <c:pt idx="509">
                  <c:v>1.47392875222075</c:v>
                </c:pt>
                <c:pt idx="510">
                  <c:v>1.4024054875041501</c:v>
                </c:pt>
                <c:pt idx="511">
                  <c:v>1.2413894877837</c:v>
                </c:pt>
                <c:pt idx="512">
                  <c:v>1.33278899939804</c:v>
                </c:pt>
                <c:pt idx="513">
                  <c:v>1.3600419148487899</c:v>
                </c:pt>
                <c:pt idx="514">
                  <c:v>1.30624284773373</c:v>
                </c:pt>
                <c:pt idx="515">
                  <c:v>1.30535865397576</c:v>
                </c:pt>
                <c:pt idx="516">
                  <c:v>1.3050377472141901</c:v>
                </c:pt>
                <c:pt idx="517">
                  <c:v>1.7366445976303999</c:v>
                </c:pt>
                <c:pt idx="518">
                  <c:v>1.71987082050631</c:v>
                </c:pt>
                <c:pt idx="519">
                  <c:v>1.8734808996091099</c:v>
                </c:pt>
                <c:pt idx="520">
                  <c:v>1.87301003812399</c:v>
                </c:pt>
                <c:pt idx="521">
                  <c:v>1.8375201826799601</c:v>
                </c:pt>
                <c:pt idx="522">
                  <c:v>1.8728518758050801</c:v>
                </c:pt>
                <c:pt idx="523">
                  <c:v>1.8026947370619799</c:v>
                </c:pt>
                <c:pt idx="524">
                  <c:v>1.6214111743547901</c:v>
                </c:pt>
                <c:pt idx="525">
                  <c:v>1.65325009894737</c:v>
                </c:pt>
                <c:pt idx="526">
                  <c:v>1.6854901295559499</c:v>
                </c:pt>
                <c:pt idx="527">
                  <c:v>1.68813981584976</c:v>
                </c:pt>
                <c:pt idx="528">
                  <c:v>1.7854993688219101</c:v>
                </c:pt>
                <c:pt idx="529">
                  <c:v>1.8027449102294799</c:v>
                </c:pt>
                <c:pt idx="530">
                  <c:v>1.8733804202136299</c:v>
                </c:pt>
                <c:pt idx="531">
                  <c:v>1.8553740093951401</c:v>
                </c:pt>
                <c:pt idx="532">
                  <c:v>1.8910081984414</c:v>
                </c:pt>
                <c:pt idx="533">
                  <c:v>1.7858006779187301</c:v>
                </c:pt>
                <c:pt idx="534">
                  <c:v>1.80293781631892</c:v>
                </c:pt>
                <c:pt idx="535">
                  <c:v>1.70200656696418</c:v>
                </c:pt>
                <c:pt idx="536">
                  <c:v>1.66946922254369</c:v>
                </c:pt>
                <c:pt idx="537">
                  <c:v>1.73517195707469</c:v>
                </c:pt>
                <c:pt idx="538">
                  <c:v>1.7688508290024101</c:v>
                </c:pt>
                <c:pt idx="539">
                  <c:v>1.68577661019259</c:v>
                </c:pt>
                <c:pt idx="540">
                  <c:v>1.6374810408239</c:v>
                </c:pt>
                <c:pt idx="541">
                  <c:v>1.65335786801536</c:v>
                </c:pt>
                <c:pt idx="542">
                  <c:v>1.4995744803215301</c:v>
                </c:pt>
                <c:pt idx="543">
                  <c:v>1.4848887097038701</c:v>
                </c:pt>
                <c:pt idx="544">
                  <c:v>1.3854766828748499</c:v>
                </c:pt>
                <c:pt idx="545">
                  <c:v>1.3993002092606399</c:v>
                </c:pt>
                <c:pt idx="546">
                  <c:v>1.44159987608439</c:v>
                </c:pt>
                <c:pt idx="547">
                  <c:v>1.3854619044815899</c:v>
                </c:pt>
                <c:pt idx="548">
                  <c:v>1.29160929471133</c:v>
                </c:pt>
                <c:pt idx="549">
                  <c:v>1.2530144467953701</c:v>
                </c:pt>
                <c:pt idx="550">
                  <c:v>1.27864480752816</c:v>
                </c:pt>
                <c:pt idx="551">
                  <c:v>1.33120218305306</c:v>
                </c:pt>
                <c:pt idx="552">
                  <c:v>1.371793982647</c:v>
                </c:pt>
                <c:pt idx="553">
                  <c:v>1.42749281031111</c:v>
                </c:pt>
                <c:pt idx="554">
                  <c:v>1.3620237386188501</c:v>
                </c:pt>
                <c:pt idx="555">
                  <c:v>1.5481379277641301</c:v>
                </c:pt>
                <c:pt idx="556">
                  <c:v>1.57875985737494</c:v>
                </c:pt>
                <c:pt idx="557">
                  <c:v>1.4027384319423899</c:v>
                </c:pt>
                <c:pt idx="558">
                  <c:v>1.5033033242045399</c:v>
                </c:pt>
                <c:pt idx="559">
                  <c:v>1.4169063844353</c:v>
                </c:pt>
                <c:pt idx="560">
                  <c:v>1.2925264488848101</c:v>
                </c:pt>
                <c:pt idx="561">
                  <c:v>1.34437053585079</c:v>
                </c:pt>
                <c:pt idx="562">
                  <c:v>1.36045546223033</c:v>
                </c:pt>
                <c:pt idx="563">
                  <c:v>1.40248654735823</c:v>
                </c:pt>
                <c:pt idx="564">
                  <c:v>1.3887177988107799</c:v>
                </c:pt>
                <c:pt idx="565">
                  <c:v>1.4448663578337699</c:v>
                </c:pt>
                <c:pt idx="566">
                  <c:v>1.4736346790964201</c:v>
                </c:pt>
                <c:pt idx="567">
                  <c:v>1.4588500773689099</c:v>
                </c:pt>
                <c:pt idx="568">
                  <c:v>1.4877847473044701</c:v>
                </c:pt>
                <c:pt idx="569">
                  <c:v>1.5318247144108701</c:v>
                </c:pt>
                <c:pt idx="570">
                  <c:v>1.5013287318823501</c:v>
                </c:pt>
                <c:pt idx="571">
                  <c:v>1.5460444409434899</c:v>
                </c:pt>
                <c:pt idx="572">
                  <c:v>1.62386428756446</c:v>
                </c:pt>
                <c:pt idx="573">
                  <c:v>1.6720011286872201</c:v>
                </c:pt>
                <c:pt idx="574">
                  <c:v>1.5771778069337601</c:v>
                </c:pt>
                <c:pt idx="575">
                  <c:v>1.8404380185826099</c:v>
                </c:pt>
                <c:pt idx="576">
                  <c:v>1.8225741825117601</c:v>
                </c:pt>
                <c:pt idx="577">
                  <c:v>1.9292317706097999</c:v>
                </c:pt>
                <c:pt idx="578">
                  <c:v>1.91025914624699</c:v>
                </c:pt>
                <c:pt idx="579">
                  <c:v>1.9284269234064599</c:v>
                </c:pt>
                <c:pt idx="580">
                  <c:v>1.9283440045782401</c:v>
                </c:pt>
                <c:pt idx="581">
                  <c:v>1.92826981997047</c:v>
                </c:pt>
                <c:pt idx="582">
                  <c:v>1.7870558623422601</c:v>
                </c:pt>
                <c:pt idx="583">
                  <c:v>1.8566317322961301</c:v>
                </c:pt>
                <c:pt idx="584">
                  <c:v>1.9103375200724</c:v>
                </c:pt>
                <c:pt idx="585">
                  <c:v>1.7869995700150201</c:v>
                </c:pt>
                <c:pt idx="586">
                  <c:v>1.87423964208809</c:v>
                </c:pt>
                <c:pt idx="587">
                  <c:v>1.9843390788147699</c:v>
                </c:pt>
                <c:pt idx="588">
                  <c:v>2.08121672893237</c:v>
                </c:pt>
                <c:pt idx="589">
                  <c:v>2.18089607254131</c:v>
                </c:pt>
                <c:pt idx="590">
                  <c:v>2.1806772112876698</c:v>
                </c:pt>
                <c:pt idx="591">
                  <c:v>2.1806346512682202</c:v>
                </c:pt>
                <c:pt idx="592">
                  <c:v>2.1594665034829301</c:v>
                </c:pt>
                <c:pt idx="593">
                  <c:v>2.09931616082413</c:v>
                </c:pt>
                <c:pt idx="594">
                  <c:v>1.9654115679080599</c:v>
                </c:pt>
                <c:pt idx="595">
                  <c:v>1.94687375843856</c:v>
                </c:pt>
                <c:pt idx="596">
                  <c:v>2.0218068210757498</c:v>
                </c:pt>
                <c:pt idx="597">
                  <c:v>2.11892304116944</c:v>
                </c:pt>
                <c:pt idx="598">
                  <c:v>1.98387851263703</c:v>
                </c:pt>
                <c:pt idx="599">
                  <c:v>1.9283171158736401</c:v>
                </c:pt>
                <c:pt idx="600">
                  <c:v>1.85629966797287</c:v>
                </c:pt>
                <c:pt idx="601">
                  <c:v>1.9466127289409501</c:v>
                </c:pt>
                <c:pt idx="602">
                  <c:v>1.7697648731262099</c:v>
                </c:pt>
                <c:pt idx="603">
                  <c:v>1.7527962091849001</c:v>
                </c:pt>
                <c:pt idx="604">
                  <c:v>1.6225545776811601</c:v>
                </c:pt>
                <c:pt idx="605">
                  <c:v>1.4569309757562401</c:v>
                </c:pt>
                <c:pt idx="606">
                  <c:v>1.3726819549659099</c:v>
                </c:pt>
                <c:pt idx="607">
                  <c:v>1.45690436844584</c:v>
                </c:pt>
                <c:pt idx="608">
                  <c:v>1.5764467253818899</c:v>
                </c:pt>
                <c:pt idx="609">
                  <c:v>1.62327185874263</c:v>
                </c:pt>
                <c:pt idx="610">
                  <c:v>1.6544496545251901</c:v>
                </c:pt>
                <c:pt idx="611">
                  <c:v>1.53045928169611</c:v>
                </c:pt>
                <c:pt idx="612">
                  <c:v>1.5008342811592399</c:v>
                </c:pt>
                <c:pt idx="613">
                  <c:v>1.770254204162</c:v>
                </c:pt>
                <c:pt idx="614">
                  <c:v>1.78798094543437</c:v>
                </c:pt>
                <c:pt idx="615">
                  <c:v>1.84048537220699</c:v>
                </c:pt>
                <c:pt idx="616">
                  <c:v>1.8412909622098601</c:v>
                </c:pt>
                <c:pt idx="617">
                  <c:v>1.9135654285896</c:v>
                </c:pt>
                <c:pt idx="618">
                  <c:v>1.91375718017026</c:v>
                </c:pt>
                <c:pt idx="619">
                  <c:v>1.9139608420493399</c:v>
                </c:pt>
                <c:pt idx="620">
                  <c:v>1.93225594727865</c:v>
                </c:pt>
                <c:pt idx="621">
                  <c:v>1.93230758770253</c:v>
                </c:pt>
                <c:pt idx="622">
                  <c:v>1.9141222367777599</c:v>
                </c:pt>
                <c:pt idx="623">
                  <c:v>1.9323771520755999</c:v>
                </c:pt>
                <c:pt idx="624">
                  <c:v>1.9140709521827901</c:v>
                </c:pt>
                <c:pt idx="625">
                  <c:v>1.8777446974024601</c:v>
                </c:pt>
                <c:pt idx="626">
                  <c:v>1.8775772963814199</c:v>
                </c:pt>
                <c:pt idx="627">
                  <c:v>1.8775523890002901</c:v>
                </c:pt>
                <c:pt idx="628">
                  <c:v>1.8420271775513799</c:v>
                </c:pt>
                <c:pt idx="629">
                  <c:v>1.84183651430991</c:v>
                </c:pt>
                <c:pt idx="630">
                  <c:v>1.8243149454923899</c:v>
                </c:pt>
                <c:pt idx="631">
                  <c:v>1.80672134304504</c:v>
                </c:pt>
                <c:pt idx="632">
                  <c:v>1.78959340713736</c:v>
                </c:pt>
                <c:pt idx="633">
                  <c:v>1.78933512688497</c:v>
                </c:pt>
                <c:pt idx="634">
                  <c:v>1.7892416928303401</c:v>
                </c:pt>
                <c:pt idx="635">
                  <c:v>1.7721746736097901</c:v>
                </c:pt>
                <c:pt idx="636">
                  <c:v>1.7385119399579401</c:v>
                </c:pt>
                <c:pt idx="637">
                  <c:v>1.67313055931149</c:v>
                </c:pt>
                <c:pt idx="638">
                  <c:v>1.67328157612187</c:v>
                </c:pt>
                <c:pt idx="639">
                  <c:v>1.65733921335533</c:v>
                </c:pt>
                <c:pt idx="640">
                  <c:v>1.59421273402377</c:v>
                </c:pt>
                <c:pt idx="641">
                  <c:v>1.57871718263412</c:v>
                </c:pt>
                <c:pt idx="642">
                  <c:v>1.5939381715452301</c:v>
                </c:pt>
                <c:pt idx="643">
                  <c:v>1.65688406302657</c:v>
                </c:pt>
                <c:pt idx="644">
                  <c:v>1.6890783532378</c:v>
                </c:pt>
                <c:pt idx="645">
                  <c:v>1.73841536120905</c:v>
                </c:pt>
                <c:pt idx="646">
                  <c:v>1.7549562556308</c:v>
                </c:pt>
                <c:pt idx="647">
                  <c:v>1.68858957352369</c:v>
                </c:pt>
                <c:pt idx="648">
                  <c:v>1.6561102397568901</c:v>
                </c:pt>
                <c:pt idx="649">
                  <c:v>1.64008867007624</c:v>
                </c:pt>
                <c:pt idx="650">
                  <c:v>1.6718148633144301</c:v>
                </c:pt>
                <c:pt idx="651">
                  <c:v>1.6555447107664101</c:v>
                </c:pt>
                <c:pt idx="652">
                  <c:v>1.6076510959197501</c:v>
                </c:pt>
                <c:pt idx="653">
                  <c:v>1.5763053027766201</c:v>
                </c:pt>
                <c:pt idx="654">
                  <c:v>1.5448569607527101</c:v>
                </c:pt>
                <c:pt idx="655">
                  <c:v>1.6709491982265301</c:v>
                </c:pt>
                <c:pt idx="656">
                  <c:v>1.6867470219243701</c:v>
                </c:pt>
                <c:pt idx="657">
                  <c:v>1.9097239187631201</c:v>
                </c:pt>
                <c:pt idx="658">
                  <c:v>1.92825488257899</c:v>
                </c:pt>
                <c:pt idx="659">
                  <c:v>1.9836418031955401</c:v>
                </c:pt>
                <c:pt idx="660">
                  <c:v>2.0024263787817298</c:v>
                </c:pt>
                <c:pt idx="661">
                  <c:v>2.0781718203158901</c:v>
                </c:pt>
                <c:pt idx="662">
                  <c:v>2.1761896727751999</c:v>
                </c:pt>
                <c:pt idx="663">
                  <c:v>2.1558829638803299</c:v>
                </c:pt>
                <c:pt idx="664">
                  <c:v>2.1558336552783</c:v>
                </c:pt>
                <c:pt idx="665">
                  <c:v>2.1558596349422401</c:v>
                </c:pt>
                <c:pt idx="666">
                  <c:v>2.1964340804795102</c:v>
                </c:pt>
                <c:pt idx="667">
                  <c:v>2.1965598765865399</c:v>
                </c:pt>
                <c:pt idx="668">
                  <c:v>2.1965346781141002</c:v>
                </c:pt>
                <c:pt idx="669">
                  <c:v>2.11611995881663</c:v>
                </c:pt>
                <c:pt idx="670">
                  <c:v>2.2587788129597701</c:v>
                </c:pt>
                <c:pt idx="671">
                  <c:v>2.2172025935244499</c:v>
                </c:pt>
                <c:pt idx="672">
                  <c:v>2.25899433489265</c:v>
                </c:pt>
                <c:pt idx="673">
                  <c:v>2.2384231632970399</c:v>
                </c:pt>
                <c:pt idx="674">
                  <c:v>2.2806915680965698</c:v>
                </c:pt>
                <c:pt idx="675">
                  <c:v>2.28028681637756</c:v>
                </c:pt>
                <c:pt idx="676">
                  <c:v>2.2596789769115699</c:v>
                </c:pt>
                <c:pt idx="677">
                  <c:v>2.19874746792707</c:v>
                </c:pt>
                <c:pt idx="678">
                  <c:v>2.2818331309712399</c:v>
                </c:pt>
                <c:pt idx="679">
                  <c:v>2.30204395664579</c:v>
                </c:pt>
                <c:pt idx="680">
                  <c:v>2.3446658166947301</c:v>
                </c:pt>
                <c:pt idx="681">
                  <c:v>2.4551902795311</c:v>
                </c:pt>
                <c:pt idx="682">
                  <c:v>2.4101769034338001</c:v>
                </c:pt>
                <c:pt idx="683">
                  <c:v>2.3226405395256502</c:v>
                </c:pt>
                <c:pt idx="684">
                  <c:v>2.2799067946785101</c:v>
                </c:pt>
                <c:pt idx="685">
                  <c:v>2.3880176433293299</c:v>
                </c:pt>
                <c:pt idx="686">
                  <c:v>2.3442113512194398</c:v>
                </c:pt>
                <c:pt idx="687">
                  <c:v>2.3879386122183002</c:v>
                </c:pt>
                <c:pt idx="688">
                  <c:v>2.3441073528263598</c:v>
                </c:pt>
                <c:pt idx="689">
                  <c:v>2.2378455022883799</c:v>
                </c:pt>
                <c:pt idx="690">
                  <c:v>2.2379202346872198</c:v>
                </c:pt>
                <c:pt idx="691">
                  <c:v>2.09624431192006</c:v>
                </c:pt>
                <c:pt idx="692">
                  <c:v>1.9811986162394699</c:v>
                </c:pt>
                <c:pt idx="693">
                  <c:v>2.0189397707102699</c:v>
                </c:pt>
                <c:pt idx="694">
                  <c:v>2.05730761108719</c:v>
                </c:pt>
                <c:pt idx="695">
                  <c:v>1.9076476218856</c:v>
                </c:pt>
                <c:pt idx="696">
                  <c:v>1.76754119298668</c:v>
                </c:pt>
                <c:pt idx="697">
                  <c:v>1.7173468692107401</c:v>
                </c:pt>
                <c:pt idx="698">
                  <c:v>1.66838279748007</c:v>
                </c:pt>
                <c:pt idx="699">
                  <c:v>1.6375983778386101</c:v>
                </c:pt>
                <c:pt idx="700">
                  <c:v>1.85661411409757</c:v>
                </c:pt>
                <c:pt idx="701">
                  <c:v>1.5783250634825301</c:v>
                </c:pt>
                <c:pt idx="702">
                  <c:v>1.5476791438244</c:v>
                </c:pt>
                <c:pt idx="703">
                  <c:v>1.53252442383855</c:v>
                </c:pt>
                <c:pt idx="704">
                  <c:v>1.5627367697841199</c:v>
                </c:pt>
                <c:pt idx="705">
                  <c:v>1.5474307700466601</c:v>
                </c:pt>
                <c:pt idx="706">
                  <c:v>1.6245650977411901</c:v>
                </c:pt>
                <c:pt idx="707">
                  <c:v>1.6884050325272899</c:v>
                </c:pt>
                <c:pt idx="708">
                  <c:v>1.7711634662870099</c:v>
                </c:pt>
                <c:pt idx="709">
                  <c:v>1.83974200412157</c:v>
                </c:pt>
                <c:pt idx="710">
                  <c:v>1.78748189328959</c:v>
                </c:pt>
                <c:pt idx="711">
                  <c:v>1.7535203772972701</c:v>
                </c:pt>
                <c:pt idx="712">
                  <c:v>1.7702023526134101</c:v>
                </c:pt>
                <c:pt idx="713">
                  <c:v>1.73634548099564</c:v>
                </c:pt>
                <c:pt idx="714">
                  <c:v>1.71914100357982</c:v>
                </c:pt>
                <c:pt idx="715">
                  <c:v>1.6860131863263299</c:v>
                </c:pt>
                <c:pt idx="716">
                  <c:v>1.7186094619172101</c:v>
                </c:pt>
                <c:pt idx="717">
                  <c:v>1.75224337080529</c:v>
                </c:pt>
                <c:pt idx="718">
                  <c:v>1.7513579344141901</c:v>
                </c:pt>
                <c:pt idx="719">
                  <c:v>1.81956589712351</c:v>
                </c:pt>
                <c:pt idx="720">
                  <c:v>1.78515766767068</c:v>
                </c:pt>
                <c:pt idx="721">
                  <c:v>1.7850727603251499</c:v>
                </c:pt>
                <c:pt idx="722">
                  <c:v>1.7850727603251499</c:v>
                </c:pt>
                <c:pt idx="723">
                  <c:v>1.8368805940213999</c:v>
                </c:pt>
                <c:pt idx="724">
                  <c:v>1.87211430677984</c:v>
                </c:pt>
                <c:pt idx="725">
                  <c:v>1.90774059429646</c:v>
                </c:pt>
                <c:pt idx="726">
                  <c:v>1.9621972259154199</c:v>
                </c:pt>
                <c:pt idx="727">
                  <c:v>1.9816333540990401</c:v>
                </c:pt>
                <c:pt idx="728">
                  <c:v>2.0579973088224901</c:v>
                </c:pt>
                <c:pt idx="729">
                  <c:v>2.0389709747852698</c:v>
                </c:pt>
                <c:pt idx="730">
                  <c:v>2.0007250230486102</c:v>
                </c:pt>
                <c:pt idx="731">
                  <c:v>2.0979651074929202</c:v>
                </c:pt>
                <c:pt idx="732">
                  <c:v>2.07838600034979</c:v>
                </c:pt>
                <c:pt idx="733">
                  <c:v>2.0783365174719099</c:v>
                </c:pt>
                <c:pt idx="734">
                  <c:v>2.0783365174719099</c:v>
                </c:pt>
                <c:pt idx="735">
                  <c:v>2.0396476744626901</c:v>
                </c:pt>
                <c:pt idx="736">
                  <c:v>1.4007892942038001</c:v>
                </c:pt>
                <c:pt idx="737">
                  <c:v>1.40071459041396</c:v>
                </c:pt>
                <c:pt idx="738">
                  <c:v>1.42872637142888</c:v>
                </c:pt>
                <c:pt idx="739">
                  <c:v>1.4428622250555101</c:v>
                </c:pt>
                <c:pt idx="740">
                  <c:v>1.50075780801629</c:v>
                </c:pt>
                <c:pt idx="741">
                  <c:v>1.56063303310191</c:v>
                </c:pt>
                <c:pt idx="742">
                  <c:v>1.5756903858103599</c:v>
                </c:pt>
                <c:pt idx="743">
                  <c:v>1.5754856950445599</c:v>
                </c:pt>
                <c:pt idx="744">
                  <c:v>1.52984036031547</c:v>
                </c:pt>
                <c:pt idx="745">
                  <c:v>1.5598823241898301</c:v>
                </c:pt>
                <c:pt idx="746">
                  <c:v>1.5445624175670301</c:v>
                </c:pt>
                <c:pt idx="747">
                  <c:v>1.52925342078847</c:v>
                </c:pt>
                <c:pt idx="748">
                  <c:v>1.48463456045082</c:v>
                </c:pt>
                <c:pt idx="749">
                  <c:v>1.4128914457178701</c:v>
                </c:pt>
                <c:pt idx="750">
                  <c:v>1.4407844791561899</c:v>
                </c:pt>
                <c:pt idx="751">
                  <c:v>1.6208823807127799</c:v>
                </c:pt>
                <c:pt idx="752">
                  <c:v>1.6528183721566501</c:v>
                </c:pt>
                <c:pt idx="753">
                  <c:v>1.71790833501632</c:v>
                </c:pt>
                <c:pt idx="754">
                  <c:v>1.7014777896123701</c:v>
                </c:pt>
                <c:pt idx="755">
                  <c:v>1.73458574244305</c:v>
                </c:pt>
                <c:pt idx="756">
                  <c:v>1.7179125792322101</c:v>
                </c:pt>
                <c:pt idx="757">
                  <c:v>1.71791112444369</c:v>
                </c:pt>
                <c:pt idx="758">
                  <c:v>1.8369309266579501</c:v>
                </c:pt>
                <c:pt idx="759">
                  <c:v>1.8371886994527</c:v>
                </c:pt>
                <c:pt idx="760">
                  <c:v>1.8905082002773099</c:v>
                </c:pt>
                <c:pt idx="761">
                  <c:v>1.85476047410093</c:v>
                </c:pt>
                <c:pt idx="762">
                  <c:v>1.85469851383979</c:v>
                </c:pt>
                <c:pt idx="763">
                  <c:v>1.8723765762446201</c:v>
                </c:pt>
                <c:pt idx="764">
                  <c:v>1.9081541980830099</c:v>
                </c:pt>
                <c:pt idx="765">
                  <c:v>1.8369095545877001</c:v>
                </c:pt>
                <c:pt idx="766">
                  <c:v>1.81952036322674</c:v>
                </c:pt>
                <c:pt idx="767">
                  <c:v>1.8721385712568099</c:v>
                </c:pt>
                <c:pt idx="768">
                  <c:v>1.83678635840775</c:v>
                </c:pt>
                <c:pt idx="769">
                  <c:v>1.8541303225980399</c:v>
                </c:pt>
                <c:pt idx="770">
                  <c:v>1.83653286234133</c:v>
                </c:pt>
                <c:pt idx="771">
                  <c:v>1.94453467782016</c:v>
                </c:pt>
                <c:pt idx="772">
                  <c:v>1.9821215002877199</c:v>
                </c:pt>
                <c:pt idx="773">
                  <c:v>1.9453727463708299</c:v>
                </c:pt>
                <c:pt idx="774">
                  <c:v>1.94543714953702</c:v>
                </c:pt>
                <c:pt idx="775">
                  <c:v>1.9453703545779799</c:v>
                </c:pt>
                <c:pt idx="776">
                  <c:v>1.94527828629802</c:v>
                </c:pt>
                <c:pt idx="777">
                  <c:v>1.9451864995600701</c:v>
                </c:pt>
                <c:pt idx="778">
                  <c:v>1.92670612980815</c:v>
                </c:pt>
                <c:pt idx="779">
                  <c:v>1.81967427540404</c:v>
                </c:pt>
                <c:pt idx="780">
                  <c:v>1.6850006203508301</c:v>
                </c:pt>
                <c:pt idx="781">
                  <c:v>1.7013050580885001</c:v>
                </c:pt>
                <c:pt idx="782">
                  <c:v>1.8724822946706801</c:v>
                </c:pt>
                <c:pt idx="783">
                  <c:v>2.0011160652673201</c:v>
                </c:pt>
                <c:pt idx="784">
                  <c:v>1.96371072106697</c:v>
                </c:pt>
                <c:pt idx="785">
                  <c:v>1.87281149679505</c:v>
                </c:pt>
                <c:pt idx="786">
                  <c:v>1.8375473200302499</c:v>
                </c:pt>
                <c:pt idx="787">
                  <c:v>1.7517218627467199</c:v>
                </c:pt>
                <c:pt idx="788">
                  <c:v>1.6855497806525099</c:v>
                </c:pt>
                <c:pt idx="789">
                  <c:v>1.6693586224141299</c:v>
                </c:pt>
                <c:pt idx="790">
                  <c:v>1.60588339923627</c:v>
                </c:pt>
                <c:pt idx="791">
                  <c:v>1.6533629252423601</c:v>
                </c:pt>
                <c:pt idx="792">
                  <c:v>1.7185180770736801</c:v>
                </c:pt>
                <c:pt idx="793">
                  <c:v>1.5597170435172101</c:v>
                </c:pt>
                <c:pt idx="794">
                  <c:v>1.5145308507288699</c:v>
                </c:pt>
                <c:pt idx="795">
                  <c:v>1.5145685178922501</c:v>
                </c:pt>
                <c:pt idx="796">
                  <c:v>1.55976040034843</c:v>
                </c:pt>
                <c:pt idx="797">
                  <c:v>1.5146654004379501</c:v>
                </c:pt>
                <c:pt idx="798">
                  <c:v>1.6697134543384999</c:v>
                </c:pt>
                <c:pt idx="799">
                  <c:v>1.51480103361993</c:v>
                </c:pt>
                <c:pt idx="800">
                  <c:v>1.5000245340232701</c:v>
                </c:pt>
                <c:pt idx="801">
                  <c:v>1.5000649770858401</c:v>
                </c:pt>
                <c:pt idx="802">
                  <c:v>1.5001028409572901</c:v>
                </c:pt>
                <c:pt idx="803">
                  <c:v>1.4137615441948299</c:v>
                </c:pt>
                <c:pt idx="804">
                  <c:v>1.50006769810282</c:v>
                </c:pt>
                <c:pt idx="805">
                  <c:v>1.4708709923484</c:v>
                </c:pt>
                <c:pt idx="806">
                  <c:v>1.4420832175250899</c:v>
                </c:pt>
                <c:pt idx="807">
                  <c:v>1.4420988742663901</c:v>
                </c:pt>
                <c:pt idx="808">
                  <c:v>1.38595948268021</c:v>
                </c:pt>
                <c:pt idx="809">
                  <c:v>1.65400794163608</c:v>
                </c:pt>
                <c:pt idx="810">
                  <c:v>1.7030483739175799</c:v>
                </c:pt>
                <c:pt idx="811">
                  <c:v>1.7201197956065699</c:v>
                </c:pt>
                <c:pt idx="812">
                  <c:v>1.72033638109066</c:v>
                </c:pt>
                <c:pt idx="813">
                  <c:v>1.7207454022166999</c:v>
                </c:pt>
                <c:pt idx="814">
                  <c:v>1.7042407578968599</c:v>
                </c:pt>
                <c:pt idx="815">
                  <c:v>1.6879654052419399</c:v>
                </c:pt>
                <c:pt idx="816">
                  <c:v>1.67166189708712</c:v>
                </c:pt>
                <c:pt idx="817">
                  <c:v>1.6878966266669999</c:v>
                </c:pt>
                <c:pt idx="818">
                  <c:v>1.70444137983273</c:v>
                </c:pt>
                <c:pt idx="819">
                  <c:v>1.7045082669002001</c:v>
                </c:pt>
                <c:pt idx="820">
                  <c:v>1.70462296067488</c:v>
                </c:pt>
                <c:pt idx="821">
                  <c:v>1.70463714180467</c:v>
                </c:pt>
                <c:pt idx="822">
                  <c:v>1.7046988209423799</c:v>
                </c:pt>
                <c:pt idx="823">
                  <c:v>1.6883159678442601</c:v>
                </c:pt>
                <c:pt idx="824">
                  <c:v>1.68832320414415</c:v>
                </c:pt>
                <c:pt idx="825">
                  <c:v>1.67210732215666</c:v>
                </c:pt>
                <c:pt idx="826">
                  <c:v>1.6241839274612899</c:v>
                </c:pt>
                <c:pt idx="827">
                  <c:v>1.60842695290406</c:v>
                </c:pt>
                <c:pt idx="828">
                  <c:v>1.6241226965487101</c:v>
                </c:pt>
                <c:pt idx="829">
                  <c:v>1.5928650021164501</c:v>
                </c:pt>
                <c:pt idx="830">
                  <c:v>1.5620525079818</c:v>
                </c:pt>
                <c:pt idx="831">
                  <c:v>1.53176661938043</c:v>
                </c:pt>
                <c:pt idx="832">
                  <c:v>1.53172997810472</c:v>
                </c:pt>
                <c:pt idx="833">
                  <c:v>1.53169332858117</c:v>
                </c:pt>
                <c:pt idx="834">
                  <c:v>1.5315855559078599</c:v>
                </c:pt>
                <c:pt idx="835">
                  <c:v>1.51657735023855</c:v>
                </c:pt>
                <c:pt idx="836">
                  <c:v>1.5164771900370599</c:v>
                </c:pt>
                <c:pt idx="837">
                  <c:v>1.51642251496355</c:v>
                </c:pt>
                <c:pt idx="838">
                  <c:v>1.5463236940945499</c:v>
                </c:pt>
                <c:pt idx="839">
                  <c:v>1.5767487150739401</c:v>
                </c:pt>
                <c:pt idx="840">
                  <c:v>1.62320949350955</c:v>
                </c:pt>
                <c:pt idx="841">
                  <c:v>1.59175933204624</c:v>
                </c:pt>
                <c:pt idx="842">
                  <c:v>1.57599106700234</c:v>
                </c:pt>
                <c:pt idx="843">
                  <c:v>1.5759011526093401</c:v>
                </c:pt>
                <c:pt idx="844">
                  <c:v>1.59120149171134</c:v>
                </c:pt>
                <c:pt idx="845">
                  <c:v>1.59106384363272</c:v>
                </c:pt>
                <c:pt idx="846">
                  <c:v>1.57552788565792</c:v>
                </c:pt>
                <c:pt idx="847">
                  <c:v>1.5601002496635299</c:v>
                </c:pt>
                <c:pt idx="848">
                  <c:v>1.5294314235193001</c:v>
                </c:pt>
                <c:pt idx="849">
                  <c:v>1.6214248331285901</c:v>
                </c:pt>
                <c:pt idx="850">
                  <c:v>1.62111176812507</c:v>
                </c:pt>
                <c:pt idx="851">
                  <c:v>1.7010990147397</c:v>
                </c:pt>
                <c:pt idx="852">
                  <c:v>1.7173004832652501</c:v>
                </c:pt>
                <c:pt idx="853">
                  <c:v>1.7008507933377199</c:v>
                </c:pt>
                <c:pt idx="854">
                  <c:v>1.80150973651736</c:v>
                </c:pt>
                <c:pt idx="855">
                  <c:v>1.78430693577758</c:v>
                </c:pt>
                <c:pt idx="856">
                  <c:v>1.8014670981119201</c:v>
                </c:pt>
                <c:pt idx="857">
                  <c:v>1.8362757624983199</c:v>
                </c:pt>
                <c:pt idx="858">
                  <c:v>1.80135475069534</c:v>
                </c:pt>
                <c:pt idx="859">
                  <c:v>1.99972316234535</c:v>
                </c:pt>
                <c:pt idx="860">
                  <c:v>1.8894791947905001</c:v>
                </c:pt>
                <c:pt idx="861">
                  <c:v>1.88944786352393</c:v>
                </c:pt>
                <c:pt idx="862">
                  <c:v>1.8715031508460001</c:v>
                </c:pt>
                <c:pt idx="863">
                  <c:v>1.9256625549383899</c:v>
                </c:pt>
                <c:pt idx="864">
                  <c:v>1.9076177292913601</c:v>
                </c:pt>
                <c:pt idx="865">
                  <c:v>1.8365866735541001</c:v>
                </c:pt>
                <c:pt idx="866">
                  <c:v>1.8021330586348201</c:v>
                </c:pt>
                <c:pt idx="867">
                  <c:v>1.8718267444533101</c:v>
                </c:pt>
                <c:pt idx="868">
                  <c:v>2.0378407065751398</c:v>
                </c:pt>
                <c:pt idx="869">
                  <c:v>2.0767797516168298</c:v>
                </c:pt>
                <c:pt idx="870">
                  <c:v>2.0771489087489101</c:v>
                </c:pt>
                <c:pt idx="871">
                  <c:v>2.0387614954459101</c:v>
                </c:pt>
                <c:pt idx="872">
                  <c:v>2.0389912708609201</c:v>
                </c:pt>
                <c:pt idx="873">
                  <c:v>2.01991293894153</c:v>
                </c:pt>
                <c:pt idx="874">
                  <c:v>2.0010465405879199</c:v>
                </c:pt>
                <c:pt idx="875">
                  <c:v>1.9822744827061101</c:v>
                </c:pt>
                <c:pt idx="876">
                  <c:v>1.9823514107526701</c:v>
                </c:pt>
                <c:pt idx="877">
                  <c:v>1.9636994008511199</c:v>
                </c:pt>
                <c:pt idx="878">
                  <c:v>1.9636528797181201</c:v>
                </c:pt>
                <c:pt idx="879">
                  <c:v>1.9452393806934301</c:v>
                </c:pt>
                <c:pt idx="880">
                  <c:v>1.92685833569636</c:v>
                </c:pt>
                <c:pt idx="881">
                  <c:v>1.9086664720647799</c:v>
                </c:pt>
                <c:pt idx="882">
                  <c:v>1.89062407556798</c:v>
                </c:pt>
                <c:pt idx="883">
                  <c:v>1.89057901633611</c:v>
                </c:pt>
                <c:pt idx="884">
                  <c:v>1.8905715371135301</c:v>
                </c:pt>
                <c:pt idx="885">
                  <c:v>1.85495693418504</c:v>
                </c:pt>
                <c:pt idx="886">
                  <c:v>1.8727038563290099</c:v>
                </c:pt>
                <c:pt idx="887">
                  <c:v>1.8373558234685201</c:v>
                </c:pt>
                <c:pt idx="888">
                  <c:v>1.7684104850242299</c:v>
                </c:pt>
                <c:pt idx="889">
                  <c:v>1.7347936054736199</c:v>
                </c:pt>
                <c:pt idx="890">
                  <c:v>1.7016784328505801</c:v>
                </c:pt>
                <c:pt idx="891">
                  <c:v>1.6691291969789801</c:v>
                </c:pt>
                <c:pt idx="892">
                  <c:v>1.5901128200825601</c:v>
                </c:pt>
                <c:pt idx="893">
                  <c:v>1.52919058877104</c:v>
                </c:pt>
                <c:pt idx="894">
                  <c:v>1.5143032963657299</c:v>
                </c:pt>
                <c:pt idx="895">
                  <c:v>1.48482664020378</c:v>
                </c:pt>
                <c:pt idx="896">
                  <c:v>1.55943399557458</c:v>
                </c:pt>
                <c:pt idx="897">
                  <c:v>1.51429415373599</c:v>
                </c:pt>
                <c:pt idx="898">
                  <c:v>1.51427868441309</c:v>
                </c:pt>
                <c:pt idx="899">
                  <c:v>1.51427868441309</c:v>
                </c:pt>
                <c:pt idx="900">
                  <c:v>1.48479620809677</c:v>
                </c:pt>
                <c:pt idx="901">
                  <c:v>1.4702363945369099</c:v>
                </c:pt>
                <c:pt idx="902">
                  <c:v>1.4702302016483499</c:v>
                </c:pt>
                <c:pt idx="903">
                  <c:v>1.47020893133189</c:v>
                </c:pt>
                <c:pt idx="904">
                  <c:v>1.4847470846950299</c:v>
                </c:pt>
                <c:pt idx="905">
                  <c:v>1.4847409252593</c:v>
                </c:pt>
                <c:pt idx="906">
                  <c:v>1.48471953112314</c:v>
                </c:pt>
                <c:pt idx="907">
                  <c:v>1.4701179520207699</c:v>
                </c:pt>
                <c:pt idx="908">
                  <c:v>1.44135225523696</c:v>
                </c:pt>
                <c:pt idx="909">
                  <c:v>1.39907246331721</c:v>
                </c:pt>
                <c:pt idx="910">
                  <c:v>1.62252142632568</c:v>
                </c:pt>
                <c:pt idx="911">
                  <c:v>1.62431119065088</c:v>
                </c:pt>
                <c:pt idx="912">
                  <c:v>1.60973411654007</c:v>
                </c:pt>
                <c:pt idx="913">
                  <c:v>1.6102306616395801</c:v>
                </c:pt>
                <c:pt idx="914">
                  <c:v>1.5949343930937701</c:v>
                </c:pt>
                <c:pt idx="915">
                  <c:v>1.5952185673402299</c:v>
                </c:pt>
                <c:pt idx="916">
                  <c:v>1.5955069454683599</c:v>
                </c:pt>
                <c:pt idx="917">
                  <c:v>1.5956540992400701</c:v>
                </c:pt>
                <c:pt idx="918">
                  <c:v>1.5956982184491999</c:v>
                </c:pt>
                <c:pt idx="919">
                  <c:v>1.5956854142232899</c:v>
                </c:pt>
                <c:pt idx="920">
                  <c:v>1.5957326645768199</c:v>
                </c:pt>
                <c:pt idx="921">
                  <c:v>1.58024871455267</c:v>
                </c:pt>
                <c:pt idx="922">
                  <c:v>1.5648920869404599</c:v>
                </c:pt>
                <c:pt idx="923">
                  <c:v>1.54963090235018</c:v>
                </c:pt>
                <c:pt idx="924">
                  <c:v>1.54961842155604</c:v>
                </c:pt>
                <c:pt idx="925">
                  <c:v>1.5495905565627099</c:v>
                </c:pt>
                <c:pt idx="926">
                  <c:v>1.54950704528327</c:v>
                </c:pt>
                <c:pt idx="927">
                  <c:v>1.5343604100150099</c:v>
                </c:pt>
                <c:pt idx="928">
                  <c:v>1.5343204010033</c:v>
                </c:pt>
                <c:pt idx="929">
                  <c:v>1.5342078107752699</c:v>
                </c:pt>
                <c:pt idx="930">
                  <c:v>1.5341003864984699</c:v>
                </c:pt>
                <c:pt idx="931">
                  <c:v>1.5491086011853401</c:v>
                </c:pt>
                <c:pt idx="932">
                  <c:v>1.53389597845045</c:v>
                </c:pt>
                <c:pt idx="933">
                  <c:v>1.54881983412989</c:v>
                </c:pt>
                <c:pt idx="934">
                  <c:v>1.5639603329109399</c:v>
                </c:pt>
                <c:pt idx="935">
                  <c:v>1.5639290793501901</c:v>
                </c:pt>
                <c:pt idx="936">
                  <c:v>1.5638316859324199</c:v>
                </c:pt>
                <c:pt idx="937">
                  <c:v>1.54852764165973</c:v>
                </c:pt>
                <c:pt idx="938">
                  <c:v>1.57901357150392</c:v>
                </c:pt>
                <c:pt idx="939">
                  <c:v>1.56358302744198</c:v>
                </c:pt>
                <c:pt idx="940">
                  <c:v>1.5632833257303</c:v>
                </c:pt>
                <c:pt idx="941">
                  <c:v>1.5631042883942801</c:v>
                </c:pt>
                <c:pt idx="942">
                  <c:v>1.54763388412267</c:v>
                </c:pt>
                <c:pt idx="943">
                  <c:v>1.5472097485337399</c:v>
                </c:pt>
                <c:pt idx="944">
                  <c:v>1.56207294978514</c:v>
                </c:pt>
                <c:pt idx="945">
                  <c:v>1.54672315469448</c:v>
                </c:pt>
                <c:pt idx="946">
                  <c:v>1.5764523638575401</c:v>
                </c:pt>
                <c:pt idx="947">
                  <c:v>1.5923187810261601</c:v>
                </c:pt>
                <c:pt idx="948">
                  <c:v>1.57663994368229</c:v>
                </c:pt>
                <c:pt idx="949">
                  <c:v>1.5605235827080901</c:v>
                </c:pt>
                <c:pt idx="950">
                  <c:v>1.54525499287015</c:v>
                </c:pt>
                <c:pt idx="951">
                  <c:v>1.5757438919095701</c:v>
                </c:pt>
                <c:pt idx="952">
                  <c:v>1.6224341609767501</c:v>
                </c:pt>
                <c:pt idx="953">
                  <c:v>1.62229300487243</c:v>
                </c:pt>
                <c:pt idx="954">
                  <c:v>1.6701456973842601</c:v>
                </c:pt>
                <c:pt idx="955">
                  <c:v>1.7022542088378101</c:v>
                </c:pt>
                <c:pt idx="956">
                  <c:v>1.66963679740268</c:v>
                </c:pt>
                <c:pt idx="957">
                  <c:v>1.65384277379151</c:v>
                </c:pt>
                <c:pt idx="958">
                  <c:v>1.6697367229273099</c:v>
                </c:pt>
                <c:pt idx="959">
                  <c:v>1.70215704148441</c:v>
                </c:pt>
                <c:pt idx="960">
                  <c:v>1.70231209687174</c:v>
                </c:pt>
                <c:pt idx="961">
                  <c:v>1.66968112399359</c:v>
                </c:pt>
                <c:pt idx="962">
                  <c:v>1.6704397455367299</c:v>
                </c:pt>
                <c:pt idx="963">
                  <c:v>1.6704605456397701</c:v>
                </c:pt>
                <c:pt idx="964">
                  <c:v>1.8911670973521799</c:v>
                </c:pt>
                <c:pt idx="965">
                  <c:v>1.9097219442525699</c:v>
                </c:pt>
                <c:pt idx="966">
                  <c:v>1.8920655543353999</c:v>
                </c:pt>
                <c:pt idx="967">
                  <c:v>1.8921816755754599</c:v>
                </c:pt>
                <c:pt idx="968">
                  <c:v>1.8921931980618301</c:v>
                </c:pt>
                <c:pt idx="969">
                  <c:v>1.9103929062052201</c:v>
                </c:pt>
                <c:pt idx="970">
                  <c:v>1.91042432988434</c:v>
                </c:pt>
                <c:pt idx="971">
                  <c:v>1.8924479490388899</c:v>
                </c:pt>
                <c:pt idx="972">
                  <c:v>1.8925273070520301</c:v>
                </c:pt>
                <c:pt idx="973">
                  <c:v>1.8925101760691601</c:v>
                </c:pt>
                <c:pt idx="974">
                  <c:v>1.8746643188403</c:v>
                </c:pt>
                <c:pt idx="975">
                  <c:v>1.85696492388376</c:v>
                </c:pt>
                <c:pt idx="976">
                  <c:v>1.8570126877431601</c:v>
                </c:pt>
                <c:pt idx="977">
                  <c:v>1.80468512487748</c:v>
                </c:pt>
                <c:pt idx="978">
                  <c:v>1.7536193238803599</c:v>
                </c:pt>
                <c:pt idx="979">
                  <c:v>1.7202200856731</c:v>
                </c:pt>
                <c:pt idx="980">
                  <c:v>1.72016030023265</c:v>
                </c:pt>
                <c:pt idx="981">
                  <c:v>1.6711285859732701</c:v>
                </c:pt>
                <c:pt idx="982">
                  <c:v>1.63909356037958</c:v>
                </c:pt>
                <c:pt idx="983">
                  <c:v>1.62325176026235</c:v>
                </c:pt>
                <c:pt idx="984">
                  <c:v>1.59195803391039</c:v>
                </c:pt>
                <c:pt idx="985">
                  <c:v>1.5764762397288301</c:v>
                </c:pt>
                <c:pt idx="986">
                  <c:v>1.5764624005127601</c:v>
                </c:pt>
                <c:pt idx="987">
                  <c:v>1.54592143687697</c:v>
                </c:pt>
                <c:pt idx="988">
                  <c:v>1.5308323966259201</c:v>
                </c:pt>
                <c:pt idx="989">
                  <c:v>1.5158809302660301</c:v>
                </c:pt>
                <c:pt idx="990">
                  <c:v>1.51586756598168</c:v>
                </c:pt>
                <c:pt idx="991">
                  <c:v>1.51588098928807</c:v>
                </c:pt>
                <c:pt idx="992">
                  <c:v>1.4430378993045601</c:v>
                </c:pt>
                <c:pt idx="993">
                  <c:v>1.4430378993045601</c:v>
                </c:pt>
                <c:pt idx="994">
                  <c:v>1.4288466645429201</c:v>
                </c:pt>
                <c:pt idx="995">
                  <c:v>1.44290926958515</c:v>
                </c:pt>
                <c:pt idx="996">
                  <c:v>1.47186483822404</c:v>
                </c:pt>
                <c:pt idx="997">
                  <c:v>1.4573594177497899</c:v>
                </c:pt>
                <c:pt idx="998">
                  <c:v>1.4288339427319801</c:v>
                </c:pt>
                <c:pt idx="999">
                  <c:v>1.41475924211993</c:v>
                </c:pt>
                <c:pt idx="1000">
                  <c:v>1.4288212549274599</c:v>
                </c:pt>
                <c:pt idx="1001">
                  <c:v>1.4288212549274599</c:v>
                </c:pt>
                <c:pt idx="1002">
                  <c:v>1.41472134014649</c:v>
                </c:pt>
                <c:pt idx="1003">
                  <c:v>1.41469611032829</c:v>
                </c:pt>
                <c:pt idx="1004">
                  <c:v>1.41467089354376</c:v>
                </c:pt>
                <c:pt idx="1005">
                  <c:v>1.4287195784715601</c:v>
                </c:pt>
                <c:pt idx="1006">
                  <c:v>1.4716428757208799</c:v>
                </c:pt>
                <c:pt idx="1007">
                  <c:v>1.4715907850429299</c:v>
                </c:pt>
                <c:pt idx="1008">
                  <c:v>1.4570878600269199</c:v>
                </c:pt>
                <c:pt idx="1009">
                  <c:v>1.44270457032093</c:v>
                </c:pt>
                <c:pt idx="1010">
                  <c:v>1.4003748871397801</c:v>
                </c:pt>
                <c:pt idx="1011">
                  <c:v>1.4002137336843701</c:v>
                </c:pt>
                <c:pt idx="1012">
                  <c:v>1.5307241872478901</c:v>
                </c:pt>
                <c:pt idx="1013">
                  <c:v>1.54701725573546</c:v>
                </c:pt>
                <c:pt idx="1014">
                  <c:v>1.54786063350867</c:v>
                </c:pt>
                <c:pt idx="1015">
                  <c:v>1.5332598079150299</c:v>
                </c:pt>
                <c:pt idx="1016">
                  <c:v>1.5336904296209799</c:v>
                </c:pt>
                <c:pt idx="1017">
                  <c:v>1.53389088545325</c:v>
                </c:pt>
                <c:pt idx="1018">
                  <c:v>1.53401007837572</c:v>
                </c:pt>
                <c:pt idx="1019">
                  <c:v>1.5491439827431901</c:v>
                </c:pt>
                <c:pt idx="1020">
                  <c:v>1.5341176903664699</c:v>
                </c:pt>
                <c:pt idx="1021">
                  <c:v>1.51918129158778</c:v>
                </c:pt>
                <c:pt idx="1022">
                  <c:v>1.51918129158778</c:v>
                </c:pt>
                <c:pt idx="1023">
                  <c:v>1.5043554644568899</c:v>
                </c:pt>
                <c:pt idx="1024">
                  <c:v>1.5042537688025399</c:v>
                </c:pt>
                <c:pt idx="1025">
                  <c:v>1.51911650232937</c:v>
                </c:pt>
                <c:pt idx="1026">
                  <c:v>1.5189898248326199</c:v>
                </c:pt>
                <c:pt idx="1027">
                  <c:v>1.5188754134003399</c:v>
                </c:pt>
                <c:pt idx="1028">
                  <c:v>1.5188632777031299</c:v>
                </c:pt>
                <c:pt idx="1029">
                  <c:v>1.5187490408733499</c:v>
                </c:pt>
                <c:pt idx="1030">
                  <c:v>1.5486390950540101</c:v>
                </c:pt>
                <c:pt idx="1031">
                  <c:v>1.51848898538675</c:v>
                </c:pt>
                <c:pt idx="1032">
                  <c:v>1.5333056656628301</c:v>
                </c:pt>
                <c:pt idx="1033">
                  <c:v>1.5633542429216201</c:v>
                </c:pt>
                <c:pt idx="1034">
                  <c:v>1.59407189178514</c:v>
                </c:pt>
                <c:pt idx="1035">
                  <c:v>1.5784976757147899</c:v>
                </c:pt>
                <c:pt idx="1036">
                  <c:v>1.5937884837138201</c:v>
                </c:pt>
                <c:pt idx="1037">
                  <c:v>1.56290010836778</c:v>
                </c:pt>
                <c:pt idx="1038">
                  <c:v>1.5626429160886799</c:v>
                </c:pt>
                <c:pt idx="1039">
                  <c:v>1.56235644234698</c:v>
                </c:pt>
                <c:pt idx="1040">
                  <c:v>1.56213195183377</c:v>
                </c:pt>
                <c:pt idx="1041">
                  <c:v>1.5467588456147401</c:v>
                </c:pt>
                <c:pt idx="1042">
                  <c:v>1.5771256287917601</c:v>
                </c:pt>
                <c:pt idx="1043">
                  <c:v>1.6882210418441801</c:v>
                </c:pt>
                <c:pt idx="1044">
                  <c:v>1.6082457781168</c:v>
                </c:pt>
                <c:pt idx="1045">
                  <c:v>1.59261173450077</c:v>
                </c:pt>
                <c:pt idx="1046">
                  <c:v>1.56170963598412</c:v>
                </c:pt>
                <c:pt idx="1047">
                  <c:v>1.5613469741577899</c:v>
                </c:pt>
                <c:pt idx="1048">
                  <c:v>1.63897996549983</c:v>
                </c:pt>
                <c:pt idx="1049">
                  <c:v>1.7363989832681499</c:v>
                </c:pt>
                <c:pt idx="1050">
                  <c:v>1.82115408977755</c:v>
                </c:pt>
                <c:pt idx="1051">
                  <c:v>1.78668177656093</c:v>
                </c:pt>
                <c:pt idx="1052">
                  <c:v>1.7527869781699601</c:v>
                </c:pt>
                <c:pt idx="1053">
                  <c:v>1.73596414446368</c:v>
                </c:pt>
                <c:pt idx="1054">
                  <c:v>1.6865777875125101</c:v>
                </c:pt>
                <c:pt idx="1055">
                  <c:v>1.6228265457039699</c:v>
                </c:pt>
                <c:pt idx="1056">
                  <c:v>1.6386933686651399</c:v>
                </c:pt>
                <c:pt idx="1057">
                  <c:v>1.7030201326901799</c:v>
                </c:pt>
                <c:pt idx="1058">
                  <c:v>1.65449122285746</c:v>
                </c:pt>
                <c:pt idx="1059">
                  <c:v>1.59193023757779</c:v>
                </c:pt>
                <c:pt idx="1060">
                  <c:v>1.6235661441856799</c:v>
                </c:pt>
                <c:pt idx="1061">
                  <c:v>1.63905060773533</c:v>
                </c:pt>
                <c:pt idx="1062">
                  <c:v>1.80482893100708</c:v>
                </c:pt>
                <c:pt idx="1063">
                  <c:v>1.7546983114369701</c:v>
                </c:pt>
                <c:pt idx="1064">
                  <c:v>1.72184018760696</c:v>
                </c:pt>
                <c:pt idx="1065">
                  <c:v>1.7056622784138</c:v>
                </c:pt>
                <c:pt idx="1066">
                  <c:v>1.6894712785461301</c:v>
                </c:pt>
                <c:pt idx="1067">
                  <c:v>1.6733281895482199</c:v>
                </c:pt>
                <c:pt idx="1068">
                  <c:v>1.67333287227364</c:v>
                </c:pt>
                <c:pt idx="1069">
                  <c:v>1.6734318452222401</c:v>
                </c:pt>
                <c:pt idx="1070">
                  <c:v>1.65740263354946</c:v>
                </c:pt>
                <c:pt idx="1071">
                  <c:v>1.6415278698864399</c:v>
                </c:pt>
                <c:pt idx="1072">
                  <c:v>1.6100114585099401</c:v>
                </c:pt>
                <c:pt idx="1073">
                  <c:v>1.6100960358332199</c:v>
                </c:pt>
                <c:pt idx="1074">
                  <c:v>1.5945551446650601</c:v>
                </c:pt>
                <c:pt idx="1075">
                  <c:v>1.5945981952130099</c:v>
                </c:pt>
                <c:pt idx="1076">
                  <c:v>1.5792022574262901</c:v>
                </c:pt>
                <c:pt idx="1077">
                  <c:v>1.5638790900761399</c:v>
                </c:pt>
                <c:pt idx="1078">
                  <c:v>1.5486993398431199</c:v>
                </c:pt>
                <c:pt idx="1079">
                  <c:v>1.51866556524203</c:v>
                </c:pt>
                <c:pt idx="1080">
                  <c:v>1.4891283715675601</c:v>
                </c:pt>
                <c:pt idx="1081">
                  <c:v>1.4890824569694801</c:v>
                </c:pt>
                <c:pt idx="1082">
                  <c:v>1.4890418144859701</c:v>
                </c:pt>
                <c:pt idx="1083">
                  <c:v>1.4599556123695501</c:v>
                </c:pt>
                <c:pt idx="1084">
                  <c:v>1.4455998929445699</c:v>
                </c:pt>
                <c:pt idx="1085">
                  <c:v>1.4313342559361</c:v>
                </c:pt>
                <c:pt idx="1086">
                  <c:v>1.4031817510862701</c:v>
                </c:pt>
                <c:pt idx="1087">
                  <c:v>1.3892653345655599</c:v>
                </c:pt>
                <c:pt idx="1088">
                  <c:v>1.3755015175056799</c:v>
                </c:pt>
                <c:pt idx="1089">
                  <c:v>1.38927652674997</c:v>
                </c:pt>
                <c:pt idx="1090">
                  <c:v>1.3482481055626701</c:v>
                </c:pt>
                <c:pt idx="1091">
                  <c:v>1.3482481055626701</c:v>
                </c:pt>
                <c:pt idx="1092">
                  <c:v>1.32148268659782</c:v>
                </c:pt>
                <c:pt idx="1093">
                  <c:v>1.32148268659782</c:v>
                </c:pt>
                <c:pt idx="1094">
                  <c:v>1.30826468191604</c:v>
                </c:pt>
                <c:pt idx="1095">
                  <c:v>1.3082904864843901</c:v>
                </c:pt>
                <c:pt idx="1096">
                  <c:v>1.3082904864843901</c:v>
                </c:pt>
                <c:pt idx="1097">
                  <c:v>1.30826468191604</c:v>
                </c:pt>
                <c:pt idx="1098">
                  <c:v>1.29516586157987</c:v>
                </c:pt>
                <c:pt idx="1099">
                  <c:v>1.2821387191048601</c:v>
                </c:pt>
                <c:pt idx="1100">
                  <c:v>1.26921882974911</c:v>
                </c:pt>
                <c:pt idx="1101">
                  <c:v>1.2821238853753301</c:v>
                </c:pt>
                <c:pt idx="1102">
                  <c:v>1.2821238853753301</c:v>
                </c:pt>
                <c:pt idx="1103">
                  <c:v>1.2692041391506801</c:v>
                </c:pt>
                <c:pt idx="1104">
                  <c:v>1.25641566301285</c:v>
                </c:pt>
                <c:pt idx="1105">
                  <c:v>1.25641566301285</c:v>
                </c:pt>
                <c:pt idx="1106">
                  <c:v>1.25639076158393</c:v>
                </c:pt>
                <c:pt idx="1107">
                  <c:v>1.29509979662633</c:v>
                </c:pt>
                <c:pt idx="1108">
                  <c:v>1.28209855780489</c:v>
                </c:pt>
                <c:pt idx="1109">
                  <c:v>1.2820732420893299</c:v>
                </c:pt>
                <c:pt idx="1110">
                  <c:v>1.25639076158393</c:v>
                </c:pt>
                <c:pt idx="1111">
                  <c:v>1.2436582031458401</c:v>
                </c:pt>
                <c:pt idx="1112">
                  <c:v>1.20618352917389</c:v>
                </c:pt>
                <c:pt idx="1113">
                  <c:v>1.18172923171426</c:v>
                </c:pt>
                <c:pt idx="1114">
                  <c:v>1.18170560848384</c:v>
                </c:pt>
                <c:pt idx="1115">
                  <c:v>1.2823210791580899</c:v>
                </c:pt>
                <c:pt idx="1116">
                  <c:v>1.4040859791081901</c:v>
                </c:pt>
                <c:pt idx="1117">
                  <c:v>1.4184557440116099</c:v>
                </c:pt>
                <c:pt idx="1118">
                  <c:v>1.4186742221173501</c:v>
                </c:pt>
                <c:pt idx="1119">
                  <c:v>1.43292045120661</c:v>
                </c:pt>
                <c:pt idx="1120">
                  <c:v>1.4472394387818901</c:v>
                </c:pt>
                <c:pt idx="1121">
                  <c:v>1.4472107765933999</c:v>
                </c:pt>
                <c:pt idx="1122">
                  <c:v>1.43292045120661</c:v>
                </c:pt>
                <c:pt idx="1123">
                  <c:v>1.44702802820406</c:v>
                </c:pt>
                <c:pt idx="1124">
                  <c:v>1.44694873799881</c:v>
                </c:pt>
                <c:pt idx="1125">
                  <c:v>1.4612292310038599</c:v>
                </c:pt>
                <c:pt idx="1126">
                  <c:v>1.4611604811955301</c:v>
                </c:pt>
                <c:pt idx="1127">
                  <c:v>1.47547132781581</c:v>
                </c:pt>
                <c:pt idx="1128">
                  <c:v>1.4608621686765899</c:v>
                </c:pt>
                <c:pt idx="1129">
                  <c:v>1.4464192830790501</c:v>
                </c:pt>
                <c:pt idx="1130">
                  <c:v>1.4606562516216199</c:v>
                </c:pt>
                <c:pt idx="1131">
                  <c:v>1.4895400768476501</c:v>
                </c:pt>
                <c:pt idx="1132">
                  <c:v>1.5489149160248099</c:v>
                </c:pt>
                <c:pt idx="1133">
                  <c:v>1.5792588388081501</c:v>
                </c:pt>
                <c:pt idx="1134">
                  <c:v>1.57918066815777</c:v>
                </c:pt>
                <c:pt idx="1135">
                  <c:v>1.6099935770942699</c:v>
                </c:pt>
                <c:pt idx="1136">
                  <c:v>1.6097925569850999</c:v>
                </c:pt>
                <c:pt idx="1137">
                  <c:v>1.6252936663867701</c:v>
                </c:pt>
                <c:pt idx="1138">
                  <c:v>1.6568959369208101</c:v>
                </c:pt>
                <c:pt idx="1139">
                  <c:v>1.62491812893068</c:v>
                </c:pt>
                <c:pt idx="1140">
                  <c:v>1.60918983367354</c:v>
                </c:pt>
                <c:pt idx="1141">
                  <c:v>1.62481348528639</c:v>
                </c:pt>
                <c:pt idx="1142">
                  <c:v>1.6726803999470199</c:v>
                </c:pt>
                <c:pt idx="1143">
                  <c:v>1.7052570019886499</c:v>
                </c:pt>
                <c:pt idx="1144">
                  <c:v>1.6247830108619701</c:v>
                </c:pt>
                <c:pt idx="1145">
                  <c:v>1.6405710030066001</c:v>
                </c:pt>
                <c:pt idx="1146">
                  <c:v>1.6403092618567801</c:v>
                </c:pt>
                <c:pt idx="1147">
                  <c:v>1.68839496415529</c:v>
                </c:pt>
                <c:pt idx="1148">
                  <c:v>1.7376777035151301</c:v>
                </c:pt>
                <c:pt idx="1149">
                  <c:v>1.7710421804065</c:v>
                </c:pt>
                <c:pt idx="1150">
                  <c:v>1.78796191476542</c:v>
                </c:pt>
                <c:pt idx="1151">
                  <c:v>1.7709138228153001</c:v>
                </c:pt>
                <c:pt idx="1152">
                  <c:v>1.82227176181686</c:v>
                </c:pt>
                <c:pt idx="1153">
                  <c:v>1.7711357494409301</c:v>
                </c:pt>
                <c:pt idx="1154">
                  <c:v>1.77127602992184</c:v>
                </c:pt>
                <c:pt idx="1155">
                  <c:v>1.6885334702039601</c:v>
                </c:pt>
                <c:pt idx="1156">
                  <c:v>1.68860939649604</c:v>
                </c:pt>
                <c:pt idx="1157">
                  <c:v>1.6884511421130799</c:v>
                </c:pt>
                <c:pt idx="1158">
                  <c:v>1.72106785045408</c:v>
                </c:pt>
                <c:pt idx="1159">
                  <c:v>1.8398991522177099</c:v>
                </c:pt>
                <c:pt idx="1160">
                  <c:v>1.7201928667981301</c:v>
                </c:pt>
                <c:pt idx="1161">
                  <c:v>1.72016681411803</c:v>
                </c:pt>
                <c:pt idx="1162">
                  <c:v>1.73654619979729</c:v>
                </c:pt>
                <c:pt idx="1163">
                  <c:v>1.7365474517833199</c:v>
                </c:pt>
                <c:pt idx="1164">
                  <c:v>1.7533283947693099</c:v>
                </c:pt>
                <c:pt idx="1165">
                  <c:v>1.7533758680929401</c:v>
                </c:pt>
                <c:pt idx="1166">
                  <c:v>1.72019767016986</c:v>
                </c:pt>
                <c:pt idx="1167">
                  <c:v>1.70384259987048</c:v>
                </c:pt>
                <c:pt idx="1168">
                  <c:v>1.68762126176689</c:v>
                </c:pt>
                <c:pt idx="1169">
                  <c:v>1.65546861708903</c:v>
                </c:pt>
                <c:pt idx="1170">
                  <c:v>1.65568517160813</c:v>
                </c:pt>
                <c:pt idx="1171">
                  <c:v>1.62408129875774</c:v>
                </c:pt>
                <c:pt idx="1172">
                  <c:v>1.60848244809878</c:v>
                </c:pt>
                <c:pt idx="1173">
                  <c:v>1.5929653857450901</c:v>
                </c:pt>
                <c:pt idx="1174">
                  <c:v>1.5775915971127299</c:v>
                </c:pt>
                <c:pt idx="1175">
                  <c:v>1.54711471780524</c:v>
                </c:pt>
                <c:pt idx="1176">
                  <c:v>1.5320270571060599</c:v>
                </c:pt>
                <c:pt idx="1177">
                  <c:v>1.4876500865526201</c:v>
                </c:pt>
                <c:pt idx="1178">
                  <c:v>1.48763457177541</c:v>
                </c:pt>
                <c:pt idx="1179">
                  <c:v>1.4442164092754299</c:v>
                </c:pt>
                <c:pt idx="1180">
                  <c:v>1.4441891945501399</c:v>
                </c:pt>
                <c:pt idx="1181">
                  <c:v>1.4299779784773401</c:v>
                </c:pt>
                <c:pt idx="1182">
                  <c:v>1.40186034725436</c:v>
                </c:pt>
                <c:pt idx="1183">
                  <c:v>1.38795562885076</c:v>
                </c:pt>
                <c:pt idx="1184">
                  <c:v>1.3605662920433499</c:v>
                </c:pt>
                <c:pt idx="1185">
                  <c:v>1.32028173187438</c:v>
                </c:pt>
                <c:pt idx="1186">
                  <c:v>1.2939739770443599</c:v>
                </c:pt>
                <c:pt idx="1187">
                  <c:v>1.2810066376407301</c:v>
                </c:pt>
                <c:pt idx="1188">
                  <c:v>1.26814564916763</c:v>
                </c:pt>
                <c:pt idx="1189">
                  <c:v>1.2553901392984199</c:v>
                </c:pt>
                <c:pt idx="1190">
                  <c:v>1.25544947957608</c:v>
                </c:pt>
                <c:pt idx="1191">
                  <c:v>1.23020269164106</c:v>
                </c:pt>
                <c:pt idx="1192">
                  <c:v>1.24279810946034</c:v>
                </c:pt>
                <c:pt idx="1193">
                  <c:v>1.21775835867726</c:v>
                </c:pt>
                <c:pt idx="1194">
                  <c:v>1.21775835867726</c:v>
                </c:pt>
                <c:pt idx="1195">
                  <c:v>1.20539256894252</c:v>
                </c:pt>
                <c:pt idx="1196">
                  <c:v>1.1931283784280999</c:v>
                </c:pt>
                <c:pt idx="1197">
                  <c:v>1.19310506498097</c:v>
                </c:pt>
                <c:pt idx="1198">
                  <c:v>1.19310506498097</c:v>
                </c:pt>
                <c:pt idx="1199">
                  <c:v>1.1809418304789701</c:v>
                </c:pt>
                <c:pt idx="1200">
                  <c:v>1.1689014628997101</c:v>
                </c:pt>
                <c:pt idx="1201">
                  <c:v>1.1688785309724901</c:v>
                </c:pt>
                <c:pt idx="1202">
                  <c:v>1.1450484593674199</c:v>
                </c:pt>
                <c:pt idx="1203">
                  <c:v>1.1450584548507601</c:v>
                </c:pt>
                <c:pt idx="1204">
                  <c:v>1.13328997864827</c:v>
                </c:pt>
                <c:pt idx="1205">
                  <c:v>1.1569143453803401</c:v>
                </c:pt>
                <c:pt idx="1206">
                  <c:v>1.2177214793925299</c:v>
                </c:pt>
                <c:pt idx="1207">
                  <c:v>1.2427499298043601</c:v>
                </c:pt>
                <c:pt idx="1208">
                  <c:v>1.2681565329381199</c:v>
                </c:pt>
                <c:pt idx="1209">
                  <c:v>1.25535241568946</c:v>
                </c:pt>
                <c:pt idx="1210">
                  <c:v>1.2680967433819099</c:v>
                </c:pt>
                <c:pt idx="1211">
                  <c:v>1.28086996032639</c:v>
                </c:pt>
                <c:pt idx="1212">
                  <c:v>1.2299667841791999</c:v>
                </c:pt>
                <c:pt idx="1213">
                  <c:v>1.2174534886762101</c:v>
                </c:pt>
                <c:pt idx="1214">
                  <c:v>1.2050562885704299</c:v>
                </c:pt>
                <c:pt idx="1215">
                  <c:v>1.2551503949248799</c:v>
                </c:pt>
                <c:pt idx="1216">
                  <c:v>1.2553334858904699</c:v>
                </c:pt>
                <c:pt idx="1217">
                  <c:v>1.26809413270269</c:v>
                </c:pt>
                <c:pt idx="1218">
                  <c:v>1.41612199420761</c:v>
                </c:pt>
                <c:pt idx="1219">
                  <c:v>1.45891859584212</c:v>
                </c:pt>
                <c:pt idx="1220">
                  <c:v>1.50234808028692</c:v>
                </c:pt>
                <c:pt idx="1221">
                  <c:v>1.5012140086350101</c:v>
                </c:pt>
                <c:pt idx="1222">
                  <c:v>1.5010091215178201</c:v>
                </c:pt>
                <c:pt idx="1223">
                  <c:v>1.5305649953522</c:v>
                </c:pt>
                <c:pt idx="1224">
                  <c:v>1.53038271568532</c:v>
                </c:pt>
                <c:pt idx="1225">
                  <c:v>1.5604391552869601</c:v>
                </c:pt>
                <c:pt idx="1226">
                  <c:v>1.5756047457409901</c:v>
                </c:pt>
                <c:pt idx="1227">
                  <c:v>1.6065254237388</c:v>
                </c:pt>
                <c:pt idx="1228">
                  <c:v>1.5909368451971599</c:v>
                </c:pt>
                <c:pt idx="1229">
                  <c:v>1.5909362636822999</c:v>
                </c:pt>
                <c:pt idx="1230">
                  <c:v>1.6063808521840199</c:v>
                </c:pt>
                <c:pt idx="1231">
                  <c:v>1.6223591609894199</c:v>
                </c:pt>
                <c:pt idx="1232">
                  <c:v>1.6384288913298699</c:v>
                </c:pt>
                <c:pt idx="1233">
                  <c:v>1.65449985880742</c:v>
                </c:pt>
                <c:pt idx="1234">
                  <c:v>1.6707663965830499</c:v>
                </c:pt>
                <c:pt idx="1235">
                  <c:v>1.65458789632416</c:v>
                </c:pt>
                <c:pt idx="1236">
                  <c:v>1.6067668348536801</c:v>
                </c:pt>
                <c:pt idx="1237">
                  <c:v>1.6863374132481199</c:v>
                </c:pt>
                <c:pt idx="1238">
                  <c:v>1.6539513819812</c:v>
                </c:pt>
                <c:pt idx="1239">
                  <c:v>1.7024466596183201</c:v>
                </c:pt>
                <c:pt idx="1240">
                  <c:v>1.6860092896577199</c:v>
                </c:pt>
                <c:pt idx="1241">
                  <c:v>1.7022967550939401</c:v>
                </c:pt>
                <c:pt idx="1242">
                  <c:v>1.6698994721074301</c:v>
                </c:pt>
                <c:pt idx="1243">
                  <c:v>1.7025815911666</c:v>
                </c:pt>
                <c:pt idx="1244">
                  <c:v>1.7357330829520901</c:v>
                </c:pt>
                <c:pt idx="1245">
                  <c:v>1.76934375426573</c:v>
                </c:pt>
                <c:pt idx="1246">
                  <c:v>1.7525234635445299</c:v>
                </c:pt>
                <c:pt idx="1247">
                  <c:v>1.6864860036348399</c:v>
                </c:pt>
                <c:pt idx="1248">
                  <c:v>1.6384677438524899</c:v>
                </c:pt>
                <c:pt idx="1249">
                  <c:v>1.6227898348177501</c:v>
                </c:pt>
                <c:pt idx="1250">
                  <c:v>1.5761516136998599</c:v>
                </c:pt>
                <c:pt idx="1251">
                  <c:v>1.60700897270704</c:v>
                </c:pt>
                <c:pt idx="1252">
                  <c:v>1.6703565230867601</c:v>
                </c:pt>
                <c:pt idx="1253">
                  <c:v>1.6700172172016601</c:v>
                </c:pt>
                <c:pt idx="1254">
                  <c:v>1.7187189389859101</c:v>
                </c:pt>
                <c:pt idx="1255">
                  <c:v>1.7352779296349901</c:v>
                </c:pt>
                <c:pt idx="1256">
                  <c:v>1.6220815180314101</c:v>
                </c:pt>
                <c:pt idx="1257">
                  <c:v>1.6226431993466399</c:v>
                </c:pt>
                <c:pt idx="1258">
                  <c:v>1.68700604513769</c:v>
                </c:pt>
                <c:pt idx="1259">
                  <c:v>1.75352389398492</c:v>
                </c:pt>
                <c:pt idx="1260">
                  <c:v>1.7538665169608001</c:v>
                </c:pt>
                <c:pt idx="1261">
                  <c:v>1.72074035213024</c:v>
                </c:pt>
                <c:pt idx="1262">
                  <c:v>1.7208660741409001</c:v>
                </c:pt>
                <c:pt idx="1263">
                  <c:v>1.7046128120495601</c:v>
                </c:pt>
                <c:pt idx="1264">
                  <c:v>1.7047839563323799</c:v>
                </c:pt>
                <c:pt idx="1265">
                  <c:v>1.6722780830266499</c:v>
                </c:pt>
                <c:pt idx="1266">
                  <c:v>1.6562355384723</c:v>
                </c:pt>
                <c:pt idx="1267">
                  <c:v>1.6402371603032999</c:v>
                </c:pt>
                <c:pt idx="1268">
                  <c:v>1.62438397912758</c:v>
                </c:pt>
                <c:pt idx="1269">
                  <c:v>1.57762102091905</c:v>
                </c:pt>
                <c:pt idx="1270">
                  <c:v>1.5622567416026001</c:v>
                </c:pt>
                <c:pt idx="1271">
                  <c:v>1.53191728705325</c:v>
                </c:pt>
                <c:pt idx="1272">
                  <c:v>1.56218371973041</c:v>
                </c:pt>
                <c:pt idx="1273">
                  <c:v>1.51695753043165</c:v>
                </c:pt>
                <c:pt idx="1274">
                  <c:v>1.50213347452711</c:v>
                </c:pt>
                <c:pt idx="1275">
                  <c:v>1.47283727557295</c:v>
                </c:pt>
                <c:pt idx="1276">
                  <c:v>1.47282245503688</c:v>
                </c:pt>
                <c:pt idx="1277">
                  <c:v>1.4727951713127301</c:v>
                </c:pt>
                <c:pt idx="1278">
                  <c:v>1.4439915644252499</c:v>
                </c:pt>
                <c:pt idx="1279">
                  <c:v>1.4297404043919799</c:v>
                </c:pt>
                <c:pt idx="1280">
                  <c:v>1.40166754849394</c:v>
                </c:pt>
                <c:pt idx="1281">
                  <c:v>1.3603782065374601</c:v>
                </c:pt>
                <c:pt idx="1282">
                  <c:v>1.33343940402859</c:v>
                </c:pt>
                <c:pt idx="1283">
                  <c:v>1.32013456499231</c:v>
                </c:pt>
                <c:pt idx="1284">
                  <c:v>1.30692763668389</c:v>
                </c:pt>
                <c:pt idx="1285">
                  <c:v>1.26799157138984</c:v>
                </c:pt>
                <c:pt idx="1286">
                  <c:v>1.28087594486913</c:v>
                </c:pt>
                <c:pt idx="1287">
                  <c:v>1.2939161574287299</c:v>
                </c:pt>
                <c:pt idx="1288">
                  <c:v>1.2809002882552201</c:v>
                </c:pt>
                <c:pt idx="1289">
                  <c:v>1.2939161574287299</c:v>
                </c:pt>
                <c:pt idx="1290">
                  <c:v>1.24259785847631</c:v>
                </c:pt>
                <c:pt idx="1291">
                  <c:v>1.1929241633769601</c:v>
                </c:pt>
                <c:pt idx="1292">
                  <c:v>1.1929241633769601</c:v>
                </c:pt>
                <c:pt idx="1293">
                  <c:v>1.2175146724502699</c:v>
                </c:pt>
                <c:pt idx="1294">
                  <c:v>1.2175273750029501</c:v>
                </c:pt>
                <c:pt idx="1295">
                  <c:v>1.20512773764893</c:v>
                </c:pt>
                <c:pt idx="1296">
                  <c:v>1.2174680059240801</c:v>
                </c:pt>
                <c:pt idx="1297">
                  <c:v>1.19284277723989</c:v>
                </c:pt>
                <c:pt idx="1298">
                  <c:v>1.18063621671353</c:v>
                </c:pt>
                <c:pt idx="1299">
                  <c:v>1.1806134929577701</c:v>
                </c:pt>
                <c:pt idx="1300">
                  <c:v>1.19278640052945</c:v>
                </c:pt>
                <c:pt idx="1301">
                  <c:v>1.2049784592581601</c:v>
                </c:pt>
                <c:pt idx="1302">
                  <c:v>1.2677748134519999</c:v>
                </c:pt>
                <c:pt idx="1303">
                  <c:v>1.2936354060222399</c:v>
                </c:pt>
                <c:pt idx="1304">
                  <c:v>1.4153960551729601</c:v>
                </c:pt>
                <c:pt idx="1305">
                  <c:v>1.4295015594398901</c:v>
                </c:pt>
                <c:pt idx="1306">
                  <c:v>1.3875059475917899</c:v>
                </c:pt>
                <c:pt idx="1307">
                  <c:v>1.37372166823993</c:v>
                </c:pt>
                <c:pt idx="1308">
                  <c:v>1.35993567007287</c:v>
                </c:pt>
                <c:pt idx="1309">
                  <c:v>1.4011497685213301</c:v>
                </c:pt>
                <c:pt idx="1310">
                  <c:v>1.3872514421558899</c:v>
                </c:pt>
                <c:pt idx="1311">
                  <c:v>1.37341648808241</c:v>
                </c:pt>
                <c:pt idx="1312">
                  <c:v>1.34631300949525</c:v>
                </c:pt>
                <c:pt idx="1313">
                  <c:v>1.3597584268051599</c:v>
                </c:pt>
                <c:pt idx="1314">
                  <c:v>1.4147977516683901</c:v>
                </c:pt>
                <c:pt idx="1315">
                  <c:v>1.38694210857582</c:v>
                </c:pt>
                <c:pt idx="1316">
                  <c:v>1.38690430979524</c:v>
                </c:pt>
                <c:pt idx="1317">
                  <c:v>1.4427855014384701</c:v>
                </c:pt>
                <c:pt idx="1318">
                  <c:v>1.4286752227603501</c:v>
                </c:pt>
                <c:pt idx="1319">
                  <c:v>1.47163632011916</c:v>
                </c:pt>
                <c:pt idx="1320">
                  <c:v>1.5007632502938699</c:v>
                </c:pt>
                <c:pt idx="1321">
                  <c:v>1.5154952559850501</c:v>
                </c:pt>
                <c:pt idx="1322">
                  <c:v>1.5454606592754001</c:v>
                </c:pt>
                <c:pt idx="1323">
                  <c:v>1.56062931538237</c:v>
                </c:pt>
                <c:pt idx="1324">
                  <c:v>1.60673651661033</c:v>
                </c:pt>
                <c:pt idx="1325">
                  <c:v>1.5758255975170601</c:v>
                </c:pt>
                <c:pt idx="1326">
                  <c:v>1.6068225355231101</c:v>
                </c:pt>
                <c:pt idx="1327">
                  <c:v>1.59113148823148</c:v>
                </c:pt>
                <c:pt idx="1328">
                  <c:v>1.5911604227014899</c:v>
                </c:pt>
                <c:pt idx="1329">
                  <c:v>1.59103292326136</c:v>
                </c:pt>
                <c:pt idx="1330">
                  <c:v>1.5302364390618</c:v>
                </c:pt>
                <c:pt idx="1331">
                  <c:v>1.5154251633470299</c:v>
                </c:pt>
                <c:pt idx="1332">
                  <c:v>1.50073554077058</c:v>
                </c:pt>
                <c:pt idx="1333">
                  <c:v>1.5007626099815701</c:v>
                </c:pt>
                <c:pt idx="1334">
                  <c:v>1.42847939333</c:v>
                </c:pt>
                <c:pt idx="1335">
                  <c:v>1.4714350453115801</c:v>
                </c:pt>
                <c:pt idx="1336">
                  <c:v>1.4859239251313101</c:v>
                </c:pt>
                <c:pt idx="1337">
                  <c:v>1.48581725953429</c:v>
                </c:pt>
                <c:pt idx="1338">
                  <c:v>1.54532063617732</c:v>
                </c:pt>
                <c:pt idx="1339">
                  <c:v>1.6067355123068401</c:v>
                </c:pt>
                <c:pt idx="1340">
                  <c:v>1.6224548959534999</c:v>
                </c:pt>
                <c:pt idx="1341">
                  <c:v>1.6864838723467599</c:v>
                </c:pt>
                <c:pt idx="1342">
                  <c:v>1.5605573469979599</c:v>
                </c:pt>
                <c:pt idx="1343">
                  <c:v>1.53044121517217</c:v>
                </c:pt>
                <c:pt idx="1344">
                  <c:v>1.5454026222284101</c:v>
                </c:pt>
                <c:pt idx="1345">
                  <c:v>1.5154653862249601</c:v>
                </c:pt>
                <c:pt idx="1346">
                  <c:v>1.5454165375122799</c:v>
                </c:pt>
                <c:pt idx="1347">
                  <c:v>1.4859766776313701</c:v>
                </c:pt>
                <c:pt idx="1348">
                  <c:v>1.47132752443262</c:v>
                </c:pt>
                <c:pt idx="1349">
                  <c:v>1.4708310584653701</c:v>
                </c:pt>
                <c:pt idx="1350">
                  <c:v>1.7522062584628799</c:v>
                </c:pt>
                <c:pt idx="1351">
                  <c:v>1.7698525607109501</c:v>
                </c:pt>
                <c:pt idx="1352">
                  <c:v>1.7877515187103401</c:v>
                </c:pt>
                <c:pt idx="1353">
                  <c:v>1.7880045708849199</c:v>
                </c:pt>
                <c:pt idx="1354">
                  <c:v>1.7713617740500001</c:v>
                </c:pt>
                <c:pt idx="1355">
                  <c:v>1.7544309148942501</c:v>
                </c:pt>
                <c:pt idx="1356">
                  <c:v>1.75429146377441</c:v>
                </c:pt>
                <c:pt idx="1357">
                  <c:v>1.7375320232049301</c:v>
                </c:pt>
                <c:pt idx="1358">
                  <c:v>1.7717923598411101</c:v>
                </c:pt>
                <c:pt idx="1359">
                  <c:v>1.7725668395479299</c:v>
                </c:pt>
                <c:pt idx="1360">
                  <c:v>1.7563081456720699</c:v>
                </c:pt>
                <c:pt idx="1361">
                  <c:v>1.7232393981652201</c:v>
                </c:pt>
                <c:pt idx="1362">
                  <c:v>1.7233356237536499</c:v>
                </c:pt>
                <c:pt idx="1363">
                  <c:v>1.7234132641348801</c:v>
                </c:pt>
                <c:pt idx="1364">
                  <c:v>1.70696202608365</c:v>
                </c:pt>
                <c:pt idx="1365">
                  <c:v>1.6907167319145699</c:v>
                </c:pt>
                <c:pt idx="1366">
                  <c:v>1.6584092880911001</c:v>
                </c:pt>
                <c:pt idx="1367">
                  <c:v>1.65835977766872</c:v>
                </c:pt>
                <c:pt idx="1368">
                  <c:v>1.64225037463852</c:v>
                </c:pt>
                <c:pt idx="1369">
                  <c:v>1.61054742994337</c:v>
                </c:pt>
                <c:pt idx="1370">
                  <c:v>1.5796012861439399</c:v>
                </c:pt>
                <c:pt idx="1371">
                  <c:v>1.56415651002985</c:v>
                </c:pt>
                <c:pt idx="1372">
                  <c:v>1.5488860558078299</c:v>
                </c:pt>
                <c:pt idx="1373">
                  <c:v>1.5337293974055899</c:v>
                </c:pt>
                <c:pt idx="1374">
                  <c:v>1.5337584354829601</c:v>
                </c:pt>
                <c:pt idx="1375">
                  <c:v>1.5039406194425999</c:v>
                </c:pt>
                <c:pt idx="1376">
                  <c:v>1.48918329094397</c:v>
                </c:pt>
                <c:pt idx="1377">
                  <c:v>1.46008365755334</c:v>
                </c:pt>
                <c:pt idx="1378">
                  <c:v>1.4173391015448</c:v>
                </c:pt>
                <c:pt idx="1379">
                  <c:v>1.40333352589269</c:v>
                </c:pt>
                <c:pt idx="1380">
                  <c:v>1.3894276138495301</c:v>
                </c:pt>
                <c:pt idx="1381">
                  <c:v>1.37562491738607</c:v>
                </c:pt>
                <c:pt idx="1382">
                  <c:v>1.33499802591702</c:v>
                </c:pt>
                <c:pt idx="1383">
                  <c:v>1.2953385203172101</c:v>
                </c:pt>
                <c:pt idx="1384">
                  <c:v>1.2823353201054</c:v>
                </c:pt>
                <c:pt idx="1385">
                  <c:v>1.2566731157894599</c:v>
                </c:pt>
                <c:pt idx="1386">
                  <c:v>1.23142028001694</c:v>
                </c:pt>
                <c:pt idx="1387">
                  <c:v>1.2567365323416899</c:v>
                </c:pt>
                <c:pt idx="1388">
                  <c:v>1.2315210678255699</c:v>
                </c:pt>
                <c:pt idx="1389">
                  <c:v>1.21902821869407</c:v>
                </c:pt>
                <c:pt idx="1390">
                  <c:v>1.2441135475721401</c:v>
                </c:pt>
                <c:pt idx="1391">
                  <c:v>1.2066281532832199</c:v>
                </c:pt>
                <c:pt idx="1392">
                  <c:v>1.1821568755991601</c:v>
                </c:pt>
                <c:pt idx="1393">
                  <c:v>1.1821470265185099</c:v>
                </c:pt>
                <c:pt idx="1394">
                  <c:v>1.1942593373502099</c:v>
                </c:pt>
                <c:pt idx="1395">
                  <c:v>1.2065091111365001</c:v>
                </c:pt>
                <c:pt idx="1396">
                  <c:v>1.21881227024743</c:v>
                </c:pt>
                <c:pt idx="1397">
                  <c:v>1.2187883329340701</c:v>
                </c:pt>
                <c:pt idx="1398">
                  <c:v>1.2063767373204399</c:v>
                </c:pt>
                <c:pt idx="1399">
                  <c:v>1.2063429266650001</c:v>
                </c:pt>
                <c:pt idx="1400">
                  <c:v>1.24367519497669</c:v>
                </c:pt>
                <c:pt idx="1401">
                  <c:v>1.2563092506244999</c:v>
                </c:pt>
                <c:pt idx="1402">
                  <c:v>1.25623273249277</c:v>
                </c:pt>
                <c:pt idx="1403">
                  <c:v>1.2818911399856101</c:v>
                </c:pt>
                <c:pt idx="1404">
                  <c:v>1.2818308524994799</c:v>
                </c:pt>
                <c:pt idx="1405">
                  <c:v>1.38884732602372</c:v>
                </c:pt>
                <c:pt idx="1406">
                  <c:v>1.4450563021837799</c:v>
                </c:pt>
                <c:pt idx="1407">
                  <c:v>1.4738221442311601</c:v>
                </c:pt>
                <c:pt idx="1408">
                  <c:v>1.4737823038466</c:v>
                </c:pt>
                <c:pt idx="1409">
                  <c:v>1.4164922344334101</c:v>
                </c:pt>
                <c:pt idx="1410">
                  <c:v>1.43051405933154</c:v>
                </c:pt>
                <c:pt idx="1411">
                  <c:v>1.4304871243119801</c:v>
                </c:pt>
                <c:pt idx="1412">
                  <c:v>1.44463625068098</c:v>
                </c:pt>
                <c:pt idx="1413">
                  <c:v>1.47335567130085</c:v>
                </c:pt>
                <c:pt idx="1414">
                  <c:v>1.4877500973647</c:v>
                </c:pt>
                <c:pt idx="1415">
                  <c:v>1.5023991609028799</c:v>
                </c:pt>
                <c:pt idx="1416">
                  <c:v>1.5171691727501999</c:v>
                </c:pt>
                <c:pt idx="1417">
                  <c:v>1.5168887705340299</c:v>
                </c:pt>
                <c:pt idx="1418">
                  <c:v>1.54667812370814</c:v>
                </c:pt>
                <c:pt idx="1419">
                  <c:v>1.5617305331173099</c:v>
                </c:pt>
                <c:pt idx="1420">
                  <c:v>1.57696400413493</c:v>
                </c:pt>
                <c:pt idx="1421">
                  <c:v>1.5767344025482899</c:v>
                </c:pt>
                <c:pt idx="1422">
                  <c:v>1.6076423676390701</c:v>
                </c:pt>
                <c:pt idx="1423">
                  <c:v>1.6875509762653</c:v>
                </c:pt>
                <c:pt idx="1424">
                  <c:v>1.70372799614393</c:v>
                </c:pt>
                <c:pt idx="1425">
                  <c:v>1.7200846819950999</c:v>
                </c:pt>
                <c:pt idx="1426">
                  <c:v>1.75337324579742</c:v>
                </c:pt>
                <c:pt idx="1427">
                  <c:v>1.7367129803922801</c:v>
                </c:pt>
                <c:pt idx="1428">
                  <c:v>1.77029134237025</c:v>
                </c:pt>
                <c:pt idx="1429">
                  <c:v>1.72018863744019</c:v>
                </c:pt>
                <c:pt idx="1430">
                  <c:v>1.7875748159262801</c:v>
                </c:pt>
                <c:pt idx="1431">
                  <c:v>1.7873836639465901</c:v>
                </c:pt>
                <c:pt idx="1432">
                  <c:v>1.8045885614309001</c:v>
                </c:pt>
                <c:pt idx="1433">
                  <c:v>1.7872890180388299</c:v>
                </c:pt>
                <c:pt idx="1434">
                  <c:v>1.80461795974871</c:v>
                </c:pt>
                <c:pt idx="1435">
                  <c:v>1.82193123313853</c:v>
                </c:pt>
                <c:pt idx="1436">
                  <c:v>1.8046003633704499</c:v>
                </c:pt>
                <c:pt idx="1437">
                  <c:v>1.92898173107463</c:v>
                </c:pt>
                <c:pt idx="1438">
                  <c:v>1.8750473131943901</c:v>
                </c:pt>
                <c:pt idx="1439">
                  <c:v>1.8222497593556899</c:v>
                </c:pt>
                <c:pt idx="1440">
                  <c:v>1.89320759424055</c:v>
                </c:pt>
                <c:pt idx="1441">
                  <c:v>1.8050769992278599</c:v>
                </c:pt>
                <c:pt idx="1442">
                  <c:v>1.7878690720411401</c:v>
                </c:pt>
                <c:pt idx="1443">
                  <c:v>1.78791741956924</c:v>
                </c:pt>
                <c:pt idx="1444">
                  <c:v>1.73718403785238</c:v>
                </c:pt>
                <c:pt idx="1445">
                  <c:v>1.77065973980152</c:v>
                </c:pt>
                <c:pt idx="1446">
                  <c:v>1.67116632935093</c:v>
                </c:pt>
                <c:pt idx="1447">
                  <c:v>1.7030147226910299</c:v>
                </c:pt>
                <c:pt idx="1448">
                  <c:v>1.7180871296928899</c:v>
                </c:pt>
                <c:pt idx="1449">
                  <c:v>1.75166707443507</c:v>
                </c:pt>
                <c:pt idx="1450">
                  <c:v>1.8380203267684101</c:v>
                </c:pt>
                <c:pt idx="1451">
                  <c:v>1.8560069779120401</c:v>
                </c:pt>
                <c:pt idx="1452">
                  <c:v>1.8037662861725801</c:v>
                </c:pt>
                <c:pt idx="1453">
                  <c:v>1.8037352640937001</c:v>
                </c:pt>
                <c:pt idx="1454">
                  <c:v>1.78652424715675</c:v>
                </c:pt>
                <c:pt idx="1455">
                  <c:v>1.78652424715675</c:v>
                </c:pt>
                <c:pt idx="1456">
                  <c:v>1.78650920166081</c:v>
                </c:pt>
                <c:pt idx="1457">
                  <c:v>1.71924856741613</c:v>
                </c:pt>
                <c:pt idx="1458">
                  <c:v>1.6381188737305601</c:v>
                </c:pt>
                <c:pt idx="1459">
                  <c:v>1.60667978894359</c:v>
                </c:pt>
                <c:pt idx="1460">
                  <c:v>1.6865878778597501</c:v>
                </c:pt>
                <c:pt idx="1461">
                  <c:v>1.6866761210518499</c:v>
                </c:pt>
                <c:pt idx="1462">
                  <c:v>1.75296571257633</c:v>
                </c:pt>
                <c:pt idx="1463">
                  <c:v>1.7196371164384101</c:v>
                </c:pt>
                <c:pt idx="1464">
                  <c:v>1.7196371164384101</c:v>
                </c:pt>
                <c:pt idx="1465">
                  <c:v>1.6545319210148399</c:v>
                </c:pt>
                <c:pt idx="1466">
                  <c:v>1.6228256329752999</c:v>
                </c:pt>
                <c:pt idx="1467">
                  <c:v>1.6228542387595799</c:v>
                </c:pt>
                <c:pt idx="1468">
                  <c:v>1.6072028425243301</c:v>
                </c:pt>
                <c:pt idx="1469">
                  <c:v>1.6072312683834999</c:v>
                </c:pt>
                <c:pt idx="1470">
                  <c:v>1.56094435842505</c:v>
                </c:pt>
                <c:pt idx="1471">
                  <c:v>1.56081952641189</c:v>
                </c:pt>
                <c:pt idx="1472">
                  <c:v>1.5608748949323199</c:v>
                </c:pt>
                <c:pt idx="1473">
                  <c:v>1.51567988110008</c:v>
                </c:pt>
                <c:pt idx="1474">
                  <c:v>1.50083955478745</c:v>
                </c:pt>
                <c:pt idx="1475">
                  <c:v>1.4860948716692799</c:v>
                </c:pt>
                <c:pt idx="1476">
                  <c:v>1.44274157731765</c:v>
                </c:pt>
                <c:pt idx="1477">
                  <c:v>1.42850164438417</c:v>
                </c:pt>
                <c:pt idx="1478">
                  <c:v>1.4143281259255001</c:v>
                </c:pt>
                <c:pt idx="1479">
                  <c:v>1.40032211364329</c:v>
                </c:pt>
                <c:pt idx="1480">
                  <c:v>1.3863815238100099</c:v>
                </c:pt>
                <c:pt idx="1481">
                  <c:v>1.3589554257259</c:v>
                </c:pt>
                <c:pt idx="1482">
                  <c:v>1.31859143422281</c:v>
                </c:pt>
                <c:pt idx="1483">
                  <c:v>1.31859098992854</c:v>
                </c:pt>
                <c:pt idx="1484">
                  <c:v>1.2793672748737099</c:v>
                </c:pt>
                <c:pt idx="1485">
                  <c:v>1.27947202709051</c:v>
                </c:pt>
                <c:pt idx="1486">
                  <c:v>1.2925339901397701</c:v>
                </c:pt>
                <c:pt idx="1487">
                  <c:v>1.27961229093204</c:v>
                </c:pt>
                <c:pt idx="1488">
                  <c:v>1.24134102252957</c:v>
                </c:pt>
                <c:pt idx="1489">
                  <c:v>1.2287814740206899</c:v>
                </c:pt>
                <c:pt idx="1490">
                  <c:v>1.2287475054908299</c:v>
                </c:pt>
                <c:pt idx="1491">
                  <c:v>1.2925339901397701</c:v>
                </c:pt>
                <c:pt idx="1492">
                  <c:v>1.2038375993191699</c:v>
                </c:pt>
                <c:pt idx="1493">
                  <c:v>1.2665297933861099</c:v>
                </c:pt>
                <c:pt idx="1494">
                  <c:v>1.2922287162095001</c:v>
                </c:pt>
                <c:pt idx="1495">
                  <c:v>1.2664374333686701</c:v>
                </c:pt>
                <c:pt idx="1496">
                  <c:v>1.2406521341530901</c:v>
                </c:pt>
                <c:pt idx="1497">
                  <c:v>1.24076127141972</c:v>
                </c:pt>
                <c:pt idx="1498">
                  <c:v>1.2917301516258</c:v>
                </c:pt>
                <c:pt idx="1499">
                  <c:v>1.21563240957471</c:v>
                </c:pt>
                <c:pt idx="1500">
                  <c:v>1.24055939969942</c:v>
                </c:pt>
                <c:pt idx="1501">
                  <c:v>1.21564389422653</c:v>
                </c:pt>
                <c:pt idx="1502">
                  <c:v>1.2786072466829399</c:v>
                </c:pt>
                <c:pt idx="1503">
                  <c:v>1.3044811387049899</c:v>
                </c:pt>
                <c:pt idx="1504">
                  <c:v>1.2658841070475599</c:v>
                </c:pt>
                <c:pt idx="1505">
                  <c:v>1.3447869122771601</c:v>
                </c:pt>
                <c:pt idx="1506">
                  <c:v>1.4134950932461501</c:v>
                </c:pt>
                <c:pt idx="1507">
                  <c:v>1.4996588451887201</c:v>
                </c:pt>
                <c:pt idx="1508">
                  <c:v>1.5143581592623301</c:v>
                </c:pt>
                <c:pt idx="1509">
                  <c:v>1.49952931755768</c:v>
                </c:pt>
                <c:pt idx="1510">
                  <c:v>1.6054943365988401</c:v>
                </c:pt>
                <c:pt idx="1511">
                  <c:v>1.6368147857743001</c:v>
                </c:pt>
                <c:pt idx="1512">
                  <c:v>1.7012995277081899</c:v>
                </c:pt>
                <c:pt idx="1513">
                  <c:v>1.8722362051846</c:v>
                </c:pt>
                <c:pt idx="1514">
                  <c:v>1.9262733064302899</c:v>
                </c:pt>
                <c:pt idx="1515">
                  <c:v>1.9446258286312099</c:v>
                </c:pt>
                <c:pt idx="1516">
                  <c:v>2.00050189164984</c:v>
                </c:pt>
                <c:pt idx="1517">
                  <c:v>2.0194363896557199</c:v>
                </c:pt>
                <c:pt idx="1518">
                  <c:v>2.00055042558966</c:v>
                </c:pt>
                <c:pt idx="1519">
                  <c:v>2.0384416658470101</c:v>
                </c:pt>
                <c:pt idx="1520">
                  <c:v>2.0576249939642999</c:v>
                </c:pt>
                <c:pt idx="1521">
                  <c:v>2.0574705268758602</c:v>
                </c:pt>
                <c:pt idx="1522">
                  <c:v>2.0574060116994999</c:v>
                </c:pt>
                <c:pt idx="1523">
                  <c:v>2.0572520075785299</c:v>
                </c:pt>
                <c:pt idx="1524">
                  <c:v>2.0379853170566702</c:v>
                </c:pt>
                <c:pt idx="1525">
                  <c:v>1.9812057817748101</c:v>
                </c:pt>
                <c:pt idx="1526">
                  <c:v>1.9814154535323001</c:v>
                </c:pt>
                <c:pt idx="1527">
                  <c:v>1.9813467078024301</c:v>
                </c:pt>
                <c:pt idx="1528">
                  <c:v>2.0572707369301302</c:v>
                </c:pt>
                <c:pt idx="1529">
                  <c:v>1.90771349716176</c:v>
                </c:pt>
                <c:pt idx="1530">
                  <c:v>1.90788129220484</c:v>
                </c:pt>
                <c:pt idx="1531">
                  <c:v>1.9816419411423101</c:v>
                </c:pt>
                <c:pt idx="1532">
                  <c:v>2.0576868847185499</c:v>
                </c:pt>
                <c:pt idx="1533">
                  <c:v>1.9815675661908301</c:v>
                </c:pt>
                <c:pt idx="1534">
                  <c:v>1.9081208211098799</c:v>
                </c:pt>
                <c:pt idx="1535">
                  <c:v>1.76812222256992</c:v>
                </c:pt>
                <c:pt idx="1536">
                  <c:v>1.7852424970013101</c:v>
                </c:pt>
                <c:pt idx="1537">
                  <c:v>1.73460551868414</c:v>
                </c:pt>
                <c:pt idx="1538">
                  <c:v>1.6852785831502599</c:v>
                </c:pt>
                <c:pt idx="1539">
                  <c:v>1.60568939995652</c:v>
                </c:pt>
                <c:pt idx="1540">
                  <c:v>1.5901107080871599</c:v>
                </c:pt>
                <c:pt idx="1541">
                  <c:v>1.5291930609263999</c:v>
                </c:pt>
                <c:pt idx="1542">
                  <c:v>1.4556885081554001</c:v>
                </c:pt>
                <c:pt idx="1543">
                  <c:v>1.3442351252937601</c:v>
                </c:pt>
                <c:pt idx="1544">
                  <c:v>1.23977950310087</c:v>
                </c:pt>
                <c:pt idx="1545">
                  <c:v>1.6189364801135</c:v>
                </c:pt>
                <c:pt idx="1546">
                  <c:v>1.8003452924618699</c:v>
                </c:pt>
                <c:pt idx="1547">
                  <c:v>1.8184031681986199</c:v>
                </c:pt>
                <c:pt idx="1548">
                  <c:v>1.8191272190641601</c:v>
                </c:pt>
                <c:pt idx="1549">
                  <c:v>1.81936797581785</c:v>
                </c:pt>
                <c:pt idx="1550">
                  <c:v>1.80221333681608</c:v>
                </c:pt>
                <c:pt idx="1551">
                  <c:v>1.8023207404219701</c:v>
                </c:pt>
                <c:pt idx="1552">
                  <c:v>1.8195986203577399</c:v>
                </c:pt>
                <c:pt idx="1553">
                  <c:v>1.8021388763948101</c:v>
                </c:pt>
                <c:pt idx="1554">
                  <c:v>1.78453661754295</c:v>
                </c:pt>
                <c:pt idx="1555">
                  <c:v>1.7679567602527</c:v>
                </c:pt>
                <c:pt idx="1556">
                  <c:v>1.7510568963319399</c:v>
                </c:pt>
                <c:pt idx="1557">
                  <c:v>1.75102734079649</c:v>
                </c:pt>
                <c:pt idx="1558">
                  <c:v>1.7342642268943</c:v>
                </c:pt>
                <c:pt idx="1559">
                  <c:v>1.7176995917411</c:v>
                </c:pt>
                <c:pt idx="1560">
                  <c:v>1.7177129297788101</c:v>
                </c:pt>
                <c:pt idx="1561">
                  <c:v>1.7177129297788101</c:v>
                </c:pt>
                <c:pt idx="1562">
                  <c:v>1.6848726691226199</c:v>
                </c:pt>
                <c:pt idx="1563">
                  <c:v>1.6686689967491599</c:v>
                </c:pt>
                <c:pt idx="1564">
                  <c:v>1.6365914317335299</c:v>
                </c:pt>
                <c:pt idx="1565">
                  <c:v>1.62077186882237</c:v>
                </c:pt>
                <c:pt idx="1566">
                  <c:v>1.5895046946056</c:v>
                </c:pt>
                <c:pt idx="1567">
                  <c:v>1.5894233096913899</c:v>
                </c:pt>
                <c:pt idx="1568">
                  <c:v>1.5586698348943699</c:v>
                </c:pt>
                <c:pt idx="1569">
                  <c:v>1.5587111065503501</c:v>
                </c:pt>
                <c:pt idx="1570">
                  <c:v>1.5435439968765099</c:v>
                </c:pt>
                <c:pt idx="1571">
                  <c:v>1.5586844506452799</c:v>
                </c:pt>
                <c:pt idx="1572">
                  <c:v>1.52844907711742</c:v>
                </c:pt>
                <c:pt idx="1573">
                  <c:v>1.4840207724333501</c:v>
                </c:pt>
                <c:pt idx="1574">
                  <c:v>1.44179690421568</c:v>
                </c:pt>
                <c:pt idx="1575">
                  <c:v>1.4277191625483601</c:v>
                </c:pt>
                <c:pt idx="1576">
                  <c:v>1.39950278775048</c:v>
                </c:pt>
                <c:pt idx="1577">
                  <c:v>1.3712443847089499</c:v>
                </c:pt>
                <c:pt idx="1578">
                  <c:v>1.3574724288798099</c:v>
                </c:pt>
                <c:pt idx="1579">
                  <c:v>1.33069962585458</c:v>
                </c:pt>
                <c:pt idx="1580">
                  <c:v>1.32991802278649</c:v>
                </c:pt>
                <c:pt idx="1581">
                  <c:v>1.2903007707126199</c:v>
                </c:pt>
                <c:pt idx="1582">
                  <c:v>1.2389291731507801</c:v>
                </c:pt>
                <c:pt idx="1583">
                  <c:v>1.2519573487012201</c:v>
                </c:pt>
                <c:pt idx="1584">
                  <c:v>1.20215751307079</c:v>
                </c:pt>
                <c:pt idx="1585">
                  <c:v>1.3570334737196501</c:v>
                </c:pt>
                <c:pt idx="1586">
                  <c:v>1.31700517411767</c:v>
                </c:pt>
                <c:pt idx="1587">
                  <c:v>1.34410998265144</c:v>
                </c:pt>
                <c:pt idx="1588">
                  <c:v>1.3171447092139701</c:v>
                </c:pt>
                <c:pt idx="1589">
                  <c:v>1.27826315468763</c:v>
                </c:pt>
                <c:pt idx="1590">
                  <c:v>1.2399357742611501</c:v>
                </c:pt>
                <c:pt idx="1591">
                  <c:v>1.29097657905286</c:v>
                </c:pt>
                <c:pt idx="1592">
                  <c:v>1.37069910745926</c:v>
                </c:pt>
                <c:pt idx="1593">
                  <c:v>1.4835042363483499</c:v>
                </c:pt>
                <c:pt idx="1594">
                  <c:v>1.5128882470166001</c:v>
                </c:pt>
                <c:pt idx="1595">
                  <c:v>1.48325157713621</c:v>
                </c:pt>
                <c:pt idx="1596">
                  <c:v>1.5272149103997501</c:v>
                </c:pt>
                <c:pt idx="1597">
                  <c:v>1.45428782764695</c:v>
                </c:pt>
                <c:pt idx="1598">
                  <c:v>1.32975055881061</c:v>
                </c:pt>
                <c:pt idx="1599">
                  <c:v>1.3977542756694199</c:v>
                </c:pt>
                <c:pt idx="1600">
                  <c:v>1.30326620481373</c:v>
                </c:pt>
                <c:pt idx="1601">
                  <c:v>1.2517392516117201</c:v>
                </c:pt>
                <c:pt idx="1602">
                  <c:v>1.21416838193742</c:v>
                </c:pt>
                <c:pt idx="1603">
                  <c:v>1.15330924929659</c:v>
                </c:pt>
                <c:pt idx="1604">
                  <c:v>1.11848073968485</c:v>
                </c:pt>
                <c:pt idx="1605">
                  <c:v>1.1418609956932599</c:v>
                </c:pt>
                <c:pt idx="1606">
                  <c:v>1.1656342016121</c:v>
                </c:pt>
                <c:pt idx="1607">
                  <c:v>1.21432011840878</c:v>
                </c:pt>
                <c:pt idx="1608">
                  <c:v>1.2644983667949801</c:v>
                </c:pt>
                <c:pt idx="1609">
                  <c:v>1.290145147669</c:v>
                </c:pt>
                <c:pt idx="1610">
                  <c:v>1.26434352930753</c:v>
                </c:pt>
                <c:pt idx="1611">
                  <c:v>1.27715794524683</c:v>
                </c:pt>
                <c:pt idx="1612">
                  <c:v>1.2643406482249899</c:v>
                </c:pt>
                <c:pt idx="1613">
                  <c:v>1.3566174010326</c:v>
                </c:pt>
                <c:pt idx="1614">
                  <c:v>1.30311504448711</c:v>
                </c:pt>
                <c:pt idx="1615">
                  <c:v>1.23902271363623</c:v>
                </c:pt>
                <c:pt idx="1616">
                  <c:v>1.2644402109177799</c:v>
                </c:pt>
                <c:pt idx="1617">
                  <c:v>1.3166474818967</c:v>
                </c:pt>
                <c:pt idx="1618">
                  <c:v>1.29039103763976</c:v>
                </c:pt>
                <c:pt idx="1619">
                  <c:v>1.20159957561745</c:v>
                </c:pt>
                <c:pt idx="1620">
                  <c:v>1.201744866331</c:v>
                </c:pt>
                <c:pt idx="1621">
                  <c:v>1.2774351235004</c:v>
                </c:pt>
                <c:pt idx="1622">
                  <c:v>1.31616314599148</c:v>
                </c:pt>
                <c:pt idx="1623">
                  <c:v>1.3704236516592001</c:v>
                </c:pt>
                <c:pt idx="1624">
                  <c:v>1.4120338182996599</c:v>
                </c:pt>
                <c:pt idx="1625">
                  <c:v>1.3703224491913399</c:v>
                </c:pt>
                <c:pt idx="1626">
                  <c:v>1.29039772941829</c:v>
                </c:pt>
                <c:pt idx="1627">
                  <c:v>1.23927014912942</c:v>
                </c:pt>
                <c:pt idx="1628">
                  <c:v>1.26470165635107</c:v>
                </c:pt>
                <c:pt idx="1629">
                  <c:v>1.16519539516725</c:v>
                </c:pt>
                <c:pt idx="1630">
                  <c:v>1.18984742016024</c:v>
                </c:pt>
                <c:pt idx="1631">
                  <c:v>1.11853872262684</c:v>
                </c:pt>
                <c:pt idx="1632">
                  <c:v>1.08425679520222</c:v>
                </c:pt>
                <c:pt idx="1633">
                  <c:v>1.21457420304109</c:v>
                </c:pt>
                <c:pt idx="1634">
                  <c:v>1.11868426902541</c:v>
                </c:pt>
                <c:pt idx="1635">
                  <c:v>1.1659598902266</c:v>
                </c:pt>
                <c:pt idx="1636">
                  <c:v>1.20245071026381</c:v>
                </c:pt>
                <c:pt idx="1637">
                  <c:v>1.2273019476620299</c:v>
                </c:pt>
                <c:pt idx="1638">
                  <c:v>1.27806594590928</c:v>
                </c:pt>
                <c:pt idx="1639">
                  <c:v>1.27782274913095</c:v>
                </c:pt>
                <c:pt idx="1640">
                  <c:v>1.3434965664887399</c:v>
                </c:pt>
                <c:pt idx="1641">
                  <c:v>1.25185554597344</c:v>
                </c:pt>
                <c:pt idx="1642">
                  <c:v>1.31667917505084</c:v>
                </c:pt>
                <c:pt idx="1643">
                  <c:v>1.34395714071935</c:v>
                </c:pt>
                <c:pt idx="1644">
                  <c:v>1.44144662859733</c:v>
                </c:pt>
                <c:pt idx="1645">
                  <c:v>1.5155575670226999</c:v>
                </c:pt>
                <c:pt idx="1646">
                  <c:v>1.48607926197447</c:v>
                </c:pt>
                <c:pt idx="1647">
                  <c:v>1.67232223903099</c:v>
                </c:pt>
                <c:pt idx="1648">
                  <c:v>1.6729705319938999</c:v>
                </c:pt>
                <c:pt idx="1649">
                  <c:v>1.68982462128094</c:v>
                </c:pt>
                <c:pt idx="1650">
                  <c:v>1.7062311589185899</c:v>
                </c:pt>
                <c:pt idx="1651">
                  <c:v>1.70617429808897</c:v>
                </c:pt>
                <c:pt idx="1652">
                  <c:v>1.6730867833821299</c:v>
                </c:pt>
                <c:pt idx="1653">
                  <c:v>1.6880323343129999</c:v>
                </c:pt>
                <c:pt idx="1654">
                  <c:v>1.6876614972230799</c:v>
                </c:pt>
                <c:pt idx="1655">
                  <c:v>1.67157816698402</c:v>
                </c:pt>
                <c:pt idx="1656">
                  <c:v>1.65549836641427</c:v>
                </c:pt>
                <c:pt idx="1657">
                  <c:v>1.6715642108309601</c:v>
                </c:pt>
                <c:pt idx="1658">
                  <c:v>1.6392381028362</c:v>
                </c:pt>
                <c:pt idx="1659">
                  <c:v>1.6395077882043001</c:v>
                </c:pt>
                <c:pt idx="1660">
                  <c:v>1.6079614073905699</c:v>
                </c:pt>
                <c:pt idx="1661">
                  <c:v>1.62350962745504</c:v>
                </c:pt>
                <c:pt idx="1662">
                  <c:v>1.5921841317047001</c:v>
                </c:pt>
                <c:pt idx="1663">
                  <c:v>1.5768366684438</c:v>
                </c:pt>
                <c:pt idx="1664">
                  <c:v>1.57685014730058</c:v>
                </c:pt>
                <c:pt idx="1665">
                  <c:v>1.5769186831872199</c:v>
                </c:pt>
                <c:pt idx="1666">
                  <c:v>1.5616156858144801</c:v>
                </c:pt>
                <c:pt idx="1667">
                  <c:v>1.5463978179905</c:v>
                </c:pt>
                <c:pt idx="1668">
                  <c:v>1.51635025911498</c:v>
                </c:pt>
                <c:pt idx="1669">
                  <c:v>1.5162055324080199</c:v>
                </c:pt>
                <c:pt idx="1670">
                  <c:v>1.4866265103306799</c:v>
                </c:pt>
                <c:pt idx="1671">
                  <c:v>1.44323499121639</c:v>
                </c:pt>
                <c:pt idx="1672">
                  <c:v>1.41479125056023</c:v>
                </c:pt>
                <c:pt idx="1673">
                  <c:v>1.42880402097293</c:v>
                </c:pt>
                <c:pt idx="1674">
                  <c:v>1.4145690888628599</c:v>
                </c:pt>
                <c:pt idx="1675">
                  <c:v>1.4144215690241799</c:v>
                </c:pt>
                <c:pt idx="1676">
                  <c:v>1.42815113966166</c:v>
                </c:pt>
                <c:pt idx="1677">
                  <c:v>1.4418840899262999</c:v>
                </c:pt>
                <c:pt idx="1678">
                  <c:v>1.39941839249075</c:v>
                </c:pt>
                <c:pt idx="1679">
                  <c:v>1.37167254551896</c:v>
                </c:pt>
                <c:pt idx="1680">
                  <c:v>1.33119490221065</c:v>
                </c:pt>
                <c:pt idx="1681">
                  <c:v>1.2658992246176499</c:v>
                </c:pt>
                <c:pt idx="1682">
                  <c:v>1.25315969816969</c:v>
                </c:pt>
                <c:pt idx="1683">
                  <c:v>1.2531935913471199</c:v>
                </c:pt>
                <c:pt idx="1684">
                  <c:v>1.25315969816969</c:v>
                </c:pt>
                <c:pt idx="1685">
                  <c:v>1.2659114291132401</c:v>
                </c:pt>
                <c:pt idx="1686">
                  <c:v>1.24052467431805</c:v>
                </c:pt>
                <c:pt idx="1687">
                  <c:v>1.3050536051141</c:v>
                </c:pt>
                <c:pt idx="1688">
                  <c:v>1.34477473617254</c:v>
                </c:pt>
                <c:pt idx="1689">
                  <c:v>1.38556005612592</c:v>
                </c:pt>
                <c:pt idx="1690">
                  <c:v>1.3855836441540399</c:v>
                </c:pt>
                <c:pt idx="1691">
                  <c:v>1.37199009793652</c:v>
                </c:pt>
                <c:pt idx="1692">
                  <c:v>1.41358374521969</c:v>
                </c:pt>
                <c:pt idx="1693">
                  <c:v>1.4136934450560701</c:v>
                </c:pt>
                <c:pt idx="1694">
                  <c:v>1.4562583484031799</c:v>
                </c:pt>
                <c:pt idx="1695">
                  <c:v>1.4562668540214401</c:v>
                </c:pt>
                <c:pt idx="1696">
                  <c:v>1.52949101049299</c:v>
                </c:pt>
                <c:pt idx="1697">
                  <c:v>1.5444095383509899</c:v>
                </c:pt>
                <c:pt idx="1698">
                  <c:v>1.4997285905556099</c:v>
                </c:pt>
                <c:pt idx="1699">
                  <c:v>1.5747789841183799</c:v>
                </c:pt>
                <c:pt idx="1700">
                  <c:v>1.52926094001038</c:v>
                </c:pt>
                <c:pt idx="1701">
                  <c:v>1.54425165604853</c:v>
                </c:pt>
                <c:pt idx="1702">
                  <c:v>1.57460736700667</c:v>
                </c:pt>
                <c:pt idx="1703">
                  <c:v>1.4994593090753401</c:v>
                </c:pt>
                <c:pt idx="1704">
                  <c:v>1.4993227336146999</c:v>
                </c:pt>
                <c:pt idx="1705">
                  <c:v>1.4845548736019201</c:v>
                </c:pt>
                <c:pt idx="1706">
                  <c:v>1.5742393278685101</c:v>
                </c:pt>
                <c:pt idx="1707">
                  <c:v>1.8362804384878599</c:v>
                </c:pt>
                <c:pt idx="1708">
                  <c:v>1.8363062600504401</c:v>
                </c:pt>
                <c:pt idx="1709">
                  <c:v>1.8017572602335199</c:v>
                </c:pt>
                <c:pt idx="1710">
                  <c:v>1.8192229160496101</c:v>
                </c:pt>
                <c:pt idx="1711">
                  <c:v>1.9261782698389101</c:v>
                </c:pt>
                <c:pt idx="1712">
                  <c:v>1.9081109769755999</c:v>
                </c:pt>
                <c:pt idx="1713">
                  <c:v>1.8901212095622599</c:v>
                </c:pt>
                <c:pt idx="1714">
                  <c:v>1.87234894561224</c:v>
                </c:pt>
                <c:pt idx="1715">
                  <c:v>1.90829270118631</c:v>
                </c:pt>
                <c:pt idx="1716">
                  <c:v>1.9449258124055699</c:v>
                </c:pt>
                <c:pt idx="1717">
                  <c:v>1.92647755392739</c:v>
                </c:pt>
                <c:pt idx="1718">
                  <c:v>2.00066884047664</c:v>
                </c:pt>
                <c:pt idx="1719">
                  <c:v>1.9632087542802901</c:v>
                </c:pt>
                <c:pt idx="1720">
                  <c:v>1.96320478294348</c:v>
                </c:pt>
                <c:pt idx="1721">
                  <c:v>1.92628569736272</c:v>
                </c:pt>
                <c:pt idx="1722">
                  <c:v>1.90817813379287</c:v>
                </c:pt>
                <c:pt idx="1723">
                  <c:v>1.8902495252168201</c:v>
                </c:pt>
                <c:pt idx="1724">
                  <c:v>1.9264423318425099</c:v>
                </c:pt>
                <c:pt idx="1725">
                  <c:v>1.9083024594690901</c:v>
                </c:pt>
                <c:pt idx="1726">
                  <c:v>1.83719001544285</c:v>
                </c:pt>
                <c:pt idx="1727">
                  <c:v>1.81976489911661</c:v>
                </c:pt>
                <c:pt idx="1728">
                  <c:v>1.7854740579555699</c:v>
                </c:pt>
                <c:pt idx="1729">
                  <c:v>1.7855199962691899</c:v>
                </c:pt>
                <c:pt idx="1730">
                  <c:v>1.7856549960008701</c:v>
                </c:pt>
                <c:pt idx="1731">
                  <c:v>1.7518485382983899</c:v>
                </c:pt>
                <c:pt idx="1732">
                  <c:v>1.7351660670097</c:v>
                </c:pt>
                <c:pt idx="1733">
                  <c:v>1.7352691634725299</c:v>
                </c:pt>
                <c:pt idx="1734">
                  <c:v>1.73534100327201</c:v>
                </c:pt>
                <c:pt idx="1735">
                  <c:v>1.7354579386461899</c:v>
                </c:pt>
                <c:pt idx="1736">
                  <c:v>1.7355164996638801</c:v>
                </c:pt>
                <c:pt idx="1737">
                  <c:v>1.7354443052838699</c:v>
                </c:pt>
                <c:pt idx="1738">
                  <c:v>1.6858244302710499</c:v>
                </c:pt>
                <c:pt idx="1739">
                  <c:v>1.6532987250583699</c:v>
                </c:pt>
                <c:pt idx="1740">
                  <c:v>1.6370670421084601</c:v>
                </c:pt>
                <c:pt idx="1741">
                  <c:v>1.5897946062591</c:v>
                </c:pt>
                <c:pt idx="1742">
                  <c:v>1.70096768997885</c:v>
                </c:pt>
                <c:pt idx="1743">
                  <c:v>1.7024188319968101</c:v>
                </c:pt>
                <c:pt idx="1744">
                  <c:v>1.6549373766401601</c:v>
                </c:pt>
                <c:pt idx="1745">
                  <c:v>1.6560513261938099</c:v>
                </c:pt>
                <c:pt idx="1746">
                  <c:v>1.64060158985553</c:v>
                </c:pt>
                <c:pt idx="1747">
                  <c:v>1.6409909673398</c:v>
                </c:pt>
                <c:pt idx="1748">
                  <c:v>1.64121695962819</c:v>
                </c:pt>
                <c:pt idx="1749">
                  <c:v>1.64135379606079</c:v>
                </c:pt>
                <c:pt idx="1750">
                  <c:v>1.6413202895817001</c:v>
                </c:pt>
                <c:pt idx="1751">
                  <c:v>1.60945104430587</c:v>
                </c:pt>
                <c:pt idx="1752">
                  <c:v>1.60915522746841</c:v>
                </c:pt>
                <c:pt idx="1753">
                  <c:v>1.59366332186784</c:v>
                </c:pt>
                <c:pt idx="1754">
                  <c:v>1.5938218851125401</c:v>
                </c:pt>
                <c:pt idx="1755">
                  <c:v>1.59375054710102</c:v>
                </c:pt>
                <c:pt idx="1756">
                  <c:v>1.59375054710102</c:v>
                </c:pt>
                <c:pt idx="1757">
                  <c:v>1.5783532912990701</c:v>
                </c:pt>
                <c:pt idx="1758">
                  <c:v>1.56305345394366</c:v>
                </c:pt>
                <c:pt idx="1759">
                  <c:v>1.5477114110513199</c:v>
                </c:pt>
                <c:pt idx="1760">
                  <c:v>1.51766652339937</c:v>
                </c:pt>
                <c:pt idx="1761">
                  <c:v>1.5027411186925099</c:v>
                </c:pt>
                <c:pt idx="1762">
                  <c:v>1.5027386216523599</c:v>
                </c:pt>
                <c:pt idx="1763">
                  <c:v>1.48800162936672</c:v>
                </c:pt>
                <c:pt idx="1764">
                  <c:v>1.4589368875312401</c:v>
                </c:pt>
                <c:pt idx="1765">
                  <c:v>1.4445506741321199</c:v>
                </c:pt>
                <c:pt idx="1766">
                  <c:v>1.43033361794654</c:v>
                </c:pt>
                <c:pt idx="1767">
                  <c:v>1.41619505689017</c:v>
                </c:pt>
                <c:pt idx="1768">
                  <c:v>1.4161546804564999</c:v>
                </c:pt>
                <c:pt idx="1769">
                  <c:v>1.4161164732407101</c:v>
                </c:pt>
                <c:pt idx="1770">
                  <c:v>1.37447390567293</c:v>
                </c:pt>
                <c:pt idx="1771">
                  <c:v>1.36079519788207</c:v>
                </c:pt>
                <c:pt idx="1772">
                  <c:v>1.36071931570383</c:v>
                </c:pt>
                <c:pt idx="1773">
                  <c:v>1.36068049609148</c:v>
                </c:pt>
                <c:pt idx="1774">
                  <c:v>1.36056620862092</c:v>
                </c:pt>
                <c:pt idx="1775">
                  <c:v>1.33340021341972</c:v>
                </c:pt>
                <c:pt idx="1776">
                  <c:v>1.36000180581008</c:v>
                </c:pt>
                <c:pt idx="1777">
                  <c:v>1.3596057604184399</c:v>
                </c:pt>
                <c:pt idx="1778">
                  <c:v>1.3459774014936601</c:v>
                </c:pt>
                <c:pt idx="1779">
                  <c:v>1.3060256774177801</c:v>
                </c:pt>
                <c:pt idx="1780">
                  <c:v>1.3060497436164</c:v>
                </c:pt>
                <c:pt idx="1781">
                  <c:v>1.26723657692227</c:v>
                </c:pt>
                <c:pt idx="1782">
                  <c:v>1.2544067916118999</c:v>
                </c:pt>
                <c:pt idx="1783">
                  <c:v>1.2670858000018801</c:v>
                </c:pt>
                <c:pt idx="1784">
                  <c:v>1.2544181831358601</c:v>
                </c:pt>
                <c:pt idx="1785">
                  <c:v>1.2543609557359701</c:v>
                </c:pt>
                <c:pt idx="1786">
                  <c:v>1.3324974280281401</c:v>
                </c:pt>
                <c:pt idx="1787">
                  <c:v>1.33244982212957</c:v>
                </c:pt>
                <c:pt idx="1788">
                  <c:v>1.4857745541646099</c:v>
                </c:pt>
                <c:pt idx="1789">
                  <c:v>1.56027878529721</c:v>
                </c:pt>
                <c:pt idx="1790">
                  <c:v>1.56036092958173</c:v>
                </c:pt>
                <c:pt idx="1791">
                  <c:v>1.5755328695922</c:v>
                </c:pt>
                <c:pt idx="1792">
                  <c:v>1.5752878054437001</c:v>
                </c:pt>
                <c:pt idx="1793">
                  <c:v>1.59074859269976</c:v>
                </c:pt>
                <c:pt idx="1794">
                  <c:v>1.6061332120013601</c:v>
                </c:pt>
                <c:pt idx="1795">
                  <c:v>1.62173759656502</c:v>
                </c:pt>
                <c:pt idx="1796">
                  <c:v>1.6060654270605099</c:v>
                </c:pt>
                <c:pt idx="1797">
                  <c:v>1.6533345035876099</c:v>
                </c:pt>
                <c:pt idx="1798">
                  <c:v>1.62157640648884</c:v>
                </c:pt>
                <c:pt idx="1799">
                  <c:v>1.6531392972818499</c:v>
                </c:pt>
                <c:pt idx="1800">
                  <c:v>1.62149402753313</c:v>
                </c:pt>
                <c:pt idx="1801">
                  <c:v>1.60605458745005</c:v>
                </c:pt>
                <c:pt idx="1802">
                  <c:v>1.63728171005848</c:v>
                </c:pt>
                <c:pt idx="1803">
                  <c:v>1.9088250511667</c:v>
                </c:pt>
                <c:pt idx="1804">
                  <c:v>1.9827872860125699</c:v>
                </c:pt>
                <c:pt idx="1805">
                  <c:v>1.9832645971290299</c:v>
                </c:pt>
                <c:pt idx="1806">
                  <c:v>2.0211556081122302</c:v>
                </c:pt>
                <c:pt idx="1807">
                  <c:v>2.0024271803806202</c:v>
                </c:pt>
                <c:pt idx="1808">
                  <c:v>1.9652071801325699</c:v>
                </c:pt>
                <c:pt idx="1809">
                  <c:v>2.0025794436778201</c:v>
                </c:pt>
                <c:pt idx="1810">
                  <c:v>2.0216872036076001</c:v>
                </c:pt>
                <c:pt idx="1811">
                  <c:v>2.0602424519216198</c:v>
                </c:pt>
                <c:pt idx="1812">
                  <c:v>2.0994059703827701</c:v>
                </c:pt>
                <c:pt idx="1813">
                  <c:v>2.09951392677121</c:v>
                </c:pt>
                <c:pt idx="1814">
                  <c:v>2.0996576672434601</c:v>
                </c:pt>
                <c:pt idx="1815">
                  <c:v>2.0800999908371698</c:v>
                </c:pt>
                <c:pt idx="1816">
                  <c:v>2.00331826279157</c:v>
                </c:pt>
                <c:pt idx="1817">
                  <c:v>1.9657995543215101</c:v>
                </c:pt>
                <c:pt idx="1818">
                  <c:v>1.9472532786296499</c:v>
                </c:pt>
                <c:pt idx="1819">
                  <c:v>1.94718595779512</c:v>
                </c:pt>
                <c:pt idx="1820">
                  <c:v>1.92877678738463</c:v>
                </c:pt>
                <c:pt idx="1821">
                  <c:v>1.94703494959623</c:v>
                </c:pt>
                <c:pt idx="1822">
                  <c:v>1.9653587685973599</c:v>
                </c:pt>
                <c:pt idx="1823">
                  <c:v>1.96529121390869</c:v>
                </c:pt>
                <c:pt idx="1824">
                  <c:v>1.9838841015592601</c:v>
                </c:pt>
                <c:pt idx="1825">
                  <c:v>1.98386715082986</c:v>
                </c:pt>
                <c:pt idx="1826">
                  <c:v>1.9285106590927501</c:v>
                </c:pt>
                <c:pt idx="1827">
                  <c:v>1.8745197616582501</c:v>
                </c:pt>
                <c:pt idx="1828">
                  <c:v>1.83914201186875</c:v>
                </c:pt>
                <c:pt idx="1829">
                  <c:v>1.85675767553688</c:v>
                </c:pt>
                <c:pt idx="1830">
                  <c:v>1.8217340850908199</c:v>
                </c:pt>
                <c:pt idx="1831">
                  <c:v>1.7872977961893699</c:v>
                </c:pt>
                <c:pt idx="1832">
                  <c:v>1.7702991761517799</c:v>
                </c:pt>
                <c:pt idx="1833">
                  <c:v>1.7534399488303301</c:v>
                </c:pt>
                <c:pt idx="1834">
                  <c:v>1.75351644958547</c:v>
                </c:pt>
                <c:pt idx="1835">
                  <c:v>1.72014913653094</c:v>
                </c:pt>
                <c:pt idx="1836">
                  <c:v>1.7201639110189899</c:v>
                </c:pt>
                <c:pt idx="1837">
                  <c:v>1.6872078969434701</c:v>
                </c:pt>
                <c:pt idx="1838">
                  <c:v>1.6708968275969101</c:v>
                </c:pt>
                <c:pt idx="1839">
                  <c:v>1.6545318722579601</c:v>
                </c:pt>
                <c:pt idx="1840">
                  <c:v>1.6381208517874499</c:v>
                </c:pt>
                <c:pt idx="1841">
                  <c:v>1.65297256049481</c:v>
                </c:pt>
                <c:pt idx="1842">
                  <c:v>1.55992933653885</c:v>
                </c:pt>
                <c:pt idx="1843">
                  <c:v>1.5168757079516699</c:v>
                </c:pt>
                <c:pt idx="1844">
                  <c:v>1.5033698398252699</c:v>
                </c:pt>
                <c:pt idx="1845">
                  <c:v>1.5040936001757099</c:v>
                </c:pt>
                <c:pt idx="1846">
                  <c:v>1.4898122314443101</c:v>
                </c:pt>
                <c:pt idx="1847">
                  <c:v>1.49009199512702</c:v>
                </c:pt>
                <c:pt idx="1848">
                  <c:v>1.4902976731058999</c:v>
                </c:pt>
                <c:pt idx="1849">
                  <c:v>1.49045276925114</c:v>
                </c:pt>
                <c:pt idx="1850">
                  <c:v>1.4756709104324199</c:v>
                </c:pt>
                <c:pt idx="1851">
                  <c:v>1.47521791119157</c:v>
                </c:pt>
                <c:pt idx="1852">
                  <c:v>1.4747604613629</c:v>
                </c:pt>
                <c:pt idx="1853">
                  <c:v>1.4462929893660399</c:v>
                </c:pt>
                <c:pt idx="1854">
                  <c:v>1.4465183368410199</c:v>
                </c:pt>
                <c:pt idx="1855">
                  <c:v>1.4321903607931801</c:v>
                </c:pt>
                <c:pt idx="1856">
                  <c:v>1.43220168053861</c:v>
                </c:pt>
                <c:pt idx="1857">
                  <c:v>1.41806276492298</c:v>
                </c:pt>
                <c:pt idx="1858">
                  <c:v>1.39011221064121</c:v>
                </c:pt>
                <c:pt idx="1859">
                  <c:v>1.3894840093665599</c:v>
                </c:pt>
                <c:pt idx="1860">
                  <c:v>1.3887924304257599</c:v>
                </c:pt>
                <c:pt idx="1861">
                  <c:v>1.36250805417042</c:v>
                </c:pt>
                <c:pt idx="1862">
                  <c:v>1.3489116116200499</c:v>
                </c:pt>
                <c:pt idx="1863">
                  <c:v>1.33546394112717</c:v>
                </c:pt>
                <c:pt idx="1864">
                  <c:v>1.3233462883631599</c:v>
                </c:pt>
                <c:pt idx="1865">
                  <c:v>1.30931371779559</c:v>
                </c:pt>
                <c:pt idx="1866">
                  <c:v>1.29643104475701</c:v>
                </c:pt>
                <c:pt idx="1867">
                  <c:v>1.29655244286319</c:v>
                </c:pt>
                <c:pt idx="1868">
                  <c:v>1.2961039694623799</c:v>
                </c:pt>
                <c:pt idx="1869">
                  <c:v>1.27051232411665</c:v>
                </c:pt>
                <c:pt idx="1870">
                  <c:v>1.2447971990184701</c:v>
                </c:pt>
                <c:pt idx="1871">
                  <c:v>1.2575373384267601</c:v>
                </c:pt>
                <c:pt idx="1872">
                  <c:v>1.24477458696275</c:v>
                </c:pt>
                <c:pt idx="1873">
                  <c:v>1.2322399218423301</c:v>
                </c:pt>
                <c:pt idx="1874">
                  <c:v>1.29565207885797</c:v>
                </c:pt>
                <c:pt idx="1875">
                  <c:v>1.32176628554701</c:v>
                </c:pt>
                <c:pt idx="1876">
                  <c:v>1.2566084813721199</c:v>
                </c:pt>
                <c:pt idx="1877">
                  <c:v>1.24381342076507</c:v>
                </c:pt>
                <c:pt idx="1878">
                  <c:v>1.2182682823311799</c:v>
                </c:pt>
                <c:pt idx="1879">
                  <c:v>1.21812040532321</c:v>
                </c:pt>
                <c:pt idx="1880">
                  <c:v>1.24383297434207</c:v>
                </c:pt>
                <c:pt idx="1881">
                  <c:v>1.24355849804032</c:v>
                </c:pt>
                <c:pt idx="1882">
                  <c:v>1.21859154724851</c:v>
                </c:pt>
                <c:pt idx="1883">
                  <c:v>1.1579773853781901</c:v>
                </c:pt>
                <c:pt idx="1884">
                  <c:v>1.1344485721542401</c:v>
                </c:pt>
                <c:pt idx="1885">
                  <c:v>1.1109673140563601</c:v>
                </c:pt>
                <c:pt idx="1886">
                  <c:v>1.0544263446406399</c:v>
                </c:pt>
                <c:pt idx="1887">
                  <c:v>1.3608651832976799</c:v>
                </c:pt>
                <c:pt idx="1888">
                  <c:v>1.4588580832657501</c:v>
                </c:pt>
                <c:pt idx="1889">
                  <c:v>1.48780498108721</c:v>
                </c:pt>
                <c:pt idx="1890">
                  <c:v>1.4874412020593899</c:v>
                </c:pt>
                <c:pt idx="1891">
                  <c:v>1.5017066375947401</c:v>
                </c:pt>
                <c:pt idx="1892">
                  <c:v>1.5319063970784399</c:v>
                </c:pt>
                <c:pt idx="1893">
                  <c:v>1.53109807667381</c:v>
                </c:pt>
                <c:pt idx="1894">
                  <c:v>1.5769555052181401</c:v>
                </c:pt>
                <c:pt idx="1895">
                  <c:v>1.59202867671117</c:v>
                </c:pt>
                <c:pt idx="1896">
                  <c:v>1.56098758016552</c:v>
                </c:pt>
                <c:pt idx="1897">
                  <c:v>1.5161492437838999</c:v>
                </c:pt>
                <c:pt idx="1898">
                  <c:v>1.53124301765643</c:v>
                </c:pt>
                <c:pt idx="1899">
                  <c:v>1.47226960590328</c:v>
                </c:pt>
                <c:pt idx="1900">
                  <c:v>1.42915721180966</c:v>
                </c:pt>
                <c:pt idx="1901">
                  <c:v>1.6387592101638999</c:v>
                </c:pt>
                <c:pt idx="1902">
                  <c:v>1.8746183774568901</c:v>
                </c:pt>
                <c:pt idx="1903">
                  <c:v>1.91044459835447</c:v>
                </c:pt>
                <c:pt idx="1904">
                  <c:v>1.94726652077683</c:v>
                </c:pt>
                <c:pt idx="1905">
                  <c:v>1.9485082594171499</c:v>
                </c:pt>
                <c:pt idx="1906">
                  <c:v>1.98553609755484</c:v>
                </c:pt>
                <c:pt idx="1907">
                  <c:v>2.0046861079537801</c:v>
                </c:pt>
                <c:pt idx="1908">
                  <c:v>2.00518869331512</c:v>
                </c:pt>
                <c:pt idx="1909">
                  <c:v>2.0423217139597298</c:v>
                </c:pt>
                <c:pt idx="1910">
                  <c:v>2.0246657850679801</c:v>
                </c:pt>
                <c:pt idx="1911">
                  <c:v>2.0049400253141401</c:v>
                </c:pt>
                <c:pt idx="1912">
                  <c:v>2.0045425288086398</c:v>
                </c:pt>
                <c:pt idx="1913">
                  <c:v>1.94981027836436</c:v>
                </c:pt>
                <c:pt idx="1914">
                  <c:v>1.96764173024525</c:v>
                </c:pt>
                <c:pt idx="1915">
                  <c:v>1.94882176778248</c:v>
                </c:pt>
                <c:pt idx="1916">
                  <c:v>1.9301751784452299</c:v>
                </c:pt>
                <c:pt idx="1917">
                  <c:v>1.93109135349317</c:v>
                </c:pt>
                <c:pt idx="1918">
                  <c:v>1.91177743767954</c:v>
                </c:pt>
                <c:pt idx="1919">
                  <c:v>1.91151588609687</c:v>
                </c:pt>
                <c:pt idx="1920">
                  <c:v>1.91217476093135</c:v>
                </c:pt>
                <c:pt idx="1921">
                  <c:v>1.93086652263263</c:v>
                </c:pt>
                <c:pt idx="1922">
                  <c:v>1.9670932423829599</c:v>
                </c:pt>
                <c:pt idx="1923">
                  <c:v>1.94911309927678</c:v>
                </c:pt>
                <c:pt idx="1924">
                  <c:v>1.91209417719388</c:v>
                </c:pt>
                <c:pt idx="1925">
                  <c:v>1.8766088433389501</c:v>
                </c:pt>
                <c:pt idx="1926">
                  <c:v>1.84113390965962</c:v>
                </c:pt>
                <c:pt idx="1927">
                  <c:v>1.7890855880725101</c:v>
                </c:pt>
                <c:pt idx="1928">
                  <c:v>1.7207920953078699</c:v>
                </c:pt>
                <c:pt idx="1929">
                  <c:v>1.72177157831973</c:v>
                </c:pt>
                <c:pt idx="1930">
                  <c:v>1.6893948861724499</c:v>
                </c:pt>
                <c:pt idx="1931">
                  <c:v>1.6560790474698499</c:v>
                </c:pt>
                <c:pt idx="1932">
                  <c:v>1.6570480264904499</c:v>
                </c:pt>
                <c:pt idx="1933">
                  <c:v>1.65721769710453</c:v>
                </c:pt>
                <c:pt idx="1934">
                  <c:v>1.6412976930223599</c:v>
                </c:pt>
                <c:pt idx="1935">
                  <c:v>1.64149069778315</c:v>
                </c:pt>
                <c:pt idx="1936">
                  <c:v>1.60913294832228</c:v>
                </c:pt>
                <c:pt idx="1937">
                  <c:v>1.5632106150357701</c:v>
                </c:pt>
                <c:pt idx="1938">
                  <c:v>1.5161408129378999</c:v>
                </c:pt>
                <c:pt idx="1939">
                  <c:v>1.53068439897596</c:v>
                </c:pt>
                <c:pt idx="1940">
                  <c:v>1.5600775921872401</c:v>
                </c:pt>
                <c:pt idx="1941">
                  <c:v>1.56113588753879</c:v>
                </c:pt>
                <c:pt idx="1942">
                  <c:v>1.5477688965021399</c:v>
                </c:pt>
                <c:pt idx="1943">
                  <c:v>1.54849635321471</c:v>
                </c:pt>
                <c:pt idx="1944">
                  <c:v>1.5336248100748899</c:v>
                </c:pt>
                <c:pt idx="1945">
                  <c:v>1.54916077337129</c:v>
                </c:pt>
                <c:pt idx="1946">
                  <c:v>1.5342864351558401</c:v>
                </c:pt>
                <c:pt idx="1947">
                  <c:v>1.53444326629866</c:v>
                </c:pt>
                <c:pt idx="1948">
                  <c:v>1.5345012586985101</c:v>
                </c:pt>
                <c:pt idx="1949">
                  <c:v>1.5342817212961399</c:v>
                </c:pt>
                <c:pt idx="1950">
                  <c:v>1.51892770251321</c:v>
                </c:pt>
                <c:pt idx="1951">
                  <c:v>1.5186599587465299</c:v>
                </c:pt>
                <c:pt idx="1952">
                  <c:v>1.50414468914846</c:v>
                </c:pt>
                <c:pt idx="1953">
                  <c:v>1.4891697956227901</c:v>
                </c:pt>
                <c:pt idx="1954">
                  <c:v>1.4741457996579701</c:v>
                </c:pt>
                <c:pt idx="1955">
                  <c:v>1.47497945028498</c:v>
                </c:pt>
                <c:pt idx="1956">
                  <c:v>1.4461040420545701</c:v>
                </c:pt>
                <c:pt idx="1957">
                  <c:v>1.44560562757113</c:v>
                </c:pt>
                <c:pt idx="1958">
                  <c:v>1.4310806872986901</c:v>
                </c:pt>
                <c:pt idx="1959">
                  <c:v>1.43115124135003</c:v>
                </c:pt>
                <c:pt idx="1960">
                  <c:v>1.41733010531009</c:v>
                </c:pt>
                <c:pt idx="1961">
                  <c:v>1.4034768204758199</c:v>
                </c:pt>
                <c:pt idx="1962">
                  <c:v>1.3895172787880501</c:v>
                </c:pt>
                <c:pt idx="1963">
                  <c:v>1.37569927436344</c:v>
                </c:pt>
                <c:pt idx="1964">
                  <c:v>1.3619840355795201</c:v>
                </c:pt>
                <c:pt idx="1965">
                  <c:v>1.3618806208779</c:v>
                </c:pt>
                <c:pt idx="1966">
                  <c:v>1.36180319108545</c:v>
                </c:pt>
                <c:pt idx="1967">
                  <c:v>1.34819158300824</c:v>
                </c:pt>
                <c:pt idx="1968">
                  <c:v>1.33465281471014</c:v>
                </c:pt>
                <c:pt idx="1969">
                  <c:v>1.34792242451574</c:v>
                </c:pt>
                <c:pt idx="1970">
                  <c:v>1.3477194778494599</c:v>
                </c:pt>
                <c:pt idx="1971">
                  <c:v>1.40206140269164</c:v>
                </c:pt>
                <c:pt idx="1972">
                  <c:v>1.4723409126656</c:v>
                </c:pt>
                <c:pt idx="1973">
                  <c:v>1.50133582313442</c:v>
                </c:pt>
                <c:pt idx="1974">
                  <c:v>1.4153146856093399</c:v>
                </c:pt>
                <c:pt idx="1975">
                  <c:v>1.40123443226234</c:v>
                </c:pt>
                <c:pt idx="1976">
                  <c:v>1.40123443226234</c:v>
                </c:pt>
                <c:pt idx="1977">
                  <c:v>1.44345309023253</c:v>
                </c:pt>
                <c:pt idx="1978">
                  <c:v>1.48638545839692</c:v>
                </c:pt>
                <c:pt idx="1979">
                  <c:v>1.3058832713934401</c:v>
                </c:pt>
                <c:pt idx="1980">
                  <c:v>1.1905027677884801</c:v>
                </c:pt>
                <c:pt idx="1981">
                  <c:v>1.7994028723618101</c:v>
                </c:pt>
                <c:pt idx="1982">
                  <c:v>1.8511014992045101</c:v>
                </c:pt>
                <c:pt idx="1983">
                  <c:v>1.8513342168601701</c:v>
                </c:pt>
                <c:pt idx="1984">
                  <c:v>1.88661990363826</c:v>
                </c:pt>
                <c:pt idx="1985">
                  <c:v>1.8864657066366599</c:v>
                </c:pt>
                <c:pt idx="1986">
                  <c:v>1.86799386096079</c:v>
                </c:pt>
                <c:pt idx="1987">
                  <c:v>1.9397606361946</c:v>
                </c:pt>
                <c:pt idx="1988">
                  <c:v>1.92158621188861</c:v>
                </c:pt>
                <c:pt idx="1989">
                  <c:v>1.92175008479111</c:v>
                </c:pt>
                <c:pt idx="1990">
                  <c:v>1.9037359512354799</c:v>
                </c:pt>
                <c:pt idx="1991">
                  <c:v>1.9036121388560401</c:v>
                </c:pt>
                <c:pt idx="1992">
                  <c:v>1.8499379405493199</c:v>
                </c:pt>
                <c:pt idx="1993">
                  <c:v>1.7639212610341199</c:v>
                </c:pt>
                <c:pt idx="1994">
                  <c:v>1.6975366472881199</c:v>
                </c:pt>
                <c:pt idx="1995">
                  <c:v>1.83578247112024</c:v>
                </c:pt>
                <c:pt idx="1996">
                  <c:v>1.8011274690693</c:v>
                </c:pt>
                <c:pt idx="1997">
                  <c:v>1.7333783803595699</c:v>
                </c:pt>
                <c:pt idx="1998">
                  <c:v>1.6518028753569001</c:v>
                </c:pt>
                <c:pt idx="1999">
                  <c:v>1.58900129330158</c:v>
                </c:pt>
                <c:pt idx="2000">
                  <c:v>1.5737182061908399</c:v>
                </c:pt>
                <c:pt idx="2001">
                  <c:v>1.55849535475442</c:v>
                </c:pt>
                <c:pt idx="2002">
                  <c:v>1.51351266132031</c:v>
                </c:pt>
                <c:pt idx="2003">
                  <c:v>1.4987824071917999</c:v>
                </c:pt>
                <c:pt idx="2004">
                  <c:v>1.48424666305447</c:v>
                </c:pt>
                <c:pt idx="2005">
                  <c:v>1.48434896183258</c:v>
                </c:pt>
                <c:pt idx="2006">
                  <c:v>1.49907734265319</c:v>
                </c:pt>
                <c:pt idx="2007">
                  <c:v>1.51381457336023</c:v>
                </c:pt>
                <c:pt idx="2008">
                  <c:v>1.46960663623087</c:v>
                </c:pt>
                <c:pt idx="2009">
                  <c:v>1.3845300087044099</c:v>
                </c:pt>
                <c:pt idx="2010">
                  <c:v>1.3705845108805399</c:v>
                </c:pt>
                <c:pt idx="2011">
                  <c:v>1.39787060930686</c:v>
                </c:pt>
                <c:pt idx="2012">
                  <c:v>1.48721262017225</c:v>
                </c:pt>
                <c:pt idx="2013">
                  <c:v>1.4320948495446599</c:v>
                </c:pt>
                <c:pt idx="2014">
                  <c:v>1.40560447270906</c:v>
                </c:pt>
                <c:pt idx="2015">
                  <c:v>1.3921906821177401</c:v>
                </c:pt>
                <c:pt idx="2016">
                  <c:v>1.39240511665194</c:v>
                </c:pt>
                <c:pt idx="2017">
                  <c:v>1.3926688800534901</c:v>
                </c:pt>
                <c:pt idx="2018">
                  <c:v>1.3928385217135</c:v>
                </c:pt>
                <c:pt idx="2019">
                  <c:v>1.4068714386707699</c:v>
                </c:pt>
                <c:pt idx="2020">
                  <c:v>1.39296182136596</c:v>
                </c:pt>
                <c:pt idx="2021">
                  <c:v>1.39274544855765</c:v>
                </c:pt>
                <c:pt idx="2022">
                  <c:v>1.3786624733838</c:v>
                </c:pt>
                <c:pt idx="2023">
                  <c:v>1.37831409565134</c:v>
                </c:pt>
                <c:pt idx="2024">
                  <c:v>1.3510956959056</c:v>
                </c:pt>
                <c:pt idx="2025">
                  <c:v>1.35112048242141</c:v>
                </c:pt>
                <c:pt idx="2026">
                  <c:v>1.33795293510433</c:v>
                </c:pt>
                <c:pt idx="2027">
                  <c:v>1.3246071984971499</c:v>
                </c:pt>
                <c:pt idx="2028">
                  <c:v>1.31081900448539</c:v>
                </c:pt>
                <c:pt idx="2029">
                  <c:v>1.32306231054595</c:v>
                </c:pt>
                <c:pt idx="2030">
                  <c:v>1.3234777868413301</c:v>
                </c:pt>
                <c:pt idx="2031">
                  <c:v>1.29789366338006</c:v>
                </c:pt>
                <c:pt idx="2032">
                  <c:v>1.2847839927868301</c:v>
                </c:pt>
                <c:pt idx="2033">
                  <c:v>1.25910860507135</c:v>
                </c:pt>
                <c:pt idx="2034">
                  <c:v>1.2464192385950399</c:v>
                </c:pt>
                <c:pt idx="2035">
                  <c:v>1.24635204445226</c:v>
                </c:pt>
                <c:pt idx="2036">
                  <c:v>1.2463010594455399</c:v>
                </c:pt>
                <c:pt idx="2037">
                  <c:v>1.2589382417914801</c:v>
                </c:pt>
                <c:pt idx="2038">
                  <c:v>1.2335493335765999</c:v>
                </c:pt>
                <c:pt idx="2039">
                  <c:v>1.22095390826448</c:v>
                </c:pt>
                <c:pt idx="2040">
                  <c:v>1.23326329137133</c:v>
                </c:pt>
                <c:pt idx="2041">
                  <c:v>1.25842392068034</c:v>
                </c:pt>
                <c:pt idx="2042">
                  <c:v>1.28384473485211</c:v>
                </c:pt>
                <c:pt idx="2043">
                  <c:v>1.3628557418141001</c:v>
                </c:pt>
                <c:pt idx="2044">
                  <c:v>1.4172726216006599</c:v>
                </c:pt>
                <c:pt idx="2045">
                  <c:v>1.30140953350976</c:v>
                </c:pt>
                <c:pt idx="2046">
                  <c:v>1.5420052100355499</c:v>
                </c:pt>
                <c:pt idx="2047">
                  <c:v>1.5418114278783199</c:v>
                </c:pt>
                <c:pt idx="2048">
                  <c:v>1.5868707780089699</c:v>
                </c:pt>
                <c:pt idx="2049">
                  <c:v>1.57129333361295</c:v>
                </c:pt>
                <c:pt idx="2050">
                  <c:v>1.5407983837696799</c:v>
                </c:pt>
                <c:pt idx="2051">
                  <c:v>1.5256447647875999</c:v>
                </c:pt>
                <c:pt idx="2052">
                  <c:v>1.54062677400635</c:v>
                </c:pt>
                <c:pt idx="2053">
                  <c:v>1.55474984689896</c:v>
                </c:pt>
                <c:pt idx="2054">
                  <c:v>1.4521335038283301</c:v>
                </c:pt>
                <c:pt idx="2055">
                  <c:v>1.5546435549005999</c:v>
                </c:pt>
                <c:pt idx="2056">
                  <c:v>1.5994635035145599</c:v>
                </c:pt>
                <c:pt idx="2057">
                  <c:v>1.3957436423679801</c:v>
                </c:pt>
                <c:pt idx="2058">
                  <c:v>1.45097392730436</c:v>
                </c:pt>
                <c:pt idx="2059">
                  <c:v>1.4811046679173001</c:v>
                </c:pt>
                <c:pt idx="2060">
                  <c:v>1.7149623260818601</c:v>
                </c:pt>
                <c:pt idx="2061">
                  <c:v>1.73325161606058</c:v>
                </c:pt>
                <c:pt idx="2062">
                  <c:v>1.7185366486464899</c:v>
                </c:pt>
                <c:pt idx="2063">
                  <c:v>1.7029698861632501</c:v>
                </c:pt>
                <c:pt idx="2064">
                  <c:v>1.68748918871371</c:v>
                </c:pt>
                <c:pt idx="2065">
                  <c:v>1.67158953017187</c:v>
                </c:pt>
                <c:pt idx="2066">
                  <c:v>1.67099863891634</c:v>
                </c:pt>
                <c:pt idx="2067">
                  <c:v>1.65469113407205</c:v>
                </c:pt>
                <c:pt idx="2068">
                  <c:v>1.63841999430495</c:v>
                </c:pt>
                <c:pt idx="2069">
                  <c:v>1.6222434187363299</c:v>
                </c:pt>
                <c:pt idx="2070">
                  <c:v>1.6217434760129801</c:v>
                </c:pt>
                <c:pt idx="2071">
                  <c:v>1.62170947641972</c:v>
                </c:pt>
                <c:pt idx="2072">
                  <c:v>1.66903623128643</c:v>
                </c:pt>
                <c:pt idx="2073">
                  <c:v>1.66895977973668</c:v>
                </c:pt>
                <c:pt idx="2074">
                  <c:v>1.65296945603519</c:v>
                </c:pt>
                <c:pt idx="2075">
                  <c:v>1.65299772755235</c:v>
                </c:pt>
                <c:pt idx="2076">
                  <c:v>1.66908487732773</c:v>
                </c:pt>
                <c:pt idx="2077">
                  <c:v>1.6691000964988401</c:v>
                </c:pt>
                <c:pt idx="2078">
                  <c:v>1.66918574910382</c:v>
                </c:pt>
                <c:pt idx="2079">
                  <c:v>1.6853802205766399</c:v>
                </c:pt>
                <c:pt idx="2080">
                  <c:v>1.66924292606492</c:v>
                </c:pt>
                <c:pt idx="2081">
                  <c:v>1.70182314110255</c:v>
                </c:pt>
                <c:pt idx="2082">
                  <c:v>1.68555319066822</c:v>
                </c:pt>
                <c:pt idx="2083">
                  <c:v>1.70197034167068</c:v>
                </c:pt>
                <c:pt idx="2084">
                  <c:v>1.6857267066473101</c:v>
                </c:pt>
                <c:pt idx="2085">
                  <c:v>1.6218044004530301</c:v>
                </c:pt>
                <c:pt idx="2086">
                  <c:v>1.6219606865385301</c:v>
                </c:pt>
                <c:pt idx="2087">
                  <c:v>1.60663694055207</c:v>
                </c:pt>
                <c:pt idx="2088">
                  <c:v>1.5605160110355301</c:v>
                </c:pt>
                <c:pt idx="2089">
                  <c:v>1.5605301667521101</c:v>
                </c:pt>
                <c:pt idx="2090">
                  <c:v>1.5913005641633899</c:v>
                </c:pt>
                <c:pt idx="2091">
                  <c:v>1.5007726673847701</c:v>
                </c:pt>
                <c:pt idx="2092">
                  <c:v>1.45699560317027</c:v>
                </c:pt>
                <c:pt idx="2093">
                  <c:v>1.4003600064338899</c:v>
                </c:pt>
                <c:pt idx="2094">
                  <c:v>1.40030975680192</c:v>
                </c:pt>
                <c:pt idx="2095">
                  <c:v>1.41407578169364</c:v>
                </c:pt>
                <c:pt idx="2096">
                  <c:v>1.47106713595309</c:v>
                </c:pt>
                <c:pt idx="2097">
                  <c:v>1.47072472818975</c:v>
                </c:pt>
                <c:pt idx="2098">
                  <c:v>1.5745646702801499</c:v>
                </c:pt>
                <c:pt idx="2099">
                  <c:v>1.5910510546024901</c:v>
                </c:pt>
                <c:pt idx="2100">
                  <c:v>1.6560406015222799</c:v>
                </c:pt>
                <c:pt idx="2101">
                  <c:v>1.6892691339271</c:v>
                </c:pt>
                <c:pt idx="2102">
                  <c:v>1.7225760143442299</c:v>
                </c:pt>
                <c:pt idx="2103">
                  <c:v>1.7227903975577401</c:v>
                </c:pt>
                <c:pt idx="2104">
                  <c:v>1.7395662819692199</c:v>
                </c:pt>
                <c:pt idx="2105">
                  <c:v>1.73962830369557</c:v>
                </c:pt>
                <c:pt idx="2106">
                  <c:v>1.7396593376623299</c:v>
                </c:pt>
                <c:pt idx="2107">
                  <c:v>1.7396593376623299</c:v>
                </c:pt>
                <c:pt idx="2108">
                  <c:v>1.72294398693984</c:v>
                </c:pt>
                <c:pt idx="2109">
                  <c:v>1.70633607285016</c:v>
                </c:pt>
                <c:pt idx="2110">
                  <c:v>1.7062004850267301</c:v>
                </c:pt>
                <c:pt idx="2111">
                  <c:v>1.70617272969639</c:v>
                </c:pt>
                <c:pt idx="2112">
                  <c:v>1.68968479371405</c:v>
                </c:pt>
                <c:pt idx="2113">
                  <c:v>1.6897776523538599</c:v>
                </c:pt>
                <c:pt idx="2114">
                  <c:v>1.6572910384307</c:v>
                </c:pt>
                <c:pt idx="2115">
                  <c:v>1.6410152110040599</c:v>
                </c:pt>
                <c:pt idx="2116">
                  <c:v>1.60976586270829</c:v>
                </c:pt>
                <c:pt idx="2117">
                  <c:v>1.59402521457888</c:v>
                </c:pt>
                <c:pt idx="2118">
                  <c:v>1.5631903650632599</c:v>
                </c:pt>
                <c:pt idx="2119">
                  <c:v>1.53284336783463</c:v>
                </c:pt>
                <c:pt idx="2120">
                  <c:v>1.5630540505708199</c:v>
                </c:pt>
                <c:pt idx="2121">
                  <c:v>1.5478512586044799</c:v>
                </c:pt>
                <c:pt idx="2122">
                  <c:v>1.5325822896166801</c:v>
                </c:pt>
                <c:pt idx="2123">
                  <c:v>1.51737184054957</c:v>
                </c:pt>
                <c:pt idx="2124">
                  <c:v>1.50224864950387</c:v>
                </c:pt>
                <c:pt idx="2125">
                  <c:v>1.4872815345305701</c:v>
                </c:pt>
                <c:pt idx="2126">
                  <c:v>1.4720090273856501</c:v>
                </c:pt>
                <c:pt idx="2127">
                  <c:v>1.48642547371775</c:v>
                </c:pt>
                <c:pt idx="2128">
                  <c:v>1.4569748965912199</c:v>
                </c:pt>
                <c:pt idx="2129">
                  <c:v>1.4567574636006499</c:v>
                </c:pt>
                <c:pt idx="2130">
                  <c:v>1.4420637964907199</c:v>
                </c:pt>
                <c:pt idx="2131">
                  <c:v>1.3582766377308899</c:v>
                </c:pt>
                <c:pt idx="2132">
                  <c:v>1.3854368830254999</c:v>
                </c:pt>
                <c:pt idx="2133">
                  <c:v>1.4269201275624599</c:v>
                </c:pt>
                <c:pt idx="2134">
                  <c:v>1.41265246072578</c:v>
                </c:pt>
                <c:pt idx="2135">
                  <c:v>1.3986960327921301</c:v>
                </c:pt>
                <c:pt idx="2136">
                  <c:v>1.37124723546533</c:v>
                </c:pt>
                <c:pt idx="2137">
                  <c:v>1.3710133564787801</c:v>
                </c:pt>
                <c:pt idx="2138">
                  <c:v>1.3703332525676299</c:v>
                </c:pt>
                <c:pt idx="2139">
                  <c:v>1.30209425232259</c:v>
                </c:pt>
                <c:pt idx="2140">
                  <c:v>1.2488980821287401</c:v>
                </c:pt>
                <c:pt idx="2141">
                  <c:v>1.2229694030012901</c:v>
                </c:pt>
                <c:pt idx="2142">
                  <c:v>1.2635944185985699</c:v>
                </c:pt>
                <c:pt idx="2143">
                  <c:v>1.5570097661815701</c:v>
                </c:pt>
                <c:pt idx="2144">
                  <c:v>1.60286132768787</c:v>
                </c:pt>
                <c:pt idx="2145">
                  <c:v>1.7305134463018199</c:v>
                </c:pt>
                <c:pt idx="2146">
                  <c:v>1.71407621421925</c:v>
                </c:pt>
                <c:pt idx="2147">
                  <c:v>1.74659218109615</c:v>
                </c:pt>
                <c:pt idx="2148">
                  <c:v>1.8141681984195199</c:v>
                </c:pt>
                <c:pt idx="2149">
                  <c:v>1.8142851400861599</c:v>
                </c:pt>
                <c:pt idx="2150">
                  <c:v>1.8666580296662101</c:v>
                </c:pt>
                <c:pt idx="2151">
                  <c:v>1.8842319311948701</c:v>
                </c:pt>
                <c:pt idx="2152">
                  <c:v>1.9199056365668301</c:v>
                </c:pt>
                <c:pt idx="2153">
                  <c:v>1.95677135037876</c:v>
                </c:pt>
                <c:pt idx="2154">
                  <c:v>1.9020088300398199</c:v>
                </c:pt>
                <c:pt idx="2155">
                  <c:v>1.9380779267311801</c:v>
                </c:pt>
                <c:pt idx="2156">
                  <c:v>1.88454156405447</c:v>
                </c:pt>
                <c:pt idx="2157">
                  <c:v>1.85280475265916</c:v>
                </c:pt>
                <c:pt idx="2158">
                  <c:v>1.8193944515687599</c:v>
                </c:pt>
                <c:pt idx="2159">
                  <c:v>1.8028675476868801</c:v>
                </c:pt>
                <c:pt idx="2160">
                  <c:v>1.78591429766914</c:v>
                </c:pt>
                <c:pt idx="2161">
                  <c:v>1.7860471990703899</c:v>
                </c:pt>
                <c:pt idx="2162">
                  <c:v>1.8031644614809399</c:v>
                </c:pt>
                <c:pt idx="2163">
                  <c:v>1.8029299204510001</c:v>
                </c:pt>
                <c:pt idx="2164">
                  <c:v>1.8200945079900599</c:v>
                </c:pt>
                <c:pt idx="2165">
                  <c:v>1.85449183138371</c:v>
                </c:pt>
                <c:pt idx="2166">
                  <c:v>1.85425787533734</c:v>
                </c:pt>
                <c:pt idx="2167">
                  <c:v>1.8196791340937599</c:v>
                </c:pt>
                <c:pt idx="2168">
                  <c:v>1.8368982283711901</c:v>
                </c:pt>
                <c:pt idx="2169">
                  <c:v>1.8366705369965199</c:v>
                </c:pt>
                <c:pt idx="2170">
                  <c:v>1.7850671187356699</c:v>
                </c:pt>
                <c:pt idx="2171">
                  <c:v>1.7849403650653299</c:v>
                </c:pt>
                <c:pt idx="2172">
                  <c:v>1.7175514054184899</c:v>
                </c:pt>
                <c:pt idx="2173">
                  <c:v>1.7508597768684899</c:v>
                </c:pt>
                <c:pt idx="2174">
                  <c:v>1.7340140055278801</c:v>
                </c:pt>
                <c:pt idx="2175">
                  <c:v>1.7338196582451999</c:v>
                </c:pt>
                <c:pt idx="2176">
                  <c:v>1.7170821402548699</c:v>
                </c:pt>
                <c:pt idx="2177">
                  <c:v>1.7669174799751599</c:v>
                </c:pt>
                <c:pt idx="2178">
                  <c:v>1.7836628631575799</c:v>
                </c:pt>
                <c:pt idx="2179">
                  <c:v>1.7835075807440699</c:v>
                </c:pt>
                <c:pt idx="2180">
                  <c:v>1.7496402031095299</c:v>
                </c:pt>
                <c:pt idx="2181">
                  <c:v>1.7495955904040501</c:v>
                </c:pt>
                <c:pt idx="2182">
                  <c:v>1.7662305444684101</c:v>
                </c:pt>
                <c:pt idx="2183">
                  <c:v>1.7160594819306101</c:v>
                </c:pt>
                <c:pt idx="2184">
                  <c:v>1.7493207311610699</c:v>
                </c:pt>
                <c:pt idx="2185">
                  <c:v>1.73263515953647</c:v>
                </c:pt>
                <c:pt idx="2186">
                  <c:v>1.7327000282354501</c:v>
                </c:pt>
                <c:pt idx="2187">
                  <c:v>1.73193187336356</c:v>
                </c:pt>
                <c:pt idx="2188">
                  <c:v>1.6353036723866099</c:v>
                </c:pt>
                <c:pt idx="2189">
                  <c:v>1.65136449078637</c:v>
                </c:pt>
                <c:pt idx="2190">
                  <c:v>1.66729785702101</c:v>
                </c:pt>
                <c:pt idx="2191">
                  <c:v>1.78287351978927</c:v>
                </c:pt>
                <c:pt idx="2192">
                  <c:v>1.7491292714523199</c:v>
                </c:pt>
                <c:pt idx="2193">
                  <c:v>1.74931731766041</c:v>
                </c:pt>
                <c:pt idx="2194">
                  <c:v>1.7663691360471301</c:v>
                </c:pt>
                <c:pt idx="2195">
                  <c:v>1.73276725585782</c:v>
                </c:pt>
                <c:pt idx="2196">
                  <c:v>1.6838810295575899</c:v>
                </c:pt>
                <c:pt idx="2197">
                  <c:v>1.68392428469273</c:v>
                </c:pt>
                <c:pt idx="2198">
                  <c:v>1.6677712949612999</c:v>
                </c:pt>
                <c:pt idx="2199">
                  <c:v>1.65145541431194</c:v>
                </c:pt>
                <c:pt idx="2200">
                  <c:v>1.6355931131480901</c:v>
                </c:pt>
                <c:pt idx="2201">
                  <c:v>1.59044895648631</c:v>
                </c:pt>
                <c:pt idx="2202">
                  <c:v>1.5622467669287701</c:v>
                </c:pt>
                <c:pt idx="2203">
                  <c:v>1.54854397739371</c:v>
                </c:pt>
                <c:pt idx="2204">
                  <c:v>1.5341688644800999</c:v>
                </c:pt>
                <c:pt idx="2205">
                  <c:v>1.5346535490431199</c:v>
                </c:pt>
                <c:pt idx="2206">
                  <c:v>1.5198997907062599</c:v>
                </c:pt>
                <c:pt idx="2207">
                  <c:v>1.5199568441602</c:v>
                </c:pt>
                <c:pt idx="2208">
                  <c:v>1.4906114982749801</c:v>
                </c:pt>
                <c:pt idx="2209">
                  <c:v>1.4903019371027499</c:v>
                </c:pt>
                <c:pt idx="2210">
                  <c:v>1.49016904828793</c:v>
                </c:pt>
                <c:pt idx="2211">
                  <c:v>1.49012494572482</c:v>
                </c:pt>
                <c:pt idx="2212">
                  <c:v>1.50455270370636</c:v>
                </c:pt>
                <c:pt idx="2213">
                  <c:v>1.48994583805541</c:v>
                </c:pt>
                <c:pt idx="2214">
                  <c:v>1.46087321560691</c:v>
                </c:pt>
                <c:pt idx="2215">
                  <c:v>1.44642854752457</c:v>
                </c:pt>
                <c:pt idx="2216">
                  <c:v>1.4321993871227101</c:v>
                </c:pt>
                <c:pt idx="2217">
                  <c:v>1.4039543165756601</c:v>
                </c:pt>
                <c:pt idx="2218">
                  <c:v>1.4038637305882999</c:v>
                </c:pt>
                <c:pt idx="2219">
                  <c:v>1.3898939475125101</c:v>
                </c:pt>
                <c:pt idx="2220">
                  <c:v>1.3760585021107199</c:v>
                </c:pt>
                <c:pt idx="2221">
                  <c:v>1.3759662636630901</c:v>
                </c:pt>
                <c:pt idx="2222">
                  <c:v>1.3758516841026101</c:v>
                </c:pt>
                <c:pt idx="2223">
                  <c:v>1.3621245815399401</c:v>
                </c:pt>
                <c:pt idx="2224">
                  <c:v>1.3484854415204699</c:v>
                </c:pt>
                <c:pt idx="2225">
                  <c:v>1.33491178448643</c:v>
                </c:pt>
                <c:pt idx="2226">
                  <c:v>1.3481875792847899</c:v>
                </c:pt>
                <c:pt idx="2227">
                  <c:v>1.3614063606931199</c:v>
                </c:pt>
                <c:pt idx="2228">
                  <c:v>1.3610668933800001</c:v>
                </c:pt>
                <c:pt idx="2229">
                  <c:v>1.3203292701543601</c:v>
                </c:pt>
                <c:pt idx="2230">
                  <c:v>1.5162423038319599</c:v>
                </c:pt>
                <c:pt idx="2231">
                  <c:v>1.44223687162174</c:v>
                </c:pt>
                <c:pt idx="2232">
                  <c:v>1.42755273026824</c:v>
                </c:pt>
                <c:pt idx="2233">
                  <c:v>1.4560420573592601</c:v>
                </c:pt>
                <c:pt idx="2234">
                  <c:v>1.4418790342047201</c:v>
                </c:pt>
                <c:pt idx="2235">
                  <c:v>1.8836863253840901</c:v>
                </c:pt>
                <c:pt idx="2236">
                  <c:v>1.90126858553501</c:v>
                </c:pt>
                <c:pt idx="2237">
                  <c:v>1.9011663947862301</c:v>
                </c:pt>
                <c:pt idx="2238">
                  <c:v>1.97428382603658</c:v>
                </c:pt>
                <c:pt idx="2239">
                  <c:v>1.9556872473264899</c:v>
                </c:pt>
                <c:pt idx="2240">
                  <c:v>1.97435246306496</c:v>
                </c:pt>
                <c:pt idx="2241">
                  <c:v>1.95593598320174</c:v>
                </c:pt>
                <c:pt idx="2242">
                  <c:v>2.03108042768116</c:v>
                </c:pt>
                <c:pt idx="2243">
                  <c:v>1.9554268018112799</c:v>
                </c:pt>
                <c:pt idx="2244">
                  <c:v>1.99330679450199</c:v>
                </c:pt>
                <c:pt idx="2245">
                  <c:v>1.84833205179374</c:v>
                </c:pt>
                <c:pt idx="2246">
                  <c:v>1.5895225801424699</c:v>
                </c:pt>
                <c:pt idx="2247">
                  <c:v>1.5454032054389899</c:v>
                </c:pt>
                <c:pt idx="2248">
                  <c:v>1.5458770646953099</c:v>
                </c:pt>
                <c:pt idx="2249">
                  <c:v>1.54609972359309</c:v>
                </c:pt>
                <c:pt idx="2250">
                  <c:v>1.54636572383735</c:v>
                </c:pt>
                <c:pt idx="2251">
                  <c:v>1.5920143650831999</c:v>
                </c:pt>
                <c:pt idx="2252">
                  <c:v>1.5612584946288099</c:v>
                </c:pt>
                <c:pt idx="2253">
                  <c:v>1.5611886135086299</c:v>
                </c:pt>
                <c:pt idx="2254">
                  <c:v>1.5609210891137799</c:v>
                </c:pt>
                <c:pt idx="2255">
                  <c:v>1.57595022008025</c:v>
                </c:pt>
                <c:pt idx="2256">
                  <c:v>1.56062733074808</c:v>
                </c:pt>
                <c:pt idx="2257">
                  <c:v>1.5606689355672401</c:v>
                </c:pt>
                <c:pt idx="2258">
                  <c:v>1.5758656286661801</c:v>
                </c:pt>
                <c:pt idx="2259">
                  <c:v>1.5758234868240399</c:v>
                </c:pt>
                <c:pt idx="2260">
                  <c:v>1.57580957255507</c:v>
                </c:pt>
                <c:pt idx="2261">
                  <c:v>1.5605019792686401</c:v>
                </c:pt>
                <c:pt idx="2262">
                  <c:v>1.5604602629212401</c:v>
                </c:pt>
                <c:pt idx="2263">
                  <c:v>1.5604325259898</c:v>
                </c:pt>
                <c:pt idx="2264">
                  <c:v>1.51528899517404</c:v>
                </c:pt>
                <c:pt idx="2265">
                  <c:v>1.5005188612076401</c:v>
                </c:pt>
                <c:pt idx="2266">
                  <c:v>1.4712351616243</c:v>
                </c:pt>
                <c:pt idx="2267">
                  <c:v>1.42827088979058</c:v>
                </c:pt>
                <c:pt idx="2268">
                  <c:v>1.48578991859508</c:v>
                </c:pt>
                <c:pt idx="2269">
                  <c:v>1.4567213771763401</c:v>
                </c:pt>
                <c:pt idx="2270">
                  <c:v>1.4140861619018601</c:v>
                </c:pt>
                <c:pt idx="2271">
                  <c:v>1.3184813435309699</c:v>
                </c:pt>
                <c:pt idx="2272">
                  <c:v>1.38611812689276</c:v>
                </c:pt>
                <c:pt idx="2273">
                  <c:v>1.37230725210488</c:v>
                </c:pt>
                <c:pt idx="2274">
                  <c:v>1.3999055056674901</c:v>
                </c:pt>
                <c:pt idx="2275">
                  <c:v>1.3319170963420399</c:v>
                </c:pt>
                <c:pt idx="2276">
                  <c:v>1.54522384433744</c:v>
                </c:pt>
                <c:pt idx="2277">
                  <c:v>1.54523752421095</c:v>
                </c:pt>
                <c:pt idx="2278">
                  <c:v>1.41417540905231</c:v>
                </c:pt>
                <c:pt idx="2279">
                  <c:v>1.4569308099222</c:v>
                </c:pt>
                <c:pt idx="2280">
                  <c:v>1.4143673069226701</c:v>
                </c:pt>
                <c:pt idx="2281">
                  <c:v>1.4570487967546299</c:v>
                </c:pt>
                <c:pt idx="2282">
                  <c:v>1.4569045841067501</c:v>
                </c:pt>
                <c:pt idx="2283">
                  <c:v>1.4858431207275999</c:v>
                </c:pt>
                <c:pt idx="2284">
                  <c:v>1.4424570291585199</c:v>
                </c:pt>
                <c:pt idx="2285">
                  <c:v>1.42821946838278</c:v>
                </c:pt>
                <c:pt idx="2286">
                  <c:v>1.31866167112352</c:v>
                </c:pt>
                <c:pt idx="2287">
                  <c:v>1.3319292389958199</c:v>
                </c:pt>
                <c:pt idx="2288">
                  <c:v>1.38609369509726</c:v>
                </c:pt>
                <c:pt idx="2289">
                  <c:v>1.3317598197151701</c:v>
                </c:pt>
                <c:pt idx="2290">
                  <c:v>1.3453313653157599</c:v>
                </c:pt>
                <c:pt idx="2291">
                  <c:v>1.2930936352034199</c:v>
                </c:pt>
                <c:pt idx="2292">
                  <c:v>1.25415479012317</c:v>
                </c:pt>
                <c:pt idx="2293">
                  <c:v>1.4168602299931801</c:v>
                </c:pt>
                <c:pt idx="2294">
                  <c:v>1.3225936790110899</c:v>
                </c:pt>
                <c:pt idx="2295">
                  <c:v>1.1853153800259</c:v>
                </c:pt>
                <c:pt idx="2296">
                  <c:v>1.1620487700386</c:v>
                </c:pt>
                <c:pt idx="2297">
                  <c:v>1.13818923108437</c:v>
                </c:pt>
                <c:pt idx="2298">
                  <c:v>1.17432611804159</c:v>
                </c:pt>
                <c:pt idx="2299">
                  <c:v>1.17459632345315</c:v>
                </c:pt>
                <c:pt idx="2300">
                  <c:v>1.1513265025124799</c:v>
                </c:pt>
                <c:pt idx="2301">
                  <c:v>1.15165575333815</c:v>
                </c:pt>
                <c:pt idx="2302">
                  <c:v>1.13977481992883</c:v>
                </c:pt>
                <c:pt idx="2303">
                  <c:v>1.1280543675461601</c:v>
                </c:pt>
                <c:pt idx="2304">
                  <c:v>1.12820547229379</c:v>
                </c:pt>
                <c:pt idx="2305">
                  <c:v>1.1163308233162399</c:v>
                </c:pt>
                <c:pt idx="2306">
                  <c:v>1.1160891896793601</c:v>
                </c:pt>
                <c:pt idx="2307">
                  <c:v>1.11600387467903</c:v>
                </c:pt>
                <c:pt idx="2308">
                  <c:v>1.10441501607596</c:v>
                </c:pt>
                <c:pt idx="2309">
                  <c:v>1.1040037196430601</c:v>
                </c:pt>
                <c:pt idx="2310">
                  <c:v>1.1040299523115999</c:v>
                </c:pt>
                <c:pt idx="2311">
                  <c:v>1.0925120582586501</c:v>
                </c:pt>
                <c:pt idx="2312">
                  <c:v>1.0922992101968201</c:v>
                </c:pt>
                <c:pt idx="2313">
                  <c:v>1.1150042418410699</c:v>
                </c:pt>
                <c:pt idx="2314">
                  <c:v>1.1616758018126501</c:v>
                </c:pt>
                <c:pt idx="2315">
                  <c:v>1.26015374322178</c:v>
                </c:pt>
                <c:pt idx="2316">
                  <c:v>1.351428714461</c:v>
                </c:pt>
                <c:pt idx="2317">
                  <c:v>1.2338247441068899</c:v>
                </c:pt>
                <c:pt idx="2318">
                  <c:v>1.3233254423273999</c:v>
                </c:pt>
                <c:pt idx="2319">
                  <c:v>1.41844383370305</c:v>
                </c:pt>
                <c:pt idx="2320">
                  <c:v>1.5041601427622699</c:v>
                </c:pt>
                <c:pt idx="2321">
                  <c:v>1.5474894982651399</c:v>
                </c:pt>
                <c:pt idx="2322">
                  <c:v>1.5137341102750601</c:v>
                </c:pt>
                <c:pt idx="2323">
                  <c:v>1.46933800752891</c:v>
                </c:pt>
                <c:pt idx="2324">
                  <c:v>1.6671085291454699</c:v>
                </c:pt>
                <c:pt idx="2325">
                  <c:v>1.6359034927140701</c:v>
                </c:pt>
                <c:pt idx="2326">
                  <c:v>1.6359465580792101</c:v>
                </c:pt>
                <c:pt idx="2327">
                  <c:v>1.63576981211464</c:v>
                </c:pt>
                <c:pt idx="2328">
                  <c:v>1.6673685546057899</c:v>
                </c:pt>
                <c:pt idx="2329">
                  <c:v>1.6675222666084499</c:v>
                </c:pt>
                <c:pt idx="2330">
                  <c:v>1.61971640994902</c:v>
                </c:pt>
                <c:pt idx="2331">
                  <c:v>1.73263119126571</c:v>
                </c:pt>
                <c:pt idx="2332">
                  <c:v>1.66750330619413</c:v>
                </c:pt>
                <c:pt idx="2333">
                  <c:v>1.8177546022843201</c:v>
                </c:pt>
                <c:pt idx="2334">
                  <c:v>1.63518881718913</c:v>
                </c:pt>
                <c:pt idx="2335">
                  <c:v>1.7156785288846099</c:v>
                </c:pt>
                <c:pt idx="2336">
                  <c:v>1.68357702162204</c:v>
                </c:pt>
                <c:pt idx="2337">
                  <c:v>1.66637603846876</c:v>
                </c:pt>
                <c:pt idx="2338">
                  <c:v>1.58785743057604</c:v>
                </c:pt>
                <c:pt idx="2339">
                  <c:v>1.55880078670612</c:v>
                </c:pt>
                <c:pt idx="2340">
                  <c:v>1.40150868079548</c:v>
                </c:pt>
                <c:pt idx="2341">
                  <c:v>1.3612866480943799</c:v>
                </c:pt>
                <c:pt idx="2342">
                  <c:v>1.348116525389</c:v>
                </c:pt>
                <c:pt idx="2343">
                  <c:v>1.3482262606543201</c:v>
                </c:pt>
                <c:pt idx="2344">
                  <c:v>1.34820814947468</c:v>
                </c:pt>
                <c:pt idx="2345">
                  <c:v>1.34810205637901</c:v>
                </c:pt>
                <c:pt idx="2346">
                  <c:v>1.37498815105134</c:v>
                </c:pt>
                <c:pt idx="2347">
                  <c:v>1.3752487137027001</c:v>
                </c:pt>
                <c:pt idx="2348">
                  <c:v>1.4163049175237099</c:v>
                </c:pt>
                <c:pt idx="2349">
                  <c:v>1.4309113818605701</c:v>
                </c:pt>
                <c:pt idx="2350">
                  <c:v>1.4172108761376501</c:v>
                </c:pt>
                <c:pt idx="2351">
                  <c:v>1.3894492496461099</c:v>
                </c:pt>
                <c:pt idx="2352">
                  <c:v>1.3619500994623399</c:v>
                </c:pt>
                <c:pt idx="2353">
                  <c:v>1.3348872912836101</c:v>
                </c:pt>
                <c:pt idx="2354">
                  <c:v>1.3081131577974101</c:v>
                </c:pt>
                <c:pt idx="2355">
                  <c:v>1.2819307484581799</c:v>
                </c:pt>
                <c:pt idx="2356">
                  <c:v>1.3212744461325701</c:v>
                </c:pt>
                <c:pt idx="2357">
                  <c:v>1.3482027732197801</c:v>
                </c:pt>
                <c:pt idx="2358">
                  <c:v>1.36171308486901</c:v>
                </c:pt>
                <c:pt idx="2359">
                  <c:v>1.3484691963725499</c:v>
                </c:pt>
                <c:pt idx="2360">
                  <c:v>1.3349741336040799</c:v>
                </c:pt>
                <c:pt idx="2361">
                  <c:v>1.2823491520166801</c:v>
                </c:pt>
                <c:pt idx="2362">
                  <c:v>1.26931141207218</c:v>
                </c:pt>
                <c:pt idx="2363">
                  <c:v>1.2565637774754801</c:v>
                </c:pt>
                <c:pt idx="2364">
                  <c:v>1.25554606347691</c:v>
                </c:pt>
                <c:pt idx="2365">
                  <c:v>1.2302354379503</c:v>
                </c:pt>
                <c:pt idx="2366">
                  <c:v>1.2054419274464701</c:v>
                </c:pt>
                <c:pt idx="2367">
                  <c:v>1.24282422443098</c:v>
                </c:pt>
                <c:pt idx="2368">
                  <c:v>1.1689395744080699</c:v>
                </c:pt>
                <c:pt idx="2369">
                  <c:v>1.26836992223611</c:v>
                </c:pt>
                <c:pt idx="2370">
                  <c:v>1.26849476167135</c:v>
                </c:pt>
                <c:pt idx="2371">
                  <c:v>1.2430344902933099</c:v>
                </c:pt>
                <c:pt idx="2372">
                  <c:v>1.20567116799422</c:v>
                </c:pt>
                <c:pt idx="2373">
                  <c:v>1.1812626146018499</c:v>
                </c:pt>
                <c:pt idx="2374">
                  <c:v>1.15725312667678</c:v>
                </c:pt>
                <c:pt idx="2375">
                  <c:v>1.1219711529462999</c:v>
                </c:pt>
                <c:pt idx="2376">
                  <c:v>1.1219484724583899</c:v>
                </c:pt>
                <c:pt idx="2377">
                  <c:v>1.1219484724583899</c:v>
                </c:pt>
                <c:pt idx="2378">
                  <c:v>1.1452199966677701</c:v>
                </c:pt>
                <c:pt idx="2379">
                  <c:v>1.0209508169249899</c:v>
                </c:pt>
                <c:pt idx="2380">
                  <c:v>0.97843057781754095</c:v>
                </c:pt>
                <c:pt idx="2381">
                  <c:v>0.99952094344247</c:v>
                </c:pt>
                <c:pt idx="2382">
                  <c:v>0.97843929611444902</c:v>
                </c:pt>
                <c:pt idx="2383">
                  <c:v>0.96797963169188805</c:v>
                </c:pt>
                <c:pt idx="2384">
                  <c:v>0.96795092109832603</c:v>
                </c:pt>
                <c:pt idx="2385">
                  <c:v>0.97826018049881802</c:v>
                </c:pt>
                <c:pt idx="2386">
                  <c:v>0.97824880187438301</c:v>
                </c:pt>
                <c:pt idx="2387">
                  <c:v>0.96794224361655501</c:v>
                </c:pt>
                <c:pt idx="2388">
                  <c:v>0.94742017481341501</c:v>
                </c:pt>
                <c:pt idx="2389">
                  <c:v>0.92727247358601095</c:v>
                </c:pt>
                <c:pt idx="2390">
                  <c:v>0.93725596649943899</c:v>
                </c:pt>
                <c:pt idx="2391">
                  <c:v>1.1334371988948599</c:v>
                </c:pt>
                <c:pt idx="2392">
                  <c:v>1.19424040057087</c:v>
                </c:pt>
                <c:pt idx="2393">
                  <c:v>1.19489299972723</c:v>
                </c:pt>
                <c:pt idx="2394">
                  <c:v>1.1834001622389401</c:v>
                </c:pt>
                <c:pt idx="2395">
                  <c:v>1.1718072405008599</c:v>
                </c:pt>
                <c:pt idx="2396">
                  <c:v>1.17209481333888</c:v>
                </c:pt>
                <c:pt idx="2397">
                  <c:v>1.1602764859266399</c:v>
                </c:pt>
                <c:pt idx="2398">
                  <c:v>1.16031709062975</c:v>
                </c:pt>
                <c:pt idx="2399">
                  <c:v>1.1482521680127</c:v>
                </c:pt>
                <c:pt idx="2400">
                  <c:v>1.13634339143562</c:v>
                </c:pt>
                <c:pt idx="2401">
                  <c:v>1.13597554170937</c:v>
                </c:pt>
                <c:pt idx="2402">
                  <c:v>1.1357539707581099</c:v>
                </c:pt>
                <c:pt idx="2403">
                  <c:v>1.1237551366274099</c:v>
                </c:pt>
                <c:pt idx="2404">
                  <c:v>1.0890799575683101</c:v>
                </c:pt>
                <c:pt idx="2405">
                  <c:v>1.0775591780095499</c:v>
                </c:pt>
                <c:pt idx="2406">
                  <c:v>1.14630635080662</c:v>
                </c:pt>
                <c:pt idx="2407">
                  <c:v>1.0768645476065899</c:v>
                </c:pt>
                <c:pt idx="2408">
                  <c:v>1.0992763955357501</c:v>
                </c:pt>
                <c:pt idx="2409">
                  <c:v>1.1105749120953201</c:v>
                </c:pt>
                <c:pt idx="2410">
                  <c:v>1.2180182536831501</c:v>
                </c:pt>
                <c:pt idx="2411">
                  <c:v>1.1571104562910099</c:v>
                </c:pt>
                <c:pt idx="2412">
                  <c:v>1.12177709226408</c:v>
                </c:pt>
                <c:pt idx="2413">
                  <c:v>1.08710747156947</c:v>
                </c:pt>
                <c:pt idx="2414">
                  <c:v>1.1097095881552901</c:v>
                </c:pt>
                <c:pt idx="2415">
                  <c:v>1.09844922437319</c:v>
                </c:pt>
                <c:pt idx="2416">
                  <c:v>1.0868961064879501</c:v>
                </c:pt>
                <c:pt idx="2417">
                  <c:v>1.1216157037024099</c:v>
                </c:pt>
                <c:pt idx="2418">
                  <c:v>1.25528797485956</c:v>
                </c:pt>
                <c:pt idx="2419">
                  <c:v>1.2548767399726399</c:v>
                </c:pt>
                <c:pt idx="2420">
                  <c:v>1.2786465275986101</c:v>
                </c:pt>
                <c:pt idx="2421">
                  <c:v>1.2898658883229399</c:v>
                </c:pt>
                <c:pt idx="2422">
                  <c:v>1.27658731639899</c:v>
                </c:pt>
                <c:pt idx="2423">
                  <c:v>1.38313586343277</c:v>
                </c:pt>
                <c:pt idx="2424">
                  <c:v>1.4111599226077201</c:v>
                </c:pt>
                <c:pt idx="2425">
                  <c:v>1.4391485369111701</c:v>
                </c:pt>
                <c:pt idx="2426">
                  <c:v>1.4825459007601101</c:v>
                </c:pt>
                <c:pt idx="2427">
                  <c:v>1.45328042054486</c:v>
                </c:pt>
                <c:pt idx="2428">
                  <c:v>1.5566611865936499</c:v>
                </c:pt>
                <c:pt idx="2429">
                  <c:v>1.6023642842716499</c:v>
                </c:pt>
                <c:pt idx="2430">
                  <c:v>1.6337393781574501</c:v>
                </c:pt>
                <c:pt idx="2431">
                  <c:v>1.64943991507705</c:v>
                </c:pt>
                <c:pt idx="2432">
                  <c:v>1.69749607644669</c:v>
                </c:pt>
                <c:pt idx="2433">
                  <c:v>1.7298681766877899</c:v>
                </c:pt>
                <c:pt idx="2434">
                  <c:v>1.6810400851743801</c:v>
                </c:pt>
                <c:pt idx="2435">
                  <c:v>1.8662471116899899</c:v>
                </c:pt>
                <c:pt idx="2436">
                  <c:v>1.7464635153155701</c:v>
                </c:pt>
                <c:pt idx="2437">
                  <c:v>1.4419038335327099</c:v>
                </c:pt>
                <c:pt idx="2438">
                  <c:v>1.4425553299499101</c:v>
                </c:pt>
                <c:pt idx="2439">
                  <c:v>1.3886280693134601</c:v>
                </c:pt>
                <c:pt idx="2440">
                  <c:v>1.33542980633068</c:v>
                </c:pt>
                <c:pt idx="2441">
                  <c:v>1.3221726999725201</c:v>
                </c:pt>
                <c:pt idx="2442">
                  <c:v>1.3091716952866399</c:v>
                </c:pt>
                <c:pt idx="2443">
                  <c:v>1.32231683030937</c:v>
                </c:pt>
                <c:pt idx="2444">
                  <c:v>1.33566985383006</c:v>
                </c:pt>
                <c:pt idx="2445">
                  <c:v>1.3358119414210501</c:v>
                </c:pt>
                <c:pt idx="2446">
                  <c:v>1.3225108838214701</c:v>
                </c:pt>
                <c:pt idx="2447">
                  <c:v>1.3223850763385501</c:v>
                </c:pt>
                <c:pt idx="2448">
                  <c:v>1.32241462401518</c:v>
                </c:pt>
                <c:pt idx="2449">
                  <c:v>1.2961464407230201</c:v>
                </c:pt>
                <c:pt idx="2450">
                  <c:v>1.28295738560728</c:v>
                </c:pt>
                <c:pt idx="2451">
                  <c:v>1.2829792884406599</c:v>
                </c:pt>
                <c:pt idx="2452">
                  <c:v>1.2828199268765399</c:v>
                </c:pt>
                <c:pt idx="2453">
                  <c:v>1.2569880627732299</c:v>
                </c:pt>
                <c:pt idx="2454">
                  <c:v>1.25687915899217</c:v>
                </c:pt>
                <c:pt idx="2455">
                  <c:v>1.2567853746558899</c:v>
                </c:pt>
                <c:pt idx="2456">
                  <c:v>1.2315312105895599</c:v>
                </c:pt>
                <c:pt idx="2457">
                  <c:v>1.23144587566129</c:v>
                </c:pt>
                <c:pt idx="2458">
                  <c:v>1.23135174884174</c:v>
                </c:pt>
                <c:pt idx="2459">
                  <c:v>1.21896298106945</c:v>
                </c:pt>
                <c:pt idx="2460">
                  <c:v>1.2189879408762601</c:v>
                </c:pt>
                <c:pt idx="2461">
                  <c:v>1.2066908339893501</c:v>
                </c:pt>
                <c:pt idx="2462">
                  <c:v>1.1822080300242399</c:v>
                </c:pt>
                <c:pt idx="2463">
                  <c:v>1.1580930310067401</c:v>
                </c:pt>
                <c:pt idx="2464">
                  <c:v>1.14619817591301</c:v>
                </c:pt>
                <c:pt idx="2465">
                  <c:v>1.1227204392650101</c:v>
                </c:pt>
                <c:pt idx="2466">
                  <c:v>1.1111589747606101</c:v>
                </c:pt>
                <c:pt idx="2467">
                  <c:v>1.08823697771564</c:v>
                </c:pt>
                <c:pt idx="2468">
                  <c:v>1.06574434498796</c:v>
                </c:pt>
                <c:pt idx="2469">
                  <c:v>1.1699906902127299</c:v>
                </c:pt>
                <c:pt idx="2470">
                  <c:v>1.13441591346337</c:v>
                </c:pt>
                <c:pt idx="2471">
                  <c:v>1.11121933668679</c:v>
                </c:pt>
                <c:pt idx="2472">
                  <c:v>1.0997288878562099</c:v>
                </c:pt>
                <c:pt idx="2473">
                  <c:v>1.0770304363869001</c:v>
                </c:pt>
                <c:pt idx="2474">
                  <c:v>1.0770167374655999</c:v>
                </c:pt>
                <c:pt idx="2475">
                  <c:v>1.0436773349730599</c:v>
                </c:pt>
                <c:pt idx="2476">
                  <c:v>1.04365527048694</c:v>
                </c:pt>
                <c:pt idx="2477">
                  <c:v>1.043509856799</c:v>
                </c:pt>
                <c:pt idx="2478">
                  <c:v>1.0217533763958899</c:v>
                </c:pt>
                <c:pt idx="2479">
                  <c:v>1.0434088736446601</c:v>
                </c:pt>
                <c:pt idx="2480">
                  <c:v>1.06548114368731</c:v>
                </c:pt>
                <c:pt idx="2481">
                  <c:v>1.0876439729596901</c:v>
                </c:pt>
                <c:pt idx="2482">
                  <c:v>1.0541382966680799</c:v>
                </c:pt>
                <c:pt idx="2483">
                  <c:v>1.0539632596496999</c:v>
                </c:pt>
                <c:pt idx="2484">
                  <c:v>1.04317685892038</c:v>
                </c:pt>
                <c:pt idx="2485">
                  <c:v>0.96866788465840603</c:v>
                </c:pt>
                <c:pt idx="2486">
                  <c:v>1.0107096343294</c:v>
                </c:pt>
                <c:pt idx="2487">
                  <c:v>0.99996854659774204</c:v>
                </c:pt>
                <c:pt idx="2488">
                  <c:v>1.0105779054207999</c:v>
                </c:pt>
                <c:pt idx="2489">
                  <c:v>1.01043919141104</c:v>
                </c:pt>
                <c:pt idx="2490">
                  <c:v>0.99982719978564905</c:v>
                </c:pt>
                <c:pt idx="2491">
                  <c:v>1.0319994441348599</c:v>
                </c:pt>
                <c:pt idx="2492">
                  <c:v>1.05384591527551</c:v>
                </c:pt>
                <c:pt idx="2493">
                  <c:v>1.06494366110925</c:v>
                </c:pt>
                <c:pt idx="2494">
                  <c:v>1.0538779450762501</c:v>
                </c:pt>
                <c:pt idx="2495">
                  <c:v>1.04300793406253</c:v>
                </c:pt>
                <c:pt idx="2496">
                  <c:v>1.0878589008889501</c:v>
                </c:pt>
                <c:pt idx="2497">
                  <c:v>1.1702054468941001</c:v>
                </c:pt>
                <c:pt idx="2498">
                  <c:v>1.18266768344596</c:v>
                </c:pt>
                <c:pt idx="2499">
                  <c:v>1.1953414209067701</c:v>
                </c:pt>
                <c:pt idx="2500">
                  <c:v>1.1833016505049301</c:v>
                </c:pt>
                <c:pt idx="2501">
                  <c:v>1.19569963284168</c:v>
                </c:pt>
                <c:pt idx="2502">
                  <c:v>1.19565346742404</c:v>
                </c:pt>
                <c:pt idx="2503">
                  <c:v>1.1711149481063301</c:v>
                </c:pt>
                <c:pt idx="2504">
                  <c:v>1.1833171099192801</c:v>
                </c:pt>
                <c:pt idx="2505">
                  <c:v>1.1590083152356601</c:v>
                </c:pt>
                <c:pt idx="2506">
                  <c:v>1.14691709153249</c:v>
                </c:pt>
                <c:pt idx="2507">
                  <c:v>1.0774033567788199</c:v>
                </c:pt>
                <c:pt idx="2508">
                  <c:v>1.20634474523117</c:v>
                </c:pt>
                <c:pt idx="2509">
                  <c:v>0.937835828024985</c:v>
                </c:pt>
                <c:pt idx="2510">
                  <c:v>0.94757860035534902</c:v>
                </c:pt>
                <c:pt idx="2511">
                  <c:v>0.93763226597307203</c:v>
                </c:pt>
                <c:pt idx="2512">
                  <c:v>0.98913884052631995</c:v>
                </c:pt>
                <c:pt idx="2513">
                  <c:v>1.0105251262652699</c:v>
                </c:pt>
                <c:pt idx="2514">
                  <c:v>1.0106796796181701</c:v>
                </c:pt>
                <c:pt idx="2515">
                  <c:v>1.07631704119867</c:v>
                </c:pt>
                <c:pt idx="2516">
                  <c:v>1.0989849486616601</c:v>
                </c:pt>
                <c:pt idx="2517">
                  <c:v>1.0323107309497801</c:v>
                </c:pt>
                <c:pt idx="2518">
                  <c:v>1.0323799162154099</c:v>
                </c:pt>
                <c:pt idx="2519">
                  <c:v>1.01024931490359</c:v>
                </c:pt>
                <c:pt idx="2520">
                  <c:v>1.0759141587032901</c:v>
                </c:pt>
                <c:pt idx="2521">
                  <c:v>1.06460510145889</c:v>
                </c:pt>
                <c:pt idx="2522">
                  <c:v>1.07566675699332</c:v>
                </c:pt>
                <c:pt idx="2523">
                  <c:v>1.0313709330537699</c:v>
                </c:pt>
                <c:pt idx="2524">
                  <c:v>1.05320896315927</c:v>
                </c:pt>
                <c:pt idx="2525">
                  <c:v>1.06387979410143</c:v>
                </c:pt>
                <c:pt idx="2526">
                  <c:v>1.2169521889856001</c:v>
                </c:pt>
                <c:pt idx="2527">
                  <c:v>1.2042050905816799</c:v>
                </c:pt>
                <c:pt idx="2528">
                  <c:v>1.22925042120044</c:v>
                </c:pt>
                <c:pt idx="2529">
                  <c:v>1.2669834646026401</c:v>
                </c:pt>
                <c:pt idx="2530">
                  <c:v>1.3588064715533399</c:v>
                </c:pt>
                <c:pt idx="2531">
                  <c:v>1.29262981859951</c:v>
                </c:pt>
                <c:pt idx="2532">
                  <c:v>1.4145151530070399</c:v>
                </c:pt>
                <c:pt idx="2533">
                  <c:v>1.35917355929845</c:v>
                </c:pt>
                <c:pt idx="2534">
                  <c:v>1.40035775400669</c:v>
                </c:pt>
                <c:pt idx="2535">
                  <c:v>1.4995092421241301</c:v>
                </c:pt>
                <c:pt idx="2536">
                  <c:v>1.5732688454580701</c:v>
                </c:pt>
                <c:pt idx="2537">
                  <c:v>1.37390565067816</c:v>
                </c:pt>
                <c:pt idx="2538">
                  <c:v>1.30855920600081</c:v>
                </c:pt>
                <c:pt idx="2539">
                  <c:v>1.2829355775654701</c:v>
                </c:pt>
                <c:pt idx="2540">
                  <c:v>1.27035119394873</c:v>
                </c:pt>
                <c:pt idx="2541">
                  <c:v>1.24549646080346</c:v>
                </c:pt>
                <c:pt idx="2542">
                  <c:v>1.2454437815900199</c:v>
                </c:pt>
                <c:pt idx="2543">
                  <c:v>1.2450858651515799</c:v>
                </c:pt>
                <c:pt idx="2544">
                  <c:v>1.2705368348966799</c:v>
                </c:pt>
                <c:pt idx="2545">
                  <c:v>1.3096120326662899</c:v>
                </c:pt>
                <c:pt idx="2546">
                  <c:v>1.3362177702081599</c:v>
                </c:pt>
                <c:pt idx="2547">
                  <c:v>1.3097483256970299</c:v>
                </c:pt>
                <c:pt idx="2548">
                  <c:v>1.2966636303938199</c:v>
                </c:pt>
                <c:pt idx="2549">
                  <c:v>1.28363979572015</c:v>
                </c:pt>
                <c:pt idx="2550">
                  <c:v>1.2581603709407501</c:v>
                </c:pt>
                <c:pt idx="2551">
                  <c:v>1.2457449632096</c:v>
                </c:pt>
                <c:pt idx="2552">
                  <c:v>1.2208548144653899</c:v>
                </c:pt>
                <c:pt idx="2553">
                  <c:v>1.19633735653828</c:v>
                </c:pt>
                <c:pt idx="2554">
                  <c:v>1.1840798735281</c:v>
                </c:pt>
                <c:pt idx="2555">
                  <c:v>1.1959615141044699</c:v>
                </c:pt>
                <c:pt idx="2556">
                  <c:v>1.19593595347888</c:v>
                </c:pt>
                <c:pt idx="2557">
                  <c:v>1.1837584237223699</c:v>
                </c:pt>
                <c:pt idx="2558">
                  <c:v>1.17172226047154</c:v>
                </c:pt>
                <c:pt idx="2559">
                  <c:v>1.1597596589150001</c:v>
                </c:pt>
                <c:pt idx="2560">
                  <c:v>1.14783692461135</c:v>
                </c:pt>
                <c:pt idx="2561">
                  <c:v>1.1126975522443101</c:v>
                </c:pt>
                <c:pt idx="2562">
                  <c:v>1.0897310767953099</c:v>
                </c:pt>
                <c:pt idx="2563">
                  <c:v>1.08962968562256</c:v>
                </c:pt>
                <c:pt idx="2564">
                  <c:v>1.0895268003226299</c:v>
                </c:pt>
                <c:pt idx="2565">
                  <c:v>1.04471439253381</c:v>
                </c:pt>
                <c:pt idx="2566">
                  <c:v>1.00137092872213</c:v>
                </c:pt>
                <c:pt idx="2567">
                  <c:v>1.00130512113682</c:v>
                </c:pt>
                <c:pt idx="2568">
                  <c:v>0.99072573672358799</c:v>
                </c:pt>
                <c:pt idx="2569">
                  <c:v>0.98027209706770202</c:v>
                </c:pt>
                <c:pt idx="2570">
                  <c:v>1.07815289582382</c:v>
                </c:pt>
                <c:pt idx="2571">
                  <c:v>1.11229006422995</c:v>
                </c:pt>
                <c:pt idx="2572">
                  <c:v>1.1125377515955699</c:v>
                </c:pt>
                <c:pt idx="2573">
                  <c:v>1.0340527385681</c:v>
                </c:pt>
                <c:pt idx="2574">
                  <c:v>0.97028080549971696</c:v>
                </c:pt>
                <c:pt idx="2575">
                  <c:v>0.98072071155113705</c:v>
                </c:pt>
                <c:pt idx="2576">
                  <c:v>0.98064120049155001</c:v>
                </c:pt>
                <c:pt idx="2577">
                  <c:v>0.95990540516617295</c:v>
                </c:pt>
                <c:pt idx="2578">
                  <c:v>0.949559513406947</c:v>
                </c:pt>
                <c:pt idx="2579">
                  <c:v>0.92927847757172799</c:v>
                </c:pt>
                <c:pt idx="2580">
                  <c:v>0.91922842181234399</c:v>
                </c:pt>
                <c:pt idx="2581">
                  <c:v>0.88967271737657405</c:v>
                </c:pt>
                <c:pt idx="2582">
                  <c:v>0.87039203636641405</c:v>
                </c:pt>
                <c:pt idx="2583">
                  <c:v>0.87032560654902802</c:v>
                </c:pt>
                <c:pt idx="2584">
                  <c:v>0.87990301374174995</c:v>
                </c:pt>
                <c:pt idx="2585">
                  <c:v>0.88950491921549502</c:v>
                </c:pt>
                <c:pt idx="2586">
                  <c:v>0.88955119450016895</c:v>
                </c:pt>
                <c:pt idx="2587">
                  <c:v>0.88947884553709899</c:v>
                </c:pt>
                <c:pt idx="2588">
                  <c:v>0.90904427632462803</c:v>
                </c:pt>
                <c:pt idx="2589">
                  <c:v>0.95944169988961403</c:v>
                </c:pt>
                <c:pt idx="2590">
                  <c:v>0.92881702513180697</c:v>
                </c:pt>
                <c:pt idx="2591">
                  <c:v>0.93874986797331195</c:v>
                </c:pt>
                <c:pt idx="2592">
                  <c:v>0.93882180760652201</c:v>
                </c:pt>
                <c:pt idx="2593">
                  <c:v>0.99044992804599197</c:v>
                </c:pt>
                <c:pt idx="2594">
                  <c:v>0.94877136651667704</c:v>
                </c:pt>
                <c:pt idx="2595">
                  <c:v>0.96942638033037298</c:v>
                </c:pt>
                <c:pt idx="2596">
                  <c:v>1.0006352335395901</c:v>
                </c:pt>
                <c:pt idx="2597">
                  <c:v>0.99010271557991902</c:v>
                </c:pt>
                <c:pt idx="2598">
                  <c:v>0.99013405521332798</c:v>
                </c:pt>
                <c:pt idx="2599">
                  <c:v>0.97957159952672601</c:v>
                </c:pt>
                <c:pt idx="2600">
                  <c:v>1.0438741263421301</c:v>
                </c:pt>
                <c:pt idx="2601">
                  <c:v>0.97944945218792201</c:v>
                </c:pt>
                <c:pt idx="2602">
                  <c:v>1.09976681736071</c:v>
                </c:pt>
                <c:pt idx="2603">
                  <c:v>1.08826097074104</c:v>
                </c:pt>
                <c:pt idx="2604">
                  <c:v>1.0769090020216701</c:v>
                </c:pt>
                <c:pt idx="2605">
                  <c:v>1.05451722541857</c:v>
                </c:pt>
                <c:pt idx="2606">
                  <c:v>1.0544593869388901</c:v>
                </c:pt>
                <c:pt idx="2607">
                  <c:v>1.06545851463913</c:v>
                </c:pt>
                <c:pt idx="2608">
                  <c:v>1.1223854932057999</c:v>
                </c:pt>
                <c:pt idx="2609">
                  <c:v>1.09921126733204</c:v>
                </c:pt>
                <c:pt idx="2610">
                  <c:v>1.2059420723782499</c:v>
                </c:pt>
                <c:pt idx="2611">
                  <c:v>1.14554709631624</c:v>
                </c:pt>
                <c:pt idx="2612">
                  <c:v>1.2431108705948799</c:v>
                </c:pt>
                <c:pt idx="2613">
                  <c:v>1.26856189311635</c:v>
                </c:pt>
                <c:pt idx="2614">
                  <c:v>1.2430151910310201</c:v>
                </c:pt>
                <c:pt idx="2615">
                  <c:v>1.2558395512857199</c:v>
                </c:pt>
                <c:pt idx="2616">
                  <c:v>1.2180804227658</c:v>
                </c:pt>
                <c:pt idx="2617">
                  <c:v>1.21817322051023</c:v>
                </c:pt>
                <c:pt idx="2618">
                  <c:v>1.2059275950903801</c:v>
                </c:pt>
                <c:pt idx="2619">
                  <c:v>1.1814562644449</c:v>
                </c:pt>
                <c:pt idx="2620">
                  <c:v>1.14555559785421</c:v>
                </c:pt>
                <c:pt idx="2621">
                  <c:v>1.0990197897805301</c:v>
                </c:pt>
                <c:pt idx="2622">
                  <c:v>1.11050854990422</c:v>
                </c:pt>
                <c:pt idx="2623">
                  <c:v>1.06511206148504</c:v>
                </c:pt>
                <c:pt idx="2624">
                  <c:v>1.18131306353304</c:v>
                </c:pt>
                <c:pt idx="2625">
                  <c:v>1.18126922269043</c:v>
                </c:pt>
                <c:pt idx="2626">
                  <c:v>1.2685278813740599</c:v>
                </c:pt>
                <c:pt idx="2627">
                  <c:v>1.2943350401634</c:v>
                </c:pt>
                <c:pt idx="2628">
                  <c:v>1.2179329972369299</c:v>
                </c:pt>
                <c:pt idx="2629">
                  <c:v>1.28117246675216</c:v>
                </c:pt>
                <c:pt idx="2630">
                  <c:v>1.2555166493466801</c:v>
                </c:pt>
                <c:pt idx="2631">
                  <c:v>1.43019397972625</c:v>
                </c:pt>
                <c:pt idx="2632">
                  <c:v>1.33376875298186</c:v>
                </c:pt>
                <c:pt idx="2633">
                  <c:v>1.26849623772947</c:v>
                </c:pt>
                <c:pt idx="2634">
                  <c:v>1.3741506160438</c:v>
                </c:pt>
                <c:pt idx="2635">
                  <c:v>1.3067005962785601</c:v>
                </c:pt>
                <c:pt idx="2636">
                  <c:v>1.4997962005508001</c:v>
                </c:pt>
                <c:pt idx="2637">
                  <c:v>1.3742288445647901</c:v>
                </c:pt>
                <c:pt idx="2638">
                  <c:v>1.30846127956071</c:v>
                </c:pt>
                <c:pt idx="2639">
                  <c:v>1.27011666777106</c:v>
                </c:pt>
                <c:pt idx="2640">
                  <c:v>1.25763104544881</c:v>
                </c:pt>
                <c:pt idx="2641">
                  <c:v>1.2449472942798601</c:v>
                </c:pt>
                <c:pt idx="2642">
                  <c:v>1.24466879652363</c:v>
                </c:pt>
                <c:pt idx="2643">
                  <c:v>1.2320561505997001</c:v>
                </c:pt>
                <c:pt idx="2644">
                  <c:v>1.2319789511600501</c:v>
                </c:pt>
                <c:pt idx="2645">
                  <c:v>1.25762243951244</c:v>
                </c:pt>
                <c:pt idx="2646">
                  <c:v>1.2583463459711599</c:v>
                </c:pt>
                <c:pt idx="2647">
                  <c:v>1.2210460142248101</c:v>
                </c:pt>
                <c:pt idx="2648">
                  <c:v>1.1965777105240101</c:v>
                </c:pt>
                <c:pt idx="2649">
                  <c:v>1.1723707344265899</c:v>
                </c:pt>
                <c:pt idx="2650">
                  <c:v>1.1603860231926799</c:v>
                </c:pt>
                <c:pt idx="2651">
                  <c:v>1.1604198713810601</c:v>
                </c:pt>
                <c:pt idx="2652">
                  <c:v>1.1485418142304</c:v>
                </c:pt>
                <c:pt idx="2653">
                  <c:v>1.1249295498351599</c:v>
                </c:pt>
                <c:pt idx="2654">
                  <c:v>1.1249049159698099</c:v>
                </c:pt>
                <c:pt idx="2655">
                  <c:v>1.11322879241912</c:v>
                </c:pt>
                <c:pt idx="2656">
                  <c:v>1.1016009899100401</c:v>
                </c:pt>
                <c:pt idx="2657">
                  <c:v>1.09014169833205</c:v>
                </c:pt>
                <c:pt idx="2658">
                  <c:v>1.0900066467845799</c:v>
                </c:pt>
                <c:pt idx="2659">
                  <c:v>1.0899196537781899</c:v>
                </c:pt>
                <c:pt idx="2660">
                  <c:v>1.03445288056221</c:v>
                </c:pt>
                <c:pt idx="2661">
                  <c:v>1.0016901608053801</c:v>
                </c:pt>
                <c:pt idx="2662">
                  <c:v>1.0232486371679601</c:v>
                </c:pt>
                <c:pt idx="2663">
                  <c:v>0.949510728690799</c:v>
                </c:pt>
                <c:pt idx="2664">
                  <c:v>0.94956432568490201</c:v>
                </c:pt>
                <c:pt idx="2665">
                  <c:v>0.97010931237215003</c:v>
                </c:pt>
                <c:pt idx="2666">
                  <c:v>0.98055075864813401</c:v>
                </c:pt>
                <c:pt idx="2667">
                  <c:v>0.94933151610867905</c:v>
                </c:pt>
                <c:pt idx="2668">
                  <c:v>0.92898143971727998</c:v>
                </c:pt>
                <c:pt idx="2669">
                  <c:v>0.928942688013916</c:v>
                </c:pt>
                <c:pt idx="2670">
                  <c:v>0.90938027839415303</c:v>
                </c:pt>
                <c:pt idx="2671">
                  <c:v>0.96994735212444505</c:v>
                </c:pt>
                <c:pt idx="2672">
                  <c:v>0.97018811024887797</c:v>
                </c:pt>
                <c:pt idx="2673">
                  <c:v>0.89975162254454799</c:v>
                </c:pt>
                <c:pt idx="2674">
                  <c:v>0.89968434538625697</c:v>
                </c:pt>
                <c:pt idx="2675">
                  <c:v>0.88986057763350201</c:v>
                </c:pt>
                <c:pt idx="2676">
                  <c:v>0.90939512291317004</c:v>
                </c:pt>
                <c:pt idx="2677">
                  <c:v>0.91943509946007296</c:v>
                </c:pt>
                <c:pt idx="2678">
                  <c:v>0.97004326896624604</c:v>
                </c:pt>
                <c:pt idx="2679">
                  <c:v>0.99095381607844402</c:v>
                </c:pt>
                <c:pt idx="2680">
                  <c:v>0.959893660400993</c:v>
                </c:pt>
                <c:pt idx="2681">
                  <c:v>0.93942127200694803</c:v>
                </c:pt>
                <c:pt idx="2682">
                  <c:v>0.88977781058796301</c:v>
                </c:pt>
                <c:pt idx="2683">
                  <c:v>0.90932287981813498</c:v>
                </c:pt>
                <c:pt idx="2684">
                  <c:v>0.93924211962639204</c:v>
                </c:pt>
                <c:pt idx="2685">
                  <c:v>0.95964318352160305</c:v>
                </c:pt>
                <c:pt idx="2686">
                  <c:v>1.00138716240679</c:v>
                </c:pt>
                <c:pt idx="2687">
                  <c:v>0.98022387578284198</c:v>
                </c:pt>
                <c:pt idx="2688">
                  <c:v>1.0446545315918501</c:v>
                </c:pt>
                <c:pt idx="2689">
                  <c:v>1.0447299888713799</c:v>
                </c:pt>
                <c:pt idx="2690">
                  <c:v>1.0337418302001999</c:v>
                </c:pt>
                <c:pt idx="2691">
                  <c:v>1.0555791580990299</c:v>
                </c:pt>
                <c:pt idx="2692">
                  <c:v>1.0335530826842501</c:v>
                </c:pt>
                <c:pt idx="2693">
                  <c:v>1.08905112578439</c:v>
                </c:pt>
                <c:pt idx="2694">
                  <c:v>1.07766680496914</c:v>
                </c:pt>
                <c:pt idx="2695">
                  <c:v>1.06642773686152</c:v>
                </c:pt>
                <c:pt idx="2696">
                  <c:v>1.21976812573963</c:v>
                </c:pt>
                <c:pt idx="2697">
                  <c:v>1.2072436618598501</c:v>
                </c:pt>
                <c:pt idx="2698">
                  <c:v>1.1948561989923101</c:v>
                </c:pt>
                <c:pt idx="2699">
                  <c:v>1.2319724785560999</c:v>
                </c:pt>
                <c:pt idx="2700">
                  <c:v>1.20710435555643</c:v>
                </c:pt>
                <c:pt idx="2701">
                  <c:v>1.20689601653641</c:v>
                </c:pt>
                <c:pt idx="2702">
                  <c:v>1.2569264071889099</c:v>
                </c:pt>
                <c:pt idx="2703">
                  <c:v>1.2441730573721299</c:v>
                </c:pt>
                <c:pt idx="2704">
                  <c:v>1.29542515481448</c:v>
                </c:pt>
                <c:pt idx="2705">
                  <c:v>1.3083378923014599</c:v>
                </c:pt>
                <c:pt idx="2706">
                  <c:v>1.3891105359840501</c:v>
                </c:pt>
                <c:pt idx="2707">
                  <c:v>1.4741762762958299</c:v>
                </c:pt>
                <c:pt idx="2708">
                  <c:v>1.2691670577005301</c:v>
                </c:pt>
                <c:pt idx="2709">
                  <c:v>1.4453114488444401</c:v>
                </c:pt>
                <c:pt idx="2710">
                  <c:v>1.2949212027754999</c:v>
                </c:pt>
                <c:pt idx="2711">
                  <c:v>1.36146300986446</c:v>
                </c:pt>
                <c:pt idx="2712">
                  <c:v>1.3344984822403401</c:v>
                </c:pt>
                <c:pt idx="2713">
                  <c:v>1.2818985640448599</c:v>
                </c:pt>
                <c:pt idx="2714">
                  <c:v>1.3614472300043401</c:v>
                </c:pt>
                <c:pt idx="2715">
                  <c:v>1.29486800727842</c:v>
                </c:pt>
                <c:pt idx="2716">
                  <c:v>1.28178275731553</c:v>
                </c:pt>
                <c:pt idx="2717">
                  <c:v>1.2949087604090099</c:v>
                </c:pt>
                <c:pt idx="2718">
                  <c:v>1.2948299398476499</c:v>
                </c:pt>
                <c:pt idx="2719">
                  <c:v>1.32130132941974</c:v>
                </c:pt>
                <c:pt idx="2720">
                  <c:v>1.4026060320324201</c:v>
                </c:pt>
                <c:pt idx="2721">
                  <c:v>1.3480281246074399</c:v>
                </c:pt>
                <c:pt idx="2722">
                  <c:v>1.25621894211087</c:v>
                </c:pt>
                <c:pt idx="2723">
                  <c:v>1.26896402478338</c:v>
                </c:pt>
                <c:pt idx="2724">
                  <c:v>1.30802234478096</c:v>
                </c:pt>
                <c:pt idx="2725">
                  <c:v>1.25628980989101</c:v>
                </c:pt>
                <c:pt idx="2726">
                  <c:v>1.3080893474547499</c:v>
                </c:pt>
                <c:pt idx="2727">
                  <c:v>1.40332223299402</c:v>
                </c:pt>
                <c:pt idx="2728">
                  <c:v>1.4034216473604799</c:v>
                </c:pt>
                <c:pt idx="2729">
                  <c:v>1.3758625496889501</c:v>
                </c:pt>
                <c:pt idx="2730">
                  <c:v>1.2954407920694999</c:v>
                </c:pt>
                <c:pt idx="2731">
                  <c:v>1.2696060161503899</c:v>
                </c:pt>
                <c:pt idx="2732">
                  <c:v>1.25679395399045</c:v>
                </c:pt>
                <c:pt idx="2733">
                  <c:v>1.1820243920589599</c:v>
                </c:pt>
                <c:pt idx="2734">
                  <c:v>1.2689487097649499</c:v>
                </c:pt>
                <c:pt idx="2735">
                  <c:v>1.28151251268698</c:v>
                </c:pt>
                <c:pt idx="2736">
                  <c:v>1.3873725484719699</c:v>
                </c:pt>
                <c:pt idx="2737">
                  <c:v>1.3079106993368099</c:v>
                </c:pt>
                <c:pt idx="2738">
                  <c:v>1.2696730947283901</c:v>
                </c:pt>
                <c:pt idx="2739">
                  <c:v>1.2447389322169899</c:v>
                </c:pt>
                <c:pt idx="2740">
                  <c:v>1.23216531267037</c:v>
                </c:pt>
                <c:pt idx="2741">
                  <c:v>1.2196160906492599</c:v>
                </c:pt>
                <c:pt idx="2742">
                  <c:v>1.20709887124598</c:v>
                </c:pt>
                <c:pt idx="2743">
                  <c:v>1.1949868641821699</c:v>
                </c:pt>
                <c:pt idx="2744">
                  <c:v>1.27001688106651</c:v>
                </c:pt>
                <c:pt idx="2745">
                  <c:v>1.2576321890265101</c:v>
                </c:pt>
                <c:pt idx="2746">
                  <c:v>1.22045612700311</c:v>
                </c:pt>
                <c:pt idx="2747">
                  <c:v>1.1957905080392699</c:v>
                </c:pt>
                <c:pt idx="2748">
                  <c:v>1.1717669785189599</c:v>
                </c:pt>
                <c:pt idx="2749">
                  <c:v>1.1597680966872801</c:v>
                </c:pt>
                <c:pt idx="2750">
                  <c:v>1.1361220367248701</c:v>
                </c:pt>
                <c:pt idx="2751">
                  <c:v>1.1244010079317901</c:v>
                </c:pt>
                <c:pt idx="2752">
                  <c:v>1.10160145354925</c:v>
                </c:pt>
                <c:pt idx="2753">
                  <c:v>1.10140349335516</c:v>
                </c:pt>
                <c:pt idx="2754">
                  <c:v>1.10115187165855</c:v>
                </c:pt>
                <c:pt idx="2755">
                  <c:v>1.0897115255810099</c:v>
                </c:pt>
                <c:pt idx="2756">
                  <c:v>1.08989722245951</c:v>
                </c:pt>
                <c:pt idx="2757">
                  <c:v>1.0784286884545899</c:v>
                </c:pt>
                <c:pt idx="2758">
                  <c:v>1.07828632009875</c:v>
                </c:pt>
                <c:pt idx="2759">
                  <c:v>1.0450192768272899</c:v>
                </c:pt>
                <c:pt idx="2760">
                  <c:v>1.04483105000529</c:v>
                </c:pt>
                <c:pt idx="2761">
                  <c:v>1.03363233655297</c:v>
                </c:pt>
                <c:pt idx="2762">
                  <c:v>1.0224617820623101</c:v>
                </c:pt>
                <c:pt idx="2763">
                  <c:v>0.91872371984318402</c:v>
                </c:pt>
                <c:pt idx="2764">
                  <c:v>0.96948842653468703</c:v>
                </c:pt>
                <c:pt idx="2765">
                  <c:v>0.96938045612052404</c:v>
                </c:pt>
                <c:pt idx="2766">
                  <c:v>0.96936752119552905</c:v>
                </c:pt>
                <c:pt idx="2767">
                  <c:v>0.99001628070186998</c:v>
                </c:pt>
                <c:pt idx="2768">
                  <c:v>0.99003377208740295</c:v>
                </c:pt>
                <c:pt idx="2769">
                  <c:v>1.0108375379036501</c:v>
                </c:pt>
                <c:pt idx="2770">
                  <c:v>0.94837831954290197</c:v>
                </c:pt>
                <c:pt idx="2771">
                  <c:v>0.92831559050596701</c:v>
                </c:pt>
                <c:pt idx="2772">
                  <c:v>0.99020795904112702</c:v>
                </c:pt>
                <c:pt idx="2773">
                  <c:v>0.89890727165038098</c:v>
                </c:pt>
                <c:pt idx="2774">
                  <c:v>0.88921425946202803</c:v>
                </c:pt>
                <c:pt idx="2775">
                  <c:v>0.92862210632776798</c:v>
                </c:pt>
                <c:pt idx="2776">
                  <c:v>0.948839808217803</c:v>
                </c:pt>
                <c:pt idx="2777">
                  <c:v>1.0007084265424699</c:v>
                </c:pt>
                <c:pt idx="2778">
                  <c:v>1.0550811246592</c:v>
                </c:pt>
                <c:pt idx="2779">
                  <c:v>1.1117562413278601</c:v>
                </c:pt>
                <c:pt idx="2780">
                  <c:v>1.1587690029345601</c:v>
                </c:pt>
                <c:pt idx="2781">
                  <c:v>1.18287450994226</c:v>
                </c:pt>
                <c:pt idx="2782">
                  <c:v>1.17074481567553</c:v>
                </c:pt>
                <c:pt idx="2783">
                  <c:v>1.14683283512599</c:v>
                </c:pt>
                <c:pt idx="2784">
                  <c:v>1.1826771620316501</c:v>
                </c:pt>
                <c:pt idx="2785">
                  <c:v>1.1950592903200301</c:v>
                </c:pt>
                <c:pt idx="2786">
                  <c:v>1.1948388036469499</c:v>
                </c:pt>
                <c:pt idx="2787">
                  <c:v>1.1949928350335699</c:v>
                </c:pt>
                <c:pt idx="2788">
                  <c:v>1.2071320505241201</c:v>
                </c:pt>
                <c:pt idx="2789">
                  <c:v>1.2573695398743301</c:v>
                </c:pt>
                <c:pt idx="2790">
                  <c:v>1.27002032750163</c:v>
                </c:pt>
                <c:pt idx="2791">
                  <c:v>1.29584188294472</c:v>
                </c:pt>
                <c:pt idx="2792">
                  <c:v>1.3626421064860199</c:v>
                </c:pt>
                <c:pt idx="2793">
                  <c:v>1.34914376856145</c:v>
                </c:pt>
                <c:pt idx="2794">
                  <c:v>1.39032314147326</c:v>
                </c:pt>
                <c:pt idx="2795">
                  <c:v>1.39011180599274</c:v>
                </c:pt>
                <c:pt idx="2796">
                  <c:v>1.3224868841972299</c:v>
                </c:pt>
                <c:pt idx="2797">
                  <c:v>1.3490883819702799</c:v>
                </c:pt>
                <c:pt idx="2798">
                  <c:v>1.2959185121486201</c:v>
                </c:pt>
                <c:pt idx="2799">
                  <c:v>1.3621655287513801</c:v>
                </c:pt>
                <c:pt idx="2800">
                  <c:v>1.4034390372564201</c:v>
                </c:pt>
                <c:pt idx="2801">
                  <c:v>1.4606007107144501</c:v>
                </c:pt>
                <c:pt idx="2802">
                  <c:v>1.80865501280847</c:v>
                </c:pt>
                <c:pt idx="2803">
                  <c:v>1.8442618801328801</c:v>
                </c:pt>
                <c:pt idx="2804">
                  <c:v>1.89781331124189</c:v>
                </c:pt>
                <c:pt idx="2805">
                  <c:v>1.75837468750824</c:v>
                </c:pt>
                <c:pt idx="2806">
                  <c:v>1.7754165618045801</c:v>
                </c:pt>
                <c:pt idx="2807">
                  <c:v>1.89785525130105</c:v>
                </c:pt>
                <c:pt idx="2808">
                  <c:v>1.8622656856275499</c:v>
                </c:pt>
                <c:pt idx="2809">
                  <c:v>1.80975620058626</c:v>
                </c:pt>
                <c:pt idx="2810">
                  <c:v>1.69176526827351</c:v>
                </c:pt>
                <c:pt idx="2811">
                  <c:v>1.7919025447585499</c:v>
                </c:pt>
                <c:pt idx="2812">
                  <c:v>1.9711541465949001</c:v>
                </c:pt>
                <c:pt idx="2813">
                  <c:v>1.9159386115890999</c:v>
                </c:pt>
                <c:pt idx="2814">
                  <c:v>1.97128176144173</c:v>
                </c:pt>
                <c:pt idx="2815">
                  <c:v>2.00867531831021</c:v>
                </c:pt>
                <c:pt idx="2816">
                  <c:v>2.0859310766241901</c:v>
                </c:pt>
                <c:pt idx="2817">
                  <c:v>2.1056765131107</c:v>
                </c:pt>
                <c:pt idx="2818">
                  <c:v>2.0280878597524401</c:v>
                </c:pt>
                <c:pt idx="2819">
                  <c:v>2.0860107613204901</c:v>
                </c:pt>
                <c:pt idx="2820">
                  <c:v>2.0667078333373601</c:v>
                </c:pt>
                <c:pt idx="2821">
                  <c:v>2.0090703002760302</c:v>
                </c:pt>
                <c:pt idx="2822">
                  <c:v>1.99014013088609</c:v>
                </c:pt>
                <c:pt idx="2823">
                  <c:v>1.9712301711373199</c:v>
                </c:pt>
                <c:pt idx="2824">
                  <c:v>1.9710099126184899</c:v>
                </c:pt>
                <c:pt idx="2825">
                  <c:v>1.7919502238210201</c:v>
                </c:pt>
                <c:pt idx="2826">
                  <c:v>1.7922629281737801</c:v>
                </c:pt>
                <c:pt idx="2827">
                  <c:v>1.7247135646756899</c:v>
                </c:pt>
                <c:pt idx="2828">
                  <c:v>1.6592135148212901</c:v>
                </c:pt>
                <c:pt idx="2829">
                  <c:v>1.5961126939246899</c:v>
                </c:pt>
                <c:pt idx="2830">
                  <c:v>1.5049573649978101</c:v>
                </c:pt>
                <c:pt idx="2831">
                  <c:v>1.3621718589776299</c:v>
                </c:pt>
                <c:pt idx="2832">
                  <c:v>1.2564520526355101</c:v>
                </c:pt>
                <c:pt idx="2833">
                  <c:v>1.2307840179886</c:v>
                </c:pt>
                <c:pt idx="2834">
                  <c:v>1.38759388520697</c:v>
                </c:pt>
                <c:pt idx="2835">
                  <c:v>1.30797652008777</c:v>
                </c:pt>
                <c:pt idx="2836">
                  <c:v>1.24533445238987</c:v>
                </c:pt>
                <c:pt idx="2837">
                  <c:v>1.19652316753961</c:v>
                </c:pt>
                <c:pt idx="2838">
                  <c:v>1.1725238669915701</c:v>
                </c:pt>
                <c:pt idx="2839">
                  <c:v>1.16047402967808</c:v>
                </c:pt>
                <c:pt idx="2840">
                  <c:v>1.1484477298717</c:v>
                </c:pt>
                <c:pt idx="2841">
                  <c:v>1.1366075769221999</c:v>
                </c:pt>
                <c:pt idx="2842">
                  <c:v>1.19611939427073</c:v>
                </c:pt>
                <c:pt idx="2843">
                  <c:v>1.1842477101704401</c:v>
                </c:pt>
                <c:pt idx="2844">
                  <c:v>1.17247220274847</c:v>
                </c:pt>
                <c:pt idx="2845">
                  <c:v>1.1489710430081801</c:v>
                </c:pt>
                <c:pt idx="2846">
                  <c:v>1.1373801821952101</c:v>
                </c:pt>
                <c:pt idx="2847">
                  <c:v>1.1141400825858701</c:v>
                </c:pt>
                <c:pt idx="2848">
                  <c:v>1.1141400825858701</c:v>
                </c:pt>
                <c:pt idx="2849">
                  <c:v>1.1026009942910799</c:v>
                </c:pt>
                <c:pt idx="2850">
                  <c:v>1.0910836983615599</c:v>
                </c:pt>
                <c:pt idx="2851">
                  <c:v>1.0683751016118901</c:v>
                </c:pt>
                <c:pt idx="2852">
                  <c:v>1.0682794121346699</c:v>
                </c:pt>
                <c:pt idx="2853">
                  <c:v>1.0571180634034101</c:v>
                </c:pt>
                <c:pt idx="2854">
                  <c:v>1.0459625246728801</c:v>
                </c:pt>
                <c:pt idx="2855">
                  <c:v>1.03490755390044</c:v>
                </c:pt>
                <c:pt idx="2856">
                  <c:v>1.0354904232416799</c:v>
                </c:pt>
                <c:pt idx="2857">
                  <c:v>1.0239138358012501</c:v>
                </c:pt>
                <c:pt idx="2858">
                  <c:v>1.0238831298792199</c:v>
                </c:pt>
                <c:pt idx="2859">
                  <c:v>1.00238072814992</c:v>
                </c:pt>
                <c:pt idx="2860">
                  <c:v>1.00224550532236</c:v>
                </c:pt>
                <c:pt idx="2861">
                  <c:v>0.99150285050528997</c:v>
                </c:pt>
                <c:pt idx="2862">
                  <c:v>0.94978253040379501</c:v>
                </c:pt>
                <c:pt idx="2863">
                  <c:v>0.90956862134707495</c:v>
                </c:pt>
                <c:pt idx="2864">
                  <c:v>0.91935242922761895</c:v>
                </c:pt>
                <c:pt idx="2865">
                  <c:v>0.92925122141358196</c:v>
                </c:pt>
                <c:pt idx="2866">
                  <c:v>0.929095627490369</c:v>
                </c:pt>
                <c:pt idx="2867">
                  <c:v>0.91893025380027404</c:v>
                </c:pt>
                <c:pt idx="2868">
                  <c:v>0.90893783389308602</c:v>
                </c:pt>
                <c:pt idx="2869">
                  <c:v>0.88930348356453903</c:v>
                </c:pt>
                <c:pt idx="2870">
                  <c:v>0.89918164207013795</c:v>
                </c:pt>
                <c:pt idx="2871">
                  <c:v>0.88020247628687098</c:v>
                </c:pt>
                <c:pt idx="2872">
                  <c:v>0.94936943613658498</c:v>
                </c:pt>
                <c:pt idx="2873">
                  <c:v>0.85123061431343905</c:v>
                </c:pt>
                <c:pt idx="2874">
                  <c:v>0.87996288332449402</c:v>
                </c:pt>
                <c:pt idx="2875">
                  <c:v>0.96959937790341799</c:v>
                </c:pt>
                <c:pt idx="2876">
                  <c:v>0.990390305090459</c:v>
                </c:pt>
                <c:pt idx="2877">
                  <c:v>1.01147643849931</c:v>
                </c:pt>
                <c:pt idx="2878">
                  <c:v>1.0773756793640801</c:v>
                </c:pt>
                <c:pt idx="2879">
                  <c:v>1.04394087142555</c:v>
                </c:pt>
                <c:pt idx="2880">
                  <c:v>1.0331682650534799</c:v>
                </c:pt>
                <c:pt idx="2881">
                  <c:v>1.05471983299785</c:v>
                </c:pt>
                <c:pt idx="2882">
                  <c:v>1.0768088481507001</c:v>
                </c:pt>
                <c:pt idx="2883">
                  <c:v>1.12292870791046</c:v>
                </c:pt>
                <c:pt idx="2884">
                  <c:v>1.06570081168631</c:v>
                </c:pt>
                <c:pt idx="2885">
                  <c:v>1.11118026329598</c:v>
                </c:pt>
                <c:pt idx="2886">
                  <c:v>1.1112364194662701</c:v>
                </c:pt>
                <c:pt idx="2887">
                  <c:v>1.09961110901973</c:v>
                </c:pt>
                <c:pt idx="2888">
                  <c:v>1.13458394996853</c:v>
                </c:pt>
                <c:pt idx="2889">
                  <c:v>1.12257595216845</c:v>
                </c:pt>
                <c:pt idx="2890">
                  <c:v>1.1700991200103901</c:v>
                </c:pt>
                <c:pt idx="2891">
                  <c:v>1.26922440707172</c:v>
                </c:pt>
                <c:pt idx="2892">
                  <c:v>1.2568629060604799</c:v>
                </c:pt>
                <c:pt idx="2893">
                  <c:v>1.25704575161192</c:v>
                </c:pt>
                <c:pt idx="2894">
                  <c:v>1.2569411989491399</c:v>
                </c:pt>
                <c:pt idx="2895">
                  <c:v>1.2566546348548899</c:v>
                </c:pt>
                <c:pt idx="2896">
                  <c:v>1.6418186507721</c:v>
                </c:pt>
                <c:pt idx="2897">
                  <c:v>1.7403095835818501</c:v>
                </c:pt>
                <c:pt idx="2898">
                  <c:v>1.7410384752152599</c:v>
                </c:pt>
                <c:pt idx="2899">
                  <c:v>1.77551233509877</c:v>
                </c:pt>
                <c:pt idx="2900">
                  <c:v>1.81029253729895</c:v>
                </c:pt>
                <c:pt idx="2901">
                  <c:v>1.8454766127769899</c:v>
                </c:pt>
                <c:pt idx="2902">
                  <c:v>1.88133682105038</c:v>
                </c:pt>
                <c:pt idx="2903">
                  <c:v>1.91772397280517</c:v>
                </c:pt>
                <c:pt idx="2904">
                  <c:v>1.8997859662415899</c:v>
                </c:pt>
                <c:pt idx="2905">
                  <c:v>1.9180204332536199</c:v>
                </c:pt>
                <c:pt idx="2906">
                  <c:v>1.9181624626718099</c:v>
                </c:pt>
                <c:pt idx="2907">
                  <c:v>1.91807207192826</c:v>
                </c:pt>
                <c:pt idx="2908">
                  <c:v>1.99203761427393</c:v>
                </c:pt>
                <c:pt idx="2909">
                  <c:v>1.99203761427393</c:v>
                </c:pt>
                <c:pt idx="2910">
                  <c:v>2.0300133286051798</c:v>
                </c:pt>
                <c:pt idx="2911">
                  <c:v>1.99199760195478</c:v>
                </c:pt>
                <c:pt idx="2912">
                  <c:v>2.0299319834764402</c:v>
                </c:pt>
                <c:pt idx="2913">
                  <c:v>2.02995909783826</c:v>
                </c:pt>
                <c:pt idx="2914">
                  <c:v>2.0881109855979401</c:v>
                </c:pt>
                <c:pt idx="2915">
                  <c:v>2.06863565276175</c:v>
                </c:pt>
                <c:pt idx="2916">
                  <c:v>2.0495256913064099</c:v>
                </c:pt>
                <c:pt idx="2917">
                  <c:v>1.99246569028106</c:v>
                </c:pt>
                <c:pt idx="2918">
                  <c:v>1.88242764927596</c:v>
                </c:pt>
                <c:pt idx="2919">
                  <c:v>1.9004920499195599</c:v>
                </c:pt>
                <c:pt idx="2920">
                  <c:v>1.8825168157257199</c:v>
                </c:pt>
                <c:pt idx="2921">
                  <c:v>1.88242691361443</c:v>
                </c:pt>
                <c:pt idx="2922">
                  <c:v>1.81204357717739</c:v>
                </c:pt>
                <c:pt idx="2923">
                  <c:v>1.76079436029006</c:v>
                </c:pt>
                <c:pt idx="2924">
                  <c:v>1.72722971812031</c:v>
                </c:pt>
                <c:pt idx="2925">
                  <c:v>1.67795887720589</c:v>
                </c:pt>
                <c:pt idx="2926">
                  <c:v>1.6297909243620801</c:v>
                </c:pt>
                <c:pt idx="2927">
                  <c:v>1.5521892942229301</c:v>
                </c:pt>
                <c:pt idx="2928">
                  <c:v>1.5519199426630399</c:v>
                </c:pt>
                <c:pt idx="2929">
                  <c:v>1.5215260666948001</c:v>
                </c:pt>
                <c:pt idx="2930">
                  <c:v>1.4768964470131101</c:v>
                </c:pt>
                <c:pt idx="2931">
                  <c:v>1.39129685190273</c:v>
                </c:pt>
                <c:pt idx="2932">
                  <c:v>1.29688243867547</c:v>
                </c:pt>
                <c:pt idx="2933">
                  <c:v>1.29574217086619</c:v>
                </c:pt>
                <c:pt idx="2934">
                  <c:v>1.2455022440800201</c:v>
                </c:pt>
                <c:pt idx="2935">
                  <c:v>1.1845913442906899</c:v>
                </c:pt>
                <c:pt idx="2936">
                  <c:v>1.1492491047301101</c:v>
                </c:pt>
                <c:pt idx="2937">
                  <c:v>1.13778274160076</c:v>
                </c:pt>
                <c:pt idx="2938">
                  <c:v>1.1263163571838899</c:v>
                </c:pt>
                <c:pt idx="2939">
                  <c:v>1.1145271852852101</c:v>
                </c:pt>
                <c:pt idx="2940">
                  <c:v>1.10291078578442</c:v>
                </c:pt>
                <c:pt idx="2941">
                  <c:v>1.0913585390093099</c:v>
                </c:pt>
                <c:pt idx="2942">
                  <c:v>1.07986193176164</c:v>
                </c:pt>
                <c:pt idx="2943">
                  <c:v>1.0795648604121999</c:v>
                </c:pt>
                <c:pt idx="2944">
                  <c:v>1.0682630005459299</c:v>
                </c:pt>
                <c:pt idx="2945">
                  <c:v>1.0568427790921</c:v>
                </c:pt>
                <c:pt idx="2946">
                  <c:v>1.12487977835463</c:v>
                </c:pt>
                <c:pt idx="2947">
                  <c:v>1.1365452719292299</c:v>
                </c:pt>
                <c:pt idx="2948">
                  <c:v>1.12483049072914</c:v>
                </c:pt>
                <c:pt idx="2949">
                  <c:v>1.1131549646991501</c:v>
                </c:pt>
                <c:pt idx="2950">
                  <c:v>1.0901408786932301</c:v>
                </c:pt>
                <c:pt idx="2951">
                  <c:v>1.0675522187138</c:v>
                </c:pt>
                <c:pt idx="2952">
                  <c:v>1.07872864503086</c:v>
                </c:pt>
                <c:pt idx="2953">
                  <c:v>1.07872864503086</c:v>
                </c:pt>
                <c:pt idx="2954">
                  <c:v>1.0787049282941601</c:v>
                </c:pt>
                <c:pt idx="2955">
                  <c:v>1.0786812217314401</c:v>
                </c:pt>
                <c:pt idx="2956">
                  <c:v>1.0674192982235899</c:v>
                </c:pt>
                <c:pt idx="2957">
                  <c:v>1.0343011554805399</c:v>
                </c:pt>
                <c:pt idx="2958">
                  <c:v>1.0562200928299399</c:v>
                </c:pt>
                <c:pt idx="2959">
                  <c:v>1.0450881712834501</c:v>
                </c:pt>
                <c:pt idx="2960">
                  <c:v>1.02308046999497</c:v>
                </c:pt>
                <c:pt idx="2961">
                  <c:v>0.87051167690888998</c:v>
                </c:pt>
                <c:pt idx="2962">
                  <c:v>0.94933482483226195</c:v>
                </c:pt>
                <c:pt idx="2963">
                  <c:v>1.0118118818739801</c:v>
                </c:pt>
                <c:pt idx="2964">
                  <c:v>1.02244928982851</c:v>
                </c:pt>
                <c:pt idx="2965">
                  <c:v>0.97968743220915899</c:v>
                </c:pt>
                <c:pt idx="2966">
                  <c:v>1.01120149352606</c:v>
                </c:pt>
                <c:pt idx="2967">
                  <c:v>1.0004658924765599</c:v>
                </c:pt>
                <c:pt idx="2968">
                  <c:v>1.0002887279414401</c:v>
                </c:pt>
                <c:pt idx="2969">
                  <c:v>0.999990196861261</c:v>
                </c:pt>
                <c:pt idx="2970">
                  <c:v>1.03197545559057</c:v>
                </c:pt>
                <c:pt idx="2971">
                  <c:v>1.06491407075549</c:v>
                </c:pt>
                <c:pt idx="2972">
                  <c:v>1.0877367255142401</c:v>
                </c:pt>
                <c:pt idx="2973">
                  <c:v>1.09852562838606</c:v>
                </c:pt>
                <c:pt idx="2974">
                  <c:v>1.13345581604848</c:v>
                </c:pt>
                <c:pt idx="2975">
                  <c:v>1.2180643934066799</c:v>
                </c:pt>
                <c:pt idx="2976">
                  <c:v>1.2306483628812499</c:v>
                </c:pt>
                <c:pt idx="2977">
                  <c:v>1.23053376616143</c:v>
                </c:pt>
                <c:pt idx="2978">
                  <c:v>1.2814750408876401</c:v>
                </c:pt>
                <c:pt idx="2979">
                  <c:v>1.2685497480794701</c:v>
                </c:pt>
                <c:pt idx="2980">
                  <c:v>1.3074579454956201</c:v>
                </c:pt>
                <c:pt idx="2981">
                  <c:v>1.2814069798438401</c:v>
                </c:pt>
                <c:pt idx="2982">
                  <c:v>1.2430472576633</c:v>
                </c:pt>
                <c:pt idx="2983">
                  <c:v>1.3072923410863</c:v>
                </c:pt>
                <c:pt idx="2984">
                  <c:v>1.2684012998788901</c:v>
                </c:pt>
                <c:pt idx="2985">
                  <c:v>1.29425772320379</c:v>
                </c:pt>
                <c:pt idx="2986">
                  <c:v>1.2557682604740501</c:v>
                </c:pt>
                <c:pt idx="2987">
                  <c:v>1.36100527172293</c:v>
                </c:pt>
                <c:pt idx="2988">
                  <c:v>1.3610928533984401</c:v>
                </c:pt>
                <c:pt idx="2989">
                  <c:v>1.4022578551142999</c:v>
                </c:pt>
                <c:pt idx="2990">
                  <c:v>1.4306259880719701</c:v>
                </c:pt>
                <c:pt idx="2991">
                  <c:v>1.3888663342738701</c:v>
                </c:pt>
                <c:pt idx="2992">
                  <c:v>1.3481552814667399</c:v>
                </c:pt>
                <c:pt idx="2993">
                  <c:v>1.2950287879569999</c:v>
                </c:pt>
                <c:pt idx="2994">
                  <c:v>1.2819761097011999</c:v>
                </c:pt>
                <c:pt idx="2995">
                  <c:v>1.3210879438563901</c:v>
                </c:pt>
                <c:pt idx="2996">
                  <c:v>1.3883893294295899</c:v>
                </c:pt>
                <c:pt idx="2997">
                  <c:v>1.36079237786074</c:v>
                </c:pt>
                <c:pt idx="2998">
                  <c:v>1.36089360126019</c:v>
                </c:pt>
                <c:pt idx="2999">
                  <c:v>1.67363198255648</c:v>
                </c:pt>
                <c:pt idx="3000">
                  <c:v>1.8605604237376101</c:v>
                </c:pt>
                <c:pt idx="3001">
                  <c:v>1.91473650335648</c:v>
                </c:pt>
                <c:pt idx="3002">
                  <c:v>1.9514154850307299</c:v>
                </c:pt>
                <c:pt idx="3003">
                  <c:v>2.0269999804435002</c:v>
                </c:pt>
                <c:pt idx="3004">
                  <c:v>2.00802321019773</c:v>
                </c:pt>
                <c:pt idx="3005">
                  <c:v>1.97065118623089</c:v>
                </c:pt>
                <c:pt idx="3006">
                  <c:v>1.9706654709474301</c:v>
                </c:pt>
                <c:pt idx="3007">
                  <c:v>1.9891796223331299</c:v>
                </c:pt>
                <c:pt idx="3008">
                  <c:v>2.0081687191741602</c:v>
                </c:pt>
                <c:pt idx="3009">
                  <c:v>2.0080624437943202</c:v>
                </c:pt>
                <c:pt idx="3010">
                  <c:v>1.9892033947871399</c:v>
                </c:pt>
                <c:pt idx="3011">
                  <c:v>2.00795537059832</c:v>
                </c:pt>
                <c:pt idx="3012">
                  <c:v>2.04631405634025</c:v>
                </c:pt>
                <c:pt idx="3013">
                  <c:v>1.9894092640522001</c:v>
                </c:pt>
                <c:pt idx="3014">
                  <c:v>2.0464075211797499</c:v>
                </c:pt>
                <c:pt idx="3015">
                  <c:v>2.0274674904102299</c:v>
                </c:pt>
                <c:pt idx="3016">
                  <c:v>2.04675163671233</c:v>
                </c:pt>
                <c:pt idx="3017">
                  <c:v>2.0086085002523699</c:v>
                </c:pt>
                <c:pt idx="3018">
                  <c:v>1.97108441773112</c:v>
                </c:pt>
                <c:pt idx="3019">
                  <c:v>1.91591619059301</c:v>
                </c:pt>
                <c:pt idx="3020">
                  <c:v>1.8445494763504999</c:v>
                </c:pt>
                <c:pt idx="3021">
                  <c:v>1.7924813890335101</c:v>
                </c:pt>
                <c:pt idx="3022">
                  <c:v>1.7250236492977999</c:v>
                </c:pt>
                <c:pt idx="3023">
                  <c:v>1.72501454582099</c:v>
                </c:pt>
                <c:pt idx="3024">
                  <c:v>1.6436737395096399</c:v>
                </c:pt>
                <c:pt idx="3025">
                  <c:v>1.55028088593575</c:v>
                </c:pt>
                <c:pt idx="3026">
                  <c:v>1.4904680743483101</c:v>
                </c:pt>
                <c:pt idx="3027">
                  <c:v>1.5046794630903799</c:v>
                </c:pt>
                <c:pt idx="3028">
                  <c:v>1.51905232652918</c:v>
                </c:pt>
                <c:pt idx="3029">
                  <c:v>1.41740409899811</c:v>
                </c:pt>
                <c:pt idx="3030">
                  <c:v>1.32146156355501</c:v>
                </c:pt>
                <c:pt idx="3031">
                  <c:v>1.2435165085381401</c:v>
                </c:pt>
                <c:pt idx="3032">
                  <c:v>1.30682937056221</c:v>
                </c:pt>
                <c:pt idx="3033">
                  <c:v>1.32041032567858</c:v>
                </c:pt>
                <c:pt idx="3034">
                  <c:v>1.3613492977270401</c:v>
                </c:pt>
                <c:pt idx="3035">
                  <c:v>1.3350513085367199</c:v>
                </c:pt>
                <c:pt idx="3036">
                  <c:v>1.2711114249869999</c:v>
                </c:pt>
                <c:pt idx="3037">
                  <c:v>1.2587406991732799</c:v>
                </c:pt>
                <c:pt idx="3038">
                  <c:v>1.25862748054326</c:v>
                </c:pt>
                <c:pt idx="3039">
                  <c:v>1.23303245089494</c:v>
                </c:pt>
                <c:pt idx="3040">
                  <c:v>1.2204642805638</c:v>
                </c:pt>
                <c:pt idx="3041">
                  <c:v>1.2072310263727</c:v>
                </c:pt>
                <c:pt idx="3042">
                  <c:v>1.23164414508854</c:v>
                </c:pt>
                <c:pt idx="3043">
                  <c:v>1.20781753973604</c:v>
                </c:pt>
                <c:pt idx="3044">
                  <c:v>1.2086183008048299</c:v>
                </c:pt>
                <c:pt idx="3045">
                  <c:v>1.1967801820092201</c:v>
                </c:pt>
                <c:pt idx="3046">
                  <c:v>1.17272112773061</c:v>
                </c:pt>
                <c:pt idx="3047">
                  <c:v>1.16071727725345</c:v>
                </c:pt>
                <c:pt idx="3048">
                  <c:v>1.1370614837374899</c:v>
                </c:pt>
                <c:pt idx="3049">
                  <c:v>1.12533452115625</c:v>
                </c:pt>
                <c:pt idx="3050">
                  <c:v>1.1135984173841</c:v>
                </c:pt>
                <c:pt idx="3051">
                  <c:v>1.1133079988532999</c:v>
                </c:pt>
                <c:pt idx="3052">
                  <c:v>1.1132429555208601</c:v>
                </c:pt>
                <c:pt idx="3053">
                  <c:v>1.10147466016208</c:v>
                </c:pt>
                <c:pt idx="3054">
                  <c:v>1.1129231116857301</c:v>
                </c:pt>
                <c:pt idx="3055">
                  <c:v>1.1127862735928</c:v>
                </c:pt>
                <c:pt idx="3056">
                  <c:v>1.08976500107773</c:v>
                </c:pt>
                <c:pt idx="3057">
                  <c:v>1.0339240137224599</c:v>
                </c:pt>
                <c:pt idx="3058">
                  <c:v>1.04475415198984</c:v>
                </c:pt>
                <c:pt idx="3059">
                  <c:v>1.0444923597436799</c:v>
                </c:pt>
                <c:pt idx="3060">
                  <c:v>0.97985358063549499</c:v>
                </c:pt>
                <c:pt idx="3061">
                  <c:v>1.0437618517091001</c:v>
                </c:pt>
                <c:pt idx="3062">
                  <c:v>1.05480126220091</c:v>
                </c:pt>
                <c:pt idx="3063">
                  <c:v>1.04316430982398</c:v>
                </c:pt>
                <c:pt idx="3064">
                  <c:v>1.0650509727337401</c:v>
                </c:pt>
                <c:pt idx="3065">
                  <c:v>1.18082149149745</c:v>
                </c:pt>
                <c:pt idx="3066">
                  <c:v>1.1683929254077801</c:v>
                </c:pt>
                <c:pt idx="3067">
                  <c:v>1.1921991390008</c:v>
                </c:pt>
                <c:pt idx="3068">
                  <c:v>1.2289738590374499</c:v>
                </c:pt>
                <c:pt idx="3069">
                  <c:v>1.2925739767334501</c:v>
                </c:pt>
                <c:pt idx="3070">
                  <c:v>1.3186454150870901</c:v>
                </c:pt>
                <c:pt idx="3071">
                  <c:v>1.47134129010369</c:v>
                </c:pt>
                <c:pt idx="3072">
                  <c:v>1.4571510066811499</c:v>
                </c:pt>
                <c:pt idx="3073">
                  <c:v>1.37278241144891</c:v>
                </c:pt>
                <c:pt idx="3074">
                  <c:v>1.50134349385204</c:v>
                </c:pt>
                <c:pt idx="3075">
                  <c:v>1.5465047034273101</c:v>
                </c:pt>
                <c:pt idx="3076">
                  <c:v>1.5770268863704</c:v>
                </c:pt>
                <c:pt idx="3077">
                  <c:v>1.5616203104784601</c:v>
                </c:pt>
                <c:pt idx="3078">
                  <c:v>1.5923978640401699</c:v>
                </c:pt>
                <c:pt idx="3079">
                  <c:v>1.6235749039935301</c:v>
                </c:pt>
                <c:pt idx="3080">
                  <c:v>1.6394531563204799</c:v>
                </c:pt>
                <c:pt idx="3081">
                  <c:v>1.6393371688587799</c:v>
                </c:pt>
                <c:pt idx="3082">
                  <c:v>1.5921472939997601</c:v>
                </c:pt>
                <c:pt idx="3083">
                  <c:v>1.5463411736196</c:v>
                </c:pt>
                <c:pt idx="3084">
                  <c:v>1.47201968629519</c:v>
                </c:pt>
                <c:pt idx="3085">
                  <c:v>1.4576266634057999</c:v>
                </c:pt>
                <c:pt idx="3086">
                  <c:v>1.3461728351689599</c:v>
                </c:pt>
                <c:pt idx="3087">
                  <c:v>1.5013086694729401</c:v>
                </c:pt>
                <c:pt idx="3088">
                  <c:v>1.3872159382882301</c:v>
                </c:pt>
                <c:pt idx="3089">
                  <c:v>1.3878528190677999</c:v>
                </c:pt>
                <c:pt idx="3090">
                  <c:v>1.3880108049139199</c:v>
                </c:pt>
                <c:pt idx="3091">
                  <c:v>1.3602425770416999</c:v>
                </c:pt>
                <c:pt idx="3092">
                  <c:v>1.3197111626375899</c:v>
                </c:pt>
                <c:pt idx="3093">
                  <c:v>1.6562237567387099</c:v>
                </c:pt>
                <c:pt idx="3094">
                  <c:v>1.8236618307695001</c:v>
                </c:pt>
                <c:pt idx="3095">
                  <c:v>1.7550986210439301</c:v>
                </c:pt>
                <c:pt idx="3096">
                  <c:v>1.50208926755681</c:v>
                </c:pt>
                <c:pt idx="3097">
                  <c:v>1.7049955396371499</c:v>
                </c:pt>
                <c:pt idx="3098">
                  <c:v>1.4727275608899599</c:v>
                </c:pt>
                <c:pt idx="3099">
                  <c:v>1.7053712127143299</c:v>
                </c:pt>
                <c:pt idx="3100">
                  <c:v>1.80692964890552</c:v>
                </c:pt>
                <c:pt idx="3101">
                  <c:v>1.8596263500269301</c:v>
                </c:pt>
                <c:pt idx="3102">
                  <c:v>1.8596033532227001</c:v>
                </c:pt>
                <c:pt idx="3103">
                  <c:v>1.8243442847764</c:v>
                </c:pt>
                <c:pt idx="3104">
                  <c:v>1.8950355271699799</c:v>
                </c:pt>
                <c:pt idx="3105">
                  <c:v>1.89507091528976</c:v>
                </c:pt>
                <c:pt idx="3106">
                  <c:v>1.9314391395200501</c:v>
                </c:pt>
                <c:pt idx="3107">
                  <c:v>1.9497591782283299</c:v>
                </c:pt>
                <c:pt idx="3108">
                  <c:v>1.9683067079649601</c:v>
                </c:pt>
                <c:pt idx="3109">
                  <c:v>1.9871555899260001</c:v>
                </c:pt>
                <c:pt idx="3110">
                  <c:v>2.0250269914500798</c:v>
                </c:pt>
                <c:pt idx="3111">
                  <c:v>2.0251927009255799</c:v>
                </c:pt>
                <c:pt idx="3112">
                  <c:v>1.9136320866440899</c:v>
                </c:pt>
                <c:pt idx="3113">
                  <c:v>1.84228984261929</c:v>
                </c:pt>
                <c:pt idx="3114">
                  <c:v>1.8075279960080499</c:v>
                </c:pt>
                <c:pt idx="3115">
                  <c:v>1.77334864749106</c:v>
                </c:pt>
                <c:pt idx="3116">
                  <c:v>1.7063952116465599</c:v>
                </c:pt>
                <c:pt idx="3117">
                  <c:v>1.62589885044064</c:v>
                </c:pt>
                <c:pt idx="3118">
                  <c:v>1.6102473138814699</c:v>
                </c:pt>
                <c:pt idx="3119">
                  <c:v>1.5036263722935299</c:v>
                </c:pt>
                <c:pt idx="3120">
                  <c:v>1.5035906300567801</c:v>
                </c:pt>
                <c:pt idx="3121">
                  <c:v>1.4886710106382</c:v>
                </c:pt>
                <c:pt idx="3122">
                  <c:v>1.4450750010370701</c:v>
                </c:pt>
                <c:pt idx="3123">
                  <c:v>1.3342665400240299</c:v>
                </c:pt>
                <c:pt idx="3124">
                  <c:v>1.34749793224287</c:v>
                </c:pt>
                <c:pt idx="3125">
                  <c:v>1.3743036878746</c:v>
                </c:pt>
                <c:pt idx="3126">
                  <c:v>1.4872016434689901</c:v>
                </c:pt>
                <c:pt idx="3127">
                  <c:v>1.50190200083904</c:v>
                </c:pt>
                <c:pt idx="3128">
                  <c:v>1.5014578224288</c:v>
                </c:pt>
                <c:pt idx="3129">
                  <c:v>1.4146838262569701</c:v>
                </c:pt>
                <c:pt idx="3130">
                  <c:v>1.4862701663216</c:v>
                </c:pt>
                <c:pt idx="3131">
                  <c:v>1.5309342785073601</c:v>
                </c:pt>
                <c:pt idx="3132">
                  <c:v>1.5919049098361999</c:v>
                </c:pt>
                <c:pt idx="3133">
                  <c:v>1.67107505578725</c:v>
                </c:pt>
                <c:pt idx="3134">
                  <c:v>1.6710579975103701</c:v>
                </c:pt>
                <c:pt idx="3135">
                  <c:v>1.62318300245525</c:v>
                </c:pt>
                <c:pt idx="3136">
                  <c:v>1.51587555767342</c:v>
                </c:pt>
                <c:pt idx="3137">
                  <c:v>1.54607826499109</c:v>
                </c:pt>
                <c:pt idx="3138">
                  <c:v>1.54611743465602</c:v>
                </c:pt>
                <c:pt idx="3139">
                  <c:v>1.4866828530491201</c:v>
                </c:pt>
                <c:pt idx="3140">
                  <c:v>1.4721853978182</c:v>
                </c:pt>
                <c:pt idx="3141">
                  <c:v>1.4151502109236</c:v>
                </c:pt>
                <c:pt idx="3142">
                  <c:v>1.4012639057031699</c:v>
                </c:pt>
                <c:pt idx="3143">
                  <c:v>1.34654797586373</c:v>
                </c:pt>
                <c:pt idx="3144">
                  <c:v>1.32018702168699</c:v>
                </c:pt>
                <c:pt idx="3145">
                  <c:v>1.4156813730368401</c:v>
                </c:pt>
                <c:pt idx="3146">
                  <c:v>1.53212527231421</c:v>
                </c:pt>
                <c:pt idx="3147">
                  <c:v>1.4441334223376601</c:v>
                </c:pt>
                <c:pt idx="3148">
                  <c:v>1.5165929309036701</c:v>
                </c:pt>
                <c:pt idx="3149">
                  <c:v>1.51608755693312</c:v>
                </c:pt>
                <c:pt idx="3150">
                  <c:v>1.51580060938123</c:v>
                </c:pt>
                <c:pt idx="3151">
                  <c:v>1.5006072246533999</c:v>
                </c:pt>
                <c:pt idx="3152">
                  <c:v>1.5002951719334401</c:v>
                </c:pt>
                <c:pt idx="3153">
                  <c:v>1.47089494607813</c:v>
                </c:pt>
                <c:pt idx="3154">
                  <c:v>1.4704012830263</c:v>
                </c:pt>
                <c:pt idx="3155">
                  <c:v>1.45557635750728</c:v>
                </c:pt>
                <c:pt idx="3156">
                  <c:v>1.42704145944955</c:v>
                </c:pt>
                <c:pt idx="3157">
                  <c:v>1.3989226470121301</c:v>
                </c:pt>
                <c:pt idx="3158">
                  <c:v>1.385068383768</c:v>
                </c:pt>
                <c:pt idx="3159">
                  <c:v>1.37161745977218</c:v>
                </c:pt>
                <c:pt idx="3160">
                  <c:v>1.3717685207011601</c:v>
                </c:pt>
                <c:pt idx="3161">
                  <c:v>1.3856894022469399</c:v>
                </c:pt>
                <c:pt idx="3162">
                  <c:v>1.3580623867813999</c:v>
                </c:pt>
                <c:pt idx="3163">
                  <c:v>1.39948513676869</c:v>
                </c:pt>
                <c:pt idx="3164">
                  <c:v>1.3997145011691301</c:v>
                </c:pt>
                <c:pt idx="3165">
                  <c:v>1.4410035225429501</c:v>
                </c:pt>
                <c:pt idx="3166">
                  <c:v>1.4407027354410999</c:v>
                </c:pt>
                <c:pt idx="3167">
                  <c:v>1.46887233804499</c:v>
                </c:pt>
                <c:pt idx="3168">
                  <c:v>1.41147929964061</c:v>
                </c:pt>
                <c:pt idx="3169">
                  <c:v>1.4119494977835501</c:v>
                </c:pt>
                <c:pt idx="3170">
                  <c:v>1.54421653143398</c:v>
                </c:pt>
                <c:pt idx="3171">
                  <c:v>1.47062743862617</c:v>
                </c:pt>
                <c:pt idx="3172">
                  <c:v>1.5450589869406099</c:v>
                </c:pt>
                <c:pt idx="3173">
                  <c:v>1.5005068659752201</c:v>
                </c:pt>
                <c:pt idx="3174">
                  <c:v>1.50058803313102</c:v>
                </c:pt>
                <c:pt idx="3175">
                  <c:v>1.7528514884680699</c:v>
                </c:pt>
                <c:pt idx="3176">
                  <c:v>1.9096313534966101</c:v>
                </c:pt>
                <c:pt idx="3177">
                  <c:v>2.03929093264182</c:v>
                </c:pt>
                <c:pt idx="3178">
                  <c:v>2.11667920969336</c:v>
                </c:pt>
                <c:pt idx="3179">
                  <c:v>2.1765668671727498</c:v>
                </c:pt>
                <c:pt idx="3180">
                  <c:v>2.0967815586482699</c:v>
                </c:pt>
                <c:pt idx="3181">
                  <c:v>1.9259057553094201</c:v>
                </c:pt>
                <c:pt idx="3182">
                  <c:v>1.98110959169123</c:v>
                </c:pt>
                <c:pt idx="3183">
                  <c:v>2.00007440965727</c:v>
                </c:pt>
                <c:pt idx="3184">
                  <c:v>1.92580614125063</c:v>
                </c:pt>
                <c:pt idx="3185">
                  <c:v>1.8540340004514899</c:v>
                </c:pt>
                <c:pt idx="3186">
                  <c:v>1.8362339410041499</c:v>
                </c:pt>
                <c:pt idx="3187">
                  <c:v>1.9254691672658399</c:v>
                </c:pt>
                <c:pt idx="3188">
                  <c:v>1.8714367298233101</c:v>
                </c:pt>
                <c:pt idx="3189">
                  <c:v>1.9807188030310601</c:v>
                </c:pt>
                <c:pt idx="3190">
                  <c:v>1.90720865455938</c:v>
                </c:pt>
                <c:pt idx="3191">
                  <c:v>1.9254517397248301</c:v>
                </c:pt>
                <c:pt idx="3192">
                  <c:v>1.9993235339942901</c:v>
                </c:pt>
                <c:pt idx="3193">
                  <c:v>2.1756215735350399</c:v>
                </c:pt>
                <c:pt idx="3194">
                  <c:v>2.0373257882757598</c:v>
                </c:pt>
                <c:pt idx="3195">
                  <c:v>2.0759659076781598</c:v>
                </c:pt>
                <c:pt idx="3196">
                  <c:v>2.0758558702215999</c:v>
                </c:pt>
                <c:pt idx="3197">
                  <c:v>2.1551088402196799</c:v>
                </c:pt>
                <c:pt idx="3198">
                  <c:v>2.1753122995254999</c:v>
                </c:pt>
                <c:pt idx="3199">
                  <c:v>2.1750535311680199</c:v>
                </c:pt>
                <c:pt idx="3200">
                  <c:v>2.0559434979914601</c:v>
                </c:pt>
                <c:pt idx="3201">
                  <c:v>2.0755601280731302</c:v>
                </c:pt>
                <c:pt idx="3202">
                  <c:v>2.0179906555792799</c:v>
                </c:pt>
                <c:pt idx="3203">
                  <c:v>1.98026016403771</c:v>
                </c:pt>
                <c:pt idx="3204">
                  <c:v>1.9804968283715001</c:v>
                </c:pt>
                <c:pt idx="3205">
                  <c:v>2.01802232140124</c:v>
                </c:pt>
                <c:pt idx="3206">
                  <c:v>1.9249117627885299</c:v>
                </c:pt>
                <c:pt idx="3207">
                  <c:v>1.94320280662172</c:v>
                </c:pt>
                <c:pt idx="3208">
                  <c:v>1.8531290020921201</c:v>
                </c:pt>
                <c:pt idx="3209">
                  <c:v>1.88879339661378</c:v>
                </c:pt>
                <c:pt idx="3210">
                  <c:v>2.0561341316816399</c:v>
                </c:pt>
                <c:pt idx="3211">
                  <c:v>2.01804310839481</c:v>
                </c:pt>
                <c:pt idx="3212">
                  <c:v>2.0179932411096502</c:v>
                </c:pt>
                <c:pt idx="3213">
                  <c:v>1.9067533021343701</c:v>
                </c:pt>
                <c:pt idx="3214">
                  <c:v>1.8709120762450899</c:v>
                </c:pt>
                <c:pt idx="3215">
                  <c:v>1.7498792760257</c:v>
                </c:pt>
                <c:pt idx="3216">
                  <c:v>1.7002010996063901</c:v>
                </c:pt>
                <c:pt idx="3217">
                  <c:v>1.6676779377827899</c:v>
                </c:pt>
                <c:pt idx="3218">
                  <c:v>1.60424208177977</c:v>
                </c:pt>
                <c:pt idx="3219">
                  <c:v>1.55814428015259</c:v>
                </c:pt>
                <c:pt idx="3220">
                  <c:v>1.5729335492432199</c:v>
                </c:pt>
                <c:pt idx="3221">
                  <c:v>1.4830257620080001</c:v>
                </c:pt>
                <c:pt idx="3222">
                  <c:v>1.49769013608677</c:v>
                </c:pt>
                <c:pt idx="3223">
                  <c:v>1.42557274145766</c:v>
                </c:pt>
                <c:pt idx="3224">
                  <c:v>1.4115772648608</c:v>
                </c:pt>
                <c:pt idx="3225">
                  <c:v>1.2900271910618499</c:v>
                </c:pt>
                <c:pt idx="3226">
                  <c:v>1.2262986064818899</c:v>
                </c:pt>
                <c:pt idx="3227">
                  <c:v>1.2015851827014601</c:v>
                </c:pt>
                <c:pt idx="3228">
                  <c:v>1.21392189211151</c:v>
                </c:pt>
                <c:pt idx="3229">
                  <c:v>1.26428117787836</c:v>
                </c:pt>
                <c:pt idx="3230">
                  <c:v>1.25252856538027</c:v>
                </c:pt>
                <c:pt idx="3231">
                  <c:v>1.2771100626785199</c:v>
                </c:pt>
                <c:pt idx="3232">
                  <c:v>1.2389353019673299</c:v>
                </c:pt>
                <c:pt idx="3233">
                  <c:v>1.26436708905346</c:v>
                </c:pt>
                <c:pt idx="3234">
                  <c:v>1.3164887642619401</c:v>
                </c:pt>
                <c:pt idx="3235">
                  <c:v>1.30336708946893</c:v>
                </c:pt>
                <c:pt idx="3236">
                  <c:v>1.3703587309779901</c:v>
                </c:pt>
                <c:pt idx="3237">
                  <c:v>1.37039817255373</c:v>
                </c:pt>
                <c:pt idx="3238">
                  <c:v>1.35678024018196</c:v>
                </c:pt>
                <c:pt idx="3239">
                  <c:v>1.35671696760769</c:v>
                </c:pt>
                <c:pt idx="3240">
                  <c:v>1.3034104445980299</c:v>
                </c:pt>
                <c:pt idx="3241">
                  <c:v>1.2391418691707099</c:v>
                </c:pt>
                <c:pt idx="3242">
                  <c:v>1.27738268348303</c:v>
                </c:pt>
                <c:pt idx="3243">
                  <c:v>1.2903950139354601</c:v>
                </c:pt>
                <c:pt idx="3244">
                  <c:v>1.1896827674602899</c:v>
                </c:pt>
                <c:pt idx="3245">
                  <c:v>1.1655698782103601</c:v>
                </c:pt>
                <c:pt idx="3246">
                  <c:v>1.2020917083740701</c:v>
                </c:pt>
                <c:pt idx="3247">
                  <c:v>1.20217232036509</c:v>
                </c:pt>
                <c:pt idx="3248">
                  <c:v>1.2270106863464001</c:v>
                </c:pt>
                <c:pt idx="3249">
                  <c:v>1.2274176790411999</c:v>
                </c:pt>
                <c:pt idx="3250">
                  <c:v>1.21493917068983</c:v>
                </c:pt>
                <c:pt idx="3251">
                  <c:v>1.2149894839409101</c:v>
                </c:pt>
                <c:pt idx="3252">
                  <c:v>1.2398765678013</c:v>
                </c:pt>
                <c:pt idx="3253">
                  <c:v>1.21483267095938</c:v>
                </c:pt>
                <c:pt idx="3254">
                  <c:v>1.20250945057696</c:v>
                </c:pt>
                <c:pt idx="3255">
                  <c:v>1.20231977868499</c:v>
                </c:pt>
                <c:pt idx="3256">
                  <c:v>1.17797743245347</c:v>
                </c:pt>
                <c:pt idx="3257">
                  <c:v>1.31737275812879</c:v>
                </c:pt>
                <c:pt idx="3258">
                  <c:v>1.3299940739826901</c:v>
                </c:pt>
                <c:pt idx="3259">
                  <c:v>1.4397878649649201</c:v>
                </c:pt>
                <c:pt idx="3260">
                  <c:v>1.5274397131572901</c:v>
                </c:pt>
                <c:pt idx="3261">
                  <c:v>1.5566669696031801</c:v>
                </c:pt>
                <c:pt idx="3262">
                  <c:v>1.63553363073159</c:v>
                </c:pt>
                <c:pt idx="3263">
                  <c:v>1.7001635826019299</c:v>
                </c:pt>
                <c:pt idx="3264">
                  <c:v>1.73346223223267</c:v>
                </c:pt>
                <c:pt idx="3265">
                  <c:v>1.73359864148272</c:v>
                </c:pt>
                <c:pt idx="3266">
                  <c:v>1.76737253087323</c:v>
                </c:pt>
                <c:pt idx="3267">
                  <c:v>1.8184157265404399</c:v>
                </c:pt>
                <c:pt idx="3268">
                  <c:v>1.7004070946237499</c:v>
                </c:pt>
                <c:pt idx="3269">
                  <c:v>1.7503807288015301</c:v>
                </c:pt>
                <c:pt idx="3270">
                  <c:v>1.70039779547141</c:v>
                </c:pt>
                <c:pt idx="3271">
                  <c:v>1.8356043793561301</c:v>
                </c:pt>
                <c:pt idx="3272">
                  <c:v>1.9067217526528899</c:v>
                </c:pt>
                <c:pt idx="3273">
                  <c:v>1.9244445900538001</c:v>
                </c:pt>
                <c:pt idx="3274">
                  <c:v>2.13468153930196</c:v>
                </c:pt>
                <c:pt idx="3275">
                  <c:v>2.2777986508935801</c:v>
                </c:pt>
                <c:pt idx="3276">
                  <c:v>2.3197003954337498</c:v>
                </c:pt>
                <c:pt idx="3277">
                  <c:v>2.4288875603948301</c:v>
                </c:pt>
                <c:pt idx="3278">
                  <c:v>2.5418770240200801</c:v>
                </c:pt>
                <c:pt idx="3279">
                  <c:v>2.6596125353347499</c:v>
                </c:pt>
                <c:pt idx="3280">
                  <c:v>2.6114111159043101</c:v>
                </c:pt>
                <c:pt idx="3281">
                  <c:v>2.49460442326364</c:v>
                </c:pt>
                <c:pt idx="3282">
                  <c:v>2.5412054527473802</c:v>
                </c:pt>
                <c:pt idx="3283">
                  <c:v>2.5643556568119199</c:v>
                </c:pt>
                <c:pt idx="3284">
                  <c:v>2.5409650165484101</c:v>
                </c:pt>
                <c:pt idx="3285">
                  <c:v>2.56433182694354</c:v>
                </c:pt>
                <c:pt idx="3286">
                  <c:v>2.5641146427369899</c:v>
                </c:pt>
                <c:pt idx="3287">
                  <c:v>2.4943786542742798</c:v>
                </c:pt>
                <c:pt idx="3288">
                  <c:v>2.51775479221565</c:v>
                </c:pt>
                <c:pt idx="3289">
                  <c:v>2.5172924512159902</c:v>
                </c:pt>
                <c:pt idx="3290">
                  <c:v>2.5170943433692101</c:v>
                </c:pt>
                <c:pt idx="3291">
                  <c:v>2.4942293955346599</c:v>
                </c:pt>
                <c:pt idx="3292">
                  <c:v>2.44873500493587</c:v>
                </c:pt>
                <c:pt idx="3293">
                  <c:v>2.4039245679688399</c:v>
                </c:pt>
                <c:pt idx="3294">
                  <c:v>2.3379597553476201</c:v>
                </c:pt>
                <c:pt idx="3295">
                  <c:v>2.4037399369361299</c:v>
                </c:pt>
                <c:pt idx="3296">
                  <c:v>2.3594077807501899</c:v>
                </c:pt>
                <c:pt idx="3297">
                  <c:v>2.3595697933504201</c:v>
                </c:pt>
                <c:pt idx="3298">
                  <c:v>2.2952864367733201</c:v>
                </c:pt>
                <c:pt idx="3299">
                  <c:v>2.2525008903772399</c:v>
                </c:pt>
                <c:pt idx="3300">
                  <c:v>2.2316994323494201</c:v>
                </c:pt>
                <c:pt idx="3301">
                  <c:v>2.27374505047292</c:v>
                </c:pt>
                <c:pt idx="3302">
                  <c:v>2.2112674585540999</c:v>
                </c:pt>
                <c:pt idx="3303">
                  <c:v>2.1909260361145599</c:v>
                </c:pt>
                <c:pt idx="3304">
                  <c:v>2.1501501380504502</c:v>
                </c:pt>
                <c:pt idx="3305">
                  <c:v>2.27374505047292</c:v>
                </c:pt>
                <c:pt idx="3306">
                  <c:v>2.1906389871423699</c:v>
                </c:pt>
                <c:pt idx="3307">
                  <c:v>2.15007810552606</c:v>
                </c:pt>
                <c:pt idx="3308">
                  <c:v>2.23203028930384</c:v>
                </c:pt>
                <c:pt idx="3309">
                  <c:v>2.11046474961051</c:v>
                </c:pt>
                <c:pt idx="3310">
                  <c:v>2.15071609588421</c:v>
                </c:pt>
                <c:pt idx="3311">
                  <c:v>2.0715085355217702</c:v>
                </c:pt>
                <c:pt idx="3312">
                  <c:v>2.0327431767356701</c:v>
                </c:pt>
                <c:pt idx="3313">
                  <c:v>2.0329770915944798</c:v>
                </c:pt>
                <c:pt idx="3314">
                  <c:v>1.92096745839566</c:v>
                </c:pt>
                <c:pt idx="3315">
                  <c:v>1.84937691660642</c:v>
                </c:pt>
                <c:pt idx="3316">
                  <c:v>1.7630953653986601</c:v>
                </c:pt>
                <c:pt idx="3317">
                  <c:v>1.7461946239728601</c:v>
                </c:pt>
                <c:pt idx="3318">
                  <c:v>1.76334341251256</c:v>
                </c:pt>
                <c:pt idx="3319">
                  <c:v>1.7132134980082001</c:v>
                </c:pt>
                <c:pt idx="3320">
                  <c:v>1.6483128855348499</c:v>
                </c:pt>
                <c:pt idx="3321">
                  <c:v>1.5396112566992</c:v>
                </c:pt>
                <c:pt idx="3322">
                  <c:v>1.5246010743138401</c:v>
                </c:pt>
                <c:pt idx="3323">
                  <c:v>1.45124090279361</c:v>
                </c:pt>
                <c:pt idx="3324">
                  <c:v>1.4369387214073801</c:v>
                </c:pt>
                <c:pt idx="3325">
                  <c:v>1.32701839418754</c:v>
                </c:pt>
                <c:pt idx="3326">
                  <c:v>1.2872943022830501</c:v>
                </c:pt>
                <c:pt idx="3327">
                  <c:v>1.3669217303908401</c:v>
                </c:pt>
                <c:pt idx="3328">
                  <c:v>1.3533257809413599</c:v>
                </c:pt>
                <c:pt idx="3329">
                  <c:v>1.4224622508335201</c:v>
                </c:pt>
                <c:pt idx="3330">
                  <c:v>1.3673395545706399</c:v>
                </c:pt>
                <c:pt idx="3331">
                  <c:v>1.4362635245494599</c:v>
                </c:pt>
                <c:pt idx="3332">
                  <c:v>1.4076860681354399</c:v>
                </c:pt>
                <c:pt idx="3333">
                  <c:v>1.49466343018709</c:v>
                </c:pt>
                <c:pt idx="3334">
                  <c:v>1.4947424344265601</c:v>
                </c:pt>
                <c:pt idx="3335">
                  <c:v>1.4658883802623901</c:v>
                </c:pt>
                <c:pt idx="3336">
                  <c:v>1.43725093683382</c:v>
                </c:pt>
                <c:pt idx="3337">
                  <c:v>1.4090812401919799</c:v>
                </c:pt>
                <c:pt idx="3338">
                  <c:v>1.39474249209442</c:v>
                </c:pt>
                <c:pt idx="3339">
                  <c:v>1.40828084783245</c:v>
                </c:pt>
                <c:pt idx="3340">
                  <c:v>1.35380454020347</c:v>
                </c:pt>
                <c:pt idx="3341">
                  <c:v>1.4518876261949201</c:v>
                </c:pt>
                <c:pt idx="3342">
                  <c:v>1.4091880583822201</c:v>
                </c:pt>
                <c:pt idx="3343">
                  <c:v>1.4375810182708999</c:v>
                </c:pt>
                <c:pt idx="3344">
                  <c:v>1.3406249241739501</c:v>
                </c:pt>
                <c:pt idx="3345">
                  <c:v>1.3951610390909599</c:v>
                </c:pt>
                <c:pt idx="3346">
                  <c:v>1.4518959106982301</c:v>
                </c:pt>
                <c:pt idx="3347">
                  <c:v>1.4520613855690501</c:v>
                </c:pt>
                <c:pt idx="3348">
                  <c:v>1.4238034668961199</c:v>
                </c:pt>
                <c:pt idx="3349">
                  <c:v>1.4518283581096401</c:v>
                </c:pt>
                <c:pt idx="3350">
                  <c:v>1.4519309261469799</c:v>
                </c:pt>
                <c:pt idx="3351">
                  <c:v>1.50998008753363</c:v>
                </c:pt>
                <c:pt idx="3352">
                  <c:v>1.50994151344923</c:v>
                </c:pt>
                <c:pt idx="3353">
                  <c:v>1.5699503780047599</c:v>
                </c:pt>
                <c:pt idx="3354">
                  <c:v>1.5393500406987299</c:v>
                </c:pt>
                <c:pt idx="3355">
                  <c:v>1.55433606753807</c:v>
                </c:pt>
                <c:pt idx="3356">
                  <c:v>1.55433096460894</c:v>
                </c:pt>
                <c:pt idx="3357">
                  <c:v>1.5382844181969599</c:v>
                </c:pt>
                <c:pt idx="3358">
                  <c:v>1.53786015817028</c:v>
                </c:pt>
                <c:pt idx="3359">
                  <c:v>1.5078795826606799</c:v>
                </c:pt>
                <c:pt idx="3360">
                  <c:v>1.5851417227114599</c:v>
                </c:pt>
                <c:pt idx="3361">
                  <c:v>1.6483605682410301</c:v>
                </c:pt>
                <c:pt idx="3362">
                  <c:v>1.6483727161909301</c:v>
                </c:pt>
                <c:pt idx="3363">
                  <c:v>1.60095374012609</c:v>
                </c:pt>
                <c:pt idx="3364">
                  <c:v>1.6166077496037401</c:v>
                </c:pt>
                <c:pt idx="3365">
                  <c:v>1.5699342825409499</c:v>
                </c:pt>
                <c:pt idx="3366">
                  <c:v>1.58400959209077</c:v>
                </c:pt>
                <c:pt idx="3367">
                  <c:v>1.5076548168331201</c:v>
                </c:pt>
                <c:pt idx="3368">
                  <c:v>1.5399518423280401</c:v>
                </c:pt>
                <c:pt idx="3369">
                  <c:v>1.6168420293953101</c:v>
                </c:pt>
                <c:pt idx="3370">
                  <c:v>1.6325665598843599</c:v>
                </c:pt>
                <c:pt idx="3371">
                  <c:v>1.61681666515966</c:v>
                </c:pt>
                <c:pt idx="3372">
                  <c:v>1.66492653144515</c:v>
                </c:pt>
                <c:pt idx="3373">
                  <c:v>1.7306678061302601</c:v>
                </c:pt>
                <c:pt idx="3374">
                  <c:v>1.9396573765876099</c:v>
                </c:pt>
                <c:pt idx="3375">
                  <c:v>1.9763965853738199</c:v>
                </c:pt>
                <c:pt idx="3376">
                  <c:v>2.0518117193979499</c:v>
                </c:pt>
                <c:pt idx="3377">
                  <c:v>2.1900630030814101</c:v>
                </c:pt>
                <c:pt idx="3378">
                  <c:v>2.2519113861306401</c:v>
                </c:pt>
                <c:pt idx="3379">
                  <c:v>2.3371066672460699</c:v>
                </c:pt>
                <c:pt idx="3380">
                  <c:v>2.3152923439365498</c:v>
                </c:pt>
                <c:pt idx="3381">
                  <c:v>2.2308680255534399</c:v>
                </c:pt>
                <c:pt idx="3382">
                  <c:v>2.27252979858183</c:v>
                </c:pt>
                <c:pt idx="3383">
                  <c:v>2.3582175660014801</c:v>
                </c:pt>
                <c:pt idx="3384">
                  <c:v>2.25180200553485</c:v>
                </c:pt>
                <c:pt idx="3385">
                  <c:v>2.29386554705943</c:v>
                </c:pt>
                <c:pt idx="3386">
                  <c:v>2.3152050875710102</c:v>
                </c:pt>
                <c:pt idx="3387">
                  <c:v>2.2307650884308199</c:v>
                </c:pt>
                <c:pt idx="3388">
                  <c:v>2.2933458314332298</c:v>
                </c:pt>
                <c:pt idx="3389">
                  <c:v>2.35765728365056</c:v>
                </c:pt>
                <c:pt idx="3390">
                  <c:v>2.3575566983346699</c:v>
                </c:pt>
                <c:pt idx="3391">
                  <c:v>2.2719186907614599</c:v>
                </c:pt>
                <c:pt idx="3392">
                  <c:v>2.1686035074279202</c:v>
                </c:pt>
                <c:pt idx="3393">
                  <c:v>2.14831517826181</c:v>
                </c:pt>
                <c:pt idx="3394">
                  <c:v>2.2298735368193099</c:v>
                </c:pt>
                <c:pt idx="3395">
                  <c:v>2.2715066137275399</c:v>
                </c:pt>
                <c:pt idx="3396">
                  <c:v>2.0693753610699299</c:v>
                </c:pt>
                <c:pt idx="3397">
                  <c:v>2.06934748860755</c:v>
                </c:pt>
                <c:pt idx="3398">
                  <c:v>1.9929593649705399</c:v>
                </c:pt>
                <c:pt idx="3399">
                  <c:v>1.9930651986824901</c:v>
                </c:pt>
                <c:pt idx="3400">
                  <c:v>2.0694590902083299</c:v>
                </c:pt>
                <c:pt idx="3401">
                  <c:v>2.1285490848771</c:v>
                </c:pt>
                <c:pt idx="3402">
                  <c:v>2.0118272107608801</c:v>
                </c:pt>
                <c:pt idx="3403">
                  <c:v>2.0888523197572701</c:v>
                </c:pt>
                <c:pt idx="3404">
                  <c:v>1.95566033597725</c:v>
                </c:pt>
                <c:pt idx="3405">
                  <c:v>2.0309186867496498</c:v>
                </c:pt>
                <c:pt idx="3406">
                  <c:v>2.0503600731439402</c:v>
                </c:pt>
                <c:pt idx="3407">
                  <c:v>1.8653764528569501</c:v>
                </c:pt>
                <c:pt idx="3408">
                  <c:v>1.90069843770866</c:v>
                </c:pt>
                <c:pt idx="3409">
                  <c:v>1.86514088624342</c:v>
                </c:pt>
                <c:pt idx="3410">
                  <c:v>1.8298708857119601</c:v>
                </c:pt>
                <c:pt idx="3411">
                  <c:v>1.74471502744958</c:v>
                </c:pt>
                <c:pt idx="3412">
                  <c:v>1.6303232432550001</c:v>
                </c:pt>
                <c:pt idx="3413">
                  <c:v>1.58361917601949</c:v>
                </c:pt>
                <c:pt idx="3414">
                  <c:v>1.5378786165835401</c:v>
                </c:pt>
                <c:pt idx="3415">
                  <c:v>1.53747372299351</c:v>
                </c:pt>
                <c:pt idx="3416">
                  <c:v>1.5690468978165799</c:v>
                </c:pt>
                <c:pt idx="3417">
                  <c:v>1.5366835331701301</c:v>
                </c:pt>
                <c:pt idx="3418">
                  <c:v>1.47745675729379</c:v>
                </c:pt>
                <c:pt idx="3419">
                  <c:v>1.5366104914419401</c:v>
                </c:pt>
                <c:pt idx="3420">
                  <c:v>1.46292091249028</c:v>
                </c:pt>
                <c:pt idx="3421">
                  <c:v>1.35124096189482</c:v>
                </c:pt>
                <c:pt idx="3422">
                  <c:v>1.27219526568498</c:v>
                </c:pt>
                <c:pt idx="3423">
                  <c:v>1.2467437227881399</c:v>
                </c:pt>
                <c:pt idx="3424">
                  <c:v>1.1848159278197801</c:v>
                </c:pt>
                <c:pt idx="3425">
                  <c:v>1.2594986936280099</c:v>
                </c:pt>
                <c:pt idx="3426">
                  <c:v>1.33801531541531</c:v>
                </c:pt>
                <c:pt idx="3427">
                  <c:v>1.3650702907891501</c:v>
                </c:pt>
                <c:pt idx="3428">
                  <c:v>1.35378399614473</c:v>
                </c:pt>
                <c:pt idx="3429">
                  <c:v>1.32604751778629</c:v>
                </c:pt>
                <c:pt idx="3430">
                  <c:v>1.3140811403794099</c:v>
                </c:pt>
                <c:pt idx="3431">
                  <c:v>1.3822002731372001</c:v>
                </c:pt>
                <c:pt idx="3432">
                  <c:v>1.5283412516866399</c:v>
                </c:pt>
                <c:pt idx="3433">
                  <c:v>1.49690555131619</c:v>
                </c:pt>
                <c:pt idx="3434">
                  <c:v>1.3824028743458801</c:v>
                </c:pt>
                <c:pt idx="3435">
                  <c:v>1.3806135801200801</c:v>
                </c:pt>
                <c:pt idx="3436">
                  <c:v>1.3019003477423401</c:v>
                </c:pt>
                <c:pt idx="3437">
                  <c:v>1.35388988822427</c:v>
                </c:pt>
                <c:pt idx="3438">
                  <c:v>1.2614452778010301</c:v>
                </c:pt>
                <c:pt idx="3439">
                  <c:v>1.2614867235320399</c:v>
                </c:pt>
                <c:pt idx="3440">
                  <c:v>1.2616194498479001</c:v>
                </c:pt>
                <c:pt idx="3441">
                  <c:v>1.27538449626897</c:v>
                </c:pt>
                <c:pt idx="3442">
                  <c:v>1.2763023975879</c:v>
                </c:pt>
                <c:pt idx="3443">
                  <c:v>1.26240776259815</c:v>
                </c:pt>
                <c:pt idx="3444">
                  <c:v>1.3686162173227201</c:v>
                </c:pt>
                <c:pt idx="3445">
                  <c:v>1.36854024803829</c:v>
                </c:pt>
                <c:pt idx="3446">
                  <c:v>1.35498711731954</c:v>
                </c:pt>
                <c:pt idx="3447">
                  <c:v>1.3685577833520901</c:v>
                </c:pt>
                <c:pt idx="3448">
                  <c:v>1.3957427574882999</c:v>
                </c:pt>
                <c:pt idx="3449">
                  <c:v>1.48158772744413</c:v>
                </c:pt>
                <c:pt idx="3450">
                  <c:v>1.5549471657143401</c:v>
                </c:pt>
                <c:pt idx="3451">
                  <c:v>1.6018996185713099</c:v>
                </c:pt>
                <c:pt idx="3452">
                  <c:v>1.6975736032086299</c:v>
                </c:pt>
                <c:pt idx="3453">
                  <c:v>1.7624188020612299</c:v>
                </c:pt>
                <c:pt idx="3454">
                  <c:v>1.7806367796354901</c:v>
                </c:pt>
                <c:pt idx="3455">
                  <c:v>1.7438449988508999</c:v>
                </c:pt>
                <c:pt idx="3456">
                  <c:v>1.8300561891090701</c:v>
                </c:pt>
                <c:pt idx="3457">
                  <c:v>1.90166478601727</c:v>
                </c:pt>
                <c:pt idx="3458">
                  <c:v>1.9754700339654501</c:v>
                </c:pt>
                <c:pt idx="3459">
                  <c:v>2.0337832635445898</c:v>
                </c:pt>
                <c:pt idx="3460">
                  <c:v>1.9957771534421</c:v>
                </c:pt>
                <c:pt idx="3461">
                  <c:v>1.99564149807105</c:v>
                </c:pt>
                <c:pt idx="3462">
                  <c:v>1.95836569036551</c:v>
                </c:pt>
                <c:pt idx="3463">
                  <c:v>1.9398500749496499</c:v>
                </c:pt>
                <c:pt idx="3464">
                  <c:v>1.99523596409737</c:v>
                </c:pt>
                <c:pt idx="3465">
                  <c:v>1.88521849996131</c:v>
                </c:pt>
                <c:pt idx="3466">
                  <c:v>1.9027567407469399</c:v>
                </c:pt>
                <c:pt idx="3467">
                  <c:v>1.88419117487055</c:v>
                </c:pt>
                <c:pt idx="3468">
                  <c:v>1.9383755905231701</c:v>
                </c:pt>
                <c:pt idx="3469">
                  <c:v>1.93858993877624</c:v>
                </c:pt>
                <c:pt idx="3470">
                  <c:v>1.99468251922105</c:v>
                </c:pt>
                <c:pt idx="3471">
                  <c:v>2.23187801791972</c:v>
                </c:pt>
                <c:pt idx="3472">
                  <c:v>2.3382628292575101</c:v>
                </c:pt>
                <c:pt idx="3473">
                  <c:v>2.3591879977352201</c:v>
                </c:pt>
                <c:pt idx="3474">
                  <c:v>2.4468342279870199</c:v>
                </c:pt>
                <c:pt idx="3475">
                  <c:v>2.37978563225608</c:v>
                </c:pt>
                <c:pt idx="3476">
                  <c:v>2.3152025989149201</c:v>
                </c:pt>
                <c:pt idx="3477">
                  <c:v>2.3151796557789401</c:v>
                </c:pt>
                <c:pt idx="3478">
                  <c:v>2.1896670277813501</c:v>
                </c:pt>
                <c:pt idx="3479">
                  <c:v>2.1291123711353199</c:v>
                </c:pt>
                <c:pt idx="3480">
                  <c:v>2.1286939726156802</c:v>
                </c:pt>
                <c:pt idx="3481">
                  <c:v>2.20963188653056</c:v>
                </c:pt>
                <c:pt idx="3482">
                  <c:v>2.2727382589334999</c:v>
                </c:pt>
                <c:pt idx="3483">
                  <c:v>2.2721125487312701</c:v>
                </c:pt>
                <c:pt idx="3484">
                  <c:v>2.3362992119790902</c:v>
                </c:pt>
                <c:pt idx="3485">
                  <c:v>2.33653767681399</c:v>
                </c:pt>
                <c:pt idx="3486">
                  <c:v>2.3362695801815101</c:v>
                </c:pt>
                <c:pt idx="3487">
                  <c:v>2.2724925159512299</c:v>
                </c:pt>
                <c:pt idx="3488">
                  <c:v>2.1287305940473402</c:v>
                </c:pt>
                <c:pt idx="3489">
                  <c:v>2.1287305940473402</c:v>
                </c:pt>
                <c:pt idx="3490">
                  <c:v>2.08897640423735</c:v>
                </c:pt>
                <c:pt idx="3491">
                  <c:v>2.0892445953410599</c:v>
                </c:pt>
                <c:pt idx="3492">
                  <c:v>2.0501450228938598</c:v>
                </c:pt>
                <c:pt idx="3493">
                  <c:v>1.9934008593967201</c:v>
                </c:pt>
                <c:pt idx="3494">
                  <c:v>1.99361242851016</c:v>
                </c:pt>
                <c:pt idx="3495">
                  <c:v>1.99352196738689</c:v>
                </c:pt>
                <c:pt idx="3496">
                  <c:v>1.99361242851016</c:v>
                </c:pt>
                <c:pt idx="3497">
                  <c:v>1.9747779357766599</c:v>
                </c:pt>
                <c:pt idx="3498">
                  <c:v>1.9191883604297799</c:v>
                </c:pt>
                <c:pt idx="3499">
                  <c:v>1.9194530723781</c:v>
                </c:pt>
                <c:pt idx="3500">
                  <c:v>1.9375754464096</c:v>
                </c:pt>
                <c:pt idx="3501">
                  <c:v>1.91945439909851</c:v>
                </c:pt>
                <c:pt idx="3502">
                  <c:v>1.8478394906293001</c:v>
                </c:pt>
                <c:pt idx="3503">
                  <c:v>1.8129408184131499</c:v>
                </c:pt>
                <c:pt idx="3504">
                  <c:v>1.84779895841931</c:v>
                </c:pt>
                <c:pt idx="3505">
                  <c:v>1.7955151908826501</c:v>
                </c:pt>
                <c:pt idx="3506">
                  <c:v>1.7784776798737101</c:v>
                </c:pt>
                <c:pt idx="3507">
                  <c:v>1.76333766303246</c:v>
                </c:pt>
                <c:pt idx="3508">
                  <c:v>1.6617741108986099</c:v>
                </c:pt>
                <c:pt idx="3509">
                  <c:v>1.61521416190807</c:v>
                </c:pt>
                <c:pt idx="3510">
                  <c:v>1.53720485157202</c:v>
                </c:pt>
                <c:pt idx="3511">
                  <c:v>1.4658368469237899</c:v>
                </c:pt>
                <c:pt idx="3512">
                  <c:v>1.4787541028351101</c:v>
                </c:pt>
                <c:pt idx="3513">
                  <c:v>1.3811292755472699</c:v>
                </c:pt>
                <c:pt idx="3514">
                  <c:v>1.3530872328738599</c:v>
                </c:pt>
                <c:pt idx="3515">
                  <c:v>1.33894231301195</c:v>
                </c:pt>
                <c:pt idx="3516">
                  <c:v>1.35374891486237</c:v>
                </c:pt>
                <c:pt idx="3517">
                  <c:v>1.38108121172494</c:v>
                </c:pt>
                <c:pt idx="3518">
                  <c:v>1.3110478035684701</c:v>
                </c:pt>
                <c:pt idx="3519">
                  <c:v>1.32526447306955</c:v>
                </c:pt>
                <c:pt idx="3520">
                  <c:v>1.2594121963612299</c:v>
                </c:pt>
                <c:pt idx="3521">
                  <c:v>1.2855936964507499</c:v>
                </c:pt>
                <c:pt idx="3522">
                  <c:v>1.2463308113288101</c:v>
                </c:pt>
                <c:pt idx="3523">
                  <c:v>1.3242124599063401</c:v>
                </c:pt>
                <c:pt idx="3524">
                  <c:v>1.3642847216307701</c:v>
                </c:pt>
                <c:pt idx="3525">
                  <c:v>1.4768719840606099</c:v>
                </c:pt>
                <c:pt idx="3526">
                  <c:v>1.58412813881797</c:v>
                </c:pt>
                <c:pt idx="3527">
                  <c:v>1.5102758076900999</c:v>
                </c:pt>
                <c:pt idx="3528">
                  <c:v>1.52653642335285</c:v>
                </c:pt>
                <c:pt idx="3529">
                  <c:v>1.55740109412703</c:v>
                </c:pt>
                <c:pt idx="3530">
                  <c:v>1.5571150259630899</c:v>
                </c:pt>
                <c:pt idx="3531">
                  <c:v>1.5271262652819899</c:v>
                </c:pt>
                <c:pt idx="3532">
                  <c:v>1.4847127725235101</c:v>
                </c:pt>
                <c:pt idx="3533">
                  <c:v>1.38211856140582</c:v>
                </c:pt>
                <c:pt idx="3534">
                  <c:v>1.26200486267727</c:v>
                </c:pt>
                <c:pt idx="3535">
                  <c:v>1.1974283397197301</c:v>
                </c:pt>
                <c:pt idx="3536">
                  <c:v>1.16134533678109</c:v>
                </c:pt>
                <c:pt idx="3537">
                  <c:v>1.1377283268373899</c:v>
                </c:pt>
                <c:pt idx="3538">
                  <c:v>1.12799970889032</c:v>
                </c:pt>
                <c:pt idx="3539">
                  <c:v>1.1262473625153</c:v>
                </c:pt>
                <c:pt idx="3540">
                  <c:v>1.15095973896657</c:v>
                </c:pt>
                <c:pt idx="3541">
                  <c:v>1.2247715077616099</c:v>
                </c:pt>
                <c:pt idx="3542">
                  <c:v>1.26322307402817</c:v>
                </c:pt>
                <c:pt idx="3543">
                  <c:v>1.28904720365478</c:v>
                </c:pt>
                <c:pt idx="3544">
                  <c:v>1.3154105140729699</c:v>
                </c:pt>
                <c:pt idx="3545">
                  <c:v>1.4101927578898501</c:v>
                </c:pt>
                <c:pt idx="3546">
                  <c:v>1.51010280520644</c:v>
                </c:pt>
                <c:pt idx="3547">
                  <c:v>1.6173009814922601</c:v>
                </c:pt>
                <c:pt idx="3548">
                  <c:v>1.696575101309</c:v>
                </c:pt>
                <c:pt idx="3549">
                  <c:v>1.7460501756689599</c:v>
                </c:pt>
                <c:pt idx="3550">
                  <c:v>1.7125519421456501</c:v>
                </c:pt>
                <c:pt idx="3551">
                  <c:v>1.6326330033830001</c:v>
                </c:pt>
                <c:pt idx="3552">
                  <c:v>1.55382187102113</c:v>
                </c:pt>
                <c:pt idx="3553">
                  <c:v>1.5370711301578699</c:v>
                </c:pt>
                <c:pt idx="3554">
                  <c:v>1.6965036404341101</c:v>
                </c:pt>
                <c:pt idx="3555">
                  <c:v>1.7804146504527201</c:v>
                </c:pt>
                <c:pt idx="3556">
                  <c:v>1.86738680763585</c:v>
                </c:pt>
                <c:pt idx="3557">
                  <c:v>1.92110707442788</c:v>
                </c:pt>
                <c:pt idx="3558">
                  <c:v>1.9397200125676499</c:v>
                </c:pt>
                <c:pt idx="3559">
                  <c:v>1.93834148068766</c:v>
                </c:pt>
                <c:pt idx="3560">
                  <c:v>2.0306375948186099</c:v>
                </c:pt>
                <c:pt idx="3561">
                  <c:v>1.9387043535085899</c:v>
                </c:pt>
                <c:pt idx="3562">
                  <c:v>1.84847766228628</c:v>
                </c:pt>
                <c:pt idx="3563">
                  <c:v>1.9573344957593</c:v>
                </c:pt>
                <c:pt idx="3564">
                  <c:v>2.0910294709545001</c:v>
                </c:pt>
                <c:pt idx="3565">
                  <c:v>2.0907356217888702</c:v>
                </c:pt>
                <c:pt idx="3566">
                  <c:v>2.11088688762577</c:v>
                </c:pt>
                <c:pt idx="3567">
                  <c:v>2.3390412859334302</c:v>
                </c:pt>
                <c:pt idx="3568">
                  <c:v>2.38241937844447</c:v>
                </c:pt>
                <c:pt idx="3569">
                  <c:v>2.3363305897976399</c:v>
                </c:pt>
                <c:pt idx="3570">
                  <c:v>2.4039193386295601</c:v>
                </c:pt>
                <c:pt idx="3571">
                  <c:v>2.5162584918830802</c:v>
                </c:pt>
                <c:pt idx="3572">
                  <c:v>2.5620811110716701</c:v>
                </c:pt>
                <c:pt idx="3573">
                  <c:v>2.5599262319678102</c:v>
                </c:pt>
                <c:pt idx="3574">
                  <c:v>2.5840189914879299</c:v>
                </c:pt>
                <c:pt idx="3575">
                  <c:v>2.4696414754313998</c:v>
                </c:pt>
                <c:pt idx="3576">
                  <c:v>2.31411003036584</c:v>
                </c:pt>
                <c:pt idx="3577">
                  <c:v>2.29366464788251</c:v>
                </c:pt>
                <c:pt idx="3578">
                  <c:v>2.23059294903122</c:v>
                </c:pt>
                <c:pt idx="3579">
                  <c:v>2.31358833401619</c:v>
                </c:pt>
                <c:pt idx="3580">
                  <c:v>2.2304892281433601</c:v>
                </c:pt>
                <c:pt idx="3581">
                  <c:v>2.1487174481101698</c:v>
                </c:pt>
                <c:pt idx="3582">
                  <c:v>1.9752926645321001</c:v>
                </c:pt>
                <c:pt idx="3583">
                  <c:v>1.9557345396235399</c:v>
                </c:pt>
                <c:pt idx="3584">
                  <c:v>2.0120592069133698</c:v>
                </c:pt>
                <c:pt idx="3585">
                  <c:v>1.97394162600362</c:v>
                </c:pt>
                <c:pt idx="3586">
                  <c:v>1.9188449951987101</c:v>
                </c:pt>
                <c:pt idx="3587">
                  <c:v>1.8831469029422301</c:v>
                </c:pt>
                <c:pt idx="3588">
                  <c:v>1.8650889323870501</c:v>
                </c:pt>
                <c:pt idx="3589">
                  <c:v>1.8831222580831499</c:v>
                </c:pt>
                <c:pt idx="3590">
                  <c:v>1.8297771283513</c:v>
                </c:pt>
                <c:pt idx="3591">
                  <c:v>1.7949160307529299</c:v>
                </c:pt>
                <c:pt idx="3592">
                  <c:v>1.72678146685564</c:v>
                </c:pt>
                <c:pt idx="3593">
                  <c:v>1.7262796262217801</c:v>
                </c:pt>
                <c:pt idx="3594">
                  <c:v>1.6623885288423099</c:v>
                </c:pt>
                <c:pt idx="3595">
                  <c:v>1.61484283729073</c:v>
                </c:pt>
                <c:pt idx="3596">
                  <c:v>1.5681137959464899</c:v>
                </c:pt>
                <c:pt idx="3597">
                  <c:v>1.58398403263036</c:v>
                </c:pt>
                <c:pt idx="3598">
                  <c:v>1.5232210273443101</c:v>
                </c:pt>
                <c:pt idx="3599">
                  <c:v>1.5083819872397599</c:v>
                </c:pt>
                <c:pt idx="3600">
                  <c:v>1.52338740072593</c:v>
                </c:pt>
                <c:pt idx="3601">
                  <c:v>1.43530740809044</c:v>
                </c:pt>
                <c:pt idx="3602">
                  <c:v>1.4076192124683</c:v>
                </c:pt>
                <c:pt idx="3603">
                  <c:v>1.3384145564554299</c:v>
                </c:pt>
                <c:pt idx="3604">
                  <c:v>1.4207088651763999</c:v>
                </c:pt>
                <c:pt idx="3605">
                  <c:v>1.3265514602769899</c:v>
                </c:pt>
                <c:pt idx="3606">
                  <c:v>1.4943924861688</c:v>
                </c:pt>
                <c:pt idx="3607">
                  <c:v>1.50853061623931</c:v>
                </c:pt>
                <c:pt idx="3608">
                  <c:v>1.4646636441976799</c:v>
                </c:pt>
                <c:pt idx="3609">
                  <c:v>1.40687356916956</c:v>
                </c:pt>
                <c:pt idx="3610">
                  <c:v>1.4056502363935699</c:v>
                </c:pt>
                <c:pt idx="3611">
                  <c:v>1.42223571008901</c:v>
                </c:pt>
                <c:pt idx="3612">
                  <c:v>1.33782358268447</c:v>
                </c:pt>
                <c:pt idx="3613">
                  <c:v>1.3391380421520001</c:v>
                </c:pt>
                <c:pt idx="3614">
                  <c:v>1.3528336461574999</c:v>
                </c:pt>
                <c:pt idx="3615">
                  <c:v>1.3118834471312399</c:v>
                </c:pt>
                <c:pt idx="3616">
                  <c:v>1.2849449940061901</c:v>
                </c:pt>
                <c:pt idx="3617">
                  <c:v>1.30028657167419</c:v>
                </c:pt>
                <c:pt idx="3618">
                  <c:v>1.33972235932118</c:v>
                </c:pt>
                <c:pt idx="3619">
                  <c:v>1.2357425656612</c:v>
                </c:pt>
                <c:pt idx="3620">
                  <c:v>1.2454651724882499</c:v>
                </c:pt>
                <c:pt idx="3621">
                  <c:v>1.2968892952240001</c:v>
                </c:pt>
                <c:pt idx="3622">
                  <c:v>1.3373785734258301</c:v>
                </c:pt>
                <c:pt idx="3623">
                  <c:v>1.22322947418673</c:v>
                </c:pt>
                <c:pt idx="3624">
                  <c:v>1.40801774699099</c:v>
                </c:pt>
                <c:pt idx="3625">
                  <c:v>1.3008486921922</c:v>
                </c:pt>
                <c:pt idx="3626">
                  <c:v>1.4220207454809799</c:v>
                </c:pt>
                <c:pt idx="3627">
                  <c:v>1.42343725743864</c:v>
                </c:pt>
                <c:pt idx="3628">
                  <c:v>1.4522966119362299</c:v>
                </c:pt>
                <c:pt idx="3629">
                  <c:v>1.4400014999292501</c:v>
                </c:pt>
                <c:pt idx="3630">
                  <c:v>1.4558252036988999</c:v>
                </c:pt>
                <c:pt idx="3631">
                  <c:v>1.4567414086522701</c:v>
                </c:pt>
                <c:pt idx="3632">
                  <c:v>1.44271813399025</c:v>
                </c:pt>
                <c:pt idx="3633">
                  <c:v>1.4287181778292599</c:v>
                </c:pt>
                <c:pt idx="3634">
                  <c:v>1.4286727688587599</c:v>
                </c:pt>
                <c:pt idx="3635">
                  <c:v>1.41252480308524</c:v>
                </c:pt>
                <c:pt idx="3636">
                  <c:v>1.40043357521131</c:v>
                </c:pt>
                <c:pt idx="3637">
                  <c:v>1.3713361181507899</c:v>
                </c:pt>
                <c:pt idx="3638">
                  <c:v>1.3439065148787199</c:v>
                </c:pt>
                <c:pt idx="3639">
                  <c:v>1.3439000109911201</c:v>
                </c:pt>
                <c:pt idx="3640">
                  <c:v>1.3440874208164899</c:v>
                </c:pt>
                <c:pt idx="3641">
                  <c:v>1.3581580710966299</c:v>
                </c:pt>
                <c:pt idx="3642">
                  <c:v>1.3581245733487599</c:v>
                </c:pt>
                <c:pt idx="3643">
                  <c:v>1.37121765447658</c:v>
                </c:pt>
                <c:pt idx="3644">
                  <c:v>1.38539756101109</c:v>
                </c:pt>
                <c:pt idx="3645">
                  <c:v>1.3711391570064</c:v>
                </c:pt>
                <c:pt idx="3646">
                  <c:v>1.3846595058084901</c:v>
                </c:pt>
                <c:pt idx="3647">
                  <c:v>1.3573624294062201</c:v>
                </c:pt>
                <c:pt idx="3648">
                  <c:v>1.3300264216381701</c:v>
                </c:pt>
                <c:pt idx="3649">
                  <c:v>1.37053336248249</c:v>
                </c:pt>
                <c:pt idx="3650">
                  <c:v>1.3560440089310799</c:v>
                </c:pt>
                <c:pt idx="3651">
                  <c:v>1.3695813089252999</c:v>
                </c:pt>
                <c:pt idx="3652">
                  <c:v>1.3831599494119799</c:v>
                </c:pt>
                <c:pt idx="3653">
                  <c:v>1.39655464811861</c:v>
                </c:pt>
                <c:pt idx="3654">
                  <c:v>1.48182364267189</c:v>
                </c:pt>
                <c:pt idx="3655">
                  <c:v>1.5261615233583199</c:v>
                </c:pt>
                <c:pt idx="3656">
                  <c:v>1.52614385114365</c:v>
                </c:pt>
                <c:pt idx="3657">
                  <c:v>1.5565170924066001</c:v>
                </c:pt>
                <c:pt idx="3658">
                  <c:v>1.6334520592787301</c:v>
                </c:pt>
                <c:pt idx="3659">
                  <c:v>1.6183256061264899</c:v>
                </c:pt>
                <c:pt idx="3660">
                  <c:v>1.60318592921021</c:v>
                </c:pt>
                <c:pt idx="3661">
                  <c:v>1.68176579293363</c:v>
                </c:pt>
                <c:pt idx="3662">
                  <c:v>1.8336191509362201</c:v>
                </c:pt>
                <c:pt idx="3663">
                  <c:v>1.8342692040731501</c:v>
                </c:pt>
                <c:pt idx="3664">
                  <c:v>1.8344527328901299</c:v>
                </c:pt>
                <c:pt idx="3665">
                  <c:v>1.8688454288512799</c:v>
                </c:pt>
                <c:pt idx="3666">
                  <c:v>1.92276383074854</c:v>
                </c:pt>
                <c:pt idx="3667">
                  <c:v>1.76479802267973</c:v>
                </c:pt>
                <c:pt idx="3668">
                  <c:v>1.73046386262518</c:v>
                </c:pt>
                <c:pt idx="3669">
                  <c:v>1.6818646215017099</c:v>
                </c:pt>
                <c:pt idx="3670">
                  <c:v>1.6815487976539301</c:v>
                </c:pt>
                <c:pt idx="3671">
                  <c:v>1.6810882326101</c:v>
                </c:pt>
                <c:pt idx="3672">
                  <c:v>1.58724350224523</c:v>
                </c:pt>
                <c:pt idx="3673">
                  <c:v>1.60275916445232</c:v>
                </c:pt>
                <c:pt idx="3674">
                  <c:v>1.6493786223886799</c:v>
                </c:pt>
                <c:pt idx="3675">
                  <c:v>1.64933507687436</c:v>
                </c:pt>
                <c:pt idx="3676">
                  <c:v>1.63316154237425</c:v>
                </c:pt>
                <c:pt idx="3677">
                  <c:v>1.5866598966110701</c:v>
                </c:pt>
                <c:pt idx="3678">
                  <c:v>2.03575437320564</c:v>
                </c:pt>
                <c:pt idx="3679">
                  <c:v>2.0951425879807699</c:v>
                </c:pt>
                <c:pt idx="3680">
                  <c:v>2.0761166649822602</c:v>
                </c:pt>
                <c:pt idx="3681">
                  <c:v>2.0381237397695999</c:v>
                </c:pt>
                <c:pt idx="3682">
                  <c:v>1.9806162260322799</c:v>
                </c:pt>
                <c:pt idx="3683">
                  <c:v>1.94452897073225</c:v>
                </c:pt>
                <c:pt idx="3684">
                  <c:v>1.9253212837768701</c:v>
                </c:pt>
                <c:pt idx="3685">
                  <c:v>1.89045649865513</c:v>
                </c:pt>
                <c:pt idx="3686">
                  <c:v>1.8890926538106501</c:v>
                </c:pt>
                <c:pt idx="3687">
                  <c:v>1.8730559247538401</c:v>
                </c:pt>
                <c:pt idx="3688">
                  <c:v>1.85534293473825</c:v>
                </c:pt>
                <c:pt idx="3689">
                  <c:v>1.8374106286096701</c:v>
                </c:pt>
                <c:pt idx="3690">
                  <c:v>1.7857359921756399</c:v>
                </c:pt>
                <c:pt idx="3691">
                  <c:v>1.7520484975715001</c:v>
                </c:pt>
                <c:pt idx="3692">
                  <c:v>1.71699469307027</c:v>
                </c:pt>
                <c:pt idx="3693">
                  <c:v>1.6853430413124</c:v>
                </c:pt>
                <c:pt idx="3694">
                  <c:v>1.65257867711103</c:v>
                </c:pt>
                <c:pt idx="3695">
                  <c:v>1.6371259250083601</c:v>
                </c:pt>
                <c:pt idx="3696">
                  <c:v>1.5896541146638601</c:v>
                </c:pt>
                <c:pt idx="3697">
                  <c:v>1.55930306146899</c:v>
                </c:pt>
                <c:pt idx="3698">
                  <c:v>1.5287544143403899</c:v>
                </c:pt>
                <c:pt idx="3699">
                  <c:v>1.49883185326503</c:v>
                </c:pt>
                <c:pt idx="3700">
                  <c:v>1.4980716652297901</c:v>
                </c:pt>
                <c:pt idx="3701">
                  <c:v>1.42520030958541</c:v>
                </c:pt>
                <c:pt idx="3702">
                  <c:v>1.4255133885678299</c:v>
                </c:pt>
                <c:pt idx="3703">
                  <c:v>1.46936413378953</c:v>
                </c:pt>
                <c:pt idx="3704">
                  <c:v>1.37218939152201</c:v>
                </c:pt>
                <c:pt idx="3705">
                  <c:v>1.4827091441203299</c:v>
                </c:pt>
                <c:pt idx="3706">
                  <c:v>1.4829569557731399</c:v>
                </c:pt>
                <c:pt idx="3707">
                  <c:v>1.4853347502760801</c:v>
                </c:pt>
                <c:pt idx="3708">
                  <c:v>1.4279276067489901</c:v>
                </c:pt>
                <c:pt idx="3709">
                  <c:v>1.4257991012323901</c:v>
                </c:pt>
                <c:pt idx="3710">
                  <c:v>1.4137067955906</c:v>
                </c:pt>
                <c:pt idx="3711">
                  <c:v>1.37201879200383</c:v>
                </c:pt>
                <c:pt idx="3712">
                  <c:v>1.3841304909149099</c:v>
                </c:pt>
                <c:pt idx="3713">
                  <c:v>1.35856468334061</c:v>
                </c:pt>
                <c:pt idx="3714">
                  <c:v>1.3585784594633801</c:v>
                </c:pt>
                <c:pt idx="3715">
                  <c:v>1.3723588327438601</c:v>
                </c:pt>
                <c:pt idx="3716">
                  <c:v>1.3861224214266601</c:v>
                </c:pt>
                <c:pt idx="3717">
                  <c:v>1.38609439554276</c:v>
                </c:pt>
                <c:pt idx="3718">
                  <c:v>1.33203907739329</c:v>
                </c:pt>
                <c:pt idx="3719">
                  <c:v>1.2906333930206799</c:v>
                </c:pt>
                <c:pt idx="3720">
                  <c:v>1.2638639421672999</c:v>
                </c:pt>
                <c:pt idx="3721">
                  <c:v>1.2382574973437299</c:v>
                </c:pt>
                <c:pt idx="3722">
                  <c:v>1.2015155468966701</c:v>
                </c:pt>
                <c:pt idx="3723">
                  <c:v>1.21439713895961</c:v>
                </c:pt>
                <c:pt idx="3724">
                  <c:v>1.1782100252732699</c:v>
                </c:pt>
                <c:pt idx="3725">
                  <c:v>1.1526041351087</c:v>
                </c:pt>
                <c:pt idx="3726">
                  <c:v>1.12903918489792</c:v>
                </c:pt>
                <c:pt idx="3727">
                  <c:v>1.11882631483329</c:v>
                </c:pt>
                <c:pt idx="3728">
                  <c:v>1.1059923209438001</c:v>
                </c:pt>
                <c:pt idx="3729">
                  <c:v>1.0950480217229801</c:v>
                </c:pt>
                <c:pt idx="3730">
                  <c:v>1.1078403856972201</c:v>
                </c:pt>
                <c:pt idx="3731">
                  <c:v>1.31771530842879</c:v>
                </c:pt>
                <c:pt idx="3732">
                  <c:v>1.35744030561913</c:v>
                </c:pt>
                <c:pt idx="3733">
                  <c:v>1.3578190556941701</c:v>
                </c:pt>
                <c:pt idx="3734">
                  <c:v>1.3577222025192099</c:v>
                </c:pt>
                <c:pt idx="3735">
                  <c:v>1.3589674421949101</c:v>
                </c:pt>
                <c:pt idx="3736">
                  <c:v>1.3459393564573801</c:v>
                </c:pt>
                <c:pt idx="3737">
                  <c:v>1.33164065474634</c:v>
                </c:pt>
                <c:pt idx="3738">
                  <c:v>1.3583571417129201</c:v>
                </c:pt>
                <c:pt idx="3739">
                  <c:v>1.41371705357766</c:v>
                </c:pt>
                <c:pt idx="3740">
                  <c:v>1.4844861359158099</c:v>
                </c:pt>
                <c:pt idx="3741">
                  <c:v>1.5154592183439199</c:v>
                </c:pt>
                <c:pt idx="3742">
                  <c:v>1.5448393221824701</c:v>
                </c:pt>
                <c:pt idx="3743">
                  <c:v>1.5297228245387999</c:v>
                </c:pt>
                <c:pt idx="3744">
                  <c:v>1.48458061573318</c:v>
                </c:pt>
                <c:pt idx="3745">
                  <c:v>1.41317989027013</c:v>
                </c:pt>
                <c:pt idx="3746">
                  <c:v>1.544054215261</c:v>
                </c:pt>
                <c:pt idx="3747">
                  <c:v>1.52870103083887</c:v>
                </c:pt>
                <c:pt idx="3748">
                  <c:v>1.41271550870843</c:v>
                </c:pt>
                <c:pt idx="3749">
                  <c:v>1.3709955880652001</c:v>
                </c:pt>
                <c:pt idx="3750">
                  <c:v>1.41231238982646</c:v>
                </c:pt>
                <c:pt idx="3751">
                  <c:v>1.4692925340088101</c:v>
                </c:pt>
                <c:pt idx="3752">
                  <c:v>1.4262816042333499</c:v>
                </c:pt>
                <c:pt idx="3753">
                  <c:v>1.4984024626415</c:v>
                </c:pt>
                <c:pt idx="3754">
                  <c:v>1.5135247107467</c:v>
                </c:pt>
                <c:pt idx="3755">
                  <c:v>1.6199850413610799</c:v>
                </c:pt>
                <c:pt idx="3756">
                  <c:v>1.6521012341139201</c:v>
                </c:pt>
                <c:pt idx="3757">
                  <c:v>1.6688042509526799</c:v>
                </c:pt>
                <c:pt idx="3758">
                  <c:v>1.6206144170973</c:v>
                </c:pt>
                <c:pt idx="3759">
                  <c:v>1.6517613817002501</c:v>
                </c:pt>
                <c:pt idx="3760">
                  <c:v>1.5888445813761201</c:v>
                </c:pt>
                <c:pt idx="3761">
                  <c:v>1.4686346033959199</c:v>
                </c:pt>
                <c:pt idx="3762">
                  <c:v>1.6356444913575301</c:v>
                </c:pt>
                <c:pt idx="3763">
                  <c:v>1.70025536591656</c:v>
                </c:pt>
                <c:pt idx="3764">
                  <c:v>1.7504359288306299</c:v>
                </c:pt>
                <c:pt idx="3765">
                  <c:v>1.6839108394382101</c:v>
                </c:pt>
                <c:pt idx="3766">
                  <c:v>1.63514857501709</c:v>
                </c:pt>
                <c:pt idx="3767">
                  <c:v>1.57297439049557</c:v>
                </c:pt>
                <c:pt idx="3768">
                  <c:v>1.5129698640567699</c:v>
                </c:pt>
                <c:pt idx="3769">
                  <c:v>1.5433096009742899</c:v>
                </c:pt>
                <c:pt idx="3770">
                  <c:v>1.3561742302826101</c:v>
                </c:pt>
                <c:pt idx="3771">
                  <c:v>1.23863293803198</c:v>
                </c:pt>
                <c:pt idx="3772">
                  <c:v>1.2018126181927</c:v>
                </c:pt>
                <c:pt idx="3773">
                  <c:v>1.1532569940728401</c:v>
                </c:pt>
                <c:pt idx="3774">
                  <c:v>1.1770360619515601</c:v>
                </c:pt>
                <c:pt idx="3775">
                  <c:v>1.1770880367760499</c:v>
                </c:pt>
                <c:pt idx="3776">
                  <c:v>1.2131470503076001</c:v>
                </c:pt>
                <c:pt idx="3777">
                  <c:v>1.1294330126401999</c:v>
                </c:pt>
                <c:pt idx="3778">
                  <c:v>1.3976082992427099</c:v>
                </c:pt>
                <c:pt idx="3779">
                  <c:v>1.5423032195456501</c:v>
                </c:pt>
                <c:pt idx="3780">
                  <c:v>1.5581880992483901</c:v>
                </c:pt>
                <c:pt idx="3781">
                  <c:v>1.49842829078269</c:v>
                </c:pt>
                <c:pt idx="3782">
                  <c:v>1.51360176384096</c:v>
                </c:pt>
                <c:pt idx="3783">
                  <c:v>1.3984333413402801</c:v>
                </c:pt>
                <c:pt idx="3784">
                  <c:v>1.5289343119538601</c:v>
                </c:pt>
                <c:pt idx="3785">
                  <c:v>1.5742164527394</c:v>
                </c:pt>
                <c:pt idx="3786">
                  <c:v>1.60581641820175</c:v>
                </c:pt>
                <c:pt idx="3787">
                  <c:v>1.6218753143831499</c:v>
                </c:pt>
                <c:pt idx="3788">
                  <c:v>1.6218757430923401</c:v>
                </c:pt>
                <c:pt idx="3789">
                  <c:v>1.59054611599254</c:v>
                </c:pt>
                <c:pt idx="3790">
                  <c:v>1.57520308192615</c:v>
                </c:pt>
                <c:pt idx="3791">
                  <c:v>1.55990107776742</c:v>
                </c:pt>
                <c:pt idx="3792">
                  <c:v>1.54481629038719</c:v>
                </c:pt>
                <c:pt idx="3793">
                  <c:v>1.5147601707873299</c:v>
                </c:pt>
                <c:pt idx="3794">
                  <c:v>1.4999404851339999</c:v>
                </c:pt>
                <c:pt idx="3795">
                  <c:v>1.4839021470781599</c:v>
                </c:pt>
                <c:pt idx="3796">
                  <c:v>1.45730936837475</c:v>
                </c:pt>
                <c:pt idx="3797">
                  <c:v>1.44278253660089</c:v>
                </c:pt>
                <c:pt idx="3798">
                  <c:v>1.4274130449437199</c:v>
                </c:pt>
                <c:pt idx="3799">
                  <c:v>1.3999354713374801</c:v>
                </c:pt>
                <c:pt idx="3800">
                  <c:v>1.39990148187417</c:v>
                </c:pt>
                <c:pt idx="3801">
                  <c:v>1.4118046431221201</c:v>
                </c:pt>
                <c:pt idx="3802">
                  <c:v>1.3566038636453499</c:v>
                </c:pt>
                <c:pt idx="3803">
                  <c:v>1.42584793955179</c:v>
                </c:pt>
                <c:pt idx="3804">
                  <c:v>1.3978445394271299</c:v>
                </c:pt>
                <c:pt idx="3805">
                  <c:v>1.41237335074863</c:v>
                </c:pt>
                <c:pt idx="3806">
                  <c:v>1.3702949673542599</c:v>
                </c:pt>
                <c:pt idx="3807">
                  <c:v>1.3978585094727101</c:v>
                </c:pt>
                <c:pt idx="3808">
                  <c:v>1.3702949673542599</c:v>
                </c:pt>
                <c:pt idx="3809">
                  <c:v>1.3567071089362901</c:v>
                </c:pt>
                <c:pt idx="3810">
                  <c:v>1.3566846906833401</c:v>
                </c:pt>
                <c:pt idx="3811">
                  <c:v>1.3297812086834599</c:v>
                </c:pt>
                <c:pt idx="3812">
                  <c:v>1.3297371435460399</c:v>
                </c:pt>
                <c:pt idx="3813">
                  <c:v>1.34308865117773</c:v>
                </c:pt>
                <c:pt idx="3814">
                  <c:v>1.3032097293012901</c:v>
                </c:pt>
                <c:pt idx="3815">
                  <c:v>1.27713064025888</c:v>
                </c:pt>
                <c:pt idx="3816">
                  <c:v>1.26425117755038</c:v>
                </c:pt>
                <c:pt idx="3817">
                  <c:v>1.21374751530073</c:v>
                </c:pt>
                <c:pt idx="3818">
                  <c:v>1.2137398431473301</c:v>
                </c:pt>
                <c:pt idx="3819">
                  <c:v>1.1649742310450399</c:v>
                </c:pt>
                <c:pt idx="3820">
                  <c:v>1.1648520214584099</c:v>
                </c:pt>
                <c:pt idx="3821">
                  <c:v>1.08335564095174</c:v>
                </c:pt>
                <c:pt idx="3822">
                  <c:v>1.08321777305936</c:v>
                </c:pt>
                <c:pt idx="3823">
                  <c:v>1.1175053385476801</c:v>
                </c:pt>
                <c:pt idx="3824">
                  <c:v>1.1058754923744001</c:v>
                </c:pt>
                <c:pt idx="3825">
                  <c:v>1.03860427068373</c:v>
                </c:pt>
                <c:pt idx="3826">
                  <c:v>1.03853868129607</c:v>
                </c:pt>
                <c:pt idx="3827">
                  <c:v>1.07176301264546</c:v>
                </c:pt>
                <c:pt idx="3828">
                  <c:v>1.07180562229211</c:v>
                </c:pt>
                <c:pt idx="3829">
                  <c:v>1.03863965781493</c:v>
                </c:pt>
                <c:pt idx="3830">
                  <c:v>1.0277503953812299</c:v>
                </c:pt>
                <c:pt idx="3831">
                  <c:v>1.0169394799987099</c:v>
                </c:pt>
                <c:pt idx="3832">
                  <c:v>1.01694574014238</c:v>
                </c:pt>
                <c:pt idx="3833">
                  <c:v>1.0386318566575301</c:v>
                </c:pt>
                <c:pt idx="3834">
                  <c:v>0.98510627185483302</c:v>
                </c:pt>
                <c:pt idx="3835">
                  <c:v>0.98510486988093304</c:v>
                </c:pt>
                <c:pt idx="3836">
                  <c:v>1.0277889410222401</c:v>
                </c:pt>
                <c:pt idx="3837">
                  <c:v>1.0277490202805499</c:v>
                </c:pt>
                <c:pt idx="3838">
                  <c:v>1.0830250567375601</c:v>
                </c:pt>
                <c:pt idx="3839">
                  <c:v>1.1058352071777899</c:v>
                </c:pt>
                <c:pt idx="3840">
                  <c:v>1.15244945495744</c:v>
                </c:pt>
                <c:pt idx="3841">
                  <c:v>1.2006892747301301</c:v>
                </c:pt>
                <c:pt idx="3842">
                  <c:v>1.2378377636584399</c:v>
                </c:pt>
                <c:pt idx="3843">
                  <c:v>1.3283274498562101</c:v>
                </c:pt>
                <c:pt idx="3844">
                  <c:v>1.3282365204479301</c:v>
                </c:pt>
                <c:pt idx="3845">
                  <c:v>1.3149771279549201</c:v>
                </c:pt>
                <c:pt idx="3846">
                  <c:v>1.3282310802694599</c:v>
                </c:pt>
                <c:pt idx="3847">
                  <c:v>1.38232506636497</c:v>
                </c:pt>
                <c:pt idx="3848">
                  <c:v>1.39608515430494</c:v>
                </c:pt>
                <c:pt idx="3849">
                  <c:v>1.4381610481280001</c:v>
                </c:pt>
                <c:pt idx="3850">
                  <c:v>1.4523421587629699</c:v>
                </c:pt>
                <c:pt idx="3851">
                  <c:v>1.55583105306992</c:v>
                </c:pt>
                <c:pt idx="3852">
                  <c:v>1.6978736160640999</c:v>
                </c:pt>
                <c:pt idx="3853">
                  <c:v>1.76463313877621</c:v>
                </c:pt>
                <c:pt idx="3854">
                  <c:v>1.7647550834672601</c:v>
                </c:pt>
                <c:pt idx="3855">
                  <c:v>1.5715883436201299</c:v>
                </c:pt>
                <c:pt idx="3856">
                  <c:v>1.60249822275553</c:v>
                </c:pt>
                <c:pt idx="3857">
                  <c:v>1.6338385603640999</c:v>
                </c:pt>
                <c:pt idx="3858">
                  <c:v>1.55615618565211</c:v>
                </c:pt>
                <c:pt idx="3859">
                  <c:v>1.5409157447192801</c:v>
                </c:pt>
                <c:pt idx="3860">
                  <c:v>1.39606198092764</c:v>
                </c:pt>
                <c:pt idx="3861">
                  <c:v>1.3961268415349699</c:v>
                </c:pt>
                <c:pt idx="3862">
                  <c:v>1.5257264379951401</c:v>
                </c:pt>
                <c:pt idx="3863">
                  <c:v>1.5257264379951401</c:v>
                </c:pt>
                <c:pt idx="3864">
                  <c:v>1.6978712257500099</c:v>
                </c:pt>
                <c:pt idx="3865">
                  <c:v>1.94074560029432</c:v>
                </c:pt>
                <c:pt idx="3866">
                  <c:v>1.76419577311886</c:v>
                </c:pt>
                <c:pt idx="3867">
                  <c:v>1.7309481720469999</c:v>
                </c:pt>
                <c:pt idx="3868">
                  <c:v>1.7307289734220599</c:v>
                </c:pt>
                <c:pt idx="3869">
                  <c:v>1.6652026503052599</c:v>
                </c:pt>
                <c:pt idx="3870">
                  <c:v>1.6018327395818801</c:v>
                </c:pt>
                <c:pt idx="3871">
                  <c:v>1.5552989340690899</c:v>
                </c:pt>
                <c:pt idx="3872">
                  <c:v>1.5704661980872501</c:v>
                </c:pt>
                <c:pt idx="3873">
                  <c:v>1.58543968143528</c:v>
                </c:pt>
                <c:pt idx="3874">
                  <c:v>1.63219063909513</c:v>
                </c:pt>
                <c:pt idx="3875">
                  <c:v>1.6481820193329</c:v>
                </c:pt>
                <c:pt idx="3876">
                  <c:v>1.69656076233671</c:v>
                </c:pt>
                <c:pt idx="3877">
                  <c:v>1.83197367068062</c:v>
                </c:pt>
                <c:pt idx="3878">
                  <c:v>1.92133943143698</c:v>
                </c:pt>
                <c:pt idx="3879">
                  <c:v>1.79764306317216</c:v>
                </c:pt>
                <c:pt idx="3880">
                  <c:v>1.55511630340138</c:v>
                </c:pt>
                <c:pt idx="3881">
                  <c:v>1.3408163089621501</c:v>
                </c:pt>
                <c:pt idx="3882">
                  <c:v>1.71390958971701</c:v>
                </c:pt>
                <c:pt idx="3883">
                  <c:v>1.69752493683149</c:v>
                </c:pt>
                <c:pt idx="3884">
                  <c:v>1.71407977296569</c:v>
                </c:pt>
                <c:pt idx="3885">
                  <c:v>1.71407686295588</c:v>
                </c:pt>
                <c:pt idx="3886">
                  <c:v>1.6652274753059799</c:v>
                </c:pt>
                <c:pt idx="3887">
                  <c:v>1.6332575693153</c:v>
                </c:pt>
                <c:pt idx="3888">
                  <c:v>1.51055972838068</c:v>
                </c:pt>
                <c:pt idx="3889">
                  <c:v>1.43792797397526</c:v>
                </c:pt>
                <c:pt idx="3890">
                  <c:v>1.39577364828671</c:v>
                </c:pt>
                <c:pt idx="3891">
                  <c:v>1.3957951181489601</c:v>
                </c:pt>
                <c:pt idx="3892">
                  <c:v>1.35467029439798</c:v>
                </c:pt>
                <c:pt idx="3893">
                  <c:v>1.3546493365497201</c:v>
                </c:pt>
                <c:pt idx="3894">
                  <c:v>1.35463467647186</c:v>
                </c:pt>
                <c:pt idx="3895">
                  <c:v>1.3144481639277501</c:v>
                </c:pt>
                <c:pt idx="3896">
                  <c:v>1.32772353073099</c:v>
                </c:pt>
                <c:pt idx="3897">
                  <c:v>1.3276557388943999</c:v>
                </c:pt>
                <c:pt idx="3898">
                  <c:v>1.2881616003835099</c:v>
                </c:pt>
                <c:pt idx="3899">
                  <c:v>1.31430565975869</c:v>
                </c:pt>
                <c:pt idx="3900">
                  <c:v>1.2752082026646701</c:v>
                </c:pt>
                <c:pt idx="3901">
                  <c:v>1.27521394921124</c:v>
                </c:pt>
                <c:pt idx="3902">
                  <c:v>1.21203285080256</c:v>
                </c:pt>
                <c:pt idx="3903">
                  <c:v>1.48095554638738</c:v>
                </c:pt>
                <c:pt idx="3904">
                  <c:v>1.34176424070657</c:v>
                </c:pt>
                <c:pt idx="3905">
                  <c:v>1.46716688073721</c:v>
                </c:pt>
                <c:pt idx="3906">
                  <c:v>1.4665546134807099</c:v>
                </c:pt>
                <c:pt idx="3907">
                  <c:v>1.38194317600701</c:v>
                </c:pt>
                <c:pt idx="3908">
                  <c:v>1.3682495938330199</c:v>
                </c:pt>
                <c:pt idx="3909">
                  <c:v>1.3691290643318501</c:v>
                </c:pt>
                <c:pt idx="3910">
                  <c:v>1.3819005140748599</c:v>
                </c:pt>
                <c:pt idx="3911">
                  <c:v>1.32778348306547</c:v>
                </c:pt>
                <c:pt idx="3912">
                  <c:v>1.3017516135879099</c:v>
                </c:pt>
                <c:pt idx="3913">
                  <c:v>1.3419524685761699</c:v>
                </c:pt>
                <c:pt idx="3914">
                  <c:v>1.26328344428113</c:v>
                </c:pt>
                <c:pt idx="3915">
                  <c:v>1.2503519054552199</c:v>
                </c:pt>
                <c:pt idx="3916">
                  <c:v>1.2375848911473399</c:v>
                </c:pt>
                <c:pt idx="3917">
                  <c:v>1.1642377430974</c:v>
                </c:pt>
                <c:pt idx="3918">
                  <c:v>1.1634923502335901</c:v>
                </c:pt>
                <c:pt idx="3919">
                  <c:v>1.1876990653169299</c:v>
                </c:pt>
                <c:pt idx="3920">
                  <c:v>1.18775902696368</c:v>
                </c:pt>
                <c:pt idx="3921">
                  <c:v>1.1755745483278199</c:v>
                </c:pt>
                <c:pt idx="3922">
                  <c:v>1.19984216844358</c:v>
                </c:pt>
                <c:pt idx="3923">
                  <c:v>1.1754120603153599</c:v>
                </c:pt>
                <c:pt idx="3924">
                  <c:v>1.11623585458353</c:v>
                </c:pt>
                <c:pt idx="3925">
                  <c:v>1.0932796668487099</c:v>
                </c:pt>
                <c:pt idx="3926">
                  <c:v>1.0819818302036399</c:v>
                </c:pt>
                <c:pt idx="3927">
                  <c:v>1.0819940916166</c:v>
                </c:pt>
                <c:pt idx="3928">
                  <c:v>1.0932920636063199</c:v>
                </c:pt>
                <c:pt idx="3929">
                  <c:v>1.08188949549924</c:v>
                </c:pt>
                <c:pt idx="3930">
                  <c:v>1.0484296181652899</c:v>
                </c:pt>
                <c:pt idx="3931">
                  <c:v>1.30107192585533</c:v>
                </c:pt>
                <c:pt idx="3932">
                  <c:v>1.2752151694877201</c:v>
                </c:pt>
                <c:pt idx="3933">
                  <c:v>1.36827273326159</c:v>
                </c:pt>
                <c:pt idx="3934">
                  <c:v>1.34112568808223</c:v>
                </c:pt>
                <c:pt idx="3935">
                  <c:v>1.3277257491557799</c:v>
                </c:pt>
                <c:pt idx="3936">
                  <c:v>1.3545741610622</c:v>
                </c:pt>
                <c:pt idx="3937">
                  <c:v>1.30131867596799</c:v>
                </c:pt>
                <c:pt idx="3938">
                  <c:v>1.3410842717635301</c:v>
                </c:pt>
                <c:pt idx="3939">
                  <c:v>1.35458887120892</c:v>
                </c:pt>
                <c:pt idx="3940">
                  <c:v>1.38189884765616</c:v>
                </c:pt>
                <c:pt idx="3941">
                  <c:v>1.395677965702</c:v>
                </c:pt>
                <c:pt idx="3942">
                  <c:v>1.3681302983405801</c:v>
                </c:pt>
                <c:pt idx="3943">
                  <c:v>1.3680944781454301</c:v>
                </c:pt>
                <c:pt idx="3944">
                  <c:v>1.39553238662924</c:v>
                </c:pt>
                <c:pt idx="3945">
                  <c:v>1.69695980908999</c:v>
                </c:pt>
                <c:pt idx="3946">
                  <c:v>2.0143935250185199</c:v>
                </c:pt>
                <c:pt idx="3947">
                  <c:v>1.8324486295284701</c:v>
                </c:pt>
                <c:pt idx="3948">
                  <c:v>1.9768461709054801</c:v>
                </c:pt>
                <c:pt idx="3949">
                  <c:v>2.0144229312919801</c:v>
                </c:pt>
                <c:pt idx="3950">
                  <c:v>2.05271060353365</c:v>
                </c:pt>
                <c:pt idx="3951">
                  <c:v>1.9955624361541799</c:v>
                </c:pt>
                <c:pt idx="3952">
                  <c:v>1.97693226703808</c:v>
                </c:pt>
                <c:pt idx="3953">
                  <c:v>1.84994840638283</c:v>
                </c:pt>
                <c:pt idx="3954">
                  <c:v>1.79764811986788</c:v>
                </c:pt>
                <c:pt idx="3955">
                  <c:v>1.74667843962772</c:v>
                </c:pt>
                <c:pt idx="3956">
                  <c:v>1.7133612207273301</c:v>
                </c:pt>
                <c:pt idx="3957">
                  <c:v>1.6806027836331501</c:v>
                </c:pt>
                <c:pt idx="3958">
                  <c:v>1.66442776411973</c:v>
                </c:pt>
                <c:pt idx="3959">
                  <c:v>1.6968377200628699</c:v>
                </c:pt>
                <c:pt idx="3960">
                  <c:v>1.68050483893967</c:v>
                </c:pt>
                <c:pt idx="3961">
                  <c:v>1.7464313647324201</c:v>
                </c:pt>
                <c:pt idx="3962">
                  <c:v>1.7973048615124201</c:v>
                </c:pt>
                <c:pt idx="3963">
                  <c:v>1.7631907181834801</c:v>
                </c:pt>
                <c:pt idx="3964">
                  <c:v>1.6164610981917</c:v>
                </c:pt>
                <c:pt idx="3965">
                  <c:v>1.78010724619563</c:v>
                </c:pt>
                <c:pt idx="3966">
                  <c:v>1.69675727741798</c:v>
                </c:pt>
                <c:pt idx="3967">
                  <c:v>1.58542851633686</c:v>
                </c:pt>
                <c:pt idx="3968">
                  <c:v>1.48022564956158</c:v>
                </c:pt>
                <c:pt idx="3969">
                  <c:v>1.4802425128516199</c:v>
                </c:pt>
                <c:pt idx="3970">
                  <c:v>1.48002375205847</c:v>
                </c:pt>
                <c:pt idx="3971">
                  <c:v>1.4509729813332399</c:v>
                </c:pt>
                <c:pt idx="3972">
                  <c:v>1.3943145632665701</c:v>
                </c:pt>
                <c:pt idx="3973">
                  <c:v>1.4505184057626399</c:v>
                </c:pt>
                <c:pt idx="3974">
                  <c:v>1.6957835794871601</c:v>
                </c:pt>
                <c:pt idx="3975">
                  <c:v>1.86653260232241</c:v>
                </c:pt>
                <c:pt idx="3976">
                  <c:v>1.88507263805196</c:v>
                </c:pt>
                <c:pt idx="3977">
                  <c:v>1.88566906008298</c:v>
                </c:pt>
                <c:pt idx="3978">
                  <c:v>1.8505503139375501</c:v>
                </c:pt>
                <c:pt idx="3979">
                  <c:v>1.85081229482537</c:v>
                </c:pt>
                <c:pt idx="3980">
                  <c:v>1.8334683486496799</c:v>
                </c:pt>
                <c:pt idx="3981">
                  <c:v>1.7816506117769799</c:v>
                </c:pt>
                <c:pt idx="3982">
                  <c:v>1.74789964202073</c:v>
                </c:pt>
                <c:pt idx="3983">
                  <c:v>1.7145249572140699</c:v>
                </c:pt>
                <c:pt idx="3984">
                  <c:v>1.6817916145846801</c:v>
                </c:pt>
                <c:pt idx="3985">
                  <c:v>1.6178368120612301</c:v>
                </c:pt>
                <c:pt idx="3986">
                  <c:v>1.5711322496186</c:v>
                </c:pt>
                <c:pt idx="3987">
                  <c:v>1.5256044951132</c:v>
                </c:pt>
                <c:pt idx="3988">
                  <c:v>1.51052816990045</c:v>
                </c:pt>
                <c:pt idx="3989">
                  <c:v>1.49567169608094</c:v>
                </c:pt>
                <c:pt idx="3990">
                  <c:v>1.49564840159861</c:v>
                </c:pt>
                <c:pt idx="3991">
                  <c:v>1.4664552789733101</c:v>
                </c:pt>
                <c:pt idx="3992">
                  <c:v>1.4809837689498599</c:v>
                </c:pt>
                <c:pt idx="3993">
                  <c:v>1.4664552789733101</c:v>
                </c:pt>
                <c:pt idx="3994">
                  <c:v>1.4377409542657</c:v>
                </c:pt>
                <c:pt idx="3995">
                  <c:v>1.40950306806229</c:v>
                </c:pt>
                <c:pt idx="3996">
                  <c:v>1.40944468489769</c:v>
                </c:pt>
                <c:pt idx="3997">
                  <c:v>1.3954890194288201</c:v>
                </c:pt>
                <c:pt idx="3998">
                  <c:v>1.36794367956211</c:v>
                </c:pt>
                <c:pt idx="3999">
                  <c:v>1.3142038799637401</c:v>
                </c:pt>
                <c:pt idx="4000">
                  <c:v>1.2241936778667799</c:v>
                </c:pt>
                <c:pt idx="4001">
                  <c:v>1.2493603644922</c:v>
                </c:pt>
                <c:pt idx="4002">
                  <c:v>1.21172284765661</c:v>
                </c:pt>
                <c:pt idx="4003">
                  <c:v>1.3009230896553099</c:v>
                </c:pt>
                <c:pt idx="4004">
                  <c:v>1.4093482724230799</c:v>
                </c:pt>
                <c:pt idx="4005">
                  <c:v>1.4664021485605701</c:v>
                </c:pt>
                <c:pt idx="4006">
                  <c:v>1.4235749117240299</c:v>
                </c:pt>
                <c:pt idx="4007">
                  <c:v>1.34105401499375</c:v>
                </c:pt>
                <c:pt idx="4008">
                  <c:v>1.2752364204628499</c:v>
                </c:pt>
                <c:pt idx="4009">
                  <c:v>1.2752978742122401</c:v>
                </c:pt>
                <c:pt idx="4010">
                  <c:v>1.2624390026322601</c:v>
                </c:pt>
                <c:pt idx="4011">
                  <c:v>1.23706439365237</c:v>
                </c:pt>
                <c:pt idx="4012">
                  <c:v>1.2120923911133401</c:v>
                </c:pt>
                <c:pt idx="4013">
                  <c:v>1.1634256313292599</c:v>
                </c:pt>
                <c:pt idx="4014">
                  <c:v>1.15145633307118</c:v>
                </c:pt>
                <c:pt idx="4015">
                  <c:v>1.1874009594945101</c:v>
                </c:pt>
                <c:pt idx="4016">
                  <c:v>1.26228331328969</c:v>
                </c:pt>
                <c:pt idx="4017">
                  <c:v>1.13951092343369</c:v>
                </c:pt>
                <c:pt idx="4018">
                  <c:v>1.1045049454101299</c:v>
                </c:pt>
                <c:pt idx="4019">
                  <c:v>1.13937663969334</c:v>
                </c:pt>
                <c:pt idx="4020">
                  <c:v>1.0482550570856899</c:v>
                </c:pt>
                <c:pt idx="4021">
                  <c:v>1.07049232878907</c:v>
                </c:pt>
                <c:pt idx="4022">
                  <c:v>1.0704869192941799</c:v>
                </c:pt>
                <c:pt idx="4023">
                  <c:v>1.07038713995611</c:v>
                </c:pt>
                <c:pt idx="4024">
                  <c:v>1.0592269229148901</c:v>
                </c:pt>
                <c:pt idx="4025">
                  <c:v>1.0704062420512901</c:v>
                </c:pt>
                <c:pt idx="4026">
                  <c:v>1.0704272374528601</c:v>
                </c:pt>
                <c:pt idx="4027">
                  <c:v>1.10437016622341</c:v>
                </c:pt>
                <c:pt idx="4028">
                  <c:v>1.1042936381131701</c:v>
                </c:pt>
                <c:pt idx="4029">
                  <c:v>1.0815029958012301</c:v>
                </c:pt>
                <c:pt idx="4030">
                  <c:v>1.0702639465013899</c:v>
                </c:pt>
                <c:pt idx="4031">
                  <c:v>1.0816009986934001</c:v>
                </c:pt>
                <c:pt idx="4032">
                  <c:v>1.1275201737509699</c:v>
                </c:pt>
                <c:pt idx="4033">
                  <c:v>1.21159405413564</c:v>
                </c:pt>
                <c:pt idx="4034">
                  <c:v>1.22402488089335</c:v>
                </c:pt>
                <c:pt idx="4035">
                  <c:v>1.3139067619308999</c:v>
                </c:pt>
                <c:pt idx="4036">
                  <c:v>1.3139356523075301</c:v>
                </c:pt>
                <c:pt idx="4037">
                  <c:v>1.48054036768277</c:v>
                </c:pt>
                <c:pt idx="4038">
                  <c:v>1.4805764374506201</c:v>
                </c:pt>
                <c:pt idx="4039">
                  <c:v>1.4659706933297101</c:v>
                </c:pt>
                <c:pt idx="4040">
                  <c:v>1.50987645255654</c:v>
                </c:pt>
                <c:pt idx="4041">
                  <c:v>1.53977619048085</c:v>
                </c:pt>
                <c:pt idx="4042">
                  <c:v>1.45143564669806</c:v>
                </c:pt>
                <c:pt idx="4043">
                  <c:v>1.4371437175721899</c:v>
                </c:pt>
                <c:pt idx="4044">
                  <c:v>1.5547814563047699</c:v>
                </c:pt>
                <c:pt idx="4045">
                  <c:v>1.64813062273456</c:v>
                </c:pt>
                <c:pt idx="4046">
                  <c:v>1.6321011646050601</c:v>
                </c:pt>
                <c:pt idx="4047">
                  <c:v>1.92050572066643</c:v>
                </c:pt>
                <c:pt idx="4048">
                  <c:v>2.01360570308176</c:v>
                </c:pt>
                <c:pt idx="4049">
                  <c:v>2.0328964673899099</c:v>
                </c:pt>
                <c:pt idx="4050">
                  <c:v>2.09095123248068</c:v>
                </c:pt>
                <c:pt idx="4051">
                  <c:v>1.76293266587167</c:v>
                </c:pt>
                <c:pt idx="4052">
                  <c:v>1.68009825134226</c:v>
                </c:pt>
                <c:pt idx="4053">
                  <c:v>1.84915182520739</c:v>
                </c:pt>
                <c:pt idx="4054">
                  <c:v>1.6962082233940801</c:v>
                </c:pt>
                <c:pt idx="4055">
                  <c:v>1.7292654382063799</c:v>
                </c:pt>
                <c:pt idx="4056">
                  <c:v>1.5243613027374101</c:v>
                </c:pt>
                <c:pt idx="4057">
                  <c:v>1.4653022050851201</c:v>
                </c:pt>
                <c:pt idx="4058">
                  <c:v>1.88419342525684</c:v>
                </c:pt>
                <c:pt idx="4059">
                  <c:v>1.4654018658641801</c:v>
                </c:pt>
                <c:pt idx="4060">
                  <c:v>1.86627195960792</c:v>
                </c:pt>
                <c:pt idx="4061">
                  <c:v>1.6315317803127001</c:v>
                </c:pt>
                <c:pt idx="4062">
                  <c:v>1.77915434826153</c:v>
                </c:pt>
                <c:pt idx="4063">
                  <c:v>1.7125267003634099</c:v>
                </c:pt>
                <c:pt idx="4064">
                  <c:v>1.8136375650191801</c:v>
                </c:pt>
                <c:pt idx="4065">
                  <c:v>1.6004330331432299</c:v>
                </c:pt>
                <c:pt idx="4066">
                  <c:v>1.60046616735614</c:v>
                </c:pt>
                <c:pt idx="4067">
                  <c:v>1.5092792528457899</c:v>
                </c:pt>
                <c:pt idx="4068">
                  <c:v>1.38069295532675</c:v>
                </c:pt>
                <c:pt idx="4069">
                  <c:v>1.22348593370822</c:v>
                </c:pt>
                <c:pt idx="4070">
                  <c:v>1.7626207123238999</c:v>
                </c:pt>
                <c:pt idx="4071">
                  <c:v>1.7647433035830999</c:v>
                </c:pt>
                <c:pt idx="4072">
                  <c:v>1.6989201114192201</c:v>
                </c:pt>
                <c:pt idx="4073">
                  <c:v>1.6994701707697399</c:v>
                </c:pt>
                <c:pt idx="4074">
                  <c:v>1.6513516725250801</c:v>
                </c:pt>
                <c:pt idx="4075">
                  <c:v>1.60438306831893</c:v>
                </c:pt>
                <c:pt idx="4076">
                  <c:v>1.5891407799372499</c:v>
                </c:pt>
                <c:pt idx="4077">
                  <c:v>1.5588116414789299</c:v>
                </c:pt>
                <c:pt idx="4078">
                  <c:v>1.52899227340208</c:v>
                </c:pt>
                <c:pt idx="4079">
                  <c:v>1.4848956282374499</c:v>
                </c:pt>
                <c:pt idx="4080">
                  <c:v>1.4560783391660801</c:v>
                </c:pt>
                <c:pt idx="4081">
                  <c:v>1.41361364801406</c:v>
                </c:pt>
                <c:pt idx="4082">
                  <c:v>1.37210794702769</c:v>
                </c:pt>
                <c:pt idx="4083">
                  <c:v>1.33154123381214</c:v>
                </c:pt>
                <c:pt idx="4084">
                  <c:v>1.30495241331572</c:v>
                </c:pt>
                <c:pt idx="4085">
                  <c:v>1.27878867762574</c:v>
                </c:pt>
                <c:pt idx="4086">
                  <c:v>1.2531015845632101</c:v>
                </c:pt>
                <c:pt idx="4087">
                  <c:v>1.2403991963421299</c:v>
                </c:pt>
                <c:pt idx="4088">
                  <c:v>1.22775604842312</c:v>
                </c:pt>
                <c:pt idx="4089">
                  <c:v>1.2403196126943801</c:v>
                </c:pt>
                <c:pt idx="4090">
                  <c:v>1.2401804968769501</c:v>
                </c:pt>
                <c:pt idx="4091">
                  <c:v>1.21516099603199</c:v>
                </c:pt>
                <c:pt idx="4092">
                  <c:v>1.2151273577155399</c:v>
                </c:pt>
                <c:pt idx="4093">
                  <c:v>1.19050693767525</c:v>
                </c:pt>
                <c:pt idx="4094">
                  <c:v>1.17827776113053</c:v>
                </c:pt>
                <c:pt idx="4095">
                  <c:v>1.15422923598824</c:v>
                </c:pt>
                <c:pt idx="4096">
                  <c:v>1.0732173422892299</c:v>
                </c:pt>
                <c:pt idx="4097">
                  <c:v>1.0844367329150999</c:v>
                </c:pt>
                <c:pt idx="4098">
                  <c:v>1.09577994858804</c:v>
                </c:pt>
                <c:pt idx="4099">
                  <c:v>1.0843157159703301</c:v>
                </c:pt>
                <c:pt idx="4100">
                  <c:v>1.03982990136488</c:v>
                </c:pt>
                <c:pt idx="4101">
                  <c:v>1.0180344241411701</c:v>
                </c:pt>
                <c:pt idx="4102">
                  <c:v>0.98608711417347195</c:v>
                </c:pt>
                <c:pt idx="4103">
                  <c:v>0.95492187255337402</c:v>
                </c:pt>
                <c:pt idx="4104">
                  <c:v>0.92454560703858102</c:v>
                </c:pt>
                <c:pt idx="4105">
                  <c:v>1.01805484806973</c:v>
                </c:pt>
                <c:pt idx="4106">
                  <c:v>1.05084295670295</c:v>
                </c:pt>
                <c:pt idx="4107">
                  <c:v>1.0619780542174</c:v>
                </c:pt>
                <c:pt idx="4108">
                  <c:v>1.02908072520311</c:v>
                </c:pt>
                <c:pt idx="4109">
                  <c:v>0.99687149832682798</c:v>
                </c:pt>
                <c:pt idx="4110">
                  <c:v>1.0075484338894301</c:v>
                </c:pt>
                <c:pt idx="4111">
                  <c:v>0.97574454916612696</c:v>
                </c:pt>
                <c:pt idx="4112">
                  <c:v>0.95506635118556604</c:v>
                </c:pt>
                <c:pt idx="4113">
                  <c:v>0.93462684053101197</c:v>
                </c:pt>
                <c:pt idx="4114">
                  <c:v>0.89485631653132203</c:v>
                </c:pt>
                <c:pt idx="4115">
                  <c:v>0.88506661640573703</c:v>
                </c:pt>
                <c:pt idx="4116">
                  <c:v>0.89461404584412396</c:v>
                </c:pt>
                <c:pt idx="4117">
                  <c:v>0.87533050409499502</c:v>
                </c:pt>
                <c:pt idx="4118">
                  <c:v>0.81919249181560705</c:v>
                </c:pt>
                <c:pt idx="4119">
                  <c:v>0.83740663359972001</c:v>
                </c:pt>
                <c:pt idx="4120">
                  <c:v>0.88488234468888205</c:v>
                </c:pt>
                <c:pt idx="4121">
                  <c:v>0.85617575911844701</c:v>
                </c:pt>
                <c:pt idx="4122">
                  <c:v>0.94453979354635698</c:v>
                </c:pt>
                <c:pt idx="4123">
                  <c:v>0.98561028483732105</c:v>
                </c:pt>
                <c:pt idx="4124">
                  <c:v>1.0501648072138501</c:v>
                </c:pt>
                <c:pt idx="4125">
                  <c:v>1.27716418769184</c:v>
                </c:pt>
                <c:pt idx="4126">
                  <c:v>1.1531517159856099</c:v>
                </c:pt>
                <c:pt idx="4127">
                  <c:v>1.18929321424875</c:v>
                </c:pt>
                <c:pt idx="4128">
                  <c:v>1.1649869790346501</c:v>
                </c:pt>
                <c:pt idx="4129">
                  <c:v>1.2641454744523899</c:v>
                </c:pt>
                <c:pt idx="4130">
                  <c:v>1.2014987802165</c:v>
                </c:pt>
                <c:pt idx="4131">
                  <c:v>1.1649483811553101</c:v>
                </c:pt>
                <c:pt idx="4132">
                  <c:v>1.26408850615718</c:v>
                </c:pt>
                <c:pt idx="4133">
                  <c:v>1.3029649143562601</c:v>
                </c:pt>
                <c:pt idx="4134">
                  <c:v>1.4396426043965</c:v>
                </c:pt>
                <c:pt idx="4135">
                  <c:v>1.52707760630444</c:v>
                </c:pt>
                <c:pt idx="4136">
                  <c:v>1.51221294959063</c:v>
                </c:pt>
                <c:pt idx="4137">
                  <c:v>1.3835388388099901</c:v>
                </c:pt>
                <c:pt idx="4138">
                  <c:v>1.60337330399883</c:v>
                </c:pt>
                <c:pt idx="4139">
                  <c:v>1.65062162784043</c:v>
                </c:pt>
                <c:pt idx="4140">
                  <c:v>1.8699984186739</c:v>
                </c:pt>
                <c:pt idx="4141">
                  <c:v>1.6992005941792001</c:v>
                </c:pt>
                <c:pt idx="4142">
                  <c:v>1.81690087316311</c:v>
                </c:pt>
                <c:pt idx="4143">
                  <c:v>1.8873711150411701</c:v>
                </c:pt>
                <c:pt idx="4144">
                  <c:v>2.1939129913039199</c:v>
                </c:pt>
                <c:pt idx="4145">
                  <c:v>2.19378767052955</c:v>
                </c:pt>
                <c:pt idx="4146">
                  <c:v>2.1938294453806502</c:v>
                </c:pt>
                <c:pt idx="4147">
                  <c:v>2.1529688142653498</c:v>
                </c:pt>
                <c:pt idx="4148">
                  <c:v>2.1530893426701101</c:v>
                </c:pt>
                <c:pt idx="4149">
                  <c:v>2.1530828081334801</c:v>
                </c:pt>
                <c:pt idx="4150">
                  <c:v>2.1130530746731799</c:v>
                </c:pt>
                <c:pt idx="4151">
                  <c:v>2.1732380511935601</c:v>
                </c:pt>
                <c:pt idx="4152">
                  <c:v>2.1528860316359402</c:v>
                </c:pt>
                <c:pt idx="4153">
                  <c:v>2.1327232303894599</c:v>
                </c:pt>
                <c:pt idx="4154">
                  <c:v>1.8161320473860201</c:v>
                </c:pt>
                <c:pt idx="4155">
                  <c:v>1.9229788609627401</c:v>
                </c:pt>
                <c:pt idx="4156">
                  <c:v>1.9594292996146501</c:v>
                </c:pt>
                <c:pt idx="4157">
                  <c:v>1.7989255213875901</c:v>
                </c:pt>
                <c:pt idx="4158">
                  <c:v>1.86877339830044</c:v>
                </c:pt>
                <c:pt idx="4159">
                  <c:v>1.8163073849907301</c:v>
                </c:pt>
                <c:pt idx="4160">
                  <c:v>1.76491135620728</c:v>
                </c:pt>
                <c:pt idx="4161">
                  <c:v>1.6823243711845299</c:v>
                </c:pt>
                <c:pt idx="4162">
                  <c:v>1.6184294747710899</c:v>
                </c:pt>
                <c:pt idx="4163">
                  <c:v>1.4248189273415399</c:v>
                </c:pt>
                <c:pt idx="4164">
                  <c:v>1.31568937304878</c:v>
                </c:pt>
                <c:pt idx="4165">
                  <c:v>1.0831761677267899</c:v>
                </c:pt>
                <c:pt idx="4166">
                  <c:v>0.95393066400557502</c:v>
                </c:pt>
                <c:pt idx="4167">
                  <c:v>1.1052193117784801</c:v>
                </c:pt>
                <c:pt idx="4168">
                  <c:v>1.6329835350181101</c:v>
                </c:pt>
                <c:pt idx="4169">
                  <c:v>1.66607689278122</c:v>
                </c:pt>
                <c:pt idx="4170">
                  <c:v>1.6509496318057699</c:v>
                </c:pt>
                <c:pt idx="4171">
                  <c:v>1.63567168226351</c:v>
                </c:pt>
                <c:pt idx="4172">
                  <c:v>1.6362808506487101</c:v>
                </c:pt>
                <c:pt idx="4173">
                  <c:v>1.62093044033004</c:v>
                </c:pt>
                <c:pt idx="4174">
                  <c:v>1.5901117205133199</c:v>
                </c:pt>
                <c:pt idx="4175">
                  <c:v>1.54463228435167</c:v>
                </c:pt>
                <c:pt idx="4176">
                  <c:v>1.50035541087491</c:v>
                </c:pt>
                <c:pt idx="4177">
                  <c:v>1.4571569946440099</c:v>
                </c:pt>
                <c:pt idx="4178">
                  <c:v>1.4147791501237199</c:v>
                </c:pt>
                <c:pt idx="4179">
                  <c:v>1.38720251251814</c:v>
                </c:pt>
                <c:pt idx="4180">
                  <c:v>1.3599844313994001</c:v>
                </c:pt>
                <c:pt idx="4181">
                  <c:v>1.3331039769860999</c:v>
                </c:pt>
                <c:pt idx="4182">
                  <c:v>1.3199405140284799</c:v>
                </c:pt>
                <c:pt idx="4183">
                  <c:v>1.3064993537769301</c:v>
                </c:pt>
                <c:pt idx="4184">
                  <c:v>1.26742457916812</c:v>
                </c:pt>
                <c:pt idx="4185">
                  <c:v>1.2673754800521799</c:v>
                </c:pt>
                <c:pt idx="4186">
                  <c:v>1.2418743791365501</c:v>
                </c:pt>
                <c:pt idx="4187">
                  <c:v>1.2418129898594299</c:v>
                </c:pt>
                <c:pt idx="4188">
                  <c:v>1.2417889176107799</c:v>
                </c:pt>
                <c:pt idx="4189">
                  <c:v>1.22988535967649</c:v>
                </c:pt>
                <c:pt idx="4190">
                  <c:v>1.2172337119762899</c:v>
                </c:pt>
                <c:pt idx="4191">
                  <c:v>1.19240208522599</c:v>
                </c:pt>
                <c:pt idx="4192">
                  <c:v>1.1690390290388399</c:v>
                </c:pt>
                <c:pt idx="4193">
                  <c:v>1.1440821094117</c:v>
                </c:pt>
                <c:pt idx="4194">
                  <c:v>1.13390122820257</c:v>
                </c:pt>
                <c:pt idx="4195">
                  <c:v>1.1095920490878599</c:v>
                </c:pt>
                <c:pt idx="4196">
                  <c:v>1.09814341275147</c:v>
                </c:pt>
                <c:pt idx="4197">
                  <c:v>1.0200719505023801</c:v>
                </c:pt>
                <c:pt idx="4198">
                  <c:v>1.0093384473197</c:v>
                </c:pt>
                <c:pt idx="4199">
                  <c:v>1.0095644588302</c:v>
                </c:pt>
                <c:pt idx="4200">
                  <c:v>0.96717006815177298</c:v>
                </c:pt>
                <c:pt idx="4201">
                  <c:v>0.92609651333009901</c:v>
                </c:pt>
                <c:pt idx="4202">
                  <c:v>0.87706805301216595</c:v>
                </c:pt>
                <c:pt idx="4203">
                  <c:v>0.84882335937920705</c:v>
                </c:pt>
                <c:pt idx="4204">
                  <c:v>0.85807298330248805</c:v>
                </c:pt>
                <c:pt idx="4205">
                  <c:v>0.82980561827654598</c:v>
                </c:pt>
                <c:pt idx="4206">
                  <c:v>0.84902658828673705</c:v>
                </c:pt>
                <c:pt idx="4207">
                  <c:v>0.89674289173543698</c:v>
                </c:pt>
                <c:pt idx="4208">
                  <c:v>0.857851154706889</c:v>
                </c:pt>
                <c:pt idx="4209">
                  <c:v>0.87704180252758401</c:v>
                </c:pt>
                <c:pt idx="4210">
                  <c:v>0.91640391417937095</c:v>
                </c:pt>
                <c:pt idx="4211">
                  <c:v>0.95623119809630197</c:v>
                </c:pt>
                <c:pt idx="4212">
                  <c:v>0.98777348116515495</c:v>
                </c:pt>
                <c:pt idx="4213">
                  <c:v>0.916437808639886</c:v>
                </c:pt>
                <c:pt idx="4214">
                  <c:v>0.90641473778662496</c:v>
                </c:pt>
                <c:pt idx="4215">
                  <c:v>0.90618352619439402</c:v>
                </c:pt>
                <c:pt idx="4216">
                  <c:v>0.89644975129016202</c:v>
                </c:pt>
                <c:pt idx="4217">
                  <c:v>0.93612080972998202</c:v>
                </c:pt>
                <c:pt idx="4218">
                  <c:v>0.97728911344022495</c:v>
                </c:pt>
                <c:pt idx="4219">
                  <c:v>1.0087510435657601</c:v>
                </c:pt>
                <c:pt idx="4220">
                  <c:v>1.02994563617298</c:v>
                </c:pt>
                <c:pt idx="4221">
                  <c:v>1.0085109117614901</c:v>
                </c:pt>
                <c:pt idx="4222">
                  <c:v>0.98743346383274899</c:v>
                </c:pt>
                <c:pt idx="4223">
                  <c:v>1.0520814324869101</c:v>
                </c:pt>
                <c:pt idx="4224">
                  <c:v>1.16750730897983</c:v>
                </c:pt>
                <c:pt idx="4225">
                  <c:v>1.2538079013758101</c:v>
                </c:pt>
                <c:pt idx="4226">
                  <c:v>1.3054276588978</c:v>
                </c:pt>
                <c:pt idx="4227">
                  <c:v>1.33200557479515</c:v>
                </c:pt>
                <c:pt idx="4228">
                  <c:v>1.31852076230936</c:v>
                </c:pt>
                <c:pt idx="4229">
                  <c:v>1.27901805751507</c:v>
                </c:pt>
                <c:pt idx="4230">
                  <c:v>1.3449630411070199</c:v>
                </c:pt>
                <c:pt idx="4231">
                  <c:v>1.30490442780827</c:v>
                </c:pt>
                <c:pt idx="4232">
                  <c:v>1.3862763585181801</c:v>
                </c:pt>
                <c:pt idx="4233">
                  <c:v>1.40001899863197</c:v>
                </c:pt>
                <c:pt idx="4234">
                  <c:v>1.4142064280494699</c:v>
                </c:pt>
                <c:pt idx="4235">
                  <c:v>1.3181081093682101</c:v>
                </c:pt>
                <c:pt idx="4236">
                  <c:v>1.41361496954195</c:v>
                </c:pt>
                <c:pt idx="4237">
                  <c:v>1.45650105901836</c:v>
                </c:pt>
                <c:pt idx="4238">
                  <c:v>1.5602629576604301</c:v>
                </c:pt>
                <c:pt idx="4239">
                  <c:v>1.4993857401235899</c:v>
                </c:pt>
                <c:pt idx="4240">
                  <c:v>1.48552645488726</c:v>
                </c:pt>
                <c:pt idx="4241">
                  <c:v>1.78574590980075</c:v>
                </c:pt>
                <c:pt idx="4242">
                  <c:v>1.87367196254805</c:v>
                </c:pt>
                <c:pt idx="4243">
                  <c:v>1.6851857990101899</c:v>
                </c:pt>
                <c:pt idx="4244">
                  <c:v>2.1175751226188599</c:v>
                </c:pt>
                <c:pt idx="4245">
                  <c:v>2.2185551310234701</c:v>
                </c:pt>
                <c:pt idx="4246">
                  <c:v>2.2394907981210701</c:v>
                </c:pt>
                <c:pt idx="4247">
                  <c:v>2.1174143401587302</c:v>
                </c:pt>
                <c:pt idx="4248">
                  <c:v>2.0976394328378798</c:v>
                </c:pt>
                <c:pt idx="4249">
                  <c:v>2.0010957850576099</c:v>
                </c:pt>
                <c:pt idx="4250">
                  <c:v>1.9458329621730901</c:v>
                </c:pt>
                <c:pt idx="4251">
                  <c:v>1.87359971284914</c:v>
                </c:pt>
                <c:pt idx="4252">
                  <c:v>1.9083169269600599</c:v>
                </c:pt>
                <c:pt idx="4253">
                  <c:v>1.9084232041651501</c:v>
                </c:pt>
                <c:pt idx="4254">
                  <c:v>1.80292877597012</c:v>
                </c:pt>
                <c:pt idx="4255">
                  <c:v>1.8195563894007301</c:v>
                </c:pt>
                <c:pt idx="4256">
                  <c:v>1.76872464671276</c:v>
                </c:pt>
                <c:pt idx="4257">
                  <c:v>1.68567857085192</c:v>
                </c:pt>
                <c:pt idx="4258">
                  <c:v>1.7345328994818101</c:v>
                </c:pt>
                <c:pt idx="4259">
                  <c:v>1.71844457255793</c:v>
                </c:pt>
                <c:pt idx="4260">
                  <c:v>1.6372336882665399</c:v>
                </c:pt>
                <c:pt idx="4261">
                  <c:v>1.5148581280464399</c:v>
                </c:pt>
                <c:pt idx="4262">
                  <c:v>1.38521326082676</c:v>
                </c:pt>
                <c:pt idx="4263">
                  <c:v>1.27883770577246</c:v>
                </c:pt>
                <c:pt idx="4264">
                  <c:v>1.1427611464749601</c:v>
                </c:pt>
                <c:pt idx="4265">
                  <c:v>1.03961764469681</c:v>
                </c:pt>
                <c:pt idx="4266">
                  <c:v>1.0074616314950999</c:v>
                </c:pt>
                <c:pt idx="4267">
                  <c:v>1.30361033477285</c:v>
                </c:pt>
                <c:pt idx="4268">
                  <c:v>1.5423704879502</c:v>
                </c:pt>
                <c:pt idx="4269">
                  <c:v>1.57337621907363</c:v>
                </c:pt>
                <c:pt idx="4270">
                  <c:v>1.5910254229865699</c:v>
                </c:pt>
                <c:pt idx="4271">
                  <c:v>1.54483633931775</c:v>
                </c:pt>
                <c:pt idx="4272">
                  <c:v>1.48591952897476</c:v>
                </c:pt>
                <c:pt idx="4273">
                  <c:v>1.4566479123478699</c:v>
                </c:pt>
                <c:pt idx="4274">
                  <c:v>1.4137177157901999</c:v>
                </c:pt>
                <c:pt idx="4275">
                  <c:v>1.4009442646040899</c:v>
                </c:pt>
                <c:pt idx="4276">
                  <c:v>1.41390962047623</c:v>
                </c:pt>
                <c:pt idx="4277">
                  <c:v>1.4007038232831099</c:v>
                </c:pt>
                <c:pt idx="4278">
                  <c:v>1.4005530492203</c:v>
                </c:pt>
                <c:pt idx="4279">
                  <c:v>1.3597092715168599</c:v>
                </c:pt>
                <c:pt idx="4280">
                  <c:v>1.3462185721458999</c:v>
                </c:pt>
                <c:pt idx="4281">
                  <c:v>1.3193967995904801</c:v>
                </c:pt>
                <c:pt idx="4282">
                  <c:v>1.32012480378474</c:v>
                </c:pt>
                <c:pt idx="4283">
                  <c:v>1.29376055449239</c:v>
                </c:pt>
                <c:pt idx="4284">
                  <c:v>1.2677924367239899</c:v>
                </c:pt>
                <c:pt idx="4285">
                  <c:v>1.2677451017960999</c:v>
                </c:pt>
                <c:pt idx="4286">
                  <c:v>1.2549449358049201</c:v>
                </c:pt>
                <c:pt idx="4287">
                  <c:v>1.2548532700527499</c:v>
                </c:pt>
                <c:pt idx="4288">
                  <c:v>1.2422042364693999</c:v>
                </c:pt>
                <c:pt idx="4289">
                  <c:v>1.24218147197249</c:v>
                </c:pt>
                <c:pt idx="4290">
                  <c:v>1.2294251039641599</c:v>
                </c:pt>
                <c:pt idx="4291">
                  <c:v>1.204570601001</c:v>
                </c:pt>
                <c:pt idx="4292">
                  <c:v>1.1681421628172599</c:v>
                </c:pt>
                <c:pt idx="4293">
                  <c:v>1.1560875361616301</c:v>
                </c:pt>
                <c:pt idx="4294">
                  <c:v>1.1434674739967099</c:v>
                </c:pt>
                <c:pt idx="4295">
                  <c:v>1.12063468080428</c:v>
                </c:pt>
                <c:pt idx="4296">
                  <c:v>1.09750177555784</c:v>
                </c:pt>
                <c:pt idx="4297">
                  <c:v>1.0197956914245601</c:v>
                </c:pt>
                <c:pt idx="4298">
                  <c:v>1.00876635012764</c:v>
                </c:pt>
                <c:pt idx="4299">
                  <c:v>0.97711367038573205</c:v>
                </c:pt>
                <c:pt idx="4300">
                  <c:v>0.95604279401855197</c:v>
                </c:pt>
                <c:pt idx="4301">
                  <c:v>0.92581479158557201</c:v>
                </c:pt>
                <c:pt idx="4302">
                  <c:v>0.90556272117981695</c:v>
                </c:pt>
                <c:pt idx="4303">
                  <c:v>0.90489631040847796</c:v>
                </c:pt>
                <c:pt idx="4304">
                  <c:v>0.91522035477636599</c:v>
                </c:pt>
                <c:pt idx="4305">
                  <c:v>0.91522557743744704</c:v>
                </c:pt>
                <c:pt idx="4306">
                  <c:v>0.93511453434569203</c:v>
                </c:pt>
                <c:pt idx="4307">
                  <c:v>0.94504009894839003</c:v>
                </c:pt>
                <c:pt idx="4308">
                  <c:v>0.91465411790573803</c:v>
                </c:pt>
                <c:pt idx="4309">
                  <c:v>0.90484003663610002</c:v>
                </c:pt>
                <c:pt idx="4310">
                  <c:v>0.91502223160802998</c:v>
                </c:pt>
                <c:pt idx="4311">
                  <c:v>0.95526153688165405</c:v>
                </c:pt>
                <c:pt idx="4312">
                  <c:v>1.0288438515962099</c:v>
                </c:pt>
                <c:pt idx="4313">
                  <c:v>1.07348529341486</c:v>
                </c:pt>
                <c:pt idx="4314">
                  <c:v>1.0958088385742999</c:v>
                </c:pt>
                <c:pt idx="4315">
                  <c:v>1.1304594079672701</c:v>
                </c:pt>
                <c:pt idx="4316">
                  <c:v>1.1900268402144101</c:v>
                </c:pt>
                <c:pt idx="4317">
                  <c:v>1.14264555937534</c:v>
                </c:pt>
                <c:pt idx="4318">
                  <c:v>1.2145664325162699</c:v>
                </c:pt>
                <c:pt idx="4319">
                  <c:v>1.1902226760202299</c:v>
                </c:pt>
                <c:pt idx="4320">
                  <c:v>1.2394451413479799</c:v>
                </c:pt>
                <c:pt idx="4321">
                  <c:v>1.2398409327019799</c:v>
                </c:pt>
                <c:pt idx="4322">
                  <c:v>1.3174722442570499</c:v>
                </c:pt>
                <c:pt idx="4323">
                  <c:v>1.35767063308519</c:v>
                </c:pt>
                <c:pt idx="4324">
                  <c:v>1.3711083402670801</c:v>
                </c:pt>
                <c:pt idx="4325">
                  <c:v>1.3848931425800299</c:v>
                </c:pt>
                <c:pt idx="4326">
                  <c:v>1.46989908781751</c:v>
                </c:pt>
                <c:pt idx="4327">
                  <c:v>1.5893136054965</c:v>
                </c:pt>
                <c:pt idx="4328">
                  <c:v>1.6684262490273101</c:v>
                </c:pt>
                <c:pt idx="4329">
                  <c:v>1.7176119401712</c:v>
                </c:pt>
                <c:pt idx="4330">
                  <c:v>1.71756368435989</c:v>
                </c:pt>
                <c:pt idx="4331">
                  <c:v>1.6524708703666899</c:v>
                </c:pt>
                <c:pt idx="4332">
                  <c:v>1.68493631255118</c:v>
                </c:pt>
                <c:pt idx="4333">
                  <c:v>1.8545899770898799</c:v>
                </c:pt>
                <c:pt idx="4334">
                  <c:v>1.8370716822075099</c:v>
                </c:pt>
                <c:pt idx="4335">
                  <c:v>1.9095500754224199</c:v>
                </c:pt>
                <c:pt idx="4336">
                  <c:v>1.9280136163941599</c:v>
                </c:pt>
                <c:pt idx="4337">
                  <c:v>1.98361092039727</c:v>
                </c:pt>
                <c:pt idx="4338">
                  <c:v>1.92818630005934</c:v>
                </c:pt>
                <c:pt idx="4339">
                  <c:v>1.96532238617694</c:v>
                </c:pt>
                <c:pt idx="4340">
                  <c:v>1.9850112015163699</c:v>
                </c:pt>
                <c:pt idx="4341">
                  <c:v>2.0585868629328701</c:v>
                </c:pt>
                <c:pt idx="4342">
                  <c:v>2.07880849153254</c:v>
                </c:pt>
                <c:pt idx="4343">
                  <c:v>1.90930335415851</c:v>
                </c:pt>
                <c:pt idx="4344">
                  <c:v>2.1981790137055901</c:v>
                </c:pt>
                <c:pt idx="4345">
                  <c:v>2.0778965828275</c:v>
                </c:pt>
                <c:pt idx="4346">
                  <c:v>1.9449229486705</c:v>
                </c:pt>
                <c:pt idx="4347">
                  <c:v>2.0582566211266</c:v>
                </c:pt>
                <c:pt idx="4348">
                  <c:v>2.0580720418832099</c:v>
                </c:pt>
                <c:pt idx="4349">
                  <c:v>2.13727789183159</c:v>
                </c:pt>
                <c:pt idx="4350">
                  <c:v>2.1166617058767798</c:v>
                </c:pt>
                <c:pt idx="4351">
                  <c:v>2.1791183888014398</c:v>
                </c:pt>
                <c:pt idx="4352">
                  <c:v>1.8558550624882599</c:v>
                </c:pt>
                <c:pt idx="4353">
                  <c:v>1.82066987485701</c:v>
                </c:pt>
                <c:pt idx="4354">
                  <c:v>1.83819383768188</c:v>
                </c:pt>
                <c:pt idx="4355">
                  <c:v>1.55989956962722</c:v>
                </c:pt>
                <c:pt idx="4356">
                  <c:v>1.4273860190463199</c:v>
                </c:pt>
                <c:pt idx="4357">
                  <c:v>1.45592965512171</c:v>
                </c:pt>
                <c:pt idx="4358">
                  <c:v>1.6059146052643101</c:v>
                </c:pt>
                <c:pt idx="4359">
                  <c:v>1.5747473349086201</c:v>
                </c:pt>
                <c:pt idx="4360">
                  <c:v>1.4420754138223999</c:v>
                </c:pt>
                <c:pt idx="4361">
                  <c:v>1.5151284835955601</c:v>
                </c:pt>
                <c:pt idx="4362">
                  <c:v>1.50040389607928</c:v>
                </c:pt>
                <c:pt idx="4363">
                  <c:v>1.5003058057995</c:v>
                </c:pt>
                <c:pt idx="4364">
                  <c:v>1.3449877999486399</c:v>
                </c:pt>
                <c:pt idx="4365">
                  <c:v>1.2523862466601501</c:v>
                </c:pt>
                <c:pt idx="4366">
                  <c:v>1.2520218190552901</c:v>
                </c:pt>
                <c:pt idx="4367">
                  <c:v>1.3843421086317</c:v>
                </c:pt>
                <c:pt idx="4368">
                  <c:v>1.38465759583115</c:v>
                </c:pt>
                <c:pt idx="4369">
                  <c:v>1.2929306368215201</c:v>
                </c:pt>
                <c:pt idx="4370">
                  <c:v>1.20679901034548</c:v>
                </c:pt>
                <c:pt idx="4371">
                  <c:v>1.1582394676004899</c:v>
                </c:pt>
                <c:pt idx="4372">
                  <c:v>1.1003723713617799</c:v>
                </c:pt>
                <c:pt idx="4373">
                  <c:v>1.07809605728864</c:v>
                </c:pt>
                <c:pt idx="4374">
                  <c:v>1.10084738699216</c:v>
                </c:pt>
                <c:pt idx="4375">
                  <c:v>1.0896193478397</c:v>
                </c:pt>
                <c:pt idx="4376">
                  <c:v>1.05570772505724</c:v>
                </c:pt>
                <c:pt idx="4377">
                  <c:v>1.04405557231579</c:v>
                </c:pt>
                <c:pt idx="4378">
                  <c:v>1.08924649630827</c:v>
                </c:pt>
                <c:pt idx="4379">
                  <c:v>1.0777222648329201</c:v>
                </c:pt>
                <c:pt idx="4380">
                  <c:v>1.0552593130632699</c:v>
                </c:pt>
                <c:pt idx="4381">
                  <c:v>1.0328809671736701</c:v>
                </c:pt>
                <c:pt idx="4382">
                  <c:v>1.0328587239984</c:v>
                </c:pt>
                <c:pt idx="4383">
                  <c:v>1.0219984881242099</c:v>
                </c:pt>
                <c:pt idx="4384">
                  <c:v>1.01117556540153</c:v>
                </c:pt>
                <c:pt idx="4385">
                  <c:v>1.01109676061489</c:v>
                </c:pt>
                <c:pt idx="4386">
                  <c:v>1.0218310056563</c:v>
                </c:pt>
                <c:pt idx="4387">
                  <c:v>1.01105321919734</c:v>
                </c:pt>
                <c:pt idx="4388">
                  <c:v>1.00035099439527</c:v>
                </c:pt>
                <c:pt idx="4389">
                  <c:v>0.98969437320613196</c:v>
                </c:pt>
                <c:pt idx="4390">
                  <c:v>0.98955369232047496</c:v>
                </c:pt>
                <c:pt idx="4391">
                  <c:v>0.979012370234697</c:v>
                </c:pt>
                <c:pt idx="4392">
                  <c:v>0.96856637788612998</c:v>
                </c:pt>
                <c:pt idx="4393">
                  <c:v>0.94798149732847703</c:v>
                </c:pt>
                <c:pt idx="4394">
                  <c:v>0.94795687996350597</c:v>
                </c:pt>
                <c:pt idx="4395">
                  <c:v>0.93767406217125604</c:v>
                </c:pt>
                <c:pt idx="4396">
                  <c:v>0.89772982275494595</c:v>
                </c:pt>
                <c:pt idx="4397">
                  <c:v>0.84975892508137296</c:v>
                </c:pt>
                <c:pt idx="4398">
                  <c:v>0.87807765977213703</c:v>
                </c:pt>
                <c:pt idx="4399">
                  <c:v>0.85880904011023396</c:v>
                </c:pt>
                <c:pt idx="4400">
                  <c:v>0.849083078793618</c:v>
                </c:pt>
                <c:pt idx="4401">
                  <c:v>0.82113675598471902</c:v>
                </c:pt>
                <c:pt idx="4402">
                  <c:v>0.81169305296650796</c:v>
                </c:pt>
                <c:pt idx="4403">
                  <c:v>0.82988055527872095</c:v>
                </c:pt>
                <c:pt idx="4404">
                  <c:v>0.82979763121337002</c:v>
                </c:pt>
                <c:pt idx="4405">
                  <c:v>0.89602297712627799</c:v>
                </c:pt>
                <c:pt idx="4406">
                  <c:v>0.90582588190913504</c:v>
                </c:pt>
                <c:pt idx="4407">
                  <c:v>0.84847086590955301</c:v>
                </c:pt>
                <c:pt idx="4408">
                  <c:v>0.80279203149022205</c:v>
                </c:pt>
                <c:pt idx="4409">
                  <c:v>0.81220440611757605</c:v>
                </c:pt>
                <c:pt idx="4410">
                  <c:v>0.83046921856275202</c:v>
                </c:pt>
                <c:pt idx="4411">
                  <c:v>0.86644073117821796</c:v>
                </c:pt>
                <c:pt idx="4412">
                  <c:v>0.98803664878638997</c:v>
                </c:pt>
                <c:pt idx="4413">
                  <c:v>1.1322618338344601</c:v>
                </c:pt>
                <c:pt idx="4414">
                  <c:v>1.31929481278969</c:v>
                </c:pt>
                <c:pt idx="4415">
                  <c:v>1.4864665262193699</c:v>
                </c:pt>
                <c:pt idx="4416">
                  <c:v>1.54584613570604</c:v>
                </c:pt>
                <c:pt idx="4417">
                  <c:v>1.4714997536271699</c:v>
                </c:pt>
                <c:pt idx="4418">
                  <c:v>1.35917946981765</c:v>
                </c:pt>
                <c:pt idx="4419">
                  <c:v>1.4285011954481699</c:v>
                </c:pt>
                <c:pt idx="4420">
                  <c:v>1.4714021956869701</c:v>
                </c:pt>
                <c:pt idx="4421">
                  <c:v>1.5455107070057901</c:v>
                </c:pt>
                <c:pt idx="4422">
                  <c:v>1.70302376327447</c:v>
                </c:pt>
                <c:pt idx="4423">
                  <c:v>1.50048099850863</c:v>
                </c:pt>
                <c:pt idx="4424">
                  <c:v>1.5452391705949899</c:v>
                </c:pt>
                <c:pt idx="4425">
                  <c:v>1.8738888986079001</c:v>
                </c:pt>
                <c:pt idx="4426">
                  <c:v>1.89220502431741</c:v>
                </c:pt>
                <c:pt idx="4427">
                  <c:v>1.8389264467604001</c:v>
                </c:pt>
                <c:pt idx="4428">
                  <c:v>1.7699648520900699</c:v>
                </c:pt>
                <c:pt idx="4429">
                  <c:v>1.83842595960845</c:v>
                </c:pt>
                <c:pt idx="4430">
                  <c:v>2.0232585859653498</c:v>
                </c:pt>
                <c:pt idx="4431">
                  <c:v>2.0245268790618698</c:v>
                </c:pt>
                <c:pt idx="4432">
                  <c:v>1.9506326237248099</c:v>
                </c:pt>
                <c:pt idx="4433">
                  <c:v>1.9698061198019401</c:v>
                </c:pt>
                <c:pt idx="4434">
                  <c:v>1.9885960403001901</c:v>
                </c:pt>
                <c:pt idx="4435">
                  <c:v>1.8966472847524201</c:v>
                </c:pt>
                <c:pt idx="4436">
                  <c:v>1.9885429773202601</c:v>
                </c:pt>
                <c:pt idx="4437">
                  <c:v>2.0263523635667902</c:v>
                </c:pt>
                <c:pt idx="4438">
                  <c:v>2.0452039626394498</c:v>
                </c:pt>
                <c:pt idx="4439">
                  <c:v>2.04492021665251</c:v>
                </c:pt>
                <c:pt idx="4440">
                  <c:v>2.1630248986171501</c:v>
                </c:pt>
                <c:pt idx="4441">
                  <c:v>2.2450660400714102</c:v>
                </c:pt>
                <c:pt idx="4442">
                  <c:v>2.2657889183897</c:v>
                </c:pt>
                <c:pt idx="4443">
                  <c:v>2.2655507679447502</c:v>
                </c:pt>
                <c:pt idx="4444">
                  <c:v>2.28657957302564</c:v>
                </c:pt>
                <c:pt idx="4445">
                  <c:v>2.2652289098764302</c:v>
                </c:pt>
                <c:pt idx="4446">
                  <c:v>2.2861444401310198</c:v>
                </c:pt>
                <c:pt idx="4447">
                  <c:v>2.1017419115279501</c:v>
                </c:pt>
                <c:pt idx="4448">
                  <c:v>2.1615688448822601</c:v>
                </c:pt>
                <c:pt idx="4449">
                  <c:v>2.1415922443481099</c:v>
                </c:pt>
                <c:pt idx="4450">
                  <c:v>2.2231102005464698</c:v>
                </c:pt>
                <c:pt idx="4451">
                  <c:v>2.1619969650031599</c:v>
                </c:pt>
                <c:pt idx="4452">
                  <c:v>2.0827238335587199</c:v>
                </c:pt>
                <c:pt idx="4453">
                  <c:v>2.04369903028583</c:v>
                </c:pt>
                <c:pt idx="4454">
                  <c:v>2.0057134091498501</c:v>
                </c:pt>
                <c:pt idx="4455">
                  <c:v>1.91331237338597</c:v>
                </c:pt>
                <c:pt idx="4456">
                  <c:v>1.8420043898090299</c:v>
                </c:pt>
                <c:pt idx="4457">
                  <c:v>1.73916256634706</c:v>
                </c:pt>
                <c:pt idx="4458">
                  <c:v>1.6895696882989</c:v>
                </c:pt>
                <c:pt idx="4459">
                  <c:v>1.70588641946902</c:v>
                </c:pt>
                <c:pt idx="4460">
                  <c:v>1.62535847302604</c:v>
                </c:pt>
                <c:pt idx="4461">
                  <c:v>1.56303628940117</c:v>
                </c:pt>
                <c:pt idx="4462">
                  <c:v>1.4444193558898699</c:v>
                </c:pt>
                <c:pt idx="4463">
                  <c:v>1.3878574874901499</c:v>
                </c:pt>
                <c:pt idx="4464">
                  <c:v>1.3874073223654799</c:v>
                </c:pt>
                <c:pt idx="4465">
                  <c:v>1.3464097593970701</c:v>
                </c:pt>
                <c:pt idx="4466">
                  <c:v>1.29265908868639</c:v>
                </c:pt>
                <c:pt idx="4467">
                  <c:v>1.3177600718326401</c:v>
                </c:pt>
                <c:pt idx="4468">
                  <c:v>1.1453624936214</c:v>
                </c:pt>
                <c:pt idx="4469">
                  <c:v>1.09965422669452</c:v>
                </c:pt>
                <c:pt idx="4470">
                  <c:v>1.0448374781687899</c:v>
                </c:pt>
                <c:pt idx="4471">
                  <c:v>1.0346209897741501</c:v>
                </c:pt>
                <c:pt idx="4472">
                  <c:v>1.0135384586873699</c:v>
                </c:pt>
                <c:pt idx="4473">
                  <c:v>1.00329420110073</c:v>
                </c:pt>
                <c:pt idx="4474">
                  <c:v>0.99276631731606702</c:v>
                </c:pt>
                <c:pt idx="4475">
                  <c:v>0.98270973257235805</c:v>
                </c:pt>
                <c:pt idx="4476">
                  <c:v>0.94121573305412098</c:v>
                </c:pt>
                <c:pt idx="4477">
                  <c:v>0.95134265332540602</c:v>
                </c:pt>
                <c:pt idx="4478">
                  <c:v>0.93044710611538795</c:v>
                </c:pt>
                <c:pt idx="4479">
                  <c:v>0.92046897379507597</c:v>
                </c:pt>
                <c:pt idx="4480">
                  <c:v>0.93046117034033504</c:v>
                </c:pt>
                <c:pt idx="4481">
                  <c:v>0.92041306493146302</c:v>
                </c:pt>
                <c:pt idx="4482">
                  <c:v>0.90060702338781196</c:v>
                </c:pt>
                <c:pt idx="4483">
                  <c:v>0.89071504436109805</c:v>
                </c:pt>
                <c:pt idx="4484">
                  <c:v>0.88082381696732404</c:v>
                </c:pt>
                <c:pt idx="4485">
                  <c:v>0.89045944286412204</c:v>
                </c:pt>
                <c:pt idx="4486">
                  <c:v>0.89039080935464798</c:v>
                </c:pt>
                <c:pt idx="4487">
                  <c:v>0.890239603767503</c:v>
                </c:pt>
                <c:pt idx="4488">
                  <c:v>0.90969866155810597</c:v>
                </c:pt>
                <c:pt idx="4489">
                  <c:v>0.89007531899242098</c:v>
                </c:pt>
                <c:pt idx="4490">
                  <c:v>0.89003523203266599</c:v>
                </c:pt>
                <c:pt idx="4491">
                  <c:v>0.88996676675888697</c:v>
                </c:pt>
                <c:pt idx="4492">
                  <c:v>0.88029416289240103</c:v>
                </c:pt>
                <c:pt idx="4493">
                  <c:v>0.87073423080449097</c:v>
                </c:pt>
                <c:pt idx="4494">
                  <c:v>0.86119368872800395</c:v>
                </c:pt>
                <c:pt idx="4495">
                  <c:v>0.86106844978823804</c:v>
                </c:pt>
                <c:pt idx="4496">
                  <c:v>0.832803092798307</c:v>
                </c:pt>
                <c:pt idx="4497">
                  <c:v>0.81427008239079202</c:v>
                </c:pt>
                <c:pt idx="4498">
                  <c:v>0.81392001766857702</c:v>
                </c:pt>
                <c:pt idx="4499">
                  <c:v>0.81367311070627502</c:v>
                </c:pt>
                <c:pt idx="4500">
                  <c:v>0.78637173741275601</c:v>
                </c:pt>
                <c:pt idx="4501">
                  <c:v>0.85001678604953601</c:v>
                </c:pt>
                <c:pt idx="4502">
                  <c:v>0.81290008607634001</c:v>
                </c:pt>
                <c:pt idx="4503">
                  <c:v>0.82191172140702295</c:v>
                </c:pt>
                <c:pt idx="4504">
                  <c:v>0.89768661355062496</c:v>
                </c:pt>
                <c:pt idx="4505">
                  <c:v>1.0420271925778299</c:v>
                </c:pt>
                <c:pt idx="4506">
                  <c:v>1.0754274579761001</c:v>
                </c:pt>
                <c:pt idx="4507">
                  <c:v>0.99928888737396704</c:v>
                </c:pt>
                <c:pt idx="4508">
                  <c:v>0.98876508640169103</c:v>
                </c:pt>
                <c:pt idx="4509">
                  <c:v>1.0536009360713099</c:v>
                </c:pt>
                <c:pt idx="4510">
                  <c:v>1.07606088462248</c:v>
                </c:pt>
                <c:pt idx="4511">
                  <c:v>1.1218587744745401</c:v>
                </c:pt>
                <c:pt idx="4512">
                  <c:v>1.1214866452771199</c:v>
                </c:pt>
                <c:pt idx="4513">
                  <c:v>1.2050239483298399</c:v>
                </c:pt>
                <c:pt idx="4514">
                  <c:v>1.37565064868385</c:v>
                </c:pt>
                <c:pt idx="4515">
                  <c:v>1.5312864592612501</c:v>
                </c:pt>
                <c:pt idx="4516">
                  <c:v>1.63917433962394</c:v>
                </c:pt>
                <c:pt idx="4517">
                  <c:v>1.62330783769232</c:v>
                </c:pt>
                <c:pt idx="4518">
                  <c:v>1.6076671746909801</c:v>
                </c:pt>
                <c:pt idx="4519">
                  <c:v>1.5612991329136301</c:v>
                </c:pt>
                <c:pt idx="4520">
                  <c:v>1.53095965604316</c:v>
                </c:pt>
                <c:pt idx="4521">
                  <c:v>1.7199421830695401</c:v>
                </c:pt>
                <c:pt idx="4522">
                  <c:v>1.89259920525981</c:v>
                </c:pt>
                <c:pt idx="4523">
                  <c:v>1.9289768126779701</c:v>
                </c:pt>
                <c:pt idx="4524">
                  <c:v>1.8576738645398101</c:v>
                </c:pt>
                <c:pt idx="4525">
                  <c:v>1.8053336629319701</c:v>
                </c:pt>
                <c:pt idx="4526">
                  <c:v>2.1408406942005098</c:v>
                </c:pt>
                <c:pt idx="4527">
                  <c:v>2.1044550465496998</c:v>
                </c:pt>
                <c:pt idx="4528">
                  <c:v>2.0867651153817302</c:v>
                </c:pt>
                <c:pt idx="4529">
                  <c:v>2.0107994003252401</c:v>
                </c:pt>
                <c:pt idx="4530">
                  <c:v>1.99278040690403</c:v>
                </c:pt>
                <c:pt idx="4531">
                  <c:v>1.9557873830243999</c:v>
                </c:pt>
                <c:pt idx="4532">
                  <c:v>2.0511117569233099</c:v>
                </c:pt>
                <c:pt idx="4533">
                  <c:v>2.0315016312053098</c:v>
                </c:pt>
                <c:pt idx="4534">
                  <c:v>2.0313924766768601</c:v>
                </c:pt>
                <c:pt idx="4535">
                  <c:v>1.91934362215078</c:v>
                </c:pt>
                <c:pt idx="4536">
                  <c:v>1.9010176129013101</c:v>
                </c:pt>
                <c:pt idx="4537">
                  <c:v>1.8828318651945799</c:v>
                </c:pt>
                <c:pt idx="4538">
                  <c:v>1.9369612381010499</c:v>
                </c:pt>
                <c:pt idx="4539">
                  <c:v>2.06880411293147</c:v>
                </c:pt>
                <c:pt idx="4540">
                  <c:v>1.99205182492425</c:v>
                </c:pt>
                <c:pt idx="4541">
                  <c:v>1.9545529848379</c:v>
                </c:pt>
                <c:pt idx="4542">
                  <c:v>1.9915567177914399</c:v>
                </c:pt>
                <c:pt idx="4543">
                  <c:v>2.0294702006506702</c:v>
                </c:pt>
                <c:pt idx="4544">
                  <c:v>2.0102738667883502</c:v>
                </c:pt>
                <c:pt idx="4545">
                  <c:v>2.0102738667883502</c:v>
                </c:pt>
                <c:pt idx="4546">
                  <c:v>1.97260808462399</c:v>
                </c:pt>
                <c:pt idx="4547">
                  <c:v>1.9540536224966301</c:v>
                </c:pt>
                <c:pt idx="4548">
                  <c:v>1.89915835766241</c:v>
                </c:pt>
                <c:pt idx="4549">
                  <c:v>1.9724369006293101</c:v>
                </c:pt>
                <c:pt idx="4550">
                  <c:v>2.0289423273759799</c:v>
                </c:pt>
                <c:pt idx="4551">
                  <c:v>1.9910637163559699</c:v>
                </c:pt>
                <c:pt idx="4552">
                  <c:v>1.8991453544060699</c:v>
                </c:pt>
                <c:pt idx="4553">
                  <c:v>1.86349050173152</c:v>
                </c:pt>
                <c:pt idx="4554">
                  <c:v>1.8285160154723501</c:v>
                </c:pt>
                <c:pt idx="4555">
                  <c:v>1.8110092794842201</c:v>
                </c:pt>
                <c:pt idx="4556">
                  <c:v>1.70969396497981</c:v>
                </c:pt>
                <c:pt idx="4557">
                  <c:v>1.64487936416185</c:v>
                </c:pt>
                <c:pt idx="4558">
                  <c:v>1.56692805345315</c:v>
                </c:pt>
                <c:pt idx="4559">
                  <c:v>1.4774811248566899</c:v>
                </c:pt>
                <c:pt idx="4560">
                  <c:v>1.4061242758583701</c:v>
                </c:pt>
                <c:pt idx="4561">
                  <c:v>1.3645515820259899</c:v>
                </c:pt>
                <c:pt idx="4562">
                  <c:v>1.3105087368313699</c:v>
                </c:pt>
                <c:pt idx="4563">
                  <c:v>1.28379911537983</c:v>
                </c:pt>
                <c:pt idx="4564">
                  <c:v>1.25773476413342</c:v>
                </c:pt>
                <c:pt idx="4565">
                  <c:v>1.26960130780103</c:v>
                </c:pt>
                <c:pt idx="4566">
                  <c:v>1.2180142585817499</c:v>
                </c:pt>
                <c:pt idx="4567">
                  <c:v>1.1348600454681499</c:v>
                </c:pt>
                <c:pt idx="4568">
                  <c:v>1.0571040071264399</c:v>
                </c:pt>
                <c:pt idx="4569">
                  <c:v>1.00484282173814</c:v>
                </c:pt>
                <c:pt idx="4570">
                  <c:v>0.98432462163046197</c:v>
                </c:pt>
                <c:pt idx="4571">
                  <c:v>0.974427803010805</c:v>
                </c:pt>
                <c:pt idx="4572">
                  <c:v>0.96436817927534901</c:v>
                </c:pt>
                <c:pt idx="4573">
                  <c:v>0.95402021383216695</c:v>
                </c:pt>
                <c:pt idx="4574">
                  <c:v>0.93384422100738995</c:v>
                </c:pt>
                <c:pt idx="4575">
                  <c:v>0.93357459934461895</c:v>
                </c:pt>
                <c:pt idx="4576">
                  <c:v>0.93312200034385695</c:v>
                </c:pt>
                <c:pt idx="4577">
                  <c:v>0.93337822856059804</c:v>
                </c:pt>
                <c:pt idx="4578">
                  <c:v>0.90363330185198298</c:v>
                </c:pt>
                <c:pt idx="4579">
                  <c:v>0.893804157042557</c:v>
                </c:pt>
                <c:pt idx="4580">
                  <c:v>0.89371575119537905</c:v>
                </c:pt>
                <c:pt idx="4581">
                  <c:v>0.88387096740459103</c:v>
                </c:pt>
                <c:pt idx="4582">
                  <c:v>0.85511231731744697</c:v>
                </c:pt>
                <c:pt idx="4583">
                  <c:v>0.88318621654979201</c:v>
                </c:pt>
                <c:pt idx="4584">
                  <c:v>0.864302177022509</c:v>
                </c:pt>
                <c:pt idx="4585">
                  <c:v>0.854743032303245</c:v>
                </c:pt>
                <c:pt idx="4586">
                  <c:v>0.84516019670800602</c:v>
                </c:pt>
                <c:pt idx="4587">
                  <c:v>0.86375055967028802</c:v>
                </c:pt>
                <c:pt idx="4588">
                  <c:v>0.85422468146143904</c:v>
                </c:pt>
                <c:pt idx="4589">
                  <c:v>0.86356394915842605</c:v>
                </c:pt>
                <c:pt idx="4590">
                  <c:v>0.86362701495886895</c:v>
                </c:pt>
                <c:pt idx="4591">
                  <c:v>0.86354294413946597</c:v>
                </c:pt>
                <c:pt idx="4592">
                  <c:v>0.85406051084957102</c:v>
                </c:pt>
                <c:pt idx="4593">
                  <c:v>0.83544985558878204</c:v>
                </c:pt>
                <c:pt idx="4594">
                  <c:v>0.84458737239450798</c:v>
                </c:pt>
                <c:pt idx="4595">
                  <c:v>0.83501730691560105</c:v>
                </c:pt>
                <c:pt idx="4596">
                  <c:v>0.80737108866589902</c:v>
                </c:pt>
                <c:pt idx="4597">
                  <c:v>0.78925629373747697</c:v>
                </c:pt>
                <c:pt idx="4598">
                  <c:v>0.79773579534223704</c:v>
                </c:pt>
                <c:pt idx="4599">
                  <c:v>0.80632495873788301</c:v>
                </c:pt>
                <c:pt idx="4600">
                  <c:v>0.81480170784323502</c:v>
                </c:pt>
                <c:pt idx="4601">
                  <c:v>0.81450664015081098</c:v>
                </c:pt>
                <c:pt idx="4602">
                  <c:v>0.85115603641535098</c:v>
                </c:pt>
                <c:pt idx="4603">
                  <c:v>0.898852219594927</c:v>
                </c:pt>
                <c:pt idx="4604">
                  <c:v>0.90847464708134695</c:v>
                </c:pt>
                <c:pt idx="4605">
                  <c:v>0.968940339215279</c:v>
                </c:pt>
                <c:pt idx="4606">
                  <c:v>0.989602506711588</c:v>
                </c:pt>
                <c:pt idx="4607">
                  <c:v>0.97890770272949601</c:v>
                </c:pt>
                <c:pt idx="4608">
                  <c:v>0.92779103290337706</c:v>
                </c:pt>
                <c:pt idx="4609">
                  <c:v>0.89832417412099297</c:v>
                </c:pt>
                <c:pt idx="4610">
                  <c:v>0.92818748466607304</c:v>
                </c:pt>
                <c:pt idx="4611">
                  <c:v>0.96842473100460202</c:v>
                </c:pt>
                <c:pt idx="4612">
                  <c:v>1.0983891954643701</c:v>
                </c:pt>
                <c:pt idx="4613">
                  <c:v>1.28106278086659</c:v>
                </c:pt>
                <c:pt idx="4614">
                  <c:v>1.30723437982875</c:v>
                </c:pt>
                <c:pt idx="4615">
                  <c:v>1.3608731464670001</c:v>
                </c:pt>
                <c:pt idx="4616">
                  <c:v>1.2686651364429</c:v>
                </c:pt>
                <c:pt idx="4617">
                  <c:v>1.2430551894517099</c:v>
                </c:pt>
                <c:pt idx="4618">
                  <c:v>1.2554135018638599</c:v>
                </c:pt>
                <c:pt idx="4619">
                  <c:v>1.3206558500210701</c:v>
                </c:pt>
                <c:pt idx="4620">
                  <c:v>1.4020048125857101</c:v>
                </c:pt>
                <c:pt idx="4621">
                  <c:v>1.50215941901789</c:v>
                </c:pt>
                <c:pt idx="4622">
                  <c:v>1.3606960177762599</c:v>
                </c:pt>
                <c:pt idx="4623">
                  <c:v>1.4163345172149799</c:v>
                </c:pt>
                <c:pt idx="4624">
                  <c:v>1.3609670073318301</c:v>
                </c:pt>
                <c:pt idx="4625">
                  <c:v>1.67300743596173</c:v>
                </c:pt>
                <c:pt idx="4626">
                  <c:v>1.72406603000436</c:v>
                </c:pt>
                <c:pt idx="4627">
                  <c:v>1.7757351067440901</c:v>
                </c:pt>
                <c:pt idx="4628">
                  <c:v>1.74265719679085</c:v>
                </c:pt>
                <c:pt idx="4629">
                  <c:v>1.8460440466047501</c:v>
                </c:pt>
                <c:pt idx="4630">
                  <c:v>1.86415960253556</c:v>
                </c:pt>
                <c:pt idx="4631">
                  <c:v>1.8467973934677699</c:v>
                </c:pt>
                <c:pt idx="4632">
                  <c:v>1.86489721301487</c:v>
                </c:pt>
                <c:pt idx="4633">
                  <c:v>1.90091082120035</c:v>
                </c:pt>
                <c:pt idx="4634">
                  <c:v>1.99315737548841</c:v>
                </c:pt>
                <c:pt idx="4635">
                  <c:v>2.0120361718790698</c:v>
                </c:pt>
                <c:pt idx="4636">
                  <c:v>1.95566546574981</c:v>
                </c:pt>
                <c:pt idx="4637">
                  <c:v>2.0117493540640199</c:v>
                </c:pt>
                <c:pt idx="4638">
                  <c:v>1.99277889005265</c:v>
                </c:pt>
                <c:pt idx="4639">
                  <c:v>1.9368541594475599</c:v>
                </c:pt>
                <c:pt idx="4640">
                  <c:v>1.91842376602396</c:v>
                </c:pt>
                <c:pt idx="4641">
                  <c:v>1.9548695068278701</c:v>
                </c:pt>
                <c:pt idx="4642">
                  <c:v>1.9362511745216799</c:v>
                </c:pt>
                <c:pt idx="4643">
                  <c:v>1.9546056031279</c:v>
                </c:pt>
                <c:pt idx="4644">
                  <c:v>1.9918508342594901</c:v>
                </c:pt>
                <c:pt idx="4645">
                  <c:v>2.0107048029422501</c:v>
                </c:pt>
                <c:pt idx="4646">
                  <c:v>1.89964484766094</c:v>
                </c:pt>
                <c:pt idx="4647">
                  <c:v>1.8996063846515101</c:v>
                </c:pt>
                <c:pt idx="4648">
                  <c:v>1.93601612947531</c:v>
                </c:pt>
                <c:pt idx="4649">
                  <c:v>1.8996833269092801</c:v>
                </c:pt>
                <c:pt idx="4650">
                  <c:v>1.7940621690610401</c:v>
                </c:pt>
                <c:pt idx="4651">
                  <c:v>1.7265328642319799</c:v>
                </c:pt>
                <c:pt idx="4652">
                  <c:v>1.64528758922424</c:v>
                </c:pt>
                <c:pt idx="4653">
                  <c:v>1.5521042252758099</c:v>
                </c:pt>
                <c:pt idx="4654">
                  <c:v>1.46331062762153</c:v>
                </c:pt>
                <c:pt idx="4655">
                  <c:v>1.40656275042332</c:v>
                </c:pt>
                <c:pt idx="4656">
                  <c:v>1.33814044403299</c:v>
                </c:pt>
                <c:pt idx="4657">
                  <c:v>1.31156875814964</c:v>
                </c:pt>
                <c:pt idx="4658">
                  <c:v>1.2725373123972901</c:v>
                </c:pt>
                <c:pt idx="4659">
                  <c:v>1.27239915835032</c:v>
                </c:pt>
                <c:pt idx="4660">
                  <c:v>1.25957548004505</c:v>
                </c:pt>
                <c:pt idx="4661">
                  <c:v>1.2215108486105</c:v>
                </c:pt>
                <c:pt idx="4662">
                  <c:v>1.19653281779343</c:v>
                </c:pt>
                <c:pt idx="4663">
                  <c:v>1.2084936044990999</c:v>
                </c:pt>
                <c:pt idx="4664">
                  <c:v>1.2203949675813599</c:v>
                </c:pt>
                <c:pt idx="4665">
                  <c:v>1.2953104065895</c:v>
                </c:pt>
                <c:pt idx="4666">
                  <c:v>1.17131729106173</c:v>
                </c:pt>
                <c:pt idx="4667">
                  <c:v>1.0696775919272401</c:v>
                </c:pt>
                <c:pt idx="4668">
                  <c:v>1.0269046624129201</c:v>
                </c:pt>
                <c:pt idx="4669">
                  <c:v>0.99512330111686798</c:v>
                </c:pt>
                <c:pt idx="4670">
                  <c:v>0.99552414497928099</c:v>
                </c:pt>
                <c:pt idx="4671">
                  <c:v>0.98507969720079602</c:v>
                </c:pt>
                <c:pt idx="4672">
                  <c:v>0.98508591502218901</c:v>
                </c:pt>
                <c:pt idx="4673">
                  <c:v>0.98508591502218901</c:v>
                </c:pt>
                <c:pt idx="4674">
                  <c:v>0.97463179768123298</c:v>
                </c:pt>
                <c:pt idx="4675">
                  <c:v>0.97440177271759498</c:v>
                </c:pt>
                <c:pt idx="4676">
                  <c:v>0.96386576156820503</c:v>
                </c:pt>
                <c:pt idx="4677">
                  <c:v>0.96374926036064601</c:v>
                </c:pt>
                <c:pt idx="4678">
                  <c:v>0.95338247435370205</c:v>
                </c:pt>
                <c:pt idx="4679">
                  <c:v>0.92328979833399305</c:v>
                </c:pt>
                <c:pt idx="4680">
                  <c:v>0.92313451291479498</c:v>
                </c:pt>
                <c:pt idx="4681">
                  <c:v>0.922546380058338</c:v>
                </c:pt>
                <c:pt idx="4682">
                  <c:v>0.95222614316450205</c:v>
                </c:pt>
                <c:pt idx="4683">
                  <c:v>1.0036538592302</c:v>
                </c:pt>
                <c:pt idx="4684">
                  <c:v>0.93243702667843098</c:v>
                </c:pt>
                <c:pt idx="4685">
                  <c:v>0.91254873815306303</c:v>
                </c:pt>
                <c:pt idx="4686">
                  <c:v>0.90249079825152301</c:v>
                </c:pt>
                <c:pt idx="4687">
                  <c:v>0.89246551068325297</c:v>
                </c:pt>
                <c:pt idx="4688">
                  <c:v>0.89228477187280897</c:v>
                </c:pt>
                <c:pt idx="4689">
                  <c:v>0.90188405223249701</c:v>
                </c:pt>
                <c:pt idx="4690">
                  <c:v>0.90158642748850304</c:v>
                </c:pt>
                <c:pt idx="4691">
                  <c:v>0.89164549752567202</c:v>
                </c:pt>
                <c:pt idx="4692">
                  <c:v>0.862830809522939</c:v>
                </c:pt>
                <c:pt idx="4693">
                  <c:v>0.85322395710398502</c:v>
                </c:pt>
                <c:pt idx="4694">
                  <c:v>0.85290363364346</c:v>
                </c:pt>
                <c:pt idx="4695">
                  <c:v>0.85231460956652805</c:v>
                </c:pt>
                <c:pt idx="4696">
                  <c:v>0.85190456871380105</c:v>
                </c:pt>
                <c:pt idx="4697">
                  <c:v>0.88943671500369903</c:v>
                </c:pt>
                <c:pt idx="4698">
                  <c:v>0.96924669935072405</c:v>
                </c:pt>
                <c:pt idx="4699">
                  <c:v>0.97944730709911898</c:v>
                </c:pt>
                <c:pt idx="4700">
                  <c:v>1.0111117264229099</c:v>
                </c:pt>
                <c:pt idx="4701">
                  <c:v>1.12285155274757</c:v>
                </c:pt>
                <c:pt idx="4702">
                  <c:v>1.1692582475189599</c:v>
                </c:pt>
                <c:pt idx="4703">
                  <c:v>1.1103860500804099</c:v>
                </c:pt>
                <c:pt idx="4704">
                  <c:v>1.05411736413706</c:v>
                </c:pt>
                <c:pt idx="4705">
                  <c:v>1.1942060258118501</c:v>
                </c:pt>
                <c:pt idx="4706">
                  <c:v>1.3079468509144101</c:v>
                </c:pt>
                <c:pt idx="4707">
                  <c:v>1.4173360822026</c:v>
                </c:pt>
                <c:pt idx="4708">
                  <c:v>1.50432427779929</c:v>
                </c:pt>
                <c:pt idx="4709">
                  <c:v>1.4458908096095799</c:v>
                </c:pt>
                <c:pt idx="4710">
                  <c:v>1.4886512796718601</c:v>
                </c:pt>
                <c:pt idx="4711">
                  <c:v>1.3735405934884499</c:v>
                </c:pt>
                <c:pt idx="4712">
                  <c:v>1.45776462817783</c:v>
                </c:pt>
                <c:pt idx="4713">
                  <c:v>1.51670962134053</c:v>
                </c:pt>
                <c:pt idx="4714">
                  <c:v>1.6393687299772199</c:v>
                </c:pt>
                <c:pt idx="4715">
                  <c:v>1.50218118013755</c:v>
                </c:pt>
                <c:pt idx="4716">
                  <c:v>1.48698262470225</c:v>
                </c:pt>
                <c:pt idx="4717">
                  <c:v>1.5924431022152099</c:v>
                </c:pt>
                <c:pt idx="4718">
                  <c:v>1.6394853963292599</c:v>
                </c:pt>
                <c:pt idx="4719">
                  <c:v>1.6715234441745299</c:v>
                </c:pt>
                <c:pt idx="4720">
                  <c:v>1.6875455615553301</c:v>
                </c:pt>
                <c:pt idx="4721">
                  <c:v>1.7366139469597599</c:v>
                </c:pt>
                <c:pt idx="4722">
                  <c:v>1.6079140286156</c:v>
                </c:pt>
                <c:pt idx="4723">
                  <c:v>1.56139841756435</c:v>
                </c:pt>
                <c:pt idx="4724">
                  <c:v>1.67141835722017</c:v>
                </c:pt>
                <c:pt idx="4725">
                  <c:v>1.6894183830070499</c:v>
                </c:pt>
                <c:pt idx="4726">
                  <c:v>1.62790462495116</c:v>
                </c:pt>
                <c:pt idx="4727">
                  <c:v>1.59727127206248</c:v>
                </c:pt>
                <c:pt idx="4728">
                  <c:v>1.70958971553766</c:v>
                </c:pt>
                <c:pt idx="4729">
                  <c:v>1.6770602939351</c:v>
                </c:pt>
                <c:pt idx="4730">
                  <c:v>1.6768196044408701</c:v>
                </c:pt>
                <c:pt idx="4731">
                  <c:v>1.74264668028642</c:v>
                </c:pt>
                <c:pt idx="4732">
                  <c:v>1.8105336696427501</c:v>
                </c:pt>
                <c:pt idx="4733">
                  <c:v>1.88060484086531</c:v>
                </c:pt>
                <c:pt idx="4734">
                  <c:v>1.93441723974707</c:v>
                </c:pt>
                <c:pt idx="4735">
                  <c:v>2.0086018957531699</c:v>
                </c:pt>
                <c:pt idx="4736">
                  <c:v>1.9893762123247201</c:v>
                </c:pt>
                <c:pt idx="4737">
                  <c:v>1.95195165703249</c:v>
                </c:pt>
                <c:pt idx="4738">
                  <c:v>1.9890364051134499</c:v>
                </c:pt>
                <c:pt idx="4739">
                  <c:v>1.9701796997563801</c:v>
                </c:pt>
                <c:pt idx="4740">
                  <c:v>1.98870194765591</c:v>
                </c:pt>
                <c:pt idx="4741">
                  <c:v>2.0264255550449102</c:v>
                </c:pt>
                <c:pt idx="4742">
                  <c:v>1.9883930534487699</c:v>
                </c:pt>
                <c:pt idx="4743">
                  <c:v>1.9511138855377601</c:v>
                </c:pt>
                <c:pt idx="4744">
                  <c:v>1.93272273459781</c:v>
                </c:pt>
                <c:pt idx="4745">
                  <c:v>1.7737987125310199</c:v>
                </c:pt>
                <c:pt idx="4746">
                  <c:v>1.74006924264799</c:v>
                </c:pt>
                <c:pt idx="4747">
                  <c:v>1.6904944485875899</c:v>
                </c:pt>
                <c:pt idx="4748">
                  <c:v>1.6742114138347</c:v>
                </c:pt>
                <c:pt idx="4749">
                  <c:v>1.61053723259138</c:v>
                </c:pt>
                <c:pt idx="4750">
                  <c:v>1.5949640421942901</c:v>
                </c:pt>
                <c:pt idx="4751">
                  <c:v>1.5490114500455301</c:v>
                </c:pt>
                <c:pt idx="4752">
                  <c:v>1.4894616915985299</c:v>
                </c:pt>
                <c:pt idx="4753">
                  <c:v>1.41770748059781</c:v>
                </c:pt>
                <c:pt idx="4754">
                  <c:v>1.3624264201315699</c:v>
                </c:pt>
                <c:pt idx="4755">
                  <c:v>1.2957858202252099</c:v>
                </c:pt>
                <c:pt idx="4756">
                  <c:v>1.25711115523115</c:v>
                </c:pt>
                <c:pt idx="4757">
                  <c:v>1.24440577527443</c:v>
                </c:pt>
                <c:pt idx="4758">
                  <c:v>1.2317952568418999</c:v>
                </c:pt>
                <c:pt idx="4759">
                  <c:v>1.1946492431256099</c:v>
                </c:pt>
                <c:pt idx="4760">
                  <c:v>1.1946240862135</c:v>
                </c:pt>
                <c:pt idx="4761">
                  <c:v>1.1944172633946299</c:v>
                </c:pt>
                <c:pt idx="4762">
                  <c:v>1.1578092542060401</c:v>
                </c:pt>
                <c:pt idx="4763">
                  <c:v>1.16951299669973</c:v>
                </c:pt>
                <c:pt idx="4764">
                  <c:v>1.1934200856367501</c:v>
                </c:pt>
                <c:pt idx="4765">
                  <c:v>1.3188770831614101</c:v>
                </c:pt>
                <c:pt idx="4766">
                  <c:v>1.25616458438089</c:v>
                </c:pt>
                <c:pt idx="4767">
                  <c:v>1.12575977983618</c:v>
                </c:pt>
                <c:pt idx="4768">
                  <c:v>1.09223628243588</c:v>
                </c:pt>
                <c:pt idx="4769">
                  <c:v>1.07035776063823</c:v>
                </c:pt>
                <c:pt idx="4770">
                  <c:v>1.0595480719182599</c:v>
                </c:pt>
                <c:pt idx="4771">
                  <c:v>1.0375976442556401</c:v>
                </c:pt>
                <c:pt idx="4772">
                  <c:v>1.03770196283824</c:v>
                </c:pt>
                <c:pt idx="4773">
                  <c:v>1.0268599842619099</c:v>
                </c:pt>
                <c:pt idx="4774">
                  <c:v>1.02676718849927</c:v>
                </c:pt>
                <c:pt idx="4775">
                  <c:v>1.02661506213378</c:v>
                </c:pt>
                <c:pt idx="4776">
                  <c:v>1.0263689237784099</c:v>
                </c:pt>
                <c:pt idx="4777">
                  <c:v>1.0154198443518201</c:v>
                </c:pt>
                <c:pt idx="4778">
                  <c:v>0.99395225836930901</c:v>
                </c:pt>
                <c:pt idx="4779">
                  <c:v>0.98364806441985297</c:v>
                </c:pt>
                <c:pt idx="4780">
                  <c:v>0.96279047660112305</c:v>
                </c:pt>
                <c:pt idx="4781">
                  <c:v>0.97258432944556505</c:v>
                </c:pt>
                <c:pt idx="4782">
                  <c:v>1.0030708051906001</c:v>
                </c:pt>
                <c:pt idx="4783">
                  <c:v>1.0135436094613699</c:v>
                </c:pt>
                <c:pt idx="4784">
                  <c:v>0.96218370339287196</c:v>
                </c:pt>
                <c:pt idx="4785">
                  <c:v>0.951548298399299</c:v>
                </c:pt>
                <c:pt idx="4786">
                  <c:v>0.95129101801724802</c:v>
                </c:pt>
                <c:pt idx="4787">
                  <c:v>0.95101882868031895</c:v>
                </c:pt>
                <c:pt idx="4788">
                  <c:v>0.95079262631744499</c:v>
                </c:pt>
                <c:pt idx="4789">
                  <c:v>0.960887573017428</c:v>
                </c:pt>
                <c:pt idx="4790">
                  <c:v>0.97074433577264196</c:v>
                </c:pt>
                <c:pt idx="4791">
                  <c:v>0.97070678118544795</c:v>
                </c:pt>
                <c:pt idx="4792">
                  <c:v>0.99145262929812095</c:v>
                </c:pt>
                <c:pt idx="4793">
                  <c:v>1.03384042859111</c:v>
                </c:pt>
                <c:pt idx="4794">
                  <c:v>1.0552165519258301</c:v>
                </c:pt>
                <c:pt idx="4795">
                  <c:v>1.1109053228886201</c:v>
                </c:pt>
                <c:pt idx="4796">
                  <c:v>1.2302377161973299</c:v>
                </c:pt>
                <c:pt idx="4797">
                  <c:v>1.35975391084735</c:v>
                </c:pt>
                <c:pt idx="4798">
                  <c:v>1.40105842033699</c:v>
                </c:pt>
                <c:pt idx="4799">
                  <c:v>1.5166308830231301</c:v>
                </c:pt>
                <c:pt idx="4800">
                  <c:v>1.7377276153107399</c:v>
                </c:pt>
                <c:pt idx="4801">
                  <c:v>1.77146066954047</c:v>
                </c:pt>
                <c:pt idx="4802">
                  <c:v>1.87603512416044</c:v>
                </c:pt>
                <c:pt idx="4803">
                  <c:v>1.9300606179837401</c:v>
                </c:pt>
                <c:pt idx="4804">
                  <c:v>1.9666483867139</c:v>
                </c:pt>
                <c:pt idx="4805">
                  <c:v>1.96659674567725</c:v>
                </c:pt>
                <c:pt idx="4806">
                  <c:v>1.8400022771243201</c:v>
                </c:pt>
                <c:pt idx="4807">
                  <c:v>2.0610240354428999</c:v>
                </c:pt>
                <c:pt idx="4808">
                  <c:v>2.1597324056489202</c:v>
                </c:pt>
                <c:pt idx="4809">
                  <c:v>1.9637212204139001</c:v>
                </c:pt>
                <c:pt idx="4810">
                  <c:v>1.98140991310447</c:v>
                </c:pt>
                <c:pt idx="4811">
                  <c:v>2.1766125543243602</c:v>
                </c:pt>
                <c:pt idx="4812">
                  <c:v>2.3233353693452501</c:v>
                </c:pt>
                <c:pt idx="4813">
                  <c:v>2.23900208182729</c:v>
                </c:pt>
                <c:pt idx="4814">
                  <c:v>2.1169135108293902</c:v>
                </c:pt>
                <c:pt idx="4815">
                  <c:v>2.3230744310734699</c:v>
                </c:pt>
                <c:pt idx="4816">
                  <c:v>2.4331298834357198</c:v>
                </c:pt>
                <c:pt idx="4817">
                  <c:v>2.4326929778153001</c:v>
                </c:pt>
                <c:pt idx="4818">
                  <c:v>2.5008955731998599</c:v>
                </c:pt>
                <c:pt idx="4819">
                  <c:v>2.2174131337471801</c:v>
                </c:pt>
                <c:pt idx="4820">
                  <c:v>2.2797477343550301</c:v>
                </c:pt>
                <c:pt idx="4821">
                  <c:v>2.11567824086793</c:v>
                </c:pt>
                <c:pt idx="4822">
                  <c:v>2.0772639203345</c:v>
                </c:pt>
                <c:pt idx="4823">
                  <c:v>1.65765841347762</c:v>
                </c:pt>
                <c:pt idx="4824">
                  <c:v>1.6899307708289599</c:v>
                </c:pt>
                <c:pt idx="4825">
                  <c:v>1.82577067948878</c:v>
                </c:pt>
                <c:pt idx="4826">
                  <c:v>1.7920479410305099</c:v>
                </c:pt>
                <c:pt idx="4827">
                  <c:v>1.8975704575816099</c:v>
                </c:pt>
                <c:pt idx="4828">
                  <c:v>1.75794058429749</c:v>
                </c:pt>
                <c:pt idx="4829">
                  <c:v>1.7079075803610999</c:v>
                </c:pt>
                <c:pt idx="4830">
                  <c:v>1.7242649603058999</c:v>
                </c:pt>
                <c:pt idx="4831">
                  <c:v>1.6267745109713001</c:v>
                </c:pt>
                <c:pt idx="4832">
                  <c:v>1.6583610665992801</c:v>
                </c:pt>
                <c:pt idx="4833">
                  <c:v>1.6581097129959199</c:v>
                </c:pt>
                <c:pt idx="4834">
                  <c:v>1.62621912671823</c:v>
                </c:pt>
                <c:pt idx="4835">
                  <c:v>1.67387643879918</c:v>
                </c:pt>
                <c:pt idx="4836">
                  <c:v>1.67369252660193</c:v>
                </c:pt>
                <c:pt idx="4837">
                  <c:v>1.6573537779630001</c:v>
                </c:pt>
                <c:pt idx="4838">
                  <c:v>1.64104968650415</c:v>
                </c:pt>
                <c:pt idx="4839">
                  <c:v>1.6729241812856701</c:v>
                </c:pt>
                <c:pt idx="4840">
                  <c:v>1.6565491568919899</c:v>
                </c:pt>
                <c:pt idx="4841">
                  <c:v>1.6405969248536501</c:v>
                </c:pt>
                <c:pt idx="4842">
                  <c:v>1.62459422245198</c:v>
                </c:pt>
                <c:pt idx="4843">
                  <c:v>1.59332458661728</c:v>
                </c:pt>
                <c:pt idx="4844">
                  <c:v>1.56259349048876</c:v>
                </c:pt>
                <c:pt idx="4845">
                  <c:v>1.5323676947163201</c:v>
                </c:pt>
                <c:pt idx="4846">
                  <c:v>1.48799644475594</c:v>
                </c:pt>
                <c:pt idx="4847">
                  <c:v>1.4589018167047301</c:v>
                </c:pt>
                <c:pt idx="4848">
                  <c:v>1.4303139554794899</c:v>
                </c:pt>
                <c:pt idx="4849">
                  <c:v>1.3883308214097101</c:v>
                </c:pt>
                <c:pt idx="4850">
                  <c:v>1.3742998624526599</c:v>
                </c:pt>
                <c:pt idx="4851">
                  <c:v>1.33384047746741</c:v>
                </c:pt>
                <c:pt idx="4852">
                  <c:v>1.3206167774705999</c:v>
                </c:pt>
                <c:pt idx="4853">
                  <c:v>1.3074430668178301</c:v>
                </c:pt>
                <c:pt idx="4854">
                  <c:v>1.2557261010185099</c:v>
                </c:pt>
                <c:pt idx="4855">
                  <c:v>1.24303811389332</c:v>
                </c:pt>
                <c:pt idx="4856">
                  <c:v>1.23050001227366</c:v>
                </c:pt>
                <c:pt idx="4857">
                  <c:v>1.23040936885358</c:v>
                </c:pt>
                <c:pt idx="4858">
                  <c:v>1.19332605953488</c:v>
                </c:pt>
                <c:pt idx="4859">
                  <c:v>1.21779002153382</c:v>
                </c:pt>
                <c:pt idx="4860">
                  <c:v>1.24262813999658</c:v>
                </c:pt>
                <c:pt idx="4861">
                  <c:v>1.18077347471565</c:v>
                </c:pt>
                <c:pt idx="4862">
                  <c:v>1.1329148144422101</c:v>
                </c:pt>
                <c:pt idx="4863">
                  <c:v>1.1443552977990401</c:v>
                </c:pt>
                <c:pt idx="4864">
                  <c:v>1.2039652303586199</c:v>
                </c:pt>
                <c:pt idx="4865">
                  <c:v>1.24086643034296</c:v>
                </c:pt>
                <c:pt idx="4866">
                  <c:v>1.29168573104423</c:v>
                </c:pt>
                <c:pt idx="4867">
                  <c:v>1.23117406913661</c:v>
                </c:pt>
                <c:pt idx="4868">
                  <c:v>1.12609120173106</c:v>
                </c:pt>
                <c:pt idx="4869">
                  <c:v>1.0928278302244701</c:v>
                </c:pt>
                <c:pt idx="4870">
                  <c:v>1.0819052295184799</c:v>
                </c:pt>
                <c:pt idx="4871">
                  <c:v>1.07091135006589</c:v>
                </c:pt>
                <c:pt idx="4872">
                  <c:v>1.0488111919860801</c:v>
                </c:pt>
                <c:pt idx="4873">
                  <c:v>1.04896568975018</c:v>
                </c:pt>
                <c:pt idx="4874">
                  <c:v>1.0270320042455601</c:v>
                </c:pt>
                <c:pt idx="4875">
                  <c:v>1.02671822491057</c:v>
                </c:pt>
                <c:pt idx="4876">
                  <c:v>1.0262695083380899</c:v>
                </c:pt>
                <c:pt idx="4877">
                  <c:v>1.0153087116413799</c:v>
                </c:pt>
                <c:pt idx="4878">
                  <c:v>0.99432386075449797</c:v>
                </c:pt>
                <c:pt idx="4879">
                  <c:v>0.97343260790892405</c:v>
                </c:pt>
                <c:pt idx="4880">
                  <c:v>0.96292118183603503</c:v>
                </c:pt>
                <c:pt idx="4881">
                  <c:v>0.95230903109298604</c:v>
                </c:pt>
                <c:pt idx="4882">
                  <c:v>1.0034558234603801</c:v>
                </c:pt>
                <c:pt idx="4883">
                  <c:v>0.99314129452943101</c:v>
                </c:pt>
                <c:pt idx="4884">
                  <c:v>0.97237621128704999</c:v>
                </c:pt>
                <c:pt idx="4885">
                  <c:v>0.97211124062101795</c:v>
                </c:pt>
                <c:pt idx="4886">
                  <c:v>0.97171569676578495</c:v>
                </c:pt>
                <c:pt idx="4887">
                  <c:v>0.99240648065577097</c:v>
                </c:pt>
                <c:pt idx="4888">
                  <c:v>1.01345259416295</c:v>
                </c:pt>
                <c:pt idx="4889">
                  <c:v>1.0457912359622801</c:v>
                </c:pt>
                <c:pt idx="4890">
                  <c:v>1.07919730984396</c:v>
                </c:pt>
                <c:pt idx="4891">
                  <c:v>1.1015211870663899</c:v>
                </c:pt>
                <c:pt idx="4892">
                  <c:v>1.15960851984103</c:v>
                </c:pt>
                <c:pt idx="4893">
                  <c:v>1.23191497437603</c:v>
                </c:pt>
                <c:pt idx="4894">
                  <c:v>1.57842111895179</c:v>
                </c:pt>
                <c:pt idx="4895">
                  <c:v>1.83955501947512</c:v>
                </c:pt>
                <c:pt idx="4896">
                  <c:v>2.0417253525068499</c:v>
                </c:pt>
                <c:pt idx="4897">
                  <c:v>2.09970817254302</c:v>
                </c:pt>
                <c:pt idx="4898">
                  <c:v>2.0606831042608098</c:v>
                </c:pt>
                <c:pt idx="4899">
                  <c:v>2.2839947079380201</c:v>
                </c:pt>
                <c:pt idx="4900">
                  <c:v>2.28391695754366</c:v>
                </c:pt>
                <c:pt idx="4901">
                  <c:v>2.3699881941715901</c:v>
                </c:pt>
                <c:pt idx="4902">
                  <c:v>2.3913525515118499</c:v>
                </c:pt>
                <c:pt idx="4903">
                  <c:v>2.1779695920243598</c:v>
                </c:pt>
                <c:pt idx="4904">
                  <c:v>2.32409781110873</c:v>
                </c:pt>
                <c:pt idx="4905">
                  <c:v>2.23860865695484</c:v>
                </c:pt>
                <c:pt idx="4906">
                  <c:v>2.3440536180441498</c:v>
                </c:pt>
                <c:pt idx="4907">
                  <c:v>2.1337377720881499</c:v>
                </c:pt>
                <c:pt idx="4908">
                  <c:v>2.1745107813250799</c:v>
                </c:pt>
                <c:pt idx="4909">
                  <c:v>2.3427306506560499</c:v>
                </c:pt>
                <c:pt idx="4910">
                  <c:v>2.2372311680809198</c:v>
                </c:pt>
                <c:pt idx="4911">
                  <c:v>2.3649381719214202</c:v>
                </c:pt>
                <c:pt idx="4912">
                  <c:v>2.2576313173276299</c:v>
                </c:pt>
                <c:pt idx="4913">
                  <c:v>2.4081019528130398</c:v>
                </c:pt>
                <c:pt idx="4914">
                  <c:v>2.5214890843515199</c:v>
                </c:pt>
                <c:pt idx="4915">
                  <c:v>2.4749555594742598</c:v>
                </c:pt>
                <c:pt idx="4916">
                  <c:v>2.4518053679604002</c:v>
                </c:pt>
                <c:pt idx="4917">
                  <c:v>2.362331697758</c:v>
                </c:pt>
                <c:pt idx="4918">
                  <c:v>2.2752686581141899</c:v>
                </c:pt>
                <c:pt idx="4919">
                  <c:v>2.15090714282519</c:v>
                </c:pt>
                <c:pt idx="4920">
                  <c:v>1.80497897544986</c:v>
                </c:pt>
                <c:pt idx="4921">
                  <c:v>1.77146184028217</c:v>
                </c:pt>
                <c:pt idx="4922">
                  <c:v>1.6595497412132001</c:v>
                </c:pt>
                <c:pt idx="4923">
                  <c:v>1.5817761618714501</c:v>
                </c:pt>
                <c:pt idx="4924">
                  <c:v>1.50654807770612</c:v>
                </c:pt>
                <c:pt idx="4925">
                  <c:v>1.5067370225738399</c:v>
                </c:pt>
                <c:pt idx="4926">
                  <c:v>1.5067684711385601</c:v>
                </c:pt>
                <c:pt idx="4927">
                  <c:v>1.4919345992318001</c:v>
                </c:pt>
                <c:pt idx="4928">
                  <c:v>1.49166533198851</c:v>
                </c:pt>
                <c:pt idx="4929">
                  <c:v>1.49152001994285</c:v>
                </c:pt>
                <c:pt idx="4930">
                  <c:v>1.50619477960127</c:v>
                </c:pt>
                <c:pt idx="4931">
                  <c:v>1.5510840871107301</c:v>
                </c:pt>
                <c:pt idx="4932">
                  <c:v>1.5509036373344101</c:v>
                </c:pt>
                <c:pt idx="4933">
                  <c:v>1.5660032635677099</c:v>
                </c:pt>
                <c:pt idx="4934">
                  <c:v>1.5658109996160601</c:v>
                </c:pt>
                <c:pt idx="4935">
                  <c:v>1.55034340268173</c:v>
                </c:pt>
                <c:pt idx="4936">
                  <c:v>1.5349321348665701</c:v>
                </c:pt>
                <c:pt idx="4937">
                  <c:v>1.53433733651493</c:v>
                </c:pt>
                <c:pt idx="4938">
                  <c:v>1.5190259152294301</c:v>
                </c:pt>
                <c:pt idx="4939">
                  <c:v>1.5036880010056899</c:v>
                </c:pt>
                <c:pt idx="4940">
                  <c:v>1.4889199978071701</c:v>
                </c:pt>
                <c:pt idx="4941">
                  <c:v>1.45994712372904</c:v>
                </c:pt>
                <c:pt idx="4942">
                  <c:v>1.4456497818324701</c:v>
                </c:pt>
                <c:pt idx="4943">
                  <c:v>1.4033421614391299</c:v>
                </c:pt>
                <c:pt idx="4944">
                  <c:v>1.37578072183466</c:v>
                </c:pt>
                <c:pt idx="4945">
                  <c:v>1.3351854101721801</c:v>
                </c:pt>
                <c:pt idx="4946">
                  <c:v>1.3217566176900299</c:v>
                </c:pt>
                <c:pt idx="4947">
                  <c:v>1.2953980581787601</c:v>
                </c:pt>
                <c:pt idx="4948">
                  <c:v>1.2824005176897</c:v>
                </c:pt>
                <c:pt idx="4949">
                  <c:v>1.2823211475109799</c:v>
                </c:pt>
                <c:pt idx="4950">
                  <c:v>1.2952915031364101</c:v>
                </c:pt>
                <c:pt idx="4951">
                  <c:v>1.25672875345477</c:v>
                </c:pt>
                <c:pt idx="4952">
                  <c:v>1.2317437121054899</c:v>
                </c:pt>
                <c:pt idx="4953">
                  <c:v>1.2317213973823999</c:v>
                </c:pt>
                <c:pt idx="4954">
                  <c:v>1.2317276758222999</c:v>
                </c:pt>
                <c:pt idx="4955">
                  <c:v>1.2068437769845599</c:v>
                </c:pt>
                <c:pt idx="4956">
                  <c:v>1.20668616162252</c:v>
                </c:pt>
                <c:pt idx="4957">
                  <c:v>1.20664167241918</c:v>
                </c:pt>
                <c:pt idx="4958">
                  <c:v>1.20651572140493</c:v>
                </c:pt>
                <c:pt idx="4959">
                  <c:v>1.1939339225363701</c:v>
                </c:pt>
                <c:pt idx="4960">
                  <c:v>1.1937304911572999</c:v>
                </c:pt>
                <c:pt idx="4961">
                  <c:v>1.20553832357542</c:v>
                </c:pt>
                <c:pt idx="4962">
                  <c:v>1.1809627793161399</c:v>
                </c:pt>
                <c:pt idx="4963">
                  <c:v>1.1804843023926499</c:v>
                </c:pt>
                <c:pt idx="4964">
                  <c:v>1.2167338422594101</c:v>
                </c:pt>
                <c:pt idx="4965">
                  <c:v>1.2163699692964001</c:v>
                </c:pt>
                <c:pt idx="4966">
                  <c:v>1.2161230017863101</c:v>
                </c:pt>
                <c:pt idx="4967">
                  <c:v>1.2182452256407601</c:v>
                </c:pt>
                <c:pt idx="4968">
                  <c:v>1.1600983469777499</c:v>
                </c:pt>
                <c:pt idx="4969">
                  <c:v>1.10363495899811</c:v>
                </c:pt>
                <c:pt idx="4970">
                  <c:v>1.10429376947737</c:v>
                </c:pt>
                <c:pt idx="4971">
                  <c:v>1.09339246708792</c:v>
                </c:pt>
                <c:pt idx="4972">
                  <c:v>1.0822636285709999</c:v>
                </c:pt>
                <c:pt idx="4973">
                  <c:v>1.07103604269674</c:v>
                </c:pt>
                <c:pt idx="4974">
                  <c:v>1.0487158799666101</c:v>
                </c:pt>
                <c:pt idx="4975">
                  <c:v>1.04818613576388</c:v>
                </c:pt>
                <c:pt idx="4976">
                  <c:v>1.0474976896819601</c:v>
                </c:pt>
                <c:pt idx="4977">
                  <c:v>1.0262795029660501</c:v>
                </c:pt>
                <c:pt idx="4978">
                  <c:v>1.01539908170472</c:v>
                </c:pt>
                <c:pt idx="4979">
                  <c:v>1.01518060503957</c:v>
                </c:pt>
                <c:pt idx="4980">
                  <c:v>0.99393431377149499</c:v>
                </c:pt>
                <c:pt idx="4981">
                  <c:v>0.97267090601263795</c:v>
                </c:pt>
                <c:pt idx="4982">
                  <c:v>0.94168331503782998</c:v>
                </c:pt>
                <c:pt idx="4983">
                  <c:v>0.94150698783963505</c:v>
                </c:pt>
                <c:pt idx="4984">
                  <c:v>0.96161620438258799</c:v>
                </c:pt>
                <c:pt idx="4985">
                  <c:v>0.99254218335444599</c:v>
                </c:pt>
                <c:pt idx="4986">
                  <c:v>1.0135518825590399</c:v>
                </c:pt>
                <c:pt idx="4987">
                  <c:v>1.0349617710152501</c:v>
                </c:pt>
                <c:pt idx="4988">
                  <c:v>1.05688188808162</c:v>
                </c:pt>
                <c:pt idx="4989">
                  <c:v>1.0792370859789899</c:v>
                </c:pt>
                <c:pt idx="4990">
                  <c:v>1.11331033450967</c:v>
                </c:pt>
                <c:pt idx="4991">
                  <c:v>1.1480838937623601</c:v>
                </c:pt>
                <c:pt idx="4992">
                  <c:v>1.1714694963800301</c:v>
                </c:pt>
                <c:pt idx="4993">
                  <c:v>1.21993415188</c:v>
                </c:pt>
                <c:pt idx="4994">
                  <c:v>1.33517886559099</c:v>
                </c:pt>
                <c:pt idx="4995">
                  <c:v>1.4884860715750201</c:v>
                </c:pt>
                <c:pt idx="4996">
                  <c:v>1.70504457154447</c:v>
                </c:pt>
                <c:pt idx="4997">
                  <c:v>1.91150631783193</c:v>
                </c:pt>
                <c:pt idx="4998">
                  <c:v>1.92869678762368</c:v>
                </c:pt>
                <c:pt idx="4999">
                  <c:v>2.06026371615329</c:v>
                </c:pt>
                <c:pt idx="5000">
                  <c:v>2.1791213395663198</c:v>
                </c:pt>
                <c:pt idx="5001">
                  <c:v>2.36887879814706</c:v>
                </c:pt>
                <c:pt idx="5002">
                  <c:v>2.4571709062620601</c:v>
                </c:pt>
                <c:pt idx="5003">
                  <c:v>2.23918121637006</c:v>
                </c:pt>
                <c:pt idx="5004">
                  <c:v>2.1774175981274602</c:v>
                </c:pt>
                <c:pt idx="5005">
                  <c:v>2.1958456572617502</c:v>
                </c:pt>
                <c:pt idx="5006">
                  <c:v>2.3865251883102601</c:v>
                </c:pt>
                <c:pt idx="5007">
                  <c:v>2.3424508012998202</c:v>
                </c:pt>
                <c:pt idx="5008">
                  <c:v>2.4080445156005799</c:v>
                </c:pt>
                <c:pt idx="5009">
                  <c:v>2.36395694699321</c:v>
                </c:pt>
                <c:pt idx="5010">
                  <c:v>2.29865732393794</c:v>
                </c:pt>
                <c:pt idx="5011">
                  <c:v>2.3638908245635202</c:v>
                </c:pt>
                <c:pt idx="5012">
                  <c:v>2.4308518454024401</c:v>
                </c:pt>
                <c:pt idx="5013">
                  <c:v>2.3208679178814302</c:v>
                </c:pt>
                <c:pt idx="5014">
                  <c:v>2.2787164855484301</c:v>
                </c:pt>
                <c:pt idx="5015">
                  <c:v>2.23680112615622</c:v>
                </c:pt>
                <c:pt idx="5016">
                  <c:v>2.0943599001775501</c:v>
                </c:pt>
                <c:pt idx="5017">
                  <c:v>2.0537711555767899</c:v>
                </c:pt>
                <c:pt idx="5018">
                  <c:v>1.9267569672976601</c:v>
                </c:pt>
                <c:pt idx="5019">
                  <c:v>1.84011482835355</c:v>
                </c:pt>
                <c:pt idx="5020">
                  <c:v>1.7573062813102001</c:v>
                </c:pt>
                <c:pt idx="5021">
                  <c:v>1.67627373742091</c:v>
                </c:pt>
                <c:pt idx="5022">
                  <c:v>1.66044643731978</c:v>
                </c:pt>
                <c:pt idx="5023">
                  <c:v>1.61302924502157</c:v>
                </c:pt>
                <c:pt idx="5024">
                  <c:v>1.5974055502309701</c:v>
                </c:pt>
                <c:pt idx="5025">
                  <c:v>1.5817468234747001</c:v>
                </c:pt>
                <c:pt idx="5026">
                  <c:v>1.59699177425497</c:v>
                </c:pt>
                <c:pt idx="5027">
                  <c:v>1.59670838115643</c:v>
                </c:pt>
                <c:pt idx="5028">
                  <c:v>1.62815197845448</c:v>
                </c:pt>
                <c:pt idx="5029">
                  <c:v>1.62815197845448</c:v>
                </c:pt>
                <c:pt idx="5030">
                  <c:v>1.6438984284435201</c:v>
                </c:pt>
                <c:pt idx="5031">
                  <c:v>1.6279323819844</c:v>
                </c:pt>
                <c:pt idx="5032">
                  <c:v>1.5964603101272601</c:v>
                </c:pt>
                <c:pt idx="5033">
                  <c:v>1.5807905507528699</c:v>
                </c:pt>
                <c:pt idx="5034">
                  <c:v>1.56511651292632</c:v>
                </c:pt>
                <c:pt idx="5035">
                  <c:v>1.5193896509577201</c:v>
                </c:pt>
                <c:pt idx="5036">
                  <c:v>1.50395658964223</c:v>
                </c:pt>
                <c:pt idx="5037">
                  <c:v>1.4888888081724301</c:v>
                </c:pt>
                <c:pt idx="5038">
                  <c:v>1.4741544941970599</c:v>
                </c:pt>
                <c:pt idx="5039">
                  <c:v>1.4596821145866901</c:v>
                </c:pt>
                <c:pt idx="5040">
                  <c:v>1.41704882225968</c:v>
                </c:pt>
                <c:pt idx="5041">
                  <c:v>1.3754561214865799</c:v>
                </c:pt>
                <c:pt idx="5042">
                  <c:v>1.37558481513899</c:v>
                </c:pt>
                <c:pt idx="5043">
                  <c:v>1.3483826736336799</c:v>
                </c:pt>
                <c:pt idx="5044">
                  <c:v>1.3084392345199101</c:v>
                </c:pt>
                <c:pt idx="5045">
                  <c:v>1.30837954908957</c:v>
                </c:pt>
                <c:pt idx="5046">
                  <c:v>1.2952751861710099</c:v>
                </c:pt>
                <c:pt idx="5047">
                  <c:v>1.2692822805839901</c:v>
                </c:pt>
                <c:pt idx="5048">
                  <c:v>1.2310866857384299</c:v>
                </c:pt>
                <c:pt idx="5049">
                  <c:v>1.23095989799755</c:v>
                </c:pt>
                <c:pt idx="5050">
                  <c:v>1.1938736978980999</c:v>
                </c:pt>
                <c:pt idx="5051">
                  <c:v>1.2438604942501901</c:v>
                </c:pt>
                <c:pt idx="5052">
                  <c:v>1.2314078214070101</c:v>
                </c:pt>
                <c:pt idx="5053">
                  <c:v>1.2191074996245199</c:v>
                </c:pt>
                <c:pt idx="5054">
                  <c:v>1.1945054574407701</c:v>
                </c:pt>
                <c:pt idx="5055">
                  <c:v>1.1702068083102299</c:v>
                </c:pt>
                <c:pt idx="5056">
                  <c:v>1.1582317093882499</c:v>
                </c:pt>
                <c:pt idx="5057">
                  <c:v>1.1821668012095801</c:v>
                </c:pt>
                <c:pt idx="5058">
                  <c:v>1.1462193661089299</c:v>
                </c:pt>
                <c:pt idx="5059">
                  <c:v>1.1699030446935901</c:v>
                </c:pt>
                <c:pt idx="5060">
                  <c:v>1.11079487591459</c:v>
                </c:pt>
                <c:pt idx="5061">
                  <c:v>1.05414884141186</c:v>
                </c:pt>
                <c:pt idx="5062">
                  <c:v>0.99965291392227695</c:v>
                </c:pt>
                <c:pt idx="5063">
                  <c:v>1.05372569582505</c:v>
                </c:pt>
                <c:pt idx="5064">
                  <c:v>1.02048897796211</c:v>
                </c:pt>
                <c:pt idx="5065">
                  <c:v>0.99867782625531898</c:v>
                </c:pt>
                <c:pt idx="5066">
                  <c:v>1.0412519073490301</c:v>
                </c:pt>
                <c:pt idx="5067">
                  <c:v>1.0412969870634601</c:v>
                </c:pt>
                <c:pt idx="5068">
                  <c:v>1.09739952754574</c:v>
                </c:pt>
                <c:pt idx="5069">
                  <c:v>1.07696236564641</c:v>
                </c:pt>
                <c:pt idx="5070">
                  <c:v>1.05679522463901</c:v>
                </c:pt>
                <c:pt idx="5071">
                  <c:v>1.04669187098239</c:v>
                </c:pt>
                <c:pt idx="5072">
                  <c:v>1.0362981020625699</c:v>
                </c:pt>
                <c:pt idx="5073">
                  <c:v>1.0478542881130299</c:v>
                </c:pt>
                <c:pt idx="5074">
                  <c:v>1.00430297427448</c:v>
                </c:pt>
                <c:pt idx="5075">
                  <c:v>0.98293773182173605</c:v>
                </c:pt>
                <c:pt idx="5076">
                  <c:v>0.98271025170623105</c:v>
                </c:pt>
                <c:pt idx="5077">
                  <c:v>0.95149430347170805</c:v>
                </c:pt>
                <c:pt idx="5078">
                  <c:v>0.96158583996837399</c:v>
                </c:pt>
                <c:pt idx="5079">
                  <c:v>0.96141648795878598</c:v>
                </c:pt>
                <c:pt idx="5080">
                  <c:v>0.96126167056558498</c:v>
                </c:pt>
                <c:pt idx="5081">
                  <c:v>0.96110730640941799</c:v>
                </c:pt>
                <c:pt idx="5082">
                  <c:v>0.971257271360077</c:v>
                </c:pt>
                <c:pt idx="5083">
                  <c:v>0.98149793634437799</c:v>
                </c:pt>
                <c:pt idx="5084">
                  <c:v>1.0024265490917801</c:v>
                </c:pt>
                <c:pt idx="5085">
                  <c:v>1.04548898974163</c:v>
                </c:pt>
                <c:pt idx="5086">
                  <c:v>1.0899351306421301</c:v>
                </c:pt>
                <c:pt idx="5087">
                  <c:v>1.1242108163086499</c:v>
                </c:pt>
                <c:pt idx="5088">
                  <c:v>1.12420219706722</c:v>
                </c:pt>
                <c:pt idx="5089">
                  <c:v>1.1473196005306701</c:v>
                </c:pt>
                <c:pt idx="5090">
                  <c:v>1.20763129532549</c:v>
                </c:pt>
                <c:pt idx="5091">
                  <c:v>1.25731740596756</c:v>
                </c:pt>
                <c:pt idx="5092">
                  <c:v>1.2442706178477101</c:v>
                </c:pt>
                <c:pt idx="5093">
                  <c:v>1.44554152309217</c:v>
                </c:pt>
                <c:pt idx="5094">
                  <c:v>1.45935030057485</c:v>
                </c:pt>
                <c:pt idx="5095">
                  <c:v>1.4880342923566501</c:v>
                </c:pt>
                <c:pt idx="5096">
                  <c:v>1.59311129959369</c:v>
                </c:pt>
                <c:pt idx="5097">
                  <c:v>1.67189581934467</c:v>
                </c:pt>
                <c:pt idx="5098">
                  <c:v>1.6396414721269901</c:v>
                </c:pt>
                <c:pt idx="5099">
                  <c:v>1.8943573403385501</c:v>
                </c:pt>
                <c:pt idx="5100">
                  <c:v>1.8590962583631701</c:v>
                </c:pt>
                <c:pt idx="5101">
                  <c:v>1.84178458076692</c:v>
                </c:pt>
                <c:pt idx="5102">
                  <c:v>1.6900498448654</c:v>
                </c:pt>
                <c:pt idx="5103">
                  <c:v>1.6894639883134499</c:v>
                </c:pt>
                <c:pt idx="5104">
                  <c:v>1.7555017274793201</c:v>
                </c:pt>
                <c:pt idx="5105">
                  <c:v>1.78880374082487</c:v>
                </c:pt>
                <c:pt idx="5106">
                  <c:v>1.7888263811334899</c:v>
                </c:pt>
                <c:pt idx="5107">
                  <c:v>2.1611900835757898</c:v>
                </c:pt>
                <c:pt idx="5108">
                  <c:v>2.1208742036234098</c:v>
                </c:pt>
                <c:pt idx="5109">
                  <c:v>2.1602431550310399</c:v>
                </c:pt>
                <c:pt idx="5110">
                  <c:v>2.1601864092133201</c:v>
                </c:pt>
                <c:pt idx="5111">
                  <c:v>2.0422325538203299</c:v>
                </c:pt>
                <c:pt idx="5112">
                  <c:v>2.0043442086497798</c:v>
                </c:pt>
                <c:pt idx="5113">
                  <c:v>1.8755935586149799</c:v>
                </c:pt>
                <c:pt idx="5114">
                  <c:v>1.8222102325354099</c:v>
                </c:pt>
                <c:pt idx="5115">
                  <c:v>1.8735778232246401</c:v>
                </c:pt>
                <c:pt idx="5116">
                  <c:v>1.8551036837204999</c:v>
                </c:pt>
                <c:pt idx="5117">
                  <c:v>2.0014583577896699</c:v>
                </c:pt>
                <c:pt idx="5118">
                  <c:v>1.8578730062961599</c:v>
                </c:pt>
                <c:pt idx="5119">
                  <c:v>1.8428559911162099</c:v>
                </c:pt>
                <c:pt idx="5120">
                  <c:v>1.75814070731246</c:v>
                </c:pt>
                <c:pt idx="5121">
                  <c:v>1.75855395657715</c:v>
                </c:pt>
                <c:pt idx="5122">
                  <c:v>1.7254216065580199</c:v>
                </c:pt>
                <c:pt idx="5123">
                  <c:v>1.69247173150964</c:v>
                </c:pt>
                <c:pt idx="5124">
                  <c:v>1.70874778564768</c:v>
                </c:pt>
                <c:pt idx="5125">
                  <c:v>1.6923140219339801</c:v>
                </c:pt>
                <c:pt idx="5126">
                  <c:v>1.6755520691582599</c:v>
                </c:pt>
                <c:pt idx="5127">
                  <c:v>1.7084404250237599</c:v>
                </c:pt>
                <c:pt idx="5128">
                  <c:v>1.6919417708203099</c:v>
                </c:pt>
                <c:pt idx="5129">
                  <c:v>1.67557963683469</c:v>
                </c:pt>
                <c:pt idx="5130">
                  <c:v>1.6593197798730099</c:v>
                </c:pt>
                <c:pt idx="5131">
                  <c:v>1.6273456043160901</c:v>
                </c:pt>
                <c:pt idx="5132">
                  <c:v>1.58032946037171</c:v>
                </c:pt>
                <c:pt idx="5133">
                  <c:v>1.5646527478550201</c:v>
                </c:pt>
                <c:pt idx="5134">
                  <c:v>1.56413184463869</c:v>
                </c:pt>
                <c:pt idx="5135">
                  <c:v>1.54799922944947</c:v>
                </c:pt>
                <c:pt idx="5136">
                  <c:v>1.5325539906652701</c:v>
                </c:pt>
                <c:pt idx="5137">
                  <c:v>1.5323923529232699</c:v>
                </c:pt>
                <c:pt idx="5138">
                  <c:v>1.50253995666659</c:v>
                </c:pt>
                <c:pt idx="5139">
                  <c:v>1.45894739442671</c:v>
                </c:pt>
                <c:pt idx="5140">
                  <c:v>1.4305400592262101</c:v>
                </c:pt>
                <c:pt idx="5141">
                  <c:v>1.4165893647032399</c:v>
                </c:pt>
                <c:pt idx="5142">
                  <c:v>1.38874973198464</c:v>
                </c:pt>
                <c:pt idx="5143">
                  <c:v>1.3887055546453599</c:v>
                </c:pt>
                <c:pt idx="5144">
                  <c:v>1.36125085123463</c:v>
                </c:pt>
                <c:pt idx="5145">
                  <c:v>1.3476361958121299</c:v>
                </c:pt>
                <c:pt idx="5146">
                  <c:v>1.2944071141451601</c:v>
                </c:pt>
                <c:pt idx="5147">
                  <c:v>1.2177958911409501</c:v>
                </c:pt>
                <c:pt idx="5148">
                  <c:v>1.14499352166804</c:v>
                </c:pt>
                <c:pt idx="5149">
                  <c:v>1.24284481600007</c:v>
                </c:pt>
                <c:pt idx="5150">
                  <c:v>1.32063667373519</c:v>
                </c:pt>
                <c:pt idx="5151">
                  <c:v>1.3076882650052799</c:v>
                </c:pt>
                <c:pt idx="5152">
                  <c:v>1.2948243835626301</c:v>
                </c:pt>
                <c:pt idx="5153">
                  <c:v>1.2821171522869801</c:v>
                </c:pt>
                <c:pt idx="5154">
                  <c:v>1.2563874378627999</c:v>
                </c:pt>
                <c:pt idx="5155">
                  <c:v>1.25643395319994</c:v>
                </c:pt>
                <c:pt idx="5156">
                  <c:v>1.2310900821900701</c:v>
                </c:pt>
                <c:pt idx="5157">
                  <c:v>1.20615771682217</c:v>
                </c:pt>
                <c:pt idx="5158">
                  <c:v>1.18165427297849</c:v>
                </c:pt>
                <c:pt idx="5159">
                  <c:v>1.15734380364567</c:v>
                </c:pt>
                <c:pt idx="5160">
                  <c:v>1.0538741670273799</c:v>
                </c:pt>
                <c:pt idx="5161">
                  <c:v>1.0427763785248101</c:v>
                </c:pt>
                <c:pt idx="5162">
                  <c:v>1.0537237898701</c:v>
                </c:pt>
                <c:pt idx="5163">
                  <c:v>1.09831088278871</c:v>
                </c:pt>
                <c:pt idx="5164">
                  <c:v>1.07548087786617</c:v>
                </c:pt>
                <c:pt idx="5165">
                  <c:v>1.0640627972989201</c:v>
                </c:pt>
                <c:pt idx="5166">
                  <c:v>0.99853965242617204</c:v>
                </c:pt>
                <c:pt idx="5167">
                  <c:v>0.94646483855711405</c:v>
                </c:pt>
                <c:pt idx="5168">
                  <c:v>0.93611795268623899</c:v>
                </c:pt>
                <c:pt idx="5169">
                  <c:v>0.976989603891666</c:v>
                </c:pt>
                <c:pt idx="5170">
                  <c:v>0.98762060504935401</c:v>
                </c:pt>
                <c:pt idx="5171">
                  <c:v>0.95678776586616499</c:v>
                </c:pt>
                <c:pt idx="5172">
                  <c:v>1.0869440324558</c:v>
                </c:pt>
                <c:pt idx="5173">
                  <c:v>1.09983186282203</c:v>
                </c:pt>
                <c:pt idx="5174">
                  <c:v>1.0894154873506401</c:v>
                </c:pt>
                <c:pt idx="5175">
                  <c:v>1.0903107411842501</c:v>
                </c:pt>
                <c:pt idx="5176">
                  <c:v>1.0907752251085401</c:v>
                </c:pt>
                <c:pt idx="5177">
                  <c:v>1.0910168509360501</c:v>
                </c:pt>
                <c:pt idx="5178">
                  <c:v>1.13736904166858</c:v>
                </c:pt>
                <c:pt idx="5179">
                  <c:v>1.1973576889907001</c:v>
                </c:pt>
                <c:pt idx="5180">
                  <c:v>1.2344995631308699</c:v>
                </c:pt>
                <c:pt idx="5181">
                  <c:v>1.3380617953034999</c:v>
                </c:pt>
                <c:pt idx="5182">
                  <c:v>1.5218223112314799</c:v>
                </c:pt>
                <c:pt idx="5183">
                  <c:v>1.7096305733527399</c:v>
                </c:pt>
                <c:pt idx="5184">
                  <c:v>1.7259750861774199</c:v>
                </c:pt>
                <c:pt idx="5185">
                  <c:v>1.8105426504951001</c:v>
                </c:pt>
                <c:pt idx="5186">
                  <c:v>1.84527357884259</c:v>
                </c:pt>
                <c:pt idx="5187">
                  <c:v>1.95338909845049</c:v>
                </c:pt>
                <c:pt idx="5188">
                  <c:v>2.0475790643485801</c:v>
                </c:pt>
                <c:pt idx="5189">
                  <c:v>2.1257093677201802</c:v>
                </c:pt>
                <c:pt idx="5190">
                  <c:v>2.1056379055596901</c:v>
                </c:pt>
                <c:pt idx="5191">
                  <c:v>2.0276427100352699</c:v>
                </c:pt>
                <c:pt idx="5192">
                  <c:v>2.1049900496378999</c:v>
                </c:pt>
                <c:pt idx="5193">
                  <c:v>2.1048231965442601</c:v>
                </c:pt>
                <c:pt idx="5194">
                  <c:v>2.1045549208242602</c:v>
                </c:pt>
                <c:pt idx="5195">
                  <c:v>2.0651991334261801</c:v>
                </c:pt>
                <c:pt idx="5196">
                  <c:v>2.3318720562715298</c:v>
                </c:pt>
                <c:pt idx="5197">
                  <c:v>2.3320217111545301</c:v>
                </c:pt>
                <c:pt idx="5198">
                  <c:v>2.3755375955645701</c:v>
                </c:pt>
                <c:pt idx="5199">
                  <c:v>2.3755093154097202</c:v>
                </c:pt>
                <c:pt idx="5200">
                  <c:v>2.28941935889641</c:v>
                </c:pt>
                <c:pt idx="5201">
                  <c:v>2.2892007058271</c:v>
                </c:pt>
                <c:pt idx="5202">
                  <c:v>2.26794517315669</c:v>
                </c:pt>
                <c:pt idx="5203">
                  <c:v>2.2889062891707299</c:v>
                </c:pt>
                <c:pt idx="5204">
                  <c:v>2.2883907639011798</c:v>
                </c:pt>
                <c:pt idx="5205">
                  <c:v>2.1036456034727302</c:v>
                </c:pt>
                <c:pt idx="5206">
                  <c:v>2.0836294875619901</c:v>
                </c:pt>
                <c:pt idx="5207">
                  <c:v>2.0833771160349599</c:v>
                </c:pt>
                <c:pt idx="5208">
                  <c:v>2.1229714624933398</c:v>
                </c:pt>
                <c:pt idx="5209">
                  <c:v>2.1833943068350998</c:v>
                </c:pt>
                <c:pt idx="5210">
                  <c:v>2.0066514376557301</c:v>
                </c:pt>
                <c:pt idx="5211">
                  <c:v>1.87757962399247</c:v>
                </c:pt>
                <c:pt idx="5212">
                  <c:v>1.7893334828643299</c:v>
                </c:pt>
                <c:pt idx="5213">
                  <c:v>1.7711408838082201</c:v>
                </c:pt>
                <c:pt idx="5214">
                  <c:v>1.78691137408919</c:v>
                </c:pt>
                <c:pt idx="5215">
                  <c:v>1.7690485242423</c:v>
                </c:pt>
                <c:pt idx="5216">
                  <c:v>1.8724559471264</c:v>
                </c:pt>
                <c:pt idx="5217">
                  <c:v>1.8384784109941701</c:v>
                </c:pt>
                <c:pt idx="5218">
                  <c:v>1.8230700344920101</c:v>
                </c:pt>
                <c:pt idx="5219">
                  <c:v>1.77269111919343</c:v>
                </c:pt>
                <c:pt idx="5220">
                  <c:v>1.79022572724831</c:v>
                </c:pt>
                <c:pt idx="5221">
                  <c:v>1.6904526128392301</c:v>
                </c:pt>
                <c:pt idx="5222">
                  <c:v>1.6583938064146799</c:v>
                </c:pt>
                <c:pt idx="5223">
                  <c:v>1.6108923280910099</c:v>
                </c:pt>
                <c:pt idx="5224">
                  <c:v>1.6264885211245601</c:v>
                </c:pt>
                <c:pt idx="5225">
                  <c:v>1.64177506527454</c:v>
                </c:pt>
                <c:pt idx="5226">
                  <c:v>1.64203151482938</c:v>
                </c:pt>
                <c:pt idx="5227">
                  <c:v>1.64191502819541</c:v>
                </c:pt>
                <c:pt idx="5228">
                  <c:v>1.5945641216447499</c:v>
                </c:pt>
                <c:pt idx="5229">
                  <c:v>1.57905911369902</c:v>
                </c:pt>
                <c:pt idx="5230">
                  <c:v>1.54846744516639</c:v>
                </c:pt>
                <c:pt idx="5231">
                  <c:v>1.51836541895528</c:v>
                </c:pt>
                <c:pt idx="5232">
                  <c:v>1.4887392757246101</c:v>
                </c:pt>
                <c:pt idx="5233">
                  <c:v>1.4885157292409601</c:v>
                </c:pt>
                <c:pt idx="5234">
                  <c:v>1.4880837097533</c:v>
                </c:pt>
                <c:pt idx="5235">
                  <c:v>1.4876196909052499</c:v>
                </c:pt>
                <c:pt idx="5236">
                  <c:v>1.4729310764496</c:v>
                </c:pt>
                <c:pt idx="5237">
                  <c:v>1.47297639104779</c:v>
                </c:pt>
                <c:pt idx="5238">
                  <c:v>1.4728330056977601</c:v>
                </c:pt>
                <c:pt idx="5239">
                  <c:v>1.4584612835398401</c:v>
                </c:pt>
                <c:pt idx="5240">
                  <c:v>1.4300769809709499</c:v>
                </c:pt>
                <c:pt idx="5241">
                  <c:v>1.41610634403215</c:v>
                </c:pt>
                <c:pt idx="5242">
                  <c:v>1.3882692915711301</c:v>
                </c:pt>
                <c:pt idx="5243">
                  <c:v>1.3473769720905699</c:v>
                </c:pt>
                <c:pt idx="5244">
                  <c:v>1.3339305365063301</c:v>
                </c:pt>
                <c:pt idx="5245">
                  <c:v>1.3072424846208901</c:v>
                </c:pt>
                <c:pt idx="5246">
                  <c:v>1.2427048850468601</c:v>
                </c:pt>
                <c:pt idx="5247">
                  <c:v>1.1686700788139099</c:v>
                </c:pt>
                <c:pt idx="5248">
                  <c:v>1.14466682037208</c:v>
                </c:pt>
                <c:pt idx="5249">
                  <c:v>1.18040777078204</c:v>
                </c:pt>
                <c:pt idx="5250">
                  <c:v>1.26784075803632</c:v>
                </c:pt>
                <c:pt idx="5251">
                  <c:v>1.34702191165248</c:v>
                </c:pt>
                <c:pt idx="5252">
                  <c:v>1.3472964146417401</c:v>
                </c:pt>
                <c:pt idx="5253">
                  <c:v>1.3610435282555999</c:v>
                </c:pt>
                <c:pt idx="5254">
                  <c:v>1.3209546042160201</c:v>
                </c:pt>
                <c:pt idx="5255">
                  <c:v>1.3209122607591399</c:v>
                </c:pt>
                <c:pt idx="5256">
                  <c:v>1.3207954206483199</c:v>
                </c:pt>
                <c:pt idx="5257">
                  <c:v>1.3207424564818699</c:v>
                </c:pt>
                <c:pt idx="5258">
                  <c:v>1.2685122996928799</c:v>
                </c:pt>
                <c:pt idx="5259">
                  <c:v>1.2428950330792301</c:v>
                </c:pt>
                <c:pt idx="5260">
                  <c:v>1.1331522480946801</c:v>
                </c:pt>
                <c:pt idx="5261">
                  <c:v>1.0755410140877399</c:v>
                </c:pt>
                <c:pt idx="5262">
                  <c:v>1.0754147073951801</c:v>
                </c:pt>
                <c:pt idx="5263">
                  <c:v>1.0865670071885301</c:v>
                </c:pt>
                <c:pt idx="5264">
                  <c:v>1.0978559177857601</c:v>
                </c:pt>
                <c:pt idx="5265">
                  <c:v>1.08623218431088</c:v>
                </c:pt>
                <c:pt idx="5266">
                  <c:v>1.0637329286028501</c:v>
                </c:pt>
                <c:pt idx="5267">
                  <c:v>1.0305805820741401</c:v>
                </c:pt>
                <c:pt idx="5268">
                  <c:v>1.0413589780324399</c:v>
                </c:pt>
                <c:pt idx="5269">
                  <c:v>1.01961790991031</c:v>
                </c:pt>
                <c:pt idx="5270">
                  <c:v>1.00894224630745</c:v>
                </c:pt>
                <c:pt idx="5271">
                  <c:v>0.99850492859311102</c:v>
                </c:pt>
                <c:pt idx="5272">
                  <c:v>0.95702841545080297</c:v>
                </c:pt>
                <c:pt idx="5273">
                  <c:v>1.020285232113</c:v>
                </c:pt>
                <c:pt idx="5274">
                  <c:v>1.13305118121042</c:v>
                </c:pt>
                <c:pt idx="5275">
                  <c:v>1.23106527423574</c:v>
                </c:pt>
                <c:pt idx="5276">
                  <c:v>1.2698738879906999</c:v>
                </c:pt>
                <c:pt idx="5277">
                  <c:v>1.33617995881342</c:v>
                </c:pt>
                <c:pt idx="5278">
                  <c:v>1.6438507198755501</c:v>
                </c:pt>
                <c:pt idx="5279">
                  <c:v>1.7255579225691799</c:v>
                </c:pt>
                <c:pt idx="5280">
                  <c:v>1.8104829175280399</c:v>
                </c:pt>
                <c:pt idx="5281">
                  <c:v>1.82768372366765</c:v>
                </c:pt>
                <c:pt idx="5282">
                  <c:v>1.91706301294429</c:v>
                </c:pt>
                <c:pt idx="5283">
                  <c:v>1.9167095424227001</c:v>
                </c:pt>
                <c:pt idx="5284">
                  <c:v>1.9530374537061901</c:v>
                </c:pt>
                <c:pt idx="5285">
                  <c:v>1.9531963272733801</c:v>
                </c:pt>
                <c:pt idx="5286">
                  <c:v>2.0090181210111302</c:v>
                </c:pt>
                <c:pt idx="5287">
                  <c:v>2.1660352457708201</c:v>
                </c:pt>
                <c:pt idx="5288">
                  <c:v>2.2902705000635399</c:v>
                </c:pt>
                <c:pt idx="5289">
                  <c:v>2.2901981753704699</c:v>
                </c:pt>
                <c:pt idx="5290">
                  <c:v>2.3113692734142499</c:v>
                </c:pt>
                <c:pt idx="5291">
                  <c:v>2.3545295746733399</c:v>
                </c:pt>
                <c:pt idx="5292">
                  <c:v>2.2897702065858399</c:v>
                </c:pt>
                <c:pt idx="5293">
                  <c:v>2.4654097066810801</c:v>
                </c:pt>
                <c:pt idx="5294">
                  <c:v>2.4202700381803299</c:v>
                </c:pt>
                <c:pt idx="5295">
                  <c:v>2.46526925491708</c:v>
                </c:pt>
                <c:pt idx="5296">
                  <c:v>2.3758421414481701</c:v>
                </c:pt>
                <c:pt idx="5297">
                  <c:v>2.3759326043428399</c:v>
                </c:pt>
                <c:pt idx="5298">
                  <c:v>2.35398964107483</c:v>
                </c:pt>
                <c:pt idx="5299">
                  <c:v>2.31085378412202</c:v>
                </c:pt>
                <c:pt idx="5300">
                  <c:v>2.3323493332585801</c:v>
                </c:pt>
                <c:pt idx="5301">
                  <c:v>2.3538768199259099</c:v>
                </c:pt>
                <c:pt idx="5302">
                  <c:v>2.3535920538160302</c:v>
                </c:pt>
                <c:pt idx="5303">
                  <c:v>2.3533523440389299</c:v>
                </c:pt>
                <c:pt idx="5304">
                  <c:v>2.3972508679433902</c:v>
                </c:pt>
                <c:pt idx="5305">
                  <c:v>2.30991974800255</c:v>
                </c:pt>
                <c:pt idx="5306">
                  <c:v>2.3314797735952801</c:v>
                </c:pt>
                <c:pt idx="5307">
                  <c:v>2.1845952185154598</c:v>
                </c:pt>
                <c:pt idx="5308">
                  <c:v>2.1439383851882101</c:v>
                </c:pt>
                <c:pt idx="5309">
                  <c:v>2.0071633323175102</c:v>
                </c:pt>
                <c:pt idx="5310">
                  <c:v>1.9323177946880701</c:v>
                </c:pt>
                <c:pt idx="5311">
                  <c:v>1.82432706358828</c:v>
                </c:pt>
                <c:pt idx="5312">
                  <c:v>1.9126529152362399</c:v>
                </c:pt>
                <c:pt idx="5313">
                  <c:v>1.7885587834663399</c:v>
                </c:pt>
                <c:pt idx="5314">
                  <c:v>1.72077723489823</c:v>
                </c:pt>
                <c:pt idx="5315">
                  <c:v>1.85541835285956</c:v>
                </c:pt>
                <c:pt idx="5316">
                  <c:v>1.8914147045049701</c:v>
                </c:pt>
                <c:pt idx="5317">
                  <c:v>1.84057267994942</c:v>
                </c:pt>
                <c:pt idx="5318">
                  <c:v>1.78923129425771</c:v>
                </c:pt>
                <c:pt idx="5319">
                  <c:v>1.78989468457211</c:v>
                </c:pt>
                <c:pt idx="5320">
                  <c:v>1.7729644285150401</c:v>
                </c:pt>
                <c:pt idx="5321">
                  <c:v>1.7227980742570601</c:v>
                </c:pt>
                <c:pt idx="5322">
                  <c:v>1.7061836065139799</c:v>
                </c:pt>
                <c:pt idx="5323">
                  <c:v>1.6897065947530701</c:v>
                </c:pt>
                <c:pt idx="5324">
                  <c:v>1.7059723789919099</c:v>
                </c:pt>
                <c:pt idx="5325">
                  <c:v>1.7058932117879999</c:v>
                </c:pt>
                <c:pt idx="5326">
                  <c:v>1.7061640204926301</c:v>
                </c:pt>
                <c:pt idx="5327">
                  <c:v>1.6737499018813899</c:v>
                </c:pt>
                <c:pt idx="5328">
                  <c:v>1.6260116463710601</c:v>
                </c:pt>
                <c:pt idx="5329">
                  <c:v>1.5639021160941999</c:v>
                </c:pt>
                <c:pt idx="5330">
                  <c:v>1.51863489932264</c:v>
                </c:pt>
                <c:pt idx="5331">
                  <c:v>1.4887332059610701</c:v>
                </c:pt>
                <c:pt idx="5332">
                  <c:v>1.4884813870581699</c:v>
                </c:pt>
                <c:pt idx="5333">
                  <c:v>1.4882758895561301</c:v>
                </c:pt>
                <c:pt idx="5334">
                  <c:v>1.4881539150435401</c:v>
                </c:pt>
                <c:pt idx="5335">
                  <c:v>1.48784643864795</c:v>
                </c:pt>
                <c:pt idx="5336">
                  <c:v>1.4730699470267701</c:v>
                </c:pt>
                <c:pt idx="5337">
                  <c:v>1.4584315435978199</c:v>
                </c:pt>
                <c:pt idx="5338">
                  <c:v>1.42979540247103</c:v>
                </c:pt>
                <c:pt idx="5339">
                  <c:v>1.4442217654360201</c:v>
                </c:pt>
                <c:pt idx="5340">
                  <c:v>1.41598532691337</c:v>
                </c:pt>
                <c:pt idx="5341">
                  <c:v>1.4022789637728501</c:v>
                </c:pt>
                <c:pt idx="5342">
                  <c:v>1.3884959174572999</c:v>
                </c:pt>
                <c:pt idx="5343">
                  <c:v>1.3609317697765799</c:v>
                </c:pt>
                <c:pt idx="5344">
                  <c:v>1.36088895466144</c:v>
                </c:pt>
                <c:pt idx="5345">
                  <c:v>1.3203601737231001</c:v>
                </c:pt>
                <c:pt idx="5346">
                  <c:v>1.26812195461912</c:v>
                </c:pt>
                <c:pt idx="5347">
                  <c:v>1.2299634825960399</c:v>
                </c:pt>
                <c:pt idx="5348">
                  <c:v>1.2298895451271801</c:v>
                </c:pt>
                <c:pt idx="5349">
                  <c:v>1.2298298243324901</c:v>
                </c:pt>
                <c:pt idx="5350">
                  <c:v>1.33344507486882</c:v>
                </c:pt>
                <c:pt idx="5351">
                  <c:v>1.34718017390217</c:v>
                </c:pt>
                <c:pt idx="5352">
                  <c:v>1.37460207962118</c:v>
                </c:pt>
                <c:pt idx="5353">
                  <c:v>1.33420330989741</c:v>
                </c:pt>
                <c:pt idx="5354">
                  <c:v>1.29464713578391</c:v>
                </c:pt>
                <c:pt idx="5355">
                  <c:v>1.2816852829308101</c:v>
                </c:pt>
                <c:pt idx="5356">
                  <c:v>1.2433195027688999</c:v>
                </c:pt>
                <c:pt idx="5357">
                  <c:v>1.2687324816199099</c:v>
                </c:pt>
                <c:pt idx="5358">
                  <c:v>1.2559176401716901</c:v>
                </c:pt>
                <c:pt idx="5359">
                  <c:v>1.20555792264772</c:v>
                </c:pt>
                <c:pt idx="5360">
                  <c:v>1.1688585654532799</c:v>
                </c:pt>
                <c:pt idx="5361">
                  <c:v>1.0869900633659499</c:v>
                </c:pt>
                <c:pt idx="5362">
                  <c:v>1.0422211113725599</c:v>
                </c:pt>
                <c:pt idx="5363">
                  <c:v>1.0203638951756699</c:v>
                </c:pt>
                <c:pt idx="5364">
                  <c:v>1.03110251347566</c:v>
                </c:pt>
                <c:pt idx="5365">
                  <c:v>0.98810197533571598</c:v>
                </c:pt>
                <c:pt idx="5366">
                  <c:v>0.97755316262795799</c:v>
                </c:pt>
                <c:pt idx="5367">
                  <c:v>0.97746956255907202</c:v>
                </c:pt>
                <c:pt idx="5368">
                  <c:v>0.96699550056550099</c:v>
                </c:pt>
                <c:pt idx="5369">
                  <c:v>1.0306485184902201</c:v>
                </c:pt>
                <c:pt idx="5370">
                  <c:v>1.06375206154996</c:v>
                </c:pt>
                <c:pt idx="5371">
                  <c:v>1.1208044416083101</c:v>
                </c:pt>
                <c:pt idx="5372">
                  <c:v>1.1562558696437299</c:v>
                </c:pt>
                <c:pt idx="5373">
                  <c:v>1.1563756862072101</c:v>
                </c:pt>
                <c:pt idx="5374">
                  <c:v>1.25467914523854</c:v>
                </c:pt>
                <c:pt idx="5375">
                  <c:v>1.30624610336771</c:v>
                </c:pt>
                <c:pt idx="5376">
                  <c:v>1.3195343620325</c:v>
                </c:pt>
                <c:pt idx="5377">
                  <c:v>1.3196526702948499</c:v>
                </c:pt>
                <c:pt idx="5378">
                  <c:v>1.4153524453094899</c:v>
                </c:pt>
                <c:pt idx="5379">
                  <c:v>1.5322607350593</c:v>
                </c:pt>
                <c:pt idx="5380">
                  <c:v>1.62525102833872</c:v>
                </c:pt>
                <c:pt idx="5381">
                  <c:v>1.65747593572529</c:v>
                </c:pt>
                <c:pt idx="5382">
                  <c:v>1.7232685566947199</c:v>
                </c:pt>
                <c:pt idx="5383">
                  <c:v>1.84323612548066</c:v>
                </c:pt>
                <c:pt idx="5384">
                  <c:v>1.86113080219154</c:v>
                </c:pt>
                <c:pt idx="5385">
                  <c:v>1.8789423044674101</c:v>
                </c:pt>
                <c:pt idx="5386">
                  <c:v>1.95158432930208</c:v>
                </c:pt>
                <c:pt idx="5387">
                  <c:v>2.0270090480505201</c:v>
                </c:pt>
                <c:pt idx="5388">
                  <c:v>2.0078922379923299</c:v>
                </c:pt>
                <c:pt idx="5389">
                  <c:v>2.14422517745985</c:v>
                </c:pt>
                <c:pt idx="5390">
                  <c:v>2.1443329291267101</c:v>
                </c:pt>
                <c:pt idx="5391">
                  <c:v>2.1845176916267901</c:v>
                </c:pt>
                <c:pt idx="5392">
                  <c:v>2.1642600711689002</c:v>
                </c:pt>
                <c:pt idx="5393">
                  <c:v>2.24658638993842</c:v>
                </c:pt>
                <c:pt idx="5394">
                  <c:v>2.26752957213405</c:v>
                </c:pt>
                <c:pt idx="5395">
                  <c:v>2.2889662160511102</c:v>
                </c:pt>
                <c:pt idx="5396">
                  <c:v>2.2890261306686202</c:v>
                </c:pt>
                <c:pt idx="5397">
                  <c:v>2.33181661518663</c:v>
                </c:pt>
                <c:pt idx="5398">
                  <c:v>2.2468382364462101</c:v>
                </c:pt>
                <c:pt idx="5399">
                  <c:v>2.31003443276663</c:v>
                </c:pt>
                <c:pt idx="5400">
                  <c:v>2.2888518643415598</c:v>
                </c:pt>
                <c:pt idx="5401">
                  <c:v>2.3314630398074701</c:v>
                </c:pt>
                <c:pt idx="5402">
                  <c:v>2.2674167641632801</c:v>
                </c:pt>
                <c:pt idx="5403">
                  <c:v>2.26754010329498</c:v>
                </c:pt>
                <c:pt idx="5404">
                  <c:v>2.1441942228458899</c:v>
                </c:pt>
                <c:pt idx="5405">
                  <c:v>2.0459100045107901</c:v>
                </c:pt>
                <c:pt idx="5406">
                  <c:v>1.8609858598011899</c:v>
                </c:pt>
                <c:pt idx="5407">
                  <c:v>1.7738509640895199</c:v>
                </c:pt>
                <c:pt idx="5408">
                  <c:v>1.7066086669913501</c:v>
                </c:pt>
                <c:pt idx="5409">
                  <c:v>1.6256374491843799</c:v>
                </c:pt>
                <c:pt idx="5410">
                  <c:v>1.5783170039265699</c:v>
                </c:pt>
                <c:pt idx="5411">
                  <c:v>1.5777479760006099</c:v>
                </c:pt>
                <c:pt idx="5412">
                  <c:v>1.62409274751414</c:v>
                </c:pt>
                <c:pt idx="5413">
                  <c:v>1.5467192685014</c:v>
                </c:pt>
                <c:pt idx="5414">
                  <c:v>1.47251472123667</c:v>
                </c:pt>
                <c:pt idx="5415">
                  <c:v>1.73755302311253</c:v>
                </c:pt>
                <c:pt idx="5416">
                  <c:v>1.7564573667274099</c:v>
                </c:pt>
                <c:pt idx="5417">
                  <c:v>1.7405943985737999</c:v>
                </c:pt>
                <c:pt idx="5418">
                  <c:v>1.7078120770973999</c:v>
                </c:pt>
                <c:pt idx="5419">
                  <c:v>1.67540741634353</c:v>
                </c:pt>
                <c:pt idx="5420">
                  <c:v>1.6433656640574099</c:v>
                </c:pt>
                <c:pt idx="5421">
                  <c:v>1.62750301958774</c:v>
                </c:pt>
                <c:pt idx="5422">
                  <c:v>1.59603997131862</c:v>
                </c:pt>
                <c:pt idx="5423">
                  <c:v>1.54989406342869</c:v>
                </c:pt>
                <c:pt idx="5424">
                  <c:v>1.53460704669996</c:v>
                </c:pt>
                <c:pt idx="5425">
                  <c:v>1.54953377662068</c:v>
                </c:pt>
                <c:pt idx="5426">
                  <c:v>1.5494176520155301</c:v>
                </c:pt>
                <c:pt idx="5427">
                  <c:v>1.5343152595698899</c:v>
                </c:pt>
                <c:pt idx="5428">
                  <c:v>1.5193789885328799</c:v>
                </c:pt>
                <c:pt idx="5429">
                  <c:v>1.47521201408175</c:v>
                </c:pt>
                <c:pt idx="5430">
                  <c:v>1.4606133770781899</c:v>
                </c:pt>
                <c:pt idx="5431">
                  <c:v>1.43180065540801</c:v>
                </c:pt>
                <c:pt idx="5432">
                  <c:v>1.4174311599838301</c:v>
                </c:pt>
                <c:pt idx="5433">
                  <c:v>1.4172043769764899</c:v>
                </c:pt>
                <c:pt idx="5434">
                  <c:v>1.4167759799830799</c:v>
                </c:pt>
                <c:pt idx="5435">
                  <c:v>1.4022598317438599</c:v>
                </c:pt>
                <c:pt idx="5436">
                  <c:v>1.41601562294807</c:v>
                </c:pt>
                <c:pt idx="5437">
                  <c:v>1.4017461680526599</c:v>
                </c:pt>
              </c:numCache>
            </c:numRef>
          </c:yVal>
          <c:smooth val="1"/>
        </c:ser>
        <c:dLbls>
          <c:showLegendKey val="0"/>
          <c:showVal val="0"/>
          <c:showCatName val="0"/>
          <c:showSerName val="0"/>
          <c:showPercent val="0"/>
          <c:showBubbleSize val="0"/>
        </c:dLbls>
        <c:axId val="93684480"/>
        <c:axId val="93686016"/>
      </c:scatterChart>
      <c:valAx>
        <c:axId val="93680768"/>
        <c:scaling>
          <c:orientation val="minMax"/>
          <c:max val="40007"/>
          <c:min val="40000"/>
        </c:scaling>
        <c:delete val="0"/>
        <c:axPos val="b"/>
        <c:numFmt formatCode="m/d;@"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93682304"/>
        <c:crosses val="autoZero"/>
        <c:crossBetween val="midCat"/>
      </c:valAx>
      <c:valAx>
        <c:axId val="93682304"/>
        <c:scaling>
          <c:orientation val="minMax"/>
        </c:scaling>
        <c:delete val="0"/>
        <c:axPos val="l"/>
        <c:majorGridlines/>
        <c:title>
          <c:tx>
            <c:rich>
              <a:bodyPr rot="-5400000" vert="horz"/>
              <a:lstStyle/>
              <a:p>
                <a:pPr>
                  <a:defRPr/>
                </a:pPr>
                <a:r>
                  <a:rPr lang="en-US" sz="1800" dirty="0"/>
                  <a:t>pH</a:t>
                </a:r>
              </a:p>
            </c:rich>
          </c:tx>
          <c:layout/>
          <c:overlay val="0"/>
        </c:title>
        <c:numFmt formatCode="General" sourceLinked="0"/>
        <c:majorTickMark val="out"/>
        <c:minorTickMark val="none"/>
        <c:tickLblPos val="nextTo"/>
        <c:txPr>
          <a:bodyPr/>
          <a:lstStyle/>
          <a:p>
            <a:pPr>
              <a:defRPr sz="1600"/>
            </a:pPr>
            <a:endParaRPr lang="en-US"/>
          </a:p>
        </c:txPr>
        <c:crossAx val="93680768"/>
        <c:crosses val="autoZero"/>
        <c:crossBetween val="midCat"/>
      </c:valAx>
      <c:valAx>
        <c:axId val="93684480"/>
        <c:scaling>
          <c:orientation val="minMax"/>
        </c:scaling>
        <c:delete val="1"/>
        <c:axPos val="b"/>
        <c:numFmt formatCode="m/d/yy\ h:mm;@" sourceLinked="1"/>
        <c:majorTickMark val="out"/>
        <c:minorTickMark val="none"/>
        <c:tickLblPos val="nextTo"/>
        <c:crossAx val="93686016"/>
        <c:crosses val="autoZero"/>
        <c:crossBetween val="midCat"/>
      </c:valAx>
      <c:valAx>
        <c:axId val="93686016"/>
        <c:scaling>
          <c:orientation val="minMax"/>
        </c:scaling>
        <c:delete val="0"/>
        <c:axPos val="r"/>
        <c:title>
          <c:tx>
            <c:rich>
              <a:bodyPr rot="-5400000" vert="horz"/>
              <a:lstStyle/>
              <a:p>
                <a:pPr>
                  <a:defRPr/>
                </a:pPr>
                <a:r>
                  <a:rPr lang="en-US" sz="1800" dirty="0"/>
                  <a:t>Omega</a:t>
                </a:r>
              </a:p>
            </c:rich>
          </c:tx>
          <c:layout/>
          <c:overlay val="0"/>
        </c:title>
        <c:numFmt formatCode="General" sourceLinked="0"/>
        <c:majorTickMark val="out"/>
        <c:minorTickMark val="none"/>
        <c:tickLblPos val="nextTo"/>
        <c:txPr>
          <a:bodyPr/>
          <a:lstStyle/>
          <a:p>
            <a:pPr>
              <a:defRPr sz="1600"/>
            </a:pPr>
            <a:endParaRPr lang="en-US"/>
          </a:p>
        </c:txPr>
        <c:crossAx val="93684480"/>
        <c:crosses val="max"/>
        <c:crossBetween val="midCat"/>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layout>
        <c:manualLayout>
          <c:xMode val="edge"/>
          <c:yMode val="edge"/>
          <c:x val="8.3045166229221354E-2"/>
          <c:y val="7.6923076923076927E-2"/>
        </c:manualLayout>
      </c:layout>
      <c:overlay val="0"/>
    </c:title>
    <c:autoTitleDeleted val="0"/>
    <c:plotArea>
      <c:layout>
        <c:manualLayout>
          <c:layoutTarget val="inner"/>
          <c:xMode val="edge"/>
          <c:yMode val="edge"/>
          <c:x val="6.7667869641294842E-2"/>
          <c:y val="7.4016797900262471E-2"/>
          <c:w val="0.73176213910761145"/>
          <c:h val="0.85196640419947511"/>
        </c:manualLayout>
      </c:layout>
      <c:scatterChart>
        <c:scatterStyle val="smoothMarker"/>
        <c:varyColors val="0"/>
        <c:ser>
          <c:idx val="0"/>
          <c:order val="0"/>
          <c:tx>
            <c:v>Upwelling Index</c:v>
          </c:tx>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Part2_Chemistry_data!$G$4:$G$5441</c:f>
              <c:numCache>
                <c:formatCode>0.000</c:formatCode>
                <c:ptCount val="5438"/>
                <c:pt idx="0">
                  <c:v>16.9831481480884</c:v>
                </c:pt>
                <c:pt idx="1">
                  <c:v>16.691481481468099</c:v>
                </c:pt>
                <c:pt idx="2">
                  <c:v>16.3998148148758</c:v>
                </c:pt>
                <c:pt idx="3">
                  <c:v>16.1081481480884</c:v>
                </c:pt>
                <c:pt idx="4">
                  <c:v>15.816481481468101</c:v>
                </c:pt>
                <c:pt idx="5">
                  <c:v>15.5248148148758</c:v>
                </c:pt>
                <c:pt idx="6">
                  <c:v>15.2331481480884</c:v>
                </c:pt>
                <c:pt idx="7">
                  <c:v>14.941481481468101</c:v>
                </c:pt>
                <c:pt idx="8">
                  <c:v>14.6498148148758</c:v>
                </c:pt>
                <c:pt idx="9">
                  <c:v>14.3581481480884</c:v>
                </c:pt>
                <c:pt idx="10">
                  <c:v>14.066481481468101</c:v>
                </c:pt>
                <c:pt idx="11">
                  <c:v>13.7748148148758</c:v>
                </c:pt>
                <c:pt idx="12">
                  <c:v>13.4831481480884</c:v>
                </c:pt>
                <c:pt idx="13">
                  <c:v>13.191805555624301</c:v>
                </c:pt>
                <c:pt idx="14">
                  <c:v>12.8998148148758</c:v>
                </c:pt>
                <c:pt idx="15">
                  <c:v>12.6081481480884</c:v>
                </c:pt>
                <c:pt idx="16">
                  <c:v>12.316481481468101</c:v>
                </c:pt>
                <c:pt idx="17">
                  <c:v>12.0248148148758</c:v>
                </c:pt>
                <c:pt idx="18">
                  <c:v>11.7331481480884</c:v>
                </c:pt>
                <c:pt idx="19">
                  <c:v>11.441805555624301</c:v>
                </c:pt>
                <c:pt idx="20">
                  <c:v>11.1498148148758</c:v>
                </c:pt>
                <c:pt idx="21">
                  <c:v>10.8581481480884</c:v>
                </c:pt>
                <c:pt idx="22">
                  <c:v>10.566481481468101</c:v>
                </c:pt>
                <c:pt idx="23">
                  <c:v>10.2748148148758</c:v>
                </c:pt>
                <c:pt idx="24">
                  <c:v>9.98796296292028</c:v>
                </c:pt>
                <c:pt idx="25">
                  <c:v>9.7796296296201</c:v>
                </c:pt>
                <c:pt idx="26">
                  <c:v>9.5712962963398205</c:v>
                </c:pt>
                <c:pt idx="27">
                  <c:v>9.36296296292028</c:v>
                </c:pt>
                <c:pt idx="28">
                  <c:v>9.1546296296201</c:v>
                </c:pt>
                <c:pt idx="29">
                  <c:v>8.9462962963398205</c:v>
                </c:pt>
                <c:pt idx="30">
                  <c:v>8.73796296292028</c:v>
                </c:pt>
                <c:pt idx="31">
                  <c:v>8.5296296296201</c:v>
                </c:pt>
                <c:pt idx="32">
                  <c:v>8.3212962963398205</c:v>
                </c:pt>
                <c:pt idx="33">
                  <c:v>8.11296296292028</c:v>
                </c:pt>
                <c:pt idx="34">
                  <c:v>7.9046296296201</c:v>
                </c:pt>
                <c:pt idx="35">
                  <c:v>7.6962962963398196</c:v>
                </c:pt>
                <c:pt idx="36">
                  <c:v>7.48796296292028</c:v>
                </c:pt>
                <c:pt idx="37">
                  <c:v>7.2796296296201</c:v>
                </c:pt>
                <c:pt idx="38">
                  <c:v>7.0712962963398196</c:v>
                </c:pt>
                <c:pt idx="39">
                  <c:v>6.86296296292028</c:v>
                </c:pt>
                <c:pt idx="40">
                  <c:v>6.6546296296201</c:v>
                </c:pt>
                <c:pt idx="41">
                  <c:v>6.4462962963398196</c:v>
                </c:pt>
                <c:pt idx="42">
                  <c:v>6.23796296292028</c:v>
                </c:pt>
                <c:pt idx="43">
                  <c:v>6.0296296296201</c:v>
                </c:pt>
                <c:pt idx="44">
                  <c:v>5.8215277777401297</c:v>
                </c:pt>
                <c:pt idx="45">
                  <c:v>5.61296296292028</c:v>
                </c:pt>
                <c:pt idx="46">
                  <c:v>5.4046296296201</c:v>
                </c:pt>
                <c:pt idx="47">
                  <c:v>5.1962962963398196</c:v>
                </c:pt>
                <c:pt idx="48">
                  <c:v>5.0048148148318896</c:v>
                </c:pt>
                <c:pt idx="49">
                  <c:v>5.0881481481519604</c:v>
                </c:pt>
                <c:pt idx="50">
                  <c:v>5.1714814814640704</c:v>
                </c:pt>
                <c:pt idx="51">
                  <c:v>5.2548148148318896</c:v>
                </c:pt>
                <c:pt idx="52">
                  <c:v>5.3381481481519604</c:v>
                </c:pt>
                <c:pt idx="53">
                  <c:v>5.4214814814640704</c:v>
                </c:pt>
                <c:pt idx="54">
                  <c:v>5.5048148148318896</c:v>
                </c:pt>
                <c:pt idx="55">
                  <c:v>5.5881481481519604</c:v>
                </c:pt>
                <c:pt idx="56">
                  <c:v>5.6714814814640704</c:v>
                </c:pt>
                <c:pt idx="57">
                  <c:v>5.7547222222240197</c:v>
                </c:pt>
                <c:pt idx="58">
                  <c:v>5.8381481481519604</c:v>
                </c:pt>
                <c:pt idx="59">
                  <c:v>5.9214814814640704</c:v>
                </c:pt>
                <c:pt idx="60">
                  <c:v>6.0048148148318896</c:v>
                </c:pt>
                <c:pt idx="61">
                  <c:v>6.0881481481519604</c:v>
                </c:pt>
                <c:pt idx="62">
                  <c:v>6.1714814814640704</c:v>
                </c:pt>
                <c:pt idx="63">
                  <c:v>6.2548148148318896</c:v>
                </c:pt>
                <c:pt idx="64">
                  <c:v>6.3381481481519604</c:v>
                </c:pt>
                <c:pt idx="65">
                  <c:v>6.4214814814640704</c:v>
                </c:pt>
                <c:pt idx="66">
                  <c:v>6.5048148148318896</c:v>
                </c:pt>
                <c:pt idx="67">
                  <c:v>6.5881481481519604</c:v>
                </c:pt>
                <c:pt idx="68">
                  <c:v>6.6714814814640704</c:v>
                </c:pt>
                <c:pt idx="69">
                  <c:v>6.7548148148318896</c:v>
                </c:pt>
                <c:pt idx="70">
                  <c:v>6.8381481481519604</c:v>
                </c:pt>
                <c:pt idx="71">
                  <c:v>6.9214814814640704</c:v>
                </c:pt>
                <c:pt idx="72">
                  <c:v>7.0240740741594401</c:v>
                </c:pt>
                <c:pt idx="73">
                  <c:v>7.4407407407597903</c:v>
                </c:pt>
                <c:pt idx="74">
                  <c:v>7.8574074073203501</c:v>
                </c:pt>
                <c:pt idx="75">
                  <c:v>8.2740740741594401</c:v>
                </c:pt>
                <c:pt idx="76">
                  <c:v>8.6907407407597894</c:v>
                </c:pt>
                <c:pt idx="77">
                  <c:v>9.1074074073203501</c:v>
                </c:pt>
                <c:pt idx="78">
                  <c:v>9.5240740741594401</c:v>
                </c:pt>
                <c:pt idx="79">
                  <c:v>9.9407407407597894</c:v>
                </c:pt>
                <c:pt idx="80">
                  <c:v>10.3574074073204</c:v>
                </c:pt>
                <c:pt idx="81">
                  <c:v>10.774074074159399</c:v>
                </c:pt>
                <c:pt idx="82">
                  <c:v>11.1907407407598</c:v>
                </c:pt>
                <c:pt idx="83">
                  <c:v>11.6074074073204</c:v>
                </c:pt>
                <c:pt idx="84">
                  <c:v>12.024074074159399</c:v>
                </c:pt>
                <c:pt idx="85">
                  <c:v>12.4407407407598</c:v>
                </c:pt>
                <c:pt idx="86">
                  <c:v>12.8574074073204</c:v>
                </c:pt>
                <c:pt idx="87">
                  <c:v>13.274074074159399</c:v>
                </c:pt>
                <c:pt idx="88">
                  <c:v>13.6907407407598</c:v>
                </c:pt>
                <c:pt idx="89">
                  <c:v>14.1074074073204</c:v>
                </c:pt>
                <c:pt idx="90">
                  <c:v>14.524074074159399</c:v>
                </c:pt>
                <c:pt idx="91">
                  <c:v>14.9407407407598</c:v>
                </c:pt>
                <c:pt idx="92">
                  <c:v>15.3574074073204</c:v>
                </c:pt>
                <c:pt idx="93">
                  <c:v>15.774074074159399</c:v>
                </c:pt>
                <c:pt idx="94">
                  <c:v>16.1907407407598</c:v>
                </c:pt>
                <c:pt idx="95">
                  <c:v>16.607407407320402</c:v>
                </c:pt>
                <c:pt idx="96">
                  <c:v>16.985555555504298</c:v>
                </c:pt>
                <c:pt idx="97">
                  <c:v>16.735555555544099</c:v>
                </c:pt>
                <c:pt idx="98">
                  <c:v>16.4855555556078</c:v>
                </c:pt>
                <c:pt idx="99">
                  <c:v>16.235555555504298</c:v>
                </c:pt>
                <c:pt idx="100">
                  <c:v>15.985555555544099</c:v>
                </c:pt>
                <c:pt idx="101">
                  <c:v>15.7355555556078</c:v>
                </c:pt>
                <c:pt idx="102">
                  <c:v>15.4855555555043</c:v>
                </c:pt>
                <c:pt idx="103">
                  <c:v>15.235555555544099</c:v>
                </c:pt>
                <c:pt idx="104">
                  <c:v>14.9855555556078</c:v>
                </c:pt>
                <c:pt idx="105">
                  <c:v>14.7355555555043</c:v>
                </c:pt>
                <c:pt idx="106">
                  <c:v>14.485555555544099</c:v>
                </c:pt>
                <c:pt idx="107">
                  <c:v>14.2355555556078</c:v>
                </c:pt>
                <c:pt idx="108">
                  <c:v>13.9855555555043</c:v>
                </c:pt>
                <c:pt idx="109">
                  <c:v>13.735555555544099</c:v>
                </c:pt>
                <c:pt idx="110">
                  <c:v>13.4855555556078</c:v>
                </c:pt>
                <c:pt idx="111">
                  <c:v>13.2355555555043</c:v>
                </c:pt>
                <c:pt idx="112">
                  <c:v>12.985555555544099</c:v>
                </c:pt>
                <c:pt idx="113">
                  <c:v>12.7355555556078</c:v>
                </c:pt>
                <c:pt idx="114">
                  <c:v>12.4855555555043</c:v>
                </c:pt>
                <c:pt idx="115">
                  <c:v>12.235555555544099</c:v>
                </c:pt>
                <c:pt idx="116">
                  <c:v>11.9855555556078</c:v>
                </c:pt>
                <c:pt idx="117">
                  <c:v>11.7355555555043</c:v>
                </c:pt>
                <c:pt idx="118">
                  <c:v>11.485555555544099</c:v>
                </c:pt>
                <c:pt idx="119">
                  <c:v>11.2355555556078</c:v>
                </c:pt>
                <c:pt idx="120">
                  <c:v>10.975925925840601</c:v>
                </c:pt>
                <c:pt idx="121">
                  <c:v>10.5592592592402</c:v>
                </c:pt>
                <c:pt idx="122">
                  <c:v>10.1425925926796</c:v>
                </c:pt>
                <c:pt idx="123">
                  <c:v>9.7259259258405599</c:v>
                </c:pt>
                <c:pt idx="124">
                  <c:v>9.3092592592402106</c:v>
                </c:pt>
                <c:pt idx="125">
                  <c:v>8.8925925926796499</c:v>
                </c:pt>
                <c:pt idx="126">
                  <c:v>8.4759259258405599</c:v>
                </c:pt>
                <c:pt idx="127">
                  <c:v>8.0592592592402106</c:v>
                </c:pt>
                <c:pt idx="128">
                  <c:v>7.6425925926796499</c:v>
                </c:pt>
                <c:pt idx="129">
                  <c:v>7.2259259258405599</c:v>
                </c:pt>
                <c:pt idx="130">
                  <c:v>6.8092592592402097</c:v>
                </c:pt>
                <c:pt idx="131">
                  <c:v>6.3925925926796499</c:v>
                </c:pt>
                <c:pt idx="132">
                  <c:v>5.9759259258405599</c:v>
                </c:pt>
                <c:pt idx="133">
                  <c:v>5.5592592592402097</c:v>
                </c:pt>
                <c:pt idx="134">
                  <c:v>5.1425925926796499</c:v>
                </c:pt>
                <c:pt idx="135">
                  <c:v>4.7259259258405599</c:v>
                </c:pt>
                <c:pt idx="136">
                  <c:v>4.3092592592402097</c:v>
                </c:pt>
                <c:pt idx="137">
                  <c:v>3.8925925926796499</c:v>
                </c:pt>
                <c:pt idx="138">
                  <c:v>3.4759259258405599</c:v>
                </c:pt>
                <c:pt idx="139">
                  <c:v>3.0592592592402101</c:v>
                </c:pt>
                <c:pt idx="140">
                  <c:v>2.6425925926796499</c:v>
                </c:pt>
                <c:pt idx="141">
                  <c:v>2.2259259258405599</c:v>
                </c:pt>
                <c:pt idx="142">
                  <c:v>1.8092592592402099</c:v>
                </c:pt>
                <c:pt idx="143">
                  <c:v>1.3930555554802599</c:v>
                </c:pt>
                <c:pt idx="144">
                  <c:v>1.0096296296637799</c:v>
                </c:pt>
                <c:pt idx="145">
                  <c:v>1.1762962963039201</c:v>
                </c:pt>
                <c:pt idx="146">
                  <c:v>1.3427777778079</c:v>
                </c:pt>
                <c:pt idx="147">
                  <c:v>1.5094444444480399</c:v>
                </c:pt>
                <c:pt idx="148">
                  <c:v>1.6762962963039201</c:v>
                </c:pt>
                <c:pt idx="149">
                  <c:v>1.8429629629281401</c:v>
                </c:pt>
                <c:pt idx="150">
                  <c:v>2.0096296296637801</c:v>
                </c:pt>
                <c:pt idx="151">
                  <c:v>2.1762962963039199</c:v>
                </c:pt>
                <c:pt idx="152">
                  <c:v>2.3429629629281399</c:v>
                </c:pt>
                <c:pt idx="153">
                  <c:v>2.5094444444480399</c:v>
                </c:pt>
                <c:pt idx="154">
                  <c:v>2.6761111110717999</c:v>
                </c:pt>
                <c:pt idx="155">
                  <c:v>2.8429629629281399</c:v>
                </c:pt>
                <c:pt idx="156">
                  <c:v>3.0096296296637801</c:v>
                </c:pt>
                <c:pt idx="157">
                  <c:v>3.1762962963039199</c:v>
                </c:pt>
                <c:pt idx="158">
                  <c:v>3.3429629629281399</c:v>
                </c:pt>
                <c:pt idx="159">
                  <c:v>3.5096296296637801</c:v>
                </c:pt>
                <c:pt idx="160">
                  <c:v>3.6762962963039199</c:v>
                </c:pt>
                <c:pt idx="161">
                  <c:v>3.8429629629281399</c:v>
                </c:pt>
                <c:pt idx="162">
                  <c:v>4.0096296296637801</c:v>
                </c:pt>
                <c:pt idx="163">
                  <c:v>4.1761111110718101</c:v>
                </c:pt>
                <c:pt idx="164">
                  <c:v>4.3429629629281399</c:v>
                </c:pt>
                <c:pt idx="165">
                  <c:v>4.5096296296637801</c:v>
                </c:pt>
                <c:pt idx="166">
                  <c:v>4.6762962963039199</c:v>
                </c:pt>
                <c:pt idx="167">
                  <c:v>4.8429629629281399</c:v>
                </c:pt>
                <c:pt idx="168">
                  <c:v>5.0283333333441096</c:v>
                </c:pt>
                <c:pt idx="169">
                  <c:v>5.5288888889117498</c:v>
                </c:pt>
                <c:pt idx="170">
                  <c:v>6.0288888887844196</c:v>
                </c:pt>
                <c:pt idx="171">
                  <c:v>6.5288888889913297</c:v>
                </c:pt>
                <c:pt idx="172">
                  <c:v>7.0288888889117498</c:v>
                </c:pt>
                <c:pt idx="173">
                  <c:v>7.5288888887844196</c:v>
                </c:pt>
                <c:pt idx="174">
                  <c:v>8.0288888889913306</c:v>
                </c:pt>
                <c:pt idx="175">
                  <c:v>8.5288888889117498</c:v>
                </c:pt>
                <c:pt idx="176">
                  <c:v>9.0288888887844205</c:v>
                </c:pt>
                <c:pt idx="177">
                  <c:v>9.5288888889913306</c:v>
                </c:pt>
                <c:pt idx="178">
                  <c:v>10.0288888889118</c:v>
                </c:pt>
                <c:pt idx="179">
                  <c:v>10.528888888784399</c:v>
                </c:pt>
                <c:pt idx="180">
                  <c:v>11.0288888889913</c:v>
                </c:pt>
                <c:pt idx="181">
                  <c:v>11.5288888889118</c:v>
                </c:pt>
                <c:pt idx="182">
                  <c:v>12.028888888784399</c:v>
                </c:pt>
                <c:pt idx="183">
                  <c:v>12.528333333344101</c:v>
                </c:pt>
                <c:pt idx="184">
                  <c:v>13.0288888889118</c:v>
                </c:pt>
                <c:pt idx="185">
                  <c:v>13.528888888784399</c:v>
                </c:pt>
                <c:pt idx="186">
                  <c:v>14.0288888889913</c:v>
                </c:pt>
                <c:pt idx="187">
                  <c:v>14.5288888889118</c:v>
                </c:pt>
                <c:pt idx="188">
                  <c:v>15.028888888784399</c:v>
                </c:pt>
                <c:pt idx="189">
                  <c:v>15.5288888889913</c:v>
                </c:pt>
                <c:pt idx="190">
                  <c:v>16.028888888911801</c:v>
                </c:pt>
                <c:pt idx="191">
                  <c:v>16.528333333423699</c:v>
                </c:pt>
                <c:pt idx="192">
                  <c:v>16.992777777752199</c:v>
                </c:pt>
                <c:pt idx="193">
                  <c:v>16.867777777772101</c:v>
                </c:pt>
                <c:pt idx="194">
                  <c:v>16.742777777803902</c:v>
                </c:pt>
                <c:pt idx="195">
                  <c:v>16.617777777752199</c:v>
                </c:pt>
                <c:pt idx="196">
                  <c:v>16.4929166666961</c:v>
                </c:pt>
                <c:pt idx="197">
                  <c:v>16.367916666644099</c:v>
                </c:pt>
                <c:pt idx="198">
                  <c:v>16.242916666664001</c:v>
                </c:pt>
                <c:pt idx="199">
                  <c:v>16.117777777772101</c:v>
                </c:pt>
                <c:pt idx="200">
                  <c:v>15.9927777778039</c:v>
                </c:pt>
                <c:pt idx="201">
                  <c:v>15.867916666664</c:v>
                </c:pt>
                <c:pt idx="202">
                  <c:v>15.7429166666961</c:v>
                </c:pt>
                <c:pt idx="203">
                  <c:v>15.617916666644099</c:v>
                </c:pt>
                <c:pt idx="204">
                  <c:v>15.492916666664</c:v>
                </c:pt>
                <c:pt idx="205">
                  <c:v>15.367777777772099</c:v>
                </c:pt>
                <c:pt idx="206">
                  <c:v>15.2427777778039</c:v>
                </c:pt>
                <c:pt idx="207">
                  <c:v>15.117777777752201</c:v>
                </c:pt>
                <c:pt idx="208">
                  <c:v>14.992777777772099</c:v>
                </c:pt>
                <c:pt idx="209">
                  <c:v>14.8677777778039</c:v>
                </c:pt>
                <c:pt idx="210">
                  <c:v>14.742777777752201</c:v>
                </c:pt>
                <c:pt idx="211">
                  <c:v>14.617777777772099</c:v>
                </c:pt>
                <c:pt idx="212">
                  <c:v>14.4927777778039</c:v>
                </c:pt>
                <c:pt idx="213">
                  <c:v>14.367777777752201</c:v>
                </c:pt>
                <c:pt idx="214">
                  <c:v>14.2429166666961</c:v>
                </c:pt>
                <c:pt idx="215">
                  <c:v>14.117916666644099</c:v>
                </c:pt>
                <c:pt idx="216">
                  <c:v>13.9687037035927</c:v>
                </c:pt>
                <c:pt idx="217">
                  <c:v>13.427037037012299</c:v>
                </c:pt>
                <c:pt idx="218">
                  <c:v>12.8859722221243</c:v>
                </c:pt>
                <c:pt idx="219">
                  <c:v>12.344305555543899</c:v>
                </c:pt>
                <c:pt idx="220">
                  <c:v>11.802638889016601</c:v>
                </c:pt>
                <c:pt idx="221">
                  <c:v>11.2609722221243</c:v>
                </c:pt>
                <c:pt idx="222">
                  <c:v>10.719305555543899</c:v>
                </c:pt>
                <c:pt idx="223">
                  <c:v>10.177638889016601</c:v>
                </c:pt>
                <c:pt idx="224">
                  <c:v>9.6359722221243391</c:v>
                </c:pt>
                <c:pt idx="225">
                  <c:v>9.0937037035927197</c:v>
                </c:pt>
                <c:pt idx="226">
                  <c:v>8.5526388890166292</c:v>
                </c:pt>
                <c:pt idx="227">
                  <c:v>8.0109722221243391</c:v>
                </c:pt>
                <c:pt idx="228">
                  <c:v>7.4687037035927197</c:v>
                </c:pt>
                <c:pt idx="229">
                  <c:v>6.92703703701227</c:v>
                </c:pt>
                <c:pt idx="230">
                  <c:v>6.38597222212434</c:v>
                </c:pt>
                <c:pt idx="231">
                  <c:v>5.8437037035927197</c:v>
                </c:pt>
                <c:pt idx="232">
                  <c:v>5.30203703701227</c:v>
                </c:pt>
                <c:pt idx="233">
                  <c:v>4.7603703704835398</c:v>
                </c:pt>
                <c:pt idx="234">
                  <c:v>4.2187037035927197</c:v>
                </c:pt>
                <c:pt idx="235">
                  <c:v>3.67703703701227</c:v>
                </c:pt>
                <c:pt idx="236">
                  <c:v>3.1353703704835398</c:v>
                </c:pt>
                <c:pt idx="237">
                  <c:v>2.5943055555438801</c:v>
                </c:pt>
                <c:pt idx="238">
                  <c:v>2.0526388890166301</c:v>
                </c:pt>
                <c:pt idx="239">
                  <c:v>1.51097222212434</c:v>
                </c:pt>
                <c:pt idx="240">
                  <c:v>1.0024074074159399</c:v>
                </c:pt>
                <c:pt idx="241">
                  <c:v>1.0440277777679501</c:v>
                </c:pt>
                <c:pt idx="242">
                  <c:v>1.0857407407320401</c:v>
                </c:pt>
                <c:pt idx="243">
                  <c:v>1.1273611111120101</c:v>
                </c:pt>
                <c:pt idx="244">
                  <c:v>1.1690277777679501</c:v>
                </c:pt>
                <c:pt idx="245">
                  <c:v>1.2106944444519701</c:v>
                </c:pt>
                <c:pt idx="246">
                  <c:v>1.2523611111120101</c:v>
                </c:pt>
                <c:pt idx="247">
                  <c:v>1.2940277777679501</c:v>
                </c:pt>
                <c:pt idx="248">
                  <c:v>1.3357407407320401</c:v>
                </c:pt>
                <c:pt idx="249">
                  <c:v>1.3774074074159399</c:v>
                </c:pt>
                <c:pt idx="250">
                  <c:v>1.4190277777679501</c:v>
                </c:pt>
                <c:pt idx="251">
                  <c:v>1.4606944444519701</c:v>
                </c:pt>
                <c:pt idx="252">
                  <c:v>1.5023611111120101</c:v>
                </c:pt>
                <c:pt idx="253">
                  <c:v>1.54407407407598</c:v>
                </c:pt>
                <c:pt idx="254">
                  <c:v>1.5856944444519701</c:v>
                </c:pt>
                <c:pt idx="255">
                  <c:v>1.6273611111120101</c:v>
                </c:pt>
                <c:pt idx="256">
                  <c:v>1.79407407407598</c:v>
                </c:pt>
                <c:pt idx="257">
                  <c:v>1.8356944444519701</c:v>
                </c:pt>
                <c:pt idx="258">
                  <c:v>1.8773611111120101</c:v>
                </c:pt>
                <c:pt idx="259">
                  <c:v>1.9190277777679501</c:v>
                </c:pt>
                <c:pt idx="260">
                  <c:v>1.9607407407320401</c:v>
                </c:pt>
                <c:pt idx="261">
                  <c:v>2.0141666666720499</c:v>
                </c:pt>
                <c:pt idx="262">
                  <c:v>2.2641666666077098</c:v>
                </c:pt>
                <c:pt idx="263">
                  <c:v>2.5144444443922098</c:v>
                </c:pt>
                <c:pt idx="264">
                  <c:v>2.7644444444956702</c:v>
                </c:pt>
                <c:pt idx="265">
                  <c:v>3.0141666666077098</c:v>
                </c:pt>
                <c:pt idx="266">
                  <c:v>3.2641666667118399</c:v>
                </c:pt>
                <c:pt idx="267">
                  <c:v>3.5144444444956702</c:v>
                </c:pt>
                <c:pt idx="268">
                  <c:v>3.7644444444558798</c:v>
                </c:pt>
                <c:pt idx="269">
                  <c:v>4.0144444443922103</c:v>
                </c:pt>
                <c:pt idx="270">
                  <c:v>4.2641666666720504</c:v>
                </c:pt>
                <c:pt idx="271">
                  <c:v>4.5141666666077098</c:v>
                </c:pt>
                <c:pt idx="272">
                  <c:v>4.7641666667118399</c:v>
                </c:pt>
                <c:pt idx="273">
                  <c:v>5.0144444444956697</c:v>
                </c:pt>
                <c:pt idx="274">
                  <c:v>5.2641666666077098</c:v>
                </c:pt>
                <c:pt idx="275">
                  <c:v>5.5141666667118399</c:v>
                </c:pt>
                <c:pt idx="276">
                  <c:v>5.7644444444956697</c:v>
                </c:pt>
                <c:pt idx="277">
                  <c:v>6.0141666666077098</c:v>
                </c:pt>
                <c:pt idx="278">
                  <c:v>6.2641666667118399</c:v>
                </c:pt>
                <c:pt idx="279">
                  <c:v>6.5144444444956697</c:v>
                </c:pt>
                <c:pt idx="280">
                  <c:v>6.7644444444558802</c:v>
                </c:pt>
                <c:pt idx="281">
                  <c:v>7.0144444443922103</c:v>
                </c:pt>
                <c:pt idx="282">
                  <c:v>7.2641666666720504</c:v>
                </c:pt>
                <c:pt idx="283">
                  <c:v>7.5141666666077098</c:v>
                </c:pt>
                <c:pt idx="284">
                  <c:v>7.7644444443922103</c:v>
                </c:pt>
                <c:pt idx="285">
                  <c:v>8</c:v>
                </c:pt>
                <c:pt idx="286">
                  <c:v>8</c:v>
                </c:pt>
                <c:pt idx="287">
                  <c:v>8</c:v>
                </c:pt>
                <c:pt idx="288">
                  <c:v>8</c:v>
                </c:pt>
                <c:pt idx="289">
                  <c:v>8</c:v>
                </c:pt>
                <c:pt idx="290">
                  <c:v>8</c:v>
                </c:pt>
                <c:pt idx="291">
                  <c:v>8</c:v>
                </c:pt>
                <c:pt idx="292">
                  <c:v>8</c:v>
                </c:pt>
                <c:pt idx="293">
                  <c:v>8</c:v>
                </c:pt>
                <c:pt idx="294">
                  <c:v>8</c:v>
                </c:pt>
                <c:pt idx="295">
                  <c:v>8</c:v>
                </c:pt>
                <c:pt idx="296">
                  <c:v>8</c:v>
                </c:pt>
                <c:pt idx="297">
                  <c:v>8</c:v>
                </c:pt>
                <c:pt idx="298">
                  <c:v>8</c:v>
                </c:pt>
                <c:pt idx="299">
                  <c:v>8</c:v>
                </c:pt>
                <c:pt idx="300">
                  <c:v>8</c:v>
                </c:pt>
                <c:pt idx="301">
                  <c:v>8</c:v>
                </c:pt>
                <c:pt idx="302">
                  <c:v>8</c:v>
                </c:pt>
                <c:pt idx="303">
                  <c:v>8</c:v>
                </c:pt>
                <c:pt idx="304">
                  <c:v>8</c:v>
                </c:pt>
                <c:pt idx="305">
                  <c:v>8</c:v>
                </c:pt>
                <c:pt idx="306">
                  <c:v>8</c:v>
                </c:pt>
                <c:pt idx="307">
                  <c:v>8</c:v>
                </c:pt>
                <c:pt idx="308">
                  <c:v>8</c:v>
                </c:pt>
                <c:pt idx="309">
                  <c:v>7.9831481480883904</c:v>
                </c:pt>
                <c:pt idx="310">
                  <c:v>7.6914814814681502</c:v>
                </c:pt>
                <c:pt idx="311">
                  <c:v>7.3998148148757501</c:v>
                </c:pt>
                <c:pt idx="312">
                  <c:v>7.1081481480883904</c:v>
                </c:pt>
                <c:pt idx="313">
                  <c:v>6.8168055556243399</c:v>
                </c:pt>
                <c:pt idx="314">
                  <c:v>6.5251388888361799</c:v>
                </c:pt>
                <c:pt idx="315">
                  <c:v>6.2334722222159398</c:v>
                </c:pt>
                <c:pt idx="316">
                  <c:v>5.9418055556243399</c:v>
                </c:pt>
                <c:pt idx="317">
                  <c:v>5.6501388888361799</c:v>
                </c:pt>
                <c:pt idx="318">
                  <c:v>5.3581481480883904</c:v>
                </c:pt>
                <c:pt idx="319">
                  <c:v>5.0668055556243399</c:v>
                </c:pt>
                <c:pt idx="320">
                  <c:v>4.7748148148757501</c:v>
                </c:pt>
                <c:pt idx="321">
                  <c:v>4.4834722222159398</c:v>
                </c:pt>
                <c:pt idx="322">
                  <c:v>4.1918055556243399</c:v>
                </c:pt>
                <c:pt idx="323">
                  <c:v>3.8998148148757501</c:v>
                </c:pt>
                <c:pt idx="324">
                  <c:v>3.6081481480883899</c:v>
                </c:pt>
                <c:pt idx="325">
                  <c:v>3.3168055556243399</c:v>
                </c:pt>
                <c:pt idx="326">
                  <c:v>3.0251388888361799</c:v>
                </c:pt>
                <c:pt idx="327">
                  <c:v>2.7334722222159402</c:v>
                </c:pt>
                <c:pt idx="328">
                  <c:v>2.4418055556243399</c:v>
                </c:pt>
                <c:pt idx="329">
                  <c:v>2.1498148148757501</c:v>
                </c:pt>
                <c:pt idx="330">
                  <c:v>1.85847222221594</c:v>
                </c:pt>
                <c:pt idx="331">
                  <c:v>1.56648148146815</c:v>
                </c:pt>
                <c:pt idx="332">
                  <c:v>1.2751388888361801</c:v>
                </c:pt>
                <c:pt idx="333">
                  <c:v>1.00472222222402</c:v>
                </c:pt>
                <c:pt idx="334">
                  <c:v>1.0880555555358999</c:v>
                </c:pt>
                <c:pt idx="335">
                  <c:v>1.1713888889039501</c:v>
                </c:pt>
                <c:pt idx="336">
                  <c:v>1.2548148148318901</c:v>
                </c:pt>
                <c:pt idx="337">
                  <c:v>1.3381481481519599</c:v>
                </c:pt>
                <c:pt idx="338">
                  <c:v>1.4213888889039501</c:v>
                </c:pt>
                <c:pt idx="339">
                  <c:v>1.50472222222402</c:v>
                </c:pt>
                <c:pt idx="340">
                  <c:v>1.5880555555358999</c:v>
                </c:pt>
                <c:pt idx="341">
                  <c:v>1.6714814814640699</c:v>
                </c:pt>
                <c:pt idx="342">
                  <c:v>1.7548148148318901</c:v>
                </c:pt>
                <c:pt idx="343">
                  <c:v>1.8381481481519599</c:v>
                </c:pt>
                <c:pt idx="344">
                  <c:v>1.9213888889039501</c:v>
                </c:pt>
                <c:pt idx="345">
                  <c:v>2.0047222222240202</c:v>
                </c:pt>
                <c:pt idx="346">
                  <c:v>2.0880555555359002</c:v>
                </c:pt>
                <c:pt idx="347">
                  <c:v>2.1713888889039499</c:v>
                </c:pt>
                <c:pt idx="348">
                  <c:v>2.2548148148318901</c:v>
                </c:pt>
                <c:pt idx="349">
                  <c:v>2.3381481481519599</c:v>
                </c:pt>
                <c:pt idx="350">
                  <c:v>2.4213888889039499</c:v>
                </c:pt>
                <c:pt idx="351">
                  <c:v>2.5047222222240202</c:v>
                </c:pt>
                <c:pt idx="352">
                  <c:v>2.5880555555359002</c:v>
                </c:pt>
                <c:pt idx="353">
                  <c:v>2.6713888889039499</c:v>
                </c:pt>
                <c:pt idx="354">
                  <c:v>2.7548148148318901</c:v>
                </c:pt>
                <c:pt idx="355">
                  <c:v>2.8381481481519599</c:v>
                </c:pt>
                <c:pt idx="356">
                  <c:v>2.9213888889039499</c:v>
                </c:pt>
                <c:pt idx="357">
                  <c:v>2.9759259258405599</c:v>
                </c:pt>
                <c:pt idx="358">
                  <c:v>2.5592592592402101</c:v>
                </c:pt>
                <c:pt idx="359">
                  <c:v>2.1425925926796499</c:v>
                </c:pt>
                <c:pt idx="360">
                  <c:v>1.7259259258405599</c:v>
                </c:pt>
                <c:pt idx="361">
                  <c:v>1.3097222223204901</c:v>
                </c:pt>
                <c:pt idx="362">
                  <c:v>0.89305555548026005</c:v>
                </c:pt>
                <c:pt idx="363">
                  <c:v>0.47638888887990999</c:v>
                </c:pt>
                <c:pt idx="364">
                  <c:v>5.97222223204881E-2</c:v>
                </c:pt>
                <c:pt idx="365">
                  <c:v>-0.356944444519741</c:v>
                </c:pt>
                <c:pt idx="366">
                  <c:v>-0.77407407415944396</c:v>
                </c:pt>
                <c:pt idx="367">
                  <c:v>-1.1907407407597901</c:v>
                </c:pt>
                <c:pt idx="368">
                  <c:v>-1.6069444445197401</c:v>
                </c:pt>
                <c:pt idx="369">
                  <c:v>-2.0236111111200898</c:v>
                </c:pt>
                <c:pt idx="370">
                  <c:v>-2.4407407407597899</c:v>
                </c:pt>
                <c:pt idx="371">
                  <c:v>-2.8574074073203501</c:v>
                </c:pt>
                <c:pt idx="372">
                  <c:v>-3.2736111111200898</c:v>
                </c:pt>
                <c:pt idx="373">
                  <c:v>-3.6902777776795102</c:v>
                </c:pt>
                <c:pt idx="374">
                  <c:v>-4.1074074073203501</c:v>
                </c:pt>
                <c:pt idx="375">
                  <c:v>-4.5236111111200898</c:v>
                </c:pt>
                <c:pt idx="376">
                  <c:v>-4.9407407407597903</c:v>
                </c:pt>
                <c:pt idx="377">
                  <c:v>-5.3569444445197396</c:v>
                </c:pt>
                <c:pt idx="378">
                  <c:v>-5.7736111111200898</c:v>
                </c:pt>
                <c:pt idx="379">
                  <c:v>-6.1902777776795102</c:v>
                </c:pt>
                <c:pt idx="380">
                  <c:v>-6.6074074073203501</c:v>
                </c:pt>
                <c:pt idx="381">
                  <c:v>-7.0283333333441096</c:v>
                </c:pt>
                <c:pt idx="382">
                  <c:v>-7.5288888889117498</c:v>
                </c:pt>
                <c:pt idx="383">
                  <c:v>-8.0288888887844205</c:v>
                </c:pt>
                <c:pt idx="384">
                  <c:v>-8.5288888889913306</c:v>
                </c:pt>
                <c:pt idx="385">
                  <c:v>-9.0288888889117498</c:v>
                </c:pt>
                <c:pt idx="386">
                  <c:v>-9.5283333334236904</c:v>
                </c:pt>
                <c:pt idx="387">
                  <c:v>-10.0288888889913</c:v>
                </c:pt>
                <c:pt idx="388">
                  <c:v>-10.5288888889118</c:v>
                </c:pt>
                <c:pt idx="389">
                  <c:v>-11.028333333423699</c:v>
                </c:pt>
                <c:pt idx="390">
                  <c:v>-11.5288888889913</c:v>
                </c:pt>
                <c:pt idx="391">
                  <c:v>-12.0283333332154</c:v>
                </c:pt>
                <c:pt idx="392">
                  <c:v>-12.528333333423699</c:v>
                </c:pt>
                <c:pt idx="393">
                  <c:v>-13.028333333344101</c:v>
                </c:pt>
                <c:pt idx="394">
                  <c:v>-13.5283333332154</c:v>
                </c:pt>
                <c:pt idx="395">
                  <c:v>-14.028333333423699</c:v>
                </c:pt>
                <c:pt idx="396">
                  <c:v>-14.528333333344101</c:v>
                </c:pt>
                <c:pt idx="397">
                  <c:v>-15.0288888889118</c:v>
                </c:pt>
                <c:pt idx="398">
                  <c:v>-15.528333333423699</c:v>
                </c:pt>
                <c:pt idx="399">
                  <c:v>-16.0288888889913</c:v>
                </c:pt>
                <c:pt idx="400">
                  <c:v>-16.5283333332154</c:v>
                </c:pt>
                <c:pt idx="401">
                  <c:v>-17.028333333423699</c:v>
                </c:pt>
                <c:pt idx="402">
                  <c:v>-17.528333333344101</c:v>
                </c:pt>
                <c:pt idx="403">
                  <c:v>-18.028888888911801</c:v>
                </c:pt>
                <c:pt idx="404">
                  <c:v>-18.528888888784401</c:v>
                </c:pt>
                <c:pt idx="405">
                  <c:v>-18.971666666655899</c:v>
                </c:pt>
                <c:pt idx="406">
                  <c:v>-18.4716666667846</c:v>
                </c:pt>
                <c:pt idx="407">
                  <c:v>-17.971111111215599</c:v>
                </c:pt>
                <c:pt idx="408">
                  <c:v>-17.471666666655899</c:v>
                </c:pt>
                <c:pt idx="409">
                  <c:v>-16.971111111088302</c:v>
                </c:pt>
                <c:pt idx="410">
                  <c:v>-16.471666666576301</c:v>
                </c:pt>
                <c:pt idx="411">
                  <c:v>-15.971666666655899</c:v>
                </c:pt>
                <c:pt idx="412">
                  <c:v>-15.4711111110882</c:v>
                </c:pt>
                <c:pt idx="413">
                  <c:v>-14.971111111215601</c:v>
                </c:pt>
                <c:pt idx="414">
                  <c:v>-14.471666666655899</c:v>
                </c:pt>
                <c:pt idx="415">
                  <c:v>-13.9716666667846</c:v>
                </c:pt>
                <c:pt idx="416">
                  <c:v>-13.471111111215601</c:v>
                </c:pt>
                <c:pt idx="417">
                  <c:v>-12.9711111110087</c:v>
                </c:pt>
                <c:pt idx="418">
                  <c:v>-12.4716666667846</c:v>
                </c:pt>
                <c:pt idx="419">
                  <c:v>-11.971666666576301</c:v>
                </c:pt>
                <c:pt idx="420">
                  <c:v>-11.471666666655899</c:v>
                </c:pt>
                <c:pt idx="421">
                  <c:v>-10.9711111110882</c:v>
                </c:pt>
                <c:pt idx="422">
                  <c:v>-10.471111111215601</c:v>
                </c:pt>
                <c:pt idx="423">
                  <c:v>-9.9716666666558904</c:v>
                </c:pt>
                <c:pt idx="424">
                  <c:v>-9.4716666667845892</c:v>
                </c:pt>
                <c:pt idx="425">
                  <c:v>-8.9716666665763096</c:v>
                </c:pt>
                <c:pt idx="426">
                  <c:v>-8.4716666666558904</c:v>
                </c:pt>
                <c:pt idx="427">
                  <c:v>-7.9716666667845901</c:v>
                </c:pt>
                <c:pt idx="428">
                  <c:v>-7.4716666665763096</c:v>
                </c:pt>
                <c:pt idx="429">
                  <c:v>-7</c:v>
                </c:pt>
                <c:pt idx="430">
                  <c:v>-7</c:v>
                </c:pt>
                <c:pt idx="431">
                  <c:v>-7</c:v>
                </c:pt>
                <c:pt idx="432">
                  <c:v>-7</c:v>
                </c:pt>
                <c:pt idx="433">
                  <c:v>-7</c:v>
                </c:pt>
                <c:pt idx="434">
                  <c:v>-7</c:v>
                </c:pt>
                <c:pt idx="435">
                  <c:v>-7</c:v>
                </c:pt>
                <c:pt idx="436">
                  <c:v>-7</c:v>
                </c:pt>
                <c:pt idx="437">
                  <c:v>-7</c:v>
                </c:pt>
                <c:pt idx="438">
                  <c:v>-7</c:v>
                </c:pt>
                <c:pt idx="439">
                  <c:v>-7</c:v>
                </c:pt>
                <c:pt idx="440">
                  <c:v>-7</c:v>
                </c:pt>
                <c:pt idx="441">
                  <c:v>-7</c:v>
                </c:pt>
                <c:pt idx="442">
                  <c:v>-7</c:v>
                </c:pt>
                <c:pt idx="443">
                  <c:v>-7</c:v>
                </c:pt>
                <c:pt idx="444">
                  <c:v>-7</c:v>
                </c:pt>
                <c:pt idx="445">
                  <c:v>-7</c:v>
                </c:pt>
                <c:pt idx="446">
                  <c:v>-7</c:v>
                </c:pt>
                <c:pt idx="447">
                  <c:v>-7</c:v>
                </c:pt>
                <c:pt idx="448">
                  <c:v>-7</c:v>
                </c:pt>
                <c:pt idx="449">
                  <c:v>-7</c:v>
                </c:pt>
                <c:pt idx="450">
                  <c:v>-7</c:v>
                </c:pt>
                <c:pt idx="451">
                  <c:v>-7</c:v>
                </c:pt>
                <c:pt idx="452">
                  <c:v>-7</c:v>
                </c:pt>
                <c:pt idx="453">
                  <c:v>-6.9952777777759803</c:v>
                </c:pt>
                <c:pt idx="454">
                  <c:v>-6.9118518518480396</c:v>
                </c:pt>
                <c:pt idx="455">
                  <c:v>-6.8285185185359296</c:v>
                </c:pt>
                <c:pt idx="456">
                  <c:v>-6.7452777777759803</c:v>
                </c:pt>
                <c:pt idx="457">
                  <c:v>-6.6619444444641003</c:v>
                </c:pt>
                <c:pt idx="458">
                  <c:v>-6.5786111110960501</c:v>
                </c:pt>
                <c:pt idx="459">
                  <c:v>-6.4951851851681104</c:v>
                </c:pt>
                <c:pt idx="460">
                  <c:v>-6.4119444444641003</c:v>
                </c:pt>
                <c:pt idx="461">
                  <c:v>-6.3286111110960501</c:v>
                </c:pt>
                <c:pt idx="462">
                  <c:v>-6.2452777777759803</c:v>
                </c:pt>
                <c:pt idx="463">
                  <c:v>-6.1618518518480396</c:v>
                </c:pt>
                <c:pt idx="464">
                  <c:v>-6.0786111110960501</c:v>
                </c:pt>
                <c:pt idx="465">
                  <c:v>-5.9952777777759803</c:v>
                </c:pt>
                <c:pt idx="466">
                  <c:v>-5.9119444444641003</c:v>
                </c:pt>
                <c:pt idx="467">
                  <c:v>-5.8285185185359296</c:v>
                </c:pt>
                <c:pt idx="468">
                  <c:v>-5.7451851851681104</c:v>
                </c:pt>
                <c:pt idx="469">
                  <c:v>-5.6619444444641003</c:v>
                </c:pt>
                <c:pt idx="470">
                  <c:v>-5.5786111110960501</c:v>
                </c:pt>
                <c:pt idx="471">
                  <c:v>-5.4951851851681104</c:v>
                </c:pt>
                <c:pt idx="472">
                  <c:v>-5.4118518518480396</c:v>
                </c:pt>
                <c:pt idx="473">
                  <c:v>-5.3285185185359296</c:v>
                </c:pt>
                <c:pt idx="474">
                  <c:v>-5.2451851851681104</c:v>
                </c:pt>
                <c:pt idx="475">
                  <c:v>-5.1618518518480396</c:v>
                </c:pt>
                <c:pt idx="476">
                  <c:v>-5.0786111110960501</c:v>
                </c:pt>
                <c:pt idx="477">
                  <c:v>-5.0385185186551098</c:v>
                </c:pt>
                <c:pt idx="478">
                  <c:v>-5.7051851852156696</c:v>
                </c:pt>
                <c:pt idx="479">
                  <c:v>-6.3711111112315901</c:v>
                </c:pt>
                <c:pt idx="480">
                  <c:v>-7.0385185186551098</c:v>
                </c:pt>
                <c:pt idx="481">
                  <c:v>-7.70444444428722</c:v>
                </c:pt>
                <c:pt idx="482">
                  <c:v>-8.3711111112315901</c:v>
                </c:pt>
                <c:pt idx="483">
                  <c:v>-9.0385185186551098</c:v>
                </c:pt>
                <c:pt idx="484">
                  <c:v>-9.7051851852156705</c:v>
                </c:pt>
                <c:pt idx="485">
                  <c:v>-10.3718518517126</c:v>
                </c:pt>
                <c:pt idx="486">
                  <c:v>-11.038518518655099</c:v>
                </c:pt>
                <c:pt idx="487">
                  <c:v>-11.705185185215701</c:v>
                </c:pt>
                <c:pt idx="488">
                  <c:v>-12.3718518517126</c:v>
                </c:pt>
                <c:pt idx="489">
                  <c:v>-13.038518518655099</c:v>
                </c:pt>
                <c:pt idx="490">
                  <c:v>-13.705185185215701</c:v>
                </c:pt>
                <c:pt idx="491">
                  <c:v>-14.371111111231601</c:v>
                </c:pt>
                <c:pt idx="492">
                  <c:v>-15.038518518655099</c:v>
                </c:pt>
                <c:pt idx="493">
                  <c:v>-15.705185185215701</c:v>
                </c:pt>
                <c:pt idx="494">
                  <c:v>-16.371851851712599</c:v>
                </c:pt>
                <c:pt idx="495">
                  <c:v>-17.038518518655099</c:v>
                </c:pt>
                <c:pt idx="496">
                  <c:v>-17.704444444287201</c:v>
                </c:pt>
                <c:pt idx="497">
                  <c:v>-18.371851851712599</c:v>
                </c:pt>
                <c:pt idx="498">
                  <c:v>-19.038518518655099</c:v>
                </c:pt>
                <c:pt idx="499">
                  <c:v>-19.705185185215701</c:v>
                </c:pt>
                <c:pt idx="500">
                  <c:v>-20.371111111231599</c:v>
                </c:pt>
                <c:pt idx="501">
                  <c:v>-20.997592592584098</c:v>
                </c:pt>
                <c:pt idx="502">
                  <c:v>-20.955925925923999</c:v>
                </c:pt>
                <c:pt idx="503">
                  <c:v>-20.914259259268</c:v>
                </c:pt>
                <c:pt idx="504">
                  <c:v>-20.872592592584098</c:v>
                </c:pt>
                <c:pt idx="505">
                  <c:v>-20.830972222232099</c:v>
                </c:pt>
                <c:pt idx="506">
                  <c:v>-20.789259259268</c:v>
                </c:pt>
                <c:pt idx="507">
                  <c:v>-20.747638888888002</c:v>
                </c:pt>
                <c:pt idx="508">
                  <c:v>-20.705925925923999</c:v>
                </c:pt>
                <c:pt idx="509">
                  <c:v>-20.664305555548001</c:v>
                </c:pt>
                <c:pt idx="510">
                  <c:v>-20.622592592584098</c:v>
                </c:pt>
                <c:pt idx="511">
                  <c:v>-20.539259259268</c:v>
                </c:pt>
                <c:pt idx="512">
                  <c:v>-20.497592592584098</c:v>
                </c:pt>
                <c:pt idx="513">
                  <c:v>-20.455972222232099</c:v>
                </c:pt>
                <c:pt idx="514">
                  <c:v>-20.414259259268</c:v>
                </c:pt>
                <c:pt idx="515">
                  <c:v>-20.372592592584098</c:v>
                </c:pt>
                <c:pt idx="516">
                  <c:v>-20.330925925923999</c:v>
                </c:pt>
                <c:pt idx="517">
                  <c:v>-20.289259259268</c:v>
                </c:pt>
                <c:pt idx="518">
                  <c:v>-20.247592592584098</c:v>
                </c:pt>
                <c:pt idx="519">
                  <c:v>-20.205925925923999</c:v>
                </c:pt>
                <c:pt idx="520">
                  <c:v>-20.164305555548001</c:v>
                </c:pt>
                <c:pt idx="521">
                  <c:v>-20.122592592584098</c:v>
                </c:pt>
                <c:pt idx="522">
                  <c:v>-20.080925925923999</c:v>
                </c:pt>
                <c:pt idx="523">
                  <c:v>-20.039259259268</c:v>
                </c:pt>
                <c:pt idx="524">
                  <c:v>-19.978333333256501</c:v>
                </c:pt>
                <c:pt idx="525">
                  <c:v>-19.603333333316201</c:v>
                </c:pt>
                <c:pt idx="526">
                  <c:v>-19.228749999932202</c:v>
                </c:pt>
                <c:pt idx="527">
                  <c:v>-17.3537500000884</c:v>
                </c:pt>
                <c:pt idx="528">
                  <c:v>-16.978333333411701</c:v>
                </c:pt>
                <c:pt idx="529">
                  <c:v>-16.603749999991901</c:v>
                </c:pt>
                <c:pt idx="530">
                  <c:v>-15.478333333256501</c:v>
                </c:pt>
                <c:pt idx="531">
                  <c:v>-15.103333333316201</c:v>
                </c:pt>
                <c:pt idx="532">
                  <c:v>-14.728333333411699</c:v>
                </c:pt>
                <c:pt idx="533">
                  <c:v>-14.353333333256501</c:v>
                </c:pt>
                <c:pt idx="534">
                  <c:v>-13.978333333316201</c:v>
                </c:pt>
                <c:pt idx="535">
                  <c:v>-13.603333333411699</c:v>
                </c:pt>
                <c:pt idx="536">
                  <c:v>-13.228333333256501</c:v>
                </c:pt>
                <c:pt idx="537">
                  <c:v>-12.853333333316201</c:v>
                </c:pt>
                <c:pt idx="538">
                  <c:v>-12.478333333411699</c:v>
                </c:pt>
                <c:pt idx="539">
                  <c:v>-12.103333333256501</c:v>
                </c:pt>
                <c:pt idx="540">
                  <c:v>-11.7287500000884</c:v>
                </c:pt>
                <c:pt idx="541">
                  <c:v>-11.353333333411699</c:v>
                </c:pt>
                <c:pt idx="542">
                  <c:v>-10.9831481480884</c:v>
                </c:pt>
                <c:pt idx="543">
                  <c:v>-10.691481481468101</c:v>
                </c:pt>
                <c:pt idx="544">
                  <c:v>-10.3998148148758</c:v>
                </c:pt>
                <c:pt idx="545">
                  <c:v>-10.1081481480884</c:v>
                </c:pt>
                <c:pt idx="546">
                  <c:v>-9.8164814814681502</c:v>
                </c:pt>
                <c:pt idx="547">
                  <c:v>-9.5251388888361799</c:v>
                </c:pt>
                <c:pt idx="548">
                  <c:v>-9.2331481480883895</c:v>
                </c:pt>
                <c:pt idx="549">
                  <c:v>-8.9414814814681502</c:v>
                </c:pt>
                <c:pt idx="550">
                  <c:v>-8.3584722222159407</c:v>
                </c:pt>
                <c:pt idx="551">
                  <c:v>-8.0664814814681502</c:v>
                </c:pt>
                <c:pt idx="552">
                  <c:v>-7.7748148148757501</c:v>
                </c:pt>
                <c:pt idx="553">
                  <c:v>-7.4834722222159398</c:v>
                </c:pt>
                <c:pt idx="554">
                  <c:v>-4.7940740740759802</c:v>
                </c:pt>
                <c:pt idx="555">
                  <c:v>-4.9190277777679503</c:v>
                </c:pt>
                <c:pt idx="556">
                  <c:v>-4.9606944444519696</c:v>
                </c:pt>
                <c:pt idx="557">
                  <c:v>-5.0096296296637801</c:v>
                </c:pt>
                <c:pt idx="558">
                  <c:v>-5.3429629629281399</c:v>
                </c:pt>
                <c:pt idx="559">
                  <c:v>-5.5096296296637801</c:v>
                </c:pt>
                <c:pt idx="560">
                  <c:v>-5.6761111110718101</c:v>
                </c:pt>
                <c:pt idx="561">
                  <c:v>-5.8427777778078998</c:v>
                </c:pt>
                <c:pt idx="562">
                  <c:v>-6.0094444444480404</c:v>
                </c:pt>
                <c:pt idx="563">
                  <c:v>-6.1761111110718101</c:v>
                </c:pt>
                <c:pt idx="564">
                  <c:v>-6.3429629629281399</c:v>
                </c:pt>
                <c:pt idx="565">
                  <c:v>-6.5096296296637801</c:v>
                </c:pt>
                <c:pt idx="566">
                  <c:v>-6.6762962963039199</c:v>
                </c:pt>
                <c:pt idx="567">
                  <c:v>-6.8429629629281399</c:v>
                </c:pt>
                <c:pt idx="568">
                  <c:v>-7.0096296296637801</c:v>
                </c:pt>
                <c:pt idx="569">
                  <c:v>-7.1762962963039199</c:v>
                </c:pt>
                <c:pt idx="570">
                  <c:v>-7.3429629629281399</c:v>
                </c:pt>
                <c:pt idx="571">
                  <c:v>-7.5096296296637801</c:v>
                </c:pt>
                <c:pt idx="572">
                  <c:v>-7.6762962963039199</c:v>
                </c:pt>
                <c:pt idx="573">
                  <c:v>-7.8429629629281399</c:v>
                </c:pt>
                <c:pt idx="574">
                  <c:v>-8.0096296296637792</c:v>
                </c:pt>
                <c:pt idx="575">
                  <c:v>-8.1762962963039207</c:v>
                </c:pt>
                <c:pt idx="576">
                  <c:v>-8.3429629629281408</c:v>
                </c:pt>
                <c:pt idx="577">
                  <c:v>-8.5096296296637792</c:v>
                </c:pt>
                <c:pt idx="578">
                  <c:v>-8.6761111110718101</c:v>
                </c:pt>
                <c:pt idx="579">
                  <c:v>-8.8429629629281408</c:v>
                </c:pt>
                <c:pt idx="580">
                  <c:v>-8.9903703703362208</c:v>
                </c:pt>
                <c:pt idx="581">
                  <c:v>-8.8237037036960793</c:v>
                </c:pt>
                <c:pt idx="582">
                  <c:v>-8.3237037036960793</c:v>
                </c:pt>
                <c:pt idx="583">
                  <c:v>-7.6570370370718601</c:v>
                </c:pt>
                <c:pt idx="584">
                  <c:v>-7.4903703703362199</c:v>
                </c:pt>
                <c:pt idx="585">
                  <c:v>-7.3237037036960801</c:v>
                </c:pt>
                <c:pt idx="586">
                  <c:v>-7.1570370370718601</c:v>
                </c:pt>
                <c:pt idx="587">
                  <c:v>-6.9903703703362199</c:v>
                </c:pt>
                <c:pt idx="588">
                  <c:v>-6.8237037036960801</c:v>
                </c:pt>
                <c:pt idx="589">
                  <c:v>-6.6570370370718601</c:v>
                </c:pt>
                <c:pt idx="590">
                  <c:v>-6.4903703703362199</c:v>
                </c:pt>
                <c:pt idx="591">
                  <c:v>-6.3237037036960801</c:v>
                </c:pt>
                <c:pt idx="592">
                  <c:v>-5.8238888889281997</c:v>
                </c:pt>
                <c:pt idx="593">
                  <c:v>-5.6570370370718601</c:v>
                </c:pt>
                <c:pt idx="594">
                  <c:v>-5.4903703703362199</c:v>
                </c:pt>
                <c:pt idx="595">
                  <c:v>-5.3237037036960801</c:v>
                </c:pt>
                <c:pt idx="596">
                  <c:v>-4.9903703703362199</c:v>
                </c:pt>
                <c:pt idx="597">
                  <c:v>-4.8237037036960801</c:v>
                </c:pt>
                <c:pt idx="598">
                  <c:v>-4.6570370370718601</c:v>
                </c:pt>
                <c:pt idx="599">
                  <c:v>-4.4903703703362199</c:v>
                </c:pt>
                <c:pt idx="600">
                  <c:v>-4.3237037036960801</c:v>
                </c:pt>
                <c:pt idx="601">
                  <c:v>-4.1570370370718601</c:v>
                </c:pt>
                <c:pt idx="602">
                  <c:v>-3.9903703703362199</c:v>
                </c:pt>
                <c:pt idx="603">
                  <c:v>-3.8237037036960801</c:v>
                </c:pt>
                <c:pt idx="604">
                  <c:v>-3.6570370370718601</c:v>
                </c:pt>
                <c:pt idx="605">
                  <c:v>-3.4903703703362199</c:v>
                </c:pt>
                <c:pt idx="606">
                  <c:v>-3.3237037036960801</c:v>
                </c:pt>
                <c:pt idx="607">
                  <c:v>-3.1570370370718601</c:v>
                </c:pt>
                <c:pt idx="608">
                  <c:v>-2.6570370370718601</c:v>
                </c:pt>
                <c:pt idx="609">
                  <c:v>-2.4903703703362199</c:v>
                </c:pt>
                <c:pt idx="610">
                  <c:v>-2.3237037036960801</c:v>
                </c:pt>
                <c:pt idx="611">
                  <c:v>-2.1570370370718601</c:v>
                </c:pt>
                <c:pt idx="612">
                  <c:v>-1.9903703703362201</c:v>
                </c:pt>
                <c:pt idx="613">
                  <c:v>-1.8238888889281999</c:v>
                </c:pt>
                <c:pt idx="614">
                  <c:v>-1.6570370370718599</c:v>
                </c:pt>
                <c:pt idx="615">
                  <c:v>-1.4903703703362201</c:v>
                </c:pt>
                <c:pt idx="616">
                  <c:v>-1.3237037036960799</c:v>
                </c:pt>
                <c:pt idx="617">
                  <c:v>-1.1570370370718599</c:v>
                </c:pt>
                <c:pt idx="618">
                  <c:v>-1.00722222224783</c:v>
                </c:pt>
                <c:pt idx="619">
                  <c:v>-1.1322222222279399</c:v>
                </c:pt>
                <c:pt idx="620">
                  <c:v>-1.25722222219611</c:v>
                </c:pt>
                <c:pt idx="621">
                  <c:v>-1.38222222224783</c:v>
                </c:pt>
                <c:pt idx="622">
                  <c:v>-1.5072222222279399</c:v>
                </c:pt>
                <c:pt idx="623">
                  <c:v>-1.63222222219611</c:v>
                </c:pt>
                <c:pt idx="624">
                  <c:v>-1.75722222224783</c:v>
                </c:pt>
                <c:pt idx="625">
                  <c:v>-1.8822222222279399</c:v>
                </c:pt>
                <c:pt idx="626">
                  <c:v>-2.00722222219611</c:v>
                </c:pt>
                <c:pt idx="627">
                  <c:v>-2.13222222224783</c:v>
                </c:pt>
                <c:pt idx="628">
                  <c:v>-2.2572222222279401</c:v>
                </c:pt>
                <c:pt idx="629">
                  <c:v>-2.38222222219611</c:v>
                </c:pt>
                <c:pt idx="630">
                  <c:v>-2.50722222224783</c:v>
                </c:pt>
                <c:pt idx="631">
                  <c:v>-2.6322222222279401</c:v>
                </c:pt>
                <c:pt idx="632">
                  <c:v>-2.75722222219611</c:v>
                </c:pt>
                <c:pt idx="633">
                  <c:v>-2.88222222224783</c:v>
                </c:pt>
                <c:pt idx="634">
                  <c:v>-3.0072222222279401</c:v>
                </c:pt>
                <c:pt idx="635">
                  <c:v>-3.13222222219611</c:v>
                </c:pt>
                <c:pt idx="636">
                  <c:v>-3.25722222224783</c:v>
                </c:pt>
                <c:pt idx="637">
                  <c:v>-3.3822222222279401</c:v>
                </c:pt>
                <c:pt idx="638">
                  <c:v>-3.50722222219611</c:v>
                </c:pt>
                <c:pt idx="639">
                  <c:v>-3.63222222224783</c:v>
                </c:pt>
                <c:pt idx="640">
                  <c:v>-3.7572222222279401</c:v>
                </c:pt>
                <c:pt idx="641">
                  <c:v>-3.88222222219611</c:v>
                </c:pt>
                <c:pt idx="642">
                  <c:v>-3.7451851851681099</c:v>
                </c:pt>
                <c:pt idx="643">
                  <c:v>-3.6618518518480401</c:v>
                </c:pt>
                <c:pt idx="644">
                  <c:v>-3.5785185185359301</c:v>
                </c:pt>
                <c:pt idx="645">
                  <c:v>-3.4951851851681099</c:v>
                </c:pt>
                <c:pt idx="646">
                  <c:v>-3.4118518518480401</c:v>
                </c:pt>
                <c:pt idx="647">
                  <c:v>-3.3285185185359301</c:v>
                </c:pt>
                <c:pt idx="648">
                  <c:v>-3.2451851851681099</c:v>
                </c:pt>
                <c:pt idx="649">
                  <c:v>-3.1618518518480401</c:v>
                </c:pt>
                <c:pt idx="650">
                  <c:v>-3.0785185185359301</c:v>
                </c:pt>
                <c:pt idx="651">
                  <c:v>-2.9951851851681099</c:v>
                </c:pt>
                <c:pt idx="652">
                  <c:v>-2.9118518518480401</c:v>
                </c:pt>
                <c:pt idx="653">
                  <c:v>-2.8285185185359301</c:v>
                </c:pt>
                <c:pt idx="654">
                  <c:v>-2.7451851851681099</c:v>
                </c:pt>
                <c:pt idx="655">
                  <c:v>-2.6618518518480401</c:v>
                </c:pt>
                <c:pt idx="656">
                  <c:v>-2.5785185185359301</c:v>
                </c:pt>
                <c:pt idx="657">
                  <c:v>-2.4951851851681099</c:v>
                </c:pt>
                <c:pt idx="658">
                  <c:v>-2.4118518518480401</c:v>
                </c:pt>
                <c:pt idx="659">
                  <c:v>-2.3285185185359301</c:v>
                </c:pt>
                <c:pt idx="660">
                  <c:v>-2.2451851851681099</c:v>
                </c:pt>
                <c:pt idx="661">
                  <c:v>-2.1618518518480401</c:v>
                </c:pt>
                <c:pt idx="662">
                  <c:v>-2.0785185185359301</c:v>
                </c:pt>
                <c:pt idx="663">
                  <c:v>-1.9951851851681099</c:v>
                </c:pt>
                <c:pt idx="664">
                  <c:v>-1.9118518518480401</c:v>
                </c:pt>
                <c:pt idx="665">
                  <c:v>-1.8285185185359301</c:v>
                </c:pt>
                <c:pt idx="666">
                  <c:v>-1.6618518518480401</c:v>
                </c:pt>
                <c:pt idx="667">
                  <c:v>-1.5785185185359301</c:v>
                </c:pt>
                <c:pt idx="668">
                  <c:v>-1.4951851851681099</c:v>
                </c:pt>
                <c:pt idx="669">
                  <c:v>-1.4118518518480401</c:v>
                </c:pt>
                <c:pt idx="670">
                  <c:v>-1.3285185185359301</c:v>
                </c:pt>
                <c:pt idx="671">
                  <c:v>-1.2451851851681099</c:v>
                </c:pt>
                <c:pt idx="672">
                  <c:v>-1.1618518518480401</c:v>
                </c:pt>
                <c:pt idx="673">
                  <c:v>-1.0785185185359301</c:v>
                </c:pt>
                <c:pt idx="674">
                  <c:v>-0.99518518516811105</c:v>
                </c:pt>
                <c:pt idx="675">
                  <c:v>-0.91185185184804096</c:v>
                </c:pt>
                <c:pt idx="676">
                  <c:v>-0.82851851853592995</c:v>
                </c:pt>
                <c:pt idx="677">
                  <c:v>-0.74518518516811105</c:v>
                </c:pt>
                <c:pt idx="678">
                  <c:v>-0.66185185184804096</c:v>
                </c:pt>
                <c:pt idx="679">
                  <c:v>-0.57851851853592995</c:v>
                </c:pt>
                <c:pt idx="680">
                  <c:v>-0.495185185168111</c:v>
                </c:pt>
                <c:pt idx="681">
                  <c:v>-0.32851851853593</c:v>
                </c:pt>
                <c:pt idx="682">
                  <c:v>-0.245185185168111</c:v>
                </c:pt>
                <c:pt idx="683">
                  <c:v>-0.16185185184804099</c:v>
                </c:pt>
                <c:pt idx="684">
                  <c:v>-7.8518518535929602E-2</c:v>
                </c:pt>
                <c:pt idx="685">
                  <c:v>2.1666666743499301E-2</c:v>
                </c:pt>
                <c:pt idx="686">
                  <c:v>0.39666666668381401</c:v>
                </c:pt>
                <c:pt idx="687">
                  <c:v>0.77166666658831695</c:v>
                </c:pt>
                <c:pt idx="688">
                  <c:v>1.1466666667434999</c:v>
                </c:pt>
                <c:pt idx="689">
                  <c:v>1.5216666666838099</c:v>
                </c:pt>
                <c:pt idx="690">
                  <c:v>1.8966666665883201</c:v>
                </c:pt>
                <c:pt idx="691">
                  <c:v>2.2716666667435002</c:v>
                </c:pt>
                <c:pt idx="692">
                  <c:v>2.6466666666838101</c:v>
                </c:pt>
                <c:pt idx="693">
                  <c:v>3.0216666665883198</c:v>
                </c:pt>
                <c:pt idx="694">
                  <c:v>3.3966666667435002</c:v>
                </c:pt>
                <c:pt idx="695">
                  <c:v>3.7716666666838101</c:v>
                </c:pt>
                <c:pt idx="696">
                  <c:v>4.1466666665883203</c:v>
                </c:pt>
                <c:pt idx="697">
                  <c:v>4.5216666667435002</c:v>
                </c:pt>
                <c:pt idx="698">
                  <c:v>4.8962499999115598</c:v>
                </c:pt>
                <c:pt idx="699">
                  <c:v>5.2716666665883203</c:v>
                </c:pt>
                <c:pt idx="700">
                  <c:v>7.1466666666838101</c:v>
                </c:pt>
                <c:pt idx="701">
                  <c:v>2.74277777780389</c:v>
                </c:pt>
                <c:pt idx="702">
                  <c:v>2.61777777775217</c:v>
                </c:pt>
                <c:pt idx="703">
                  <c:v>2.4927777777720599</c:v>
                </c:pt>
                <c:pt idx="704">
                  <c:v>2.36777777780389</c:v>
                </c:pt>
                <c:pt idx="705">
                  <c:v>2.24277777775217</c:v>
                </c:pt>
                <c:pt idx="706">
                  <c:v>2.1177777777720599</c:v>
                </c:pt>
                <c:pt idx="707">
                  <c:v>1.99277777780389</c:v>
                </c:pt>
                <c:pt idx="708">
                  <c:v>1.86777777775217</c:v>
                </c:pt>
                <c:pt idx="709">
                  <c:v>1.7427777777720601</c:v>
                </c:pt>
                <c:pt idx="710">
                  <c:v>1.61777777780389</c:v>
                </c:pt>
                <c:pt idx="711">
                  <c:v>1.49277777775217</c:v>
                </c:pt>
                <c:pt idx="712">
                  <c:v>1.3677777777720601</c:v>
                </c:pt>
                <c:pt idx="713">
                  <c:v>1.24277777780389</c:v>
                </c:pt>
                <c:pt idx="714">
                  <c:v>1.11777777775217</c:v>
                </c:pt>
                <c:pt idx="715">
                  <c:v>0.992777777772062</c:v>
                </c:pt>
                <c:pt idx="716">
                  <c:v>0.86777777780389398</c:v>
                </c:pt>
                <c:pt idx="717">
                  <c:v>0.74277777775216702</c:v>
                </c:pt>
                <c:pt idx="718">
                  <c:v>0.617777777772062</c:v>
                </c:pt>
                <c:pt idx="719">
                  <c:v>0.49277777780389398</c:v>
                </c:pt>
                <c:pt idx="720">
                  <c:v>0.36777777775216702</c:v>
                </c:pt>
                <c:pt idx="721">
                  <c:v>0.242777777772062</c:v>
                </c:pt>
                <c:pt idx="722">
                  <c:v>0.11777777780389399</c:v>
                </c:pt>
                <c:pt idx="723">
                  <c:v>2.40740741594436E-3</c:v>
                </c:pt>
                <c:pt idx="724">
                  <c:v>4.4074074075979297E-2</c:v>
                </c:pt>
                <c:pt idx="725">
                  <c:v>8.5740740732035206E-2</c:v>
                </c:pt>
                <c:pt idx="726">
                  <c:v>0.127407407415944</c:v>
                </c:pt>
                <c:pt idx="727">
                  <c:v>0.16907407407597899</c:v>
                </c:pt>
                <c:pt idx="728">
                  <c:v>0.210740740732035</c:v>
                </c:pt>
                <c:pt idx="729">
                  <c:v>0.25240740741594397</c:v>
                </c:pt>
                <c:pt idx="730">
                  <c:v>0.29407407407597902</c:v>
                </c:pt>
                <c:pt idx="731">
                  <c:v>2.6859259258562802</c:v>
                </c:pt>
                <c:pt idx="732">
                  <c:v>3.0192592593275598</c:v>
                </c:pt>
                <c:pt idx="733">
                  <c:v>3.3525925926078299</c:v>
                </c:pt>
                <c:pt idx="734">
                  <c:v>3.6859259258562802</c:v>
                </c:pt>
                <c:pt idx="735">
                  <c:v>4.0192592593275602</c:v>
                </c:pt>
                <c:pt idx="736">
                  <c:v>2.36777777780389</c:v>
                </c:pt>
                <c:pt idx="737">
                  <c:v>2.24277777775217</c:v>
                </c:pt>
                <c:pt idx="738">
                  <c:v>2.1176388888599198</c:v>
                </c:pt>
                <c:pt idx="739">
                  <c:v>1.99277777780389</c:v>
                </c:pt>
                <c:pt idx="740">
                  <c:v>1.86777777775217</c:v>
                </c:pt>
                <c:pt idx="741">
                  <c:v>1.7427777777720601</c:v>
                </c:pt>
                <c:pt idx="742">
                  <c:v>1.61777777780389</c:v>
                </c:pt>
                <c:pt idx="743">
                  <c:v>1.49277777775217</c:v>
                </c:pt>
                <c:pt idx="744">
                  <c:v>1.3677777777720601</c:v>
                </c:pt>
                <c:pt idx="745">
                  <c:v>1.24277777780389</c:v>
                </c:pt>
                <c:pt idx="746">
                  <c:v>1.11777777775217</c:v>
                </c:pt>
                <c:pt idx="747">
                  <c:v>0.992777777772062</c:v>
                </c:pt>
                <c:pt idx="748">
                  <c:v>0.86777777780389398</c:v>
                </c:pt>
                <c:pt idx="749">
                  <c:v>0.74277777775216702</c:v>
                </c:pt>
                <c:pt idx="750">
                  <c:v>0.617777777772062</c:v>
                </c:pt>
                <c:pt idx="751">
                  <c:v>0.49277777780389398</c:v>
                </c:pt>
                <c:pt idx="752">
                  <c:v>0.36777777775216702</c:v>
                </c:pt>
                <c:pt idx="753">
                  <c:v>0.242777777772062</c:v>
                </c:pt>
                <c:pt idx="754">
                  <c:v>0.11777777780389399</c:v>
                </c:pt>
                <c:pt idx="755">
                  <c:v>9.6296296637774503E-3</c:v>
                </c:pt>
                <c:pt idx="756">
                  <c:v>0.17629629630391699</c:v>
                </c:pt>
                <c:pt idx="757">
                  <c:v>0.34296296292814099</c:v>
                </c:pt>
                <c:pt idx="758">
                  <c:v>0.50962962966377801</c:v>
                </c:pt>
                <c:pt idx="759">
                  <c:v>0.67629629630391697</c:v>
                </c:pt>
                <c:pt idx="760">
                  <c:v>0.84296296292814099</c:v>
                </c:pt>
                <c:pt idx="761">
                  <c:v>1.0096296296637799</c:v>
                </c:pt>
                <c:pt idx="762">
                  <c:v>1.1762962963039201</c:v>
                </c:pt>
                <c:pt idx="763">
                  <c:v>1.3429629629281401</c:v>
                </c:pt>
                <c:pt idx="764">
                  <c:v>1.5096296296637799</c:v>
                </c:pt>
                <c:pt idx="765">
                  <c:v>1.6762962963039201</c:v>
                </c:pt>
                <c:pt idx="766">
                  <c:v>1.8429629629281401</c:v>
                </c:pt>
                <c:pt idx="767">
                  <c:v>2.0096296296637801</c:v>
                </c:pt>
                <c:pt idx="768">
                  <c:v>2.1762962963039199</c:v>
                </c:pt>
                <c:pt idx="769">
                  <c:v>2.3429629629281399</c:v>
                </c:pt>
                <c:pt idx="770">
                  <c:v>2.5096296296637801</c:v>
                </c:pt>
                <c:pt idx="771">
                  <c:v>2.6762962963039199</c:v>
                </c:pt>
                <c:pt idx="772">
                  <c:v>2.8429629629281399</c:v>
                </c:pt>
                <c:pt idx="773">
                  <c:v>3.0096296296637801</c:v>
                </c:pt>
                <c:pt idx="774">
                  <c:v>3.1762962963039199</c:v>
                </c:pt>
                <c:pt idx="775">
                  <c:v>3.3429629629281399</c:v>
                </c:pt>
                <c:pt idx="776">
                  <c:v>3.5096296296637801</c:v>
                </c:pt>
                <c:pt idx="777">
                  <c:v>3.6762962963039199</c:v>
                </c:pt>
                <c:pt idx="778">
                  <c:v>3.8429629629281399</c:v>
                </c:pt>
                <c:pt idx="779">
                  <c:v>4.0288888889913297</c:v>
                </c:pt>
                <c:pt idx="780">
                  <c:v>4.5288888889117498</c:v>
                </c:pt>
                <c:pt idx="781">
                  <c:v>5.0288888887844196</c:v>
                </c:pt>
                <c:pt idx="782">
                  <c:v>5.5288888889913297</c:v>
                </c:pt>
                <c:pt idx="783">
                  <c:v>6.0288888889117498</c:v>
                </c:pt>
                <c:pt idx="784">
                  <c:v>6.5288888887844196</c:v>
                </c:pt>
                <c:pt idx="785">
                  <c:v>7.0288888889913297</c:v>
                </c:pt>
                <c:pt idx="786">
                  <c:v>7.5288888889117498</c:v>
                </c:pt>
                <c:pt idx="787">
                  <c:v>8.0288888887844205</c:v>
                </c:pt>
                <c:pt idx="788">
                  <c:v>8.5288888889913306</c:v>
                </c:pt>
                <c:pt idx="789">
                  <c:v>9.0288888889117498</c:v>
                </c:pt>
                <c:pt idx="790">
                  <c:v>9.5288888887844205</c:v>
                </c:pt>
                <c:pt idx="791">
                  <c:v>10.0288888889913</c:v>
                </c:pt>
                <c:pt idx="792">
                  <c:v>10.5288888889118</c:v>
                </c:pt>
                <c:pt idx="793">
                  <c:v>11.028888888784399</c:v>
                </c:pt>
                <c:pt idx="794">
                  <c:v>11.5288888889913</c:v>
                </c:pt>
                <c:pt idx="795">
                  <c:v>12.0288888889118</c:v>
                </c:pt>
                <c:pt idx="796">
                  <c:v>12.528888888784399</c:v>
                </c:pt>
                <c:pt idx="797">
                  <c:v>13.0288888889913</c:v>
                </c:pt>
                <c:pt idx="798">
                  <c:v>13.5288888889118</c:v>
                </c:pt>
                <c:pt idx="799">
                  <c:v>14.028888888784399</c:v>
                </c:pt>
                <c:pt idx="800">
                  <c:v>14.5288888889913</c:v>
                </c:pt>
                <c:pt idx="801">
                  <c:v>15.0288888889118</c:v>
                </c:pt>
                <c:pt idx="802">
                  <c:v>15.528888888784399</c:v>
                </c:pt>
                <c:pt idx="803">
                  <c:v>15.9975925925841</c:v>
                </c:pt>
                <c:pt idx="804">
                  <c:v>15.955925925923999</c:v>
                </c:pt>
                <c:pt idx="805">
                  <c:v>15.914259259268</c:v>
                </c:pt>
                <c:pt idx="806">
                  <c:v>15.8725925925841</c:v>
                </c:pt>
                <c:pt idx="807">
                  <c:v>15.830925925923999</c:v>
                </c:pt>
                <c:pt idx="808">
                  <c:v>15.789259259268</c:v>
                </c:pt>
                <c:pt idx="809">
                  <c:v>15.7475925925841</c:v>
                </c:pt>
                <c:pt idx="810">
                  <c:v>15.70587962962</c:v>
                </c:pt>
                <c:pt idx="811">
                  <c:v>15.664259259268</c:v>
                </c:pt>
                <c:pt idx="812">
                  <c:v>15.6225925925841</c:v>
                </c:pt>
                <c:pt idx="813">
                  <c:v>15.580925925923999</c:v>
                </c:pt>
                <c:pt idx="814">
                  <c:v>15.539259259268</c:v>
                </c:pt>
                <c:pt idx="815">
                  <c:v>15.4975925925841</c:v>
                </c:pt>
                <c:pt idx="816">
                  <c:v>15.455925925923999</c:v>
                </c:pt>
                <c:pt idx="817">
                  <c:v>15.414259259268</c:v>
                </c:pt>
                <c:pt idx="818">
                  <c:v>15.3725925925841</c:v>
                </c:pt>
                <c:pt idx="819">
                  <c:v>15.33087962962</c:v>
                </c:pt>
                <c:pt idx="820">
                  <c:v>15.289259259268</c:v>
                </c:pt>
                <c:pt idx="821">
                  <c:v>15.2475925925841</c:v>
                </c:pt>
                <c:pt idx="822">
                  <c:v>15.205925925923999</c:v>
                </c:pt>
                <c:pt idx="823">
                  <c:v>15.164259259268</c:v>
                </c:pt>
                <c:pt idx="824">
                  <c:v>15.1225925925841</c:v>
                </c:pt>
                <c:pt idx="825">
                  <c:v>15.080925925923999</c:v>
                </c:pt>
                <c:pt idx="826">
                  <c:v>15.039259259268</c:v>
                </c:pt>
                <c:pt idx="827">
                  <c:v>14.9855555555043</c:v>
                </c:pt>
                <c:pt idx="828">
                  <c:v>14.735555555544099</c:v>
                </c:pt>
                <c:pt idx="829">
                  <c:v>14.485277777760301</c:v>
                </c:pt>
                <c:pt idx="830">
                  <c:v>14.2355555555043</c:v>
                </c:pt>
                <c:pt idx="831">
                  <c:v>13.985555555544099</c:v>
                </c:pt>
                <c:pt idx="832">
                  <c:v>13.7355555556078</c:v>
                </c:pt>
                <c:pt idx="833">
                  <c:v>13.4855555555043</c:v>
                </c:pt>
                <c:pt idx="834">
                  <c:v>13.235555555544099</c:v>
                </c:pt>
                <c:pt idx="835">
                  <c:v>12.9855555556078</c:v>
                </c:pt>
                <c:pt idx="836">
                  <c:v>12.7355555555043</c:v>
                </c:pt>
                <c:pt idx="837">
                  <c:v>12.485555555544099</c:v>
                </c:pt>
                <c:pt idx="838">
                  <c:v>12.2355555556078</c:v>
                </c:pt>
                <c:pt idx="839">
                  <c:v>11.9855555555043</c:v>
                </c:pt>
                <c:pt idx="840">
                  <c:v>11.7352777777198</c:v>
                </c:pt>
                <c:pt idx="841">
                  <c:v>11.4855555556078</c:v>
                </c:pt>
                <c:pt idx="842">
                  <c:v>11.235277777824001</c:v>
                </c:pt>
                <c:pt idx="843">
                  <c:v>10.9852777777198</c:v>
                </c:pt>
                <c:pt idx="844">
                  <c:v>10.735277777760301</c:v>
                </c:pt>
                <c:pt idx="845">
                  <c:v>10.485277777824001</c:v>
                </c:pt>
                <c:pt idx="846">
                  <c:v>10.235555555544099</c:v>
                </c:pt>
                <c:pt idx="847">
                  <c:v>9.9855555556077906</c:v>
                </c:pt>
                <c:pt idx="848">
                  <c:v>9.7352777778239705</c:v>
                </c:pt>
                <c:pt idx="849">
                  <c:v>9.4855555555441207</c:v>
                </c:pt>
                <c:pt idx="850">
                  <c:v>9.2355555556077906</c:v>
                </c:pt>
                <c:pt idx="851">
                  <c:v>9.01203703707972</c:v>
                </c:pt>
                <c:pt idx="852">
                  <c:v>9.2203703703799</c:v>
                </c:pt>
                <c:pt idx="853">
                  <c:v>9.4287037036601795</c:v>
                </c:pt>
                <c:pt idx="854">
                  <c:v>9.63703703707972</c:v>
                </c:pt>
                <c:pt idx="855">
                  <c:v>9.8453703703799</c:v>
                </c:pt>
                <c:pt idx="856">
                  <c:v>10.053703703660201</c:v>
                </c:pt>
                <c:pt idx="857">
                  <c:v>10.2620370370797</c:v>
                </c:pt>
                <c:pt idx="858">
                  <c:v>10.4703703703799</c:v>
                </c:pt>
                <c:pt idx="859">
                  <c:v>10.6789351851997</c:v>
                </c:pt>
                <c:pt idx="860">
                  <c:v>10.8870370370797</c:v>
                </c:pt>
                <c:pt idx="861">
                  <c:v>11.095601851900099</c:v>
                </c:pt>
                <c:pt idx="862">
                  <c:v>11.303703703660201</c:v>
                </c:pt>
                <c:pt idx="863">
                  <c:v>11.5120370370797</c:v>
                </c:pt>
                <c:pt idx="864">
                  <c:v>11.7203703703799</c:v>
                </c:pt>
                <c:pt idx="865">
                  <c:v>11.928703703660201</c:v>
                </c:pt>
                <c:pt idx="866">
                  <c:v>12.1370370370797</c:v>
                </c:pt>
                <c:pt idx="867">
                  <c:v>12.3453703703799</c:v>
                </c:pt>
                <c:pt idx="868">
                  <c:v>12.553703703660201</c:v>
                </c:pt>
                <c:pt idx="869">
                  <c:v>12.7620370370797</c:v>
                </c:pt>
                <c:pt idx="870">
                  <c:v>12.9703703703799</c:v>
                </c:pt>
                <c:pt idx="871">
                  <c:v>13.178703703660201</c:v>
                </c:pt>
                <c:pt idx="872">
                  <c:v>13.3870370370797</c:v>
                </c:pt>
                <c:pt idx="873">
                  <c:v>13.595601851900099</c:v>
                </c:pt>
                <c:pt idx="874">
                  <c:v>13.803703703660201</c:v>
                </c:pt>
                <c:pt idx="875">
                  <c:v>14.038518518655099</c:v>
                </c:pt>
                <c:pt idx="876">
                  <c:v>14.705185185215701</c:v>
                </c:pt>
                <c:pt idx="877">
                  <c:v>15.3718518517126</c:v>
                </c:pt>
                <c:pt idx="878">
                  <c:v>16.038518518655099</c:v>
                </c:pt>
                <c:pt idx="879">
                  <c:v>16.705185185215701</c:v>
                </c:pt>
                <c:pt idx="880">
                  <c:v>17.371851851712599</c:v>
                </c:pt>
                <c:pt idx="881">
                  <c:v>18.038518518655099</c:v>
                </c:pt>
                <c:pt idx="882">
                  <c:v>18.705185185215701</c:v>
                </c:pt>
                <c:pt idx="883">
                  <c:v>19.371851851712599</c:v>
                </c:pt>
                <c:pt idx="884">
                  <c:v>20.038518518655099</c:v>
                </c:pt>
                <c:pt idx="885">
                  <c:v>20.705185185215701</c:v>
                </c:pt>
                <c:pt idx="886">
                  <c:v>21.371851851712599</c:v>
                </c:pt>
                <c:pt idx="887">
                  <c:v>22.039259259136099</c:v>
                </c:pt>
                <c:pt idx="888">
                  <c:v>22.705185185215701</c:v>
                </c:pt>
                <c:pt idx="889">
                  <c:v>23.371851851712599</c:v>
                </c:pt>
                <c:pt idx="890">
                  <c:v>24.039259259136099</c:v>
                </c:pt>
                <c:pt idx="891">
                  <c:v>24.705185185215701</c:v>
                </c:pt>
                <c:pt idx="892">
                  <c:v>25.371851851712599</c:v>
                </c:pt>
                <c:pt idx="893">
                  <c:v>26.038518518655099</c:v>
                </c:pt>
                <c:pt idx="894">
                  <c:v>26.7059259260805</c:v>
                </c:pt>
                <c:pt idx="895">
                  <c:v>27.371851851712599</c:v>
                </c:pt>
                <c:pt idx="896">
                  <c:v>28.038518518655099</c:v>
                </c:pt>
                <c:pt idx="897">
                  <c:v>28.705185185215701</c:v>
                </c:pt>
                <c:pt idx="898">
                  <c:v>29.372592592639201</c:v>
                </c:pt>
                <c:pt idx="899">
                  <c:v>29.977916666736</c:v>
                </c:pt>
                <c:pt idx="900">
                  <c:v>29.603333333316201</c:v>
                </c:pt>
                <c:pt idx="901">
                  <c:v>29.228333333411701</c:v>
                </c:pt>
                <c:pt idx="902">
                  <c:v>28.852916666736</c:v>
                </c:pt>
                <c:pt idx="903">
                  <c:v>28.477916666579699</c:v>
                </c:pt>
                <c:pt idx="904">
                  <c:v>28.103333333411701</c:v>
                </c:pt>
                <c:pt idx="905">
                  <c:v>27.728333333256501</c:v>
                </c:pt>
                <c:pt idx="906">
                  <c:v>27.352916666579699</c:v>
                </c:pt>
                <c:pt idx="907">
                  <c:v>26.978333333411701</c:v>
                </c:pt>
                <c:pt idx="908">
                  <c:v>26.602916666736</c:v>
                </c:pt>
                <c:pt idx="909">
                  <c:v>26.228333333316201</c:v>
                </c:pt>
                <c:pt idx="910">
                  <c:v>25.8529166666405</c:v>
                </c:pt>
                <c:pt idx="911">
                  <c:v>25.477916666736</c:v>
                </c:pt>
                <c:pt idx="912">
                  <c:v>25.102916666579699</c:v>
                </c:pt>
                <c:pt idx="913">
                  <c:v>24.7279166666405</c:v>
                </c:pt>
                <c:pt idx="914">
                  <c:v>24.352916666736</c:v>
                </c:pt>
                <c:pt idx="915">
                  <c:v>23.977916666579699</c:v>
                </c:pt>
                <c:pt idx="916">
                  <c:v>23.6029166666405</c:v>
                </c:pt>
                <c:pt idx="917">
                  <c:v>23.227916666736</c:v>
                </c:pt>
                <c:pt idx="918">
                  <c:v>22.852916666579699</c:v>
                </c:pt>
                <c:pt idx="919">
                  <c:v>22.4779166666405</c:v>
                </c:pt>
                <c:pt idx="920">
                  <c:v>22.102916666736</c:v>
                </c:pt>
                <c:pt idx="921">
                  <c:v>21.727916666579699</c:v>
                </c:pt>
                <c:pt idx="922">
                  <c:v>21.3529166666405</c:v>
                </c:pt>
                <c:pt idx="923">
                  <c:v>20.977916666736</c:v>
                </c:pt>
                <c:pt idx="924">
                  <c:v>20.602916666579699</c:v>
                </c:pt>
                <c:pt idx="925">
                  <c:v>20.2279166666405</c:v>
                </c:pt>
                <c:pt idx="926">
                  <c:v>19.852916666736</c:v>
                </c:pt>
                <c:pt idx="927">
                  <c:v>19.477916666579699</c:v>
                </c:pt>
                <c:pt idx="928">
                  <c:v>19.1029166666405</c:v>
                </c:pt>
                <c:pt idx="929">
                  <c:v>18.727916666736</c:v>
                </c:pt>
                <c:pt idx="930">
                  <c:v>18.352916666579699</c:v>
                </c:pt>
                <c:pt idx="931">
                  <c:v>17.9779166666405</c:v>
                </c:pt>
                <c:pt idx="932">
                  <c:v>17.602916666736</c:v>
                </c:pt>
                <c:pt idx="933">
                  <c:v>17.227916666579699</c:v>
                </c:pt>
                <c:pt idx="934">
                  <c:v>16.8529166666405</c:v>
                </c:pt>
                <c:pt idx="935">
                  <c:v>16.477916666736</c:v>
                </c:pt>
                <c:pt idx="936">
                  <c:v>16.103333333316201</c:v>
                </c:pt>
                <c:pt idx="937">
                  <c:v>15.728333333411699</c:v>
                </c:pt>
                <c:pt idx="938">
                  <c:v>15.352916666736</c:v>
                </c:pt>
                <c:pt idx="939">
                  <c:v>14.9779166665797</c:v>
                </c:pt>
                <c:pt idx="940">
                  <c:v>14.6029166666405</c:v>
                </c:pt>
                <c:pt idx="941">
                  <c:v>14.228333333256501</c:v>
                </c:pt>
                <c:pt idx="942">
                  <c:v>13.8529166665797</c:v>
                </c:pt>
                <c:pt idx="943">
                  <c:v>13.4779166666405</c:v>
                </c:pt>
                <c:pt idx="944">
                  <c:v>13.102916666736</c:v>
                </c:pt>
                <c:pt idx="945">
                  <c:v>12.728333333316201</c:v>
                </c:pt>
                <c:pt idx="946">
                  <c:v>12.353333333411699</c:v>
                </c:pt>
                <c:pt idx="947">
                  <c:v>12.038518518655099</c:v>
                </c:pt>
                <c:pt idx="948">
                  <c:v>12.705185185215701</c:v>
                </c:pt>
                <c:pt idx="949">
                  <c:v>13.3718518517126</c:v>
                </c:pt>
                <c:pt idx="950">
                  <c:v>14.039259259136101</c:v>
                </c:pt>
                <c:pt idx="951">
                  <c:v>14.705185185215701</c:v>
                </c:pt>
                <c:pt idx="952">
                  <c:v>15.3718518517126</c:v>
                </c:pt>
                <c:pt idx="953">
                  <c:v>16.038518518655099</c:v>
                </c:pt>
                <c:pt idx="954">
                  <c:v>16.705185185215701</c:v>
                </c:pt>
                <c:pt idx="955">
                  <c:v>17.372592592639201</c:v>
                </c:pt>
                <c:pt idx="956">
                  <c:v>18.038518518655099</c:v>
                </c:pt>
                <c:pt idx="957">
                  <c:v>18.705185185215701</c:v>
                </c:pt>
                <c:pt idx="958">
                  <c:v>19.371851851712599</c:v>
                </c:pt>
                <c:pt idx="959">
                  <c:v>20.038518518655099</c:v>
                </c:pt>
                <c:pt idx="960">
                  <c:v>20.705185185215701</c:v>
                </c:pt>
                <c:pt idx="961">
                  <c:v>21.371851851712599</c:v>
                </c:pt>
                <c:pt idx="962">
                  <c:v>22.038518518655099</c:v>
                </c:pt>
                <c:pt idx="963">
                  <c:v>22.705185185215701</c:v>
                </c:pt>
                <c:pt idx="964">
                  <c:v>23.371851851712599</c:v>
                </c:pt>
                <c:pt idx="965">
                  <c:v>24.038518518655099</c:v>
                </c:pt>
                <c:pt idx="966">
                  <c:v>24.7059259260805</c:v>
                </c:pt>
                <c:pt idx="967">
                  <c:v>25.372592592639201</c:v>
                </c:pt>
                <c:pt idx="968">
                  <c:v>26.038518518655099</c:v>
                </c:pt>
                <c:pt idx="969">
                  <c:v>26.7059259260805</c:v>
                </c:pt>
                <c:pt idx="970">
                  <c:v>27.371851851712599</c:v>
                </c:pt>
                <c:pt idx="971">
                  <c:v>28.055370370566699</c:v>
                </c:pt>
                <c:pt idx="972">
                  <c:v>29.013703703747499</c:v>
                </c:pt>
                <c:pt idx="973">
                  <c:v>29.972037036836799</c:v>
                </c:pt>
                <c:pt idx="974">
                  <c:v>30.931435185008102</c:v>
                </c:pt>
                <c:pt idx="975">
                  <c:v>31.888703703747499</c:v>
                </c:pt>
                <c:pt idx="976">
                  <c:v>32.847037036836802</c:v>
                </c:pt>
                <c:pt idx="977">
                  <c:v>34.763703703747503</c:v>
                </c:pt>
                <c:pt idx="978">
                  <c:v>35.722037036836802</c:v>
                </c:pt>
                <c:pt idx="979">
                  <c:v>36.681435185008098</c:v>
                </c:pt>
                <c:pt idx="980">
                  <c:v>37.638703703747503</c:v>
                </c:pt>
                <c:pt idx="981">
                  <c:v>38.597037036836802</c:v>
                </c:pt>
                <c:pt idx="982">
                  <c:v>39.555370370566699</c:v>
                </c:pt>
                <c:pt idx="983">
                  <c:v>40.513703703747503</c:v>
                </c:pt>
                <c:pt idx="984">
                  <c:v>41.472037036836802</c:v>
                </c:pt>
                <c:pt idx="985">
                  <c:v>42.430370370566699</c:v>
                </c:pt>
                <c:pt idx="986">
                  <c:v>43.388703703747503</c:v>
                </c:pt>
                <c:pt idx="987">
                  <c:v>44.347037036836802</c:v>
                </c:pt>
                <c:pt idx="988">
                  <c:v>45.305370370566699</c:v>
                </c:pt>
                <c:pt idx="989">
                  <c:v>46.264768518740702</c:v>
                </c:pt>
                <c:pt idx="990">
                  <c:v>47.223101851918798</c:v>
                </c:pt>
                <c:pt idx="991">
                  <c:v>48.181435185008098</c:v>
                </c:pt>
                <c:pt idx="992">
                  <c:v>49.138703703747503</c:v>
                </c:pt>
                <c:pt idx="993">
                  <c:v>50.097037036836802</c:v>
                </c:pt>
                <c:pt idx="994">
                  <c:v>50.9681018519519</c:v>
                </c:pt>
                <c:pt idx="995">
                  <c:v>50.427037037012298</c:v>
                </c:pt>
                <c:pt idx="996">
                  <c:v>49.884768518480698</c:v>
                </c:pt>
                <c:pt idx="997">
                  <c:v>49.343703703592702</c:v>
                </c:pt>
                <c:pt idx="998">
                  <c:v>48.801435185059603</c:v>
                </c:pt>
                <c:pt idx="999">
                  <c:v>48.259768518480698</c:v>
                </c:pt>
                <c:pt idx="1000">
                  <c:v>47.7181018519519</c:v>
                </c:pt>
                <c:pt idx="1001">
                  <c:v>47.176435185059603</c:v>
                </c:pt>
                <c:pt idx="1002">
                  <c:v>46.6353703704835</c:v>
                </c:pt>
                <c:pt idx="1003">
                  <c:v>46.093703703592702</c:v>
                </c:pt>
                <c:pt idx="1004">
                  <c:v>45.552037037012298</c:v>
                </c:pt>
                <c:pt idx="1005">
                  <c:v>45.009768518480698</c:v>
                </c:pt>
                <c:pt idx="1006">
                  <c:v>44.4681018519519</c:v>
                </c:pt>
                <c:pt idx="1007">
                  <c:v>43.926435185059603</c:v>
                </c:pt>
                <c:pt idx="1008">
                  <c:v>43.3853703704835</c:v>
                </c:pt>
                <c:pt idx="1009">
                  <c:v>42.843703703592702</c:v>
                </c:pt>
                <c:pt idx="1010">
                  <c:v>42.302037037012298</c:v>
                </c:pt>
                <c:pt idx="1011">
                  <c:v>41.7603703704835</c:v>
                </c:pt>
                <c:pt idx="1012">
                  <c:v>41.218703703592702</c:v>
                </c:pt>
                <c:pt idx="1013">
                  <c:v>40.677037037012298</c:v>
                </c:pt>
                <c:pt idx="1014">
                  <c:v>40.1353703704835</c:v>
                </c:pt>
                <c:pt idx="1015">
                  <c:v>39.593703703592702</c:v>
                </c:pt>
                <c:pt idx="1016">
                  <c:v>39.051435185059603</c:v>
                </c:pt>
                <c:pt idx="1017">
                  <c:v>38.5103703704835</c:v>
                </c:pt>
                <c:pt idx="1018">
                  <c:v>37.961481481344897</c:v>
                </c:pt>
                <c:pt idx="1019">
                  <c:v>37.294814814784303</c:v>
                </c:pt>
                <c:pt idx="1020">
                  <c:v>36.627407407360799</c:v>
                </c:pt>
                <c:pt idx="1021">
                  <c:v>35.960740740863898</c:v>
                </c:pt>
                <c:pt idx="1022">
                  <c:v>35.294814814784303</c:v>
                </c:pt>
                <c:pt idx="1023">
                  <c:v>34.628148148287401</c:v>
                </c:pt>
                <c:pt idx="1024">
                  <c:v>33.961481481344897</c:v>
                </c:pt>
                <c:pt idx="1025">
                  <c:v>33.294074073919496</c:v>
                </c:pt>
                <c:pt idx="1026">
                  <c:v>32.627407407360799</c:v>
                </c:pt>
                <c:pt idx="1027">
                  <c:v>31.960740740863901</c:v>
                </c:pt>
                <c:pt idx="1028">
                  <c:v>31.2940740739195</c:v>
                </c:pt>
                <c:pt idx="1029">
                  <c:v>30.627407407360799</c:v>
                </c:pt>
                <c:pt idx="1030">
                  <c:v>29.960740740863901</c:v>
                </c:pt>
                <c:pt idx="1031">
                  <c:v>29.2940740739195</c:v>
                </c:pt>
                <c:pt idx="1032">
                  <c:v>28.627407407360799</c:v>
                </c:pt>
                <c:pt idx="1033">
                  <c:v>27.960740740863901</c:v>
                </c:pt>
                <c:pt idx="1034">
                  <c:v>27.2940740739195</c:v>
                </c:pt>
                <c:pt idx="1035">
                  <c:v>26.627407407360799</c:v>
                </c:pt>
                <c:pt idx="1036">
                  <c:v>25.960740740863901</c:v>
                </c:pt>
                <c:pt idx="1037">
                  <c:v>25.2940740739195</c:v>
                </c:pt>
                <c:pt idx="1038">
                  <c:v>24.627407407360799</c:v>
                </c:pt>
                <c:pt idx="1039">
                  <c:v>23.960740740863901</c:v>
                </c:pt>
                <c:pt idx="1040">
                  <c:v>23.2940740739195</c:v>
                </c:pt>
                <c:pt idx="1041">
                  <c:v>22.628148148287401</c:v>
                </c:pt>
                <c:pt idx="1042">
                  <c:v>21.990185185215999</c:v>
                </c:pt>
                <c:pt idx="1043">
                  <c:v>21.823518518479901</c:v>
                </c:pt>
                <c:pt idx="1044">
                  <c:v>21.656851851840202</c:v>
                </c:pt>
                <c:pt idx="1045">
                  <c:v>21.490185185215999</c:v>
                </c:pt>
                <c:pt idx="1046">
                  <c:v>21.323518518479901</c:v>
                </c:pt>
                <c:pt idx="1047">
                  <c:v>21.156851851840202</c:v>
                </c:pt>
                <c:pt idx="1048">
                  <c:v>20.990185185215999</c:v>
                </c:pt>
                <c:pt idx="1049">
                  <c:v>20.823703703696101</c:v>
                </c:pt>
                <c:pt idx="1050">
                  <c:v>20.657037037071898</c:v>
                </c:pt>
                <c:pt idx="1051">
                  <c:v>20.490370370336201</c:v>
                </c:pt>
                <c:pt idx="1052">
                  <c:v>20.323703703696101</c:v>
                </c:pt>
                <c:pt idx="1053">
                  <c:v>20.157037037071898</c:v>
                </c:pt>
                <c:pt idx="1054">
                  <c:v>19.990185185215999</c:v>
                </c:pt>
                <c:pt idx="1055">
                  <c:v>19.823703703696101</c:v>
                </c:pt>
                <c:pt idx="1056">
                  <c:v>19.657037037071898</c:v>
                </c:pt>
                <c:pt idx="1057">
                  <c:v>19.490370370336201</c:v>
                </c:pt>
                <c:pt idx="1058">
                  <c:v>19.323703703696101</c:v>
                </c:pt>
                <c:pt idx="1059">
                  <c:v>19.157037037071898</c:v>
                </c:pt>
                <c:pt idx="1060">
                  <c:v>18.990370370336201</c:v>
                </c:pt>
                <c:pt idx="1061">
                  <c:v>18.823518518479901</c:v>
                </c:pt>
                <c:pt idx="1062">
                  <c:v>18.656851851840202</c:v>
                </c:pt>
                <c:pt idx="1063">
                  <c:v>18.490185185215999</c:v>
                </c:pt>
                <c:pt idx="1064">
                  <c:v>18.323518518479901</c:v>
                </c:pt>
                <c:pt idx="1065">
                  <c:v>18.156851851840202</c:v>
                </c:pt>
                <c:pt idx="1066">
                  <c:v>18.0269907406561</c:v>
                </c:pt>
                <c:pt idx="1067">
                  <c:v>18.485324074180301</c:v>
                </c:pt>
                <c:pt idx="1068">
                  <c:v>18.9436574074394</c:v>
                </c:pt>
                <c:pt idx="1069">
                  <c:v>19.4019907406561</c:v>
                </c:pt>
                <c:pt idx="1070">
                  <c:v>19.860324074180301</c:v>
                </c:pt>
                <c:pt idx="1071">
                  <c:v>20.3186574074394</c:v>
                </c:pt>
                <c:pt idx="1072">
                  <c:v>20.776481481575399</c:v>
                </c:pt>
                <c:pt idx="1073">
                  <c:v>21.234814814835801</c:v>
                </c:pt>
                <c:pt idx="1074">
                  <c:v>21.6936574074394</c:v>
                </c:pt>
                <c:pt idx="1075">
                  <c:v>22.1519907406561</c:v>
                </c:pt>
                <c:pt idx="1076">
                  <c:v>22.610324074180301</c:v>
                </c:pt>
                <c:pt idx="1077">
                  <c:v>23.0686574074394</c:v>
                </c:pt>
                <c:pt idx="1078">
                  <c:v>23.5269907406561</c:v>
                </c:pt>
                <c:pt idx="1079">
                  <c:v>23.984814814835801</c:v>
                </c:pt>
                <c:pt idx="1080">
                  <c:v>24.4436574074394</c:v>
                </c:pt>
                <c:pt idx="1081">
                  <c:v>24.9019907406561</c:v>
                </c:pt>
                <c:pt idx="1082">
                  <c:v>25.360324074180301</c:v>
                </c:pt>
                <c:pt idx="1083">
                  <c:v>25.8186574074394</c:v>
                </c:pt>
                <c:pt idx="1084">
                  <c:v>26.2769907406561</c:v>
                </c:pt>
                <c:pt idx="1085">
                  <c:v>26.735324074180301</c:v>
                </c:pt>
                <c:pt idx="1086">
                  <c:v>27.1936574074394</c:v>
                </c:pt>
                <c:pt idx="1087">
                  <c:v>27.6519907406561</c:v>
                </c:pt>
                <c:pt idx="1088">
                  <c:v>28.109814814835801</c:v>
                </c:pt>
                <c:pt idx="1089">
                  <c:v>28.5686574074394</c:v>
                </c:pt>
                <c:pt idx="1090">
                  <c:v>28.958287037167899</c:v>
                </c:pt>
                <c:pt idx="1091">
                  <c:v>28.250740740708402</c:v>
                </c:pt>
                <c:pt idx="1092">
                  <c:v>27.541620370320899</c:v>
                </c:pt>
                <c:pt idx="1093">
                  <c:v>26.8340740739289</c:v>
                </c:pt>
                <c:pt idx="1094">
                  <c:v>26.1249537035395</c:v>
                </c:pt>
                <c:pt idx="1095">
                  <c:v>25.416620370320899</c:v>
                </c:pt>
                <c:pt idx="1096">
                  <c:v>24.708287037167899</c:v>
                </c:pt>
                <c:pt idx="1097">
                  <c:v>24.000740740708402</c:v>
                </c:pt>
                <c:pt idx="1098">
                  <c:v>23.291620370320899</c:v>
                </c:pt>
                <c:pt idx="1099">
                  <c:v>22.5840740739289</c:v>
                </c:pt>
                <c:pt idx="1100">
                  <c:v>21.875740740708402</c:v>
                </c:pt>
                <c:pt idx="1101">
                  <c:v>21.166620370320899</c:v>
                </c:pt>
                <c:pt idx="1102">
                  <c:v>20.458287037167899</c:v>
                </c:pt>
                <c:pt idx="1103">
                  <c:v>19.7499537035395</c:v>
                </c:pt>
                <c:pt idx="1104">
                  <c:v>19.041620370320899</c:v>
                </c:pt>
                <c:pt idx="1105">
                  <c:v>18.333287037167899</c:v>
                </c:pt>
                <c:pt idx="1106">
                  <c:v>17.6249537035395</c:v>
                </c:pt>
                <c:pt idx="1107">
                  <c:v>16.916620370320899</c:v>
                </c:pt>
                <c:pt idx="1108">
                  <c:v>16.208287037167899</c:v>
                </c:pt>
                <c:pt idx="1109">
                  <c:v>15.4999537035395</c:v>
                </c:pt>
                <c:pt idx="1110">
                  <c:v>14.791620370320899</c:v>
                </c:pt>
                <c:pt idx="1111">
                  <c:v>14.0840740739289</c:v>
                </c:pt>
                <c:pt idx="1112">
                  <c:v>13.3757407407084</c:v>
                </c:pt>
                <c:pt idx="1113">
                  <c:v>12.666620370320899</c:v>
                </c:pt>
                <c:pt idx="1114">
                  <c:v>11.9735185184246</c:v>
                </c:pt>
                <c:pt idx="1115">
                  <c:v>11.5146759258197</c:v>
                </c:pt>
                <c:pt idx="1116">
                  <c:v>11.0563425925606</c:v>
                </c:pt>
                <c:pt idx="1117">
                  <c:v>10.5980092593439</c:v>
                </c:pt>
                <c:pt idx="1118">
                  <c:v>10.1396759258197</c:v>
                </c:pt>
                <c:pt idx="1119">
                  <c:v>9.6813425925605507</c:v>
                </c:pt>
                <c:pt idx="1120">
                  <c:v>9.2230092593439394</c:v>
                </c:pt>
                <c:pt idx="1121">
                  <c:v>8.7646759258196898</c:v>
                </c:pt>
                <c:pt idx="1122">
                  <c:v>8.3068518519476093</c:v>
                </c:pt>
                <c:pt idx="1123">
                  <c:v>7.8480092593439403</c:v>
                </c:pt>
                <c:pt idx="1124">
                  <c:v>7.3896759258196898</c:v>
                </c:pt>
                <c:pt idx="1125">
                  <c:v>6.9313425925605499</c:v>
                </c:pt>
                <c:pt idx="1126">
                  <c:v>6.4730092593439403</c:v>
                </c:pt>
                <c:pt idx="1127">
                  <c:v>6.0146759258196898</c:v>
                </c:pt>
                <c:pt idx="1128">
                  <c:v>5.5563425925605499</c:v>
                </c:pt>
                <c:pt idx="1129">
                  <c:v>5.0980092593439403</c:v>
                </c:pt>
                <c:pt idx="1130">
                  <c:v>4.6396759258196898</c:v>
                </c:pt>
                <c:pt idx="1131">
                  <c:v>4.1813425925605499</c:v>
                </c:pt>
                <c:pt idx="1132">
                  <c:v>3.7230092593439399</c:v>
                </c:pt>
                <c:pt idx="1133">
                  <c:v>3.2646759258196898</c:v>
                </c:pt>
                <c:pt idx="1134">
                  <c:v>2.8058333332160101</c:v>
                </c:pt>
                <c:pt idx="1135">
                  <c:v>2.3480092593439399</c:v>
                </c:pt>
                <c:pt idx="1136">
                  <c:v>1.88967592581969</c:v>
                </c:pt>
                <c:pt idx="1137">
                  <c:v>1.4313425925605501</c:v>
                </c:pt>
                <c:pt idx="1138">
                  <c:v>1.0024537036960099</c:v>
                </c:pt>
                <c:pt idx="1139">
                  <c:v>1.0441203703800299</c:v>
                </c:pt>
                <c:pt idx="1140">
                  <c:v>1.0857870370399501</c:v>
                </c:pt>
                <c:pt idx="1141">
                  <c:v>1.1274537036960099</c:v>
                </c:pt>
                <c:pt idx="1142">
                  <c:v>1.1691203703800299</c:v>
                </c:pt>
                <c:pt idx="1143">
                  <c:v>1.2107870370399501</c:v>
                </c:pt>
                <c:pt idx="1144">
                  <c:v>1.2524074074159399</c:v>
                </c:pt>
                <c:pt idx="1145">
                  <c:v>1.2941203703800299</c:v>
                </c:pt>
                <c:pt idx="1146">
                  <c:v>1.3357870370399501</c:v>
                </c:pt>
                <c:pt idx="1147">
                  <c:v>1.3774074074159399</c:v>
                </c:pt>
                <c:pt idx="1148">
                  <c:v>1.41907407407598</c:v>
                </c:pt>
                <c:pt idx="1149">
                  <c:v>1.4607407407320401</c:v>
                </c:pt>
                <c:pt idx="1150">
                  <c:v>1.5024074074159399</c:v>
                </c:pt>
                <c:pt idx="1151">
                  <c:v>1.5441203703800299</c:v>
                </c:pt>
                <c:pt idx="1152">
                  <c:v>1.5857407407320401</c:v>
                </c:pt>
                <c:pt idx="1153">
                  <c:v>1.6274537036960099</c:v>
                </c:pt>
                <c:pt idx="1154">
                  <c:v>1.6691203703800299</c:v>
                </c:pt>
                <c:pt idx="1155">
                  <c:v>1.8774074074159399</c:v>
                </c:pt>
                <c:pt idx="1156">
                  <c:v>1.91907407407598</c:v>
                </c:pt>
                <c:pt idx="1157">
                  <c:v>1.9607870370399501</c:v>
                </c:pt>
                <c:pt idx="1158">
                  <c:v>2.0024537036960099</c:v>
                </c:pt>
                <c:pt idx="1159">
                  <c:v>2.0441203703800301</c:v>
                </c:pt>
                <c:pt idx="1160">
                  <c:v>2.0857870370399501</c:v>
                </c:pt>
                <c:pt idx="1161">
                  <c:v>2.1274537036960099</c:v>
                </c:pt>
                <c:pt idx="1162">
                  <c:v>2.1690740740759802</c:v>
                </c:pt>
                <c:pt idx="1163">
                  <c:v>2.2107407407320401</c:v>
                </c:pt>
                <c:pt idx="1164">
                  <c:v>2.2524537036960099</c:v>
                </c:pt>
                <c:pt idx="1165">
                  <c:v>2.2941203703800301</c:v>
                </c:pt>
                <c:pt idx="1166">
                  <c:v>2.3357407407320401</c:v>
                </c:pt>
                <c:pt idx="1167">
                  <c:v>2.3774074074159399</c:v>
                </c:pt>
                <c:pt idx="1168">
                  <c:v>2.4190740740759802</c:v>
                </c:pt>
                <c:pt idx="1169">
                  <c:v>2.4607407407320401</c:v>
                </c:pt>
                <c:pt idx="1170">
                  <c:v>2.5024537036960099</c:v>
                </c:pt>
                <c:pt idx="1171">
                  <c:v>2.5440740740759802</c:v>
                </c:pt>
                <c:pt idx="1172">
                  <c:v>2.5857870370399501</c:v>
                </c:pt>
                <c:pt idx="1173">
                  <c:v>2.6274074074159399</c:v>
                </c:pt>
                <c:pt idx="1174">
                  <c:v>2.6690740740759802</c:v>
                </c:pt>
                <c:pt idx="1175">
                  <c:v>2.7107407407320401</c:v>
                </c:pt>
                <c:pt idx="1176">
                  <c:v>2.7524074074159399</c:v>
                </c:pt>
                <c:pt idx="1177">
                  <c:v>2.7940740740759802</c:v>
                </c:pt>
                <c:pt idx="1178">
                  <c:v>2.8357407407320401</c:v>
                </c:pt>
                <c:pt idx="1179">
                  <c:v>2.8774537036960099</c:v>
                </c:pt>
                <c:pt idx="1180">
                  <c:v>2.9191203703800301</c:v>
                </c:pt>
                <c:pt idx="1181">
                  <c:v>2.9607870370399501</c:v>
                </c:pt>
                <c:pt idx="1182">
                  <c:v>2.9926388889119799</c:v>
                </c:pt>
                <c:pt idx="1183">
                  <c:v>2.8677777777720599</c:v>
                </c:pt>
                <c:pt idx="1184">
                  <c:v>2.74277777780389</c:v>
                </c:pt>
                <c:pt idx="1185">
                  <c:v>2.6176388889119799</c:v>
                </c:pt>
                <c:pt idx="1186">
                  <c:v>2.4927777777720599</c:v>
                </c:pt>
                <c:pt idx="1187">
                  <c:v>2.3676388888801498</c:v>
                </c:pt>
                <c:pt idx="1188">
                  <c:v>2.2426388889119799</c:v>
                </c:pt>
                <c:pt idx="1189">
                  <c:v>2.1176388888599198</c:v>
                </c:pt>
                <c:pt idx="1190">
                  <c:v>1.99277777780389</c:v>
                </c:pt>
                <c:pt idx="1191">
                  <c:v>1.86777777775217</c:v>
                </c:pt>
                <c:pt idx="1192">
                  <c:v>1.7427777777720601</c:v>
                </c:pt>
                <c:pt idx="1193">
                  <c:v>1.61777777780389</c:v>
                </c:pt>
                <c:pt idx="1194">
                  <c:v>1.4926388889119799</c:v>
                </c:pt>
                <c:pt idx="1195">
                  <c:v>1.36763888885992</c:v>
                </c:pt>
                <c:pt idx="1196">
                  <c:v>1.24277777780389</c:v>
                </c:pt>
                <c:pt idx="1197">
                  <c:v>1.11777777775217</c:v>
                </c:pt>
                <c:pt idx="1198">
                  <c:v>0.99263888885991503</c:v>
                </c:pt>
                <c:pt idx="1199">
                  <c:v>0.86763888888015095</c:v>
                </c:pt>
                <c:pt idx="1200">
                  <c:v>0.74263888891198404</c:v>
                </c:pt>
                <c:pt idx="1201">
                  <c:v>0.617777777772062</c:v>
                </c:pt>
                <c:pt idx="1202">
                  <c:v>0.49277777780389398</c:v>
                </c:pt>
                <c:pt idx="1203">
                  <c:v>0.36763888891198399</c:v>
                </c:pt>
                <c:pt idx="1204">
                  <c:v>0.242638888859915</c:v>
                </c:pt>
                <c:pt idx="1205">
                  <c:v>0.11777777780389399</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4.9074073920110104E-3</c:v>
                </c:pt>
                <c:pt idx="1226">
                  <c:v>8.8148148151958594E-2</c:v>
                </c:pt>
                <c:pt idx="1227">
                  <c:v>0.17148148146407</c:v>
                </c:pt>
                <c:pt idx="1228">
                  <c:v>0.254814814831889</c:v>
                </c:pt>
                <c:pt idx="1229">
                  <c:v>0.33814814815195898</c:v>
                </c:pt>
                <c:pt idx="1230">
                  <c:v>0.42148148146407</c:v>
                </c:pt>
                <c:pt idx="1231">
                  <c:v>0.50481481483188895</c:v>
                </c:pt>
                <c:pt idx="1232">
                  <c:v>0.58824074076005695</c:v>
                </c:pt>
                <c:pt idx="1233">
                  <c:v>0.671574074079899</c:v>
                </c:pt>
                <c:pt idx="1234">
                  <c:v>0.75490740739201101</c:v>
                </c:pt>
                <c:pt idx="1235">
                  <c:v>0.83824074076005695</c:v>
                </c:pt>
                <c:pt idx="1236">
                  <c:v>0.921574074079899</c:v>
                </c:pt>
                <c:pt idx="1237">
                  <c:v>1.0048148148318901</c:v>
                </c:pt>
                <c:pt idx="1238">
                  <c:v>1.0881481481519599</c:v>
                </c:pt>
                <c:pt idx="1239">
                  <c:v>1.1714814814640699</c:v>
                </c:pt>
                <c:pt idx="1240">
                  <c:v>1.2548148148318901</c:v>
                </c:pt>
                <c:pt idx="1241">
                  <c:v>1.3381481481519599</c:v>
                </c:pt>
                <c:pt idx="1242">
                  <c:v>1.4215740740799001</c:v>
                </c:pt>
                <c:pt idx="1243">
                  <c:v>1.5049074073920099</c:v>
                </c:pt>
                <c:pt idx="1244">
                  <c:v>1.5882407407600601</c:v>
                </c:pt>
                <c:pt idx="1245">
                  <c:v>1.6715740740799001</c:v>
                </c:pt>
                <c:pt idx="1246">
                  <c:v>1.7549074073920099</c:v>
                </c:pt>
                <c:pt idx="1247">
                  <c:v>1.8382407407600601</c:v>
                </c:pt>
                <c:pt idx="1248">
                  <c:v>1.9214814814640699</c:v>
                </c:pt>
                <c:pt idx="1249">
                  <c:v>2.0318981480480698</c:v>
                </c:pt>
                <c:pt idx="1250">
                  <c:v>2.57356481494037</c:v>
                </c:pt>
                <c:pt idx="1251">
                  <c:v>3.1152314815193498</c:v>
                </c:pt>
                <c:pt idx="1252">
                  <c:v>3.6568981480480698</c:v>
                </c:pt>
                <c:pt idx="1253">
                  <c:v>4.1985648149403696</c:v>
                </c:pt>
                <c:pt idx="1254">
                  <c:v>4.7402314815193503</c:v>
                </c:pt>
                <c:pt idx="1255">
                  <c:v>5.2818981480480698</c:v>
                </c:pt>
                <c:pt idx="1256">
                  <c:v>5.8235648149403696</c:v>
                </c:pt>
                <c:pt idx="1257">
                  <c:v>6.3652314815193503</c:v>
                </c:pt>
                <c:pt idx="1258">
                  <c:v>6.9068981480480698</c:v>
                </c:pt>
                <c:pt idx="1259">
                  <c:v>7.4485648149403696</c:v>
                </c:pt>
                <c:pt idx="1260">
                  <c:v>7.9902314815193503</c:v>
                </c:pt>
                <c:pt idx="1261">
                  <c:v>8.5312962964072803</c:v>
                </c:pt>
                <c:pt idx="1262">
                  <c:v>9.0735648149403705</c:v>
                </c:pt>
                <c:pt idx="1263">
                  <c:v>9.6146296295164593</c:v>
                </c:pt>
                <c:pt idx="1264">
                  <c:v>10.1568981480481</c:v>
                </c:pt>
                <c:pt idx="1265">
                  <c:v>10.698564814940401</c:v>
                </c:pt>
                <c:pt idx="1266">
                  <c:v>11.240231481519301</c:v>
                </c:pt>
                <c:pt idx="1267">
                  <c:v>11.7818981480481</c:v>
                </c:pt>
                <c:pt idx="1268">
                  <c:v>12.323564814940401</c:v>
                </c:pt>
                <c:pt idx="1269">
                  <c:v>12.865231481519301</c:v>
                </c:pt>
                <c:pt idx="1270">
                  <c:v>13.4068981480481</c:v>
                </c:pt>
                <c:pt idx="1271">
                  <c:v>13.948564814940401</c:v>
                </c:pt>
                <c:pt idx="1272">
                  <c:v>14.490231481519301</c:v>
                </c:pt>
                <c:pt idx="1273">
                  <c:v>14.9705555556479</c:v>
                </c:pt>
                <c:pt idx="1274">
                  <c:v>14.4711111110882</c:v>
                </c:pt>
                <c:pt idx="1275">
                  <c:v>13.970555555520599</c:v>
                </c:pt>
                <c:pt idx="1276">
                  <c:v>13.4705555556479</c:v>
                </c:pt>
                <c:pt idx="1277">
                  <c:v>12.970555555439701</c:v>
                </c:pt>
                <c:pt idx="1278">
                  <c:v>12.470555555520599</c:v>
                </c:pt>
                <c:pt idx="1279">
                  <c:v>11.9705555556479</c:v>
                </c:pt>
                <c:pt idx="1280">
                  <c:v>11.470555555439701</c:v>
                </c:pt>
                <c:pt idx="1281">
                  <c:v>10.970555555520599</c:v>
                </c:pt>
                <c:pt idx="1282">
                  <c:v>10.4705555556479</c:v>
                </c:pt>
                <c:pt idx="1283">
                  <c:v>9.9705555554396597</c:v>
                </c:pt>
                <c:pt idx="1284">
                  <c:v>9.47055555552061</c:v>
                </c:pt>
                <c:pt idx="1285">
                  <c:v>8.9705555556479304</c:v>
                </c:pt>
                <c:pt idx="1286">
                  <c:v>8.4711111110882502</c:v>
                </c:pt>
                <c:pt idx="1287">
                  <c:v>7.9711111112155804</c:v>
                </c:pt>
                <c:pt idx="1288">
                  <c:v>7.4705555556479304</c:v>
                </c:pt>
                <c:pt idx="1289">
                  <c:v>6.9705555554396597</c:v>
                </c:pt>
                <c:pt idx="1290">
                  <c:v>6.47055555552061</c:v>
                </c:pt>
                <c:pt idx="1291">
                  <c:v>5.9711111110086703</c:v>
                </c:pt>
                <c:pt idx="1292">
                  <c:v>5.4705555554396597</c:v>
                </c:pt>
                <c:pt idx="1293">
                  <c:v>4.97055555552061</c:v>
                </c:pt>
                <c:pt idx="1294">
                  <c:v>4.4705555556479304</c:v>
                </c:pt>
                <c:pt idx="1295">
                  <c:v>3.9705555554396601</c:v>
                </c:pt>
                <c:pt idx="1296">
                  <c:v>3.4705555555205998</c:v>
                </c:pt>
                <c:pt idx="1297">
                  <c:v>2.9926388889119799</c:v>
                </c:pt>
                <c:pt idx="1298">
                  <c:v>2.8677777777720599</c:v>
                </c:pt>
                <c:pt idx="1299">
                  <c:v>2.7426388888801498</c:v>
                </c:pt>
                <c:pt idx="1300">
                  <c:v>2.6176388889119799</c:v>
                </c:pt>
                <c:pt idx="1301">
                  <c:v>2.4926388888599198</c:v>
                </c:pt>
                <c:pt idx="1302">
                  <c:v>2.3676388888801498</c:v>
                </c:pt>
                <c:pt idx="1303">
                  <c:v>2.24277777775217</c:v>
                </c:pt>
                <c:pt idx="1304">
                  <c:v>2.1177777777720599</c:v>
                </c:pt>
                <c:pt idx="1305">
                  <c:v>1.99277777780389</c:v>
                </c:pt>
                <c:pt idx="1306">
                  <c:v>1.8676388889119799</c:v>
                </c:pt>
                <c:pt idx="1307">
                  <c:v>1.74263888885992</c:v>
                </c:pt>
                <c:pt idx="1308">
                  <c:v>1.6176388888801501</c:v>
                </c:pt>
                <c:pt idx="1309">
                  <c:v>1.49277777775217</c:v>
                </c:pt>
                <c:pt idx="1310">
                  <c:v>1.3677777777720601</c:v>
                </c:pt>
                <c:pt idx="1311">
                  <c:v>1.2426388888801501</c:v>
                </c:pt>
                <c:pt idx="1312">
                  <c:v>1.11777777775217</c:v>
                </c:pt>
                <c:pt idx="1313">
                  <c:v>0.992777777772062</c:v>
                </c:pt>
                <c:pt idx="1314">
                  <c:v>0.86777777780389398</c:v>
                </c:pt>
                <c:pt idx="1315">
                  <c:v>0.74277777775216702</c:v>
                </c:pt>
                <c:pt idx="1316">
                  <c:v>0.617777777772062</c:v>
                </c:pt>
                <c:pt idx="1317">
                  <c:v>0.492638888880151</c:v>
                </c:pt>
                <c:pt idx="1318">
                  <c:v>0.36763888891198399</c:v>
                </c:pt>
                <c:pt idx="1319">
                  <c:v>0.242638888859915</c:v>
                </c:pt>
                <c:pt idx="1320">
                  <c:v>0.117638888880151</c:v>
                </c:pt>
                <c:pt idx="1321">
                  <c:v>-2.4537036960055E-3</c:v>
                </c:pt>
                <c:pt idx="1322">
                  <c:v>-4.4120370380028397E-2</c:v>
                </c:pt>
                <c:pt idx="1323">
                  <c:v>-8.5740740732035206E-2</c:v>
                </c:pt>
                <c:pt idx="1324">
                  <c:v>-0.127407407415944</c:v>
                </c:pt>
                <c:pt idx="1325">
                  <c:v>-0.16907407407597899</c:v>
                </c:pt>
                <c:pt idx="1326">
                  <c:v>-0.21078703703995</c:v>
                </c:pt>
                <c:pt idx="1327">
                  <c:v>-0.25240740741594397</c:v>
                </c:pt>
                <c:pt idx="1328">
                  <c:v>-0.29412037038002797</c:v>
                </c:pt>
                <c:pt idx="1329">
                  <c:v>-0.33578703703995</c:v>
                </c:pt>
                <c:pt idx="1330">
                  <c:v>-0.377453703696006</c:v>
                </c:pt>
                <c:pt idx="1331">
                  <c:v>-0.41912037038002797</c:v>
                </c:pt>
                <c:pt idx="1332">
                  <c:v>-0.46078703703995</c:v>
                </c:pt>
                <c:pt idx="1333">
                  <c:v>-0.50245370369600595</c:v>
                </c:pt>
                <c:pt idx="1334">
                  <c:v>-0.54412037038002803</c:v>
                </c:pt>
                <c:pt idx="1335">
                  <c:v>-0.58578703703995005</c:v>
                </c:pt>
                <c:pt idx="1336">
                  <c:v>-0.62745370369600595</c:v>
                </c:pt>
                <c:pt idx="1337">
                  <c:v>-0.66912037038002803</c:v>
                </c:pt>
                <c:pt idx="1338">
                  <c:v>-0.71078703703995005</c:v>
                </c:pt>
                <c:pt idx="1339">
                  <c:v>-0.75245370369600595</c:v>
                </c:pt>
                <c:pt idx="1340">
                  <c:v>-0.79412037038002803</c:v>
                </c:pt>
                <c:pt idx="1341">
                  <c:v>-0.83574074073203497</c:v>
                </c:pt>
                <c:pt idx="1342">
                  <c:v>-0.87745370369600595</c:v>
                </c:pt>
                <c:pt idx="1343">
                  <c:v>-0.91912037038002803</c:v>
                </c:pt>
                <c:pt idx="1344">
                  <c:v>-0.96078703703995005</c:v>
                </c:pt>
                <c:pt idx="1345">
                  <c:v>-0.99518518516811105</c:v>
                </c:pt>
                <c:pt idx="1346">
                  <c:v>-0.91175925923994305</c:v>
                </c:pt>
                <c:pt idx="1347">
                  <c:v>-0.828425925920101</c:v>
                </c:pt>
                <c:pt idx="1348">
                  <c:v>-0.74509259260798899</c:v>
                </c:pt>
                <c:pt idx="1349">
                  <c:v>-0.66175925923994305</c:v>
                </c:pt>
                <c:pt idx="1350">
                  <c:v>-0.57851851853592995</c:v>
                </c:pt>
                <c:pt idx="1351">
                  <c:v>-0.49509259260798899</c:v>
                </c:pt>
                <c:pt idx="1352">
                  <c:v>-0.411759259239943</c:v>
                </c:pt>
                <c:pt idx="1353">
                  <c:v>-0.328425925920101</c:v>
                </c:pt>
                <c:pt idx="1354">
                  <c:v>-0.245185185168111</c:v>
                </c:pt>
                <c:pt idx="1355">
                  <c:v>-0.161759259239943</c:v>
                </c:pt>
                <c:pt idx="1356">
                  <c:v>-7.8425925920100795E-2</c:v>
                </c:pt>
                <c:pt idx="1357">
                  <c:v>4.9074073920110104E-3</c:v>
                </c:pt>
                <c:pt idx="1358">
                  <c:v>8.8148148151958594E-2</c:v>
                </c:pt>
                <c:pt idx="1359">
                  <c:v>0.17148148146407</c:v>
                </c:pt>
                <c:pt idx="1360">
                  <c:v>0.25490740739201101</c:v>
                </c:pt>
                <c:pt idx="1361">
                  <c:v>0.338240740760057</c:v>
                </c:pt>
                <c:pt idx="1362">
                  <c:v>0.421574074079899</c:v>
                </c:pt>
                <c:pt idx="1363">
                  <c:v>0.50490740739201101</c:v>
                </c:pt>
                <c:pt idx="1364">
                  <c:v>0.58824074076005695</c:v>
                </c:pt>
                <c:pt idx="1365">
                  <c:v>0.671574074079899</c:v>
                </c:pt>
                <c:pt idx="1366">
                  <c:v>0.75490740739201101</c:v>
                </c:pt>
                <c:pt idx="1367">
                  <c:v>0.83824074076005695</c:v>
                </c:pt>
                <c:pt idx="1368">
                  <c:v>0.921574074079899</c:v>
                </c:pt>
                <c:pt idx="1369">
                  <c:v>0.99509259260798899</c:v>
                </c:pt>
                <c:pt idx="1370">
                  <c:v>0.91175925923994305</c:v>
                </c:pt>
                <c:pt idx="1371">
                  <c:v>0.828425925920101</c:v>
                </c:pt>
                <c:pt idx="1372">
                  <c:v>0.74509259260798899</c:v>
                </c:pt>
                <c:pt idx="1373">
                  <c:v>0.66175925923994305</c:v>
                </c:pt>
                <c:pt idx="1374">
                  <c:v>0.57833333331200298</c:v>
                </c:pt>
                <c:pt idx="1375">
                  <c:v>0.49509259260798899</c:v>
                </c:pt>
                <c:pt idx="1376">
                  <c:v>0.41166666668004798</c:v>
                </c:pt>
                <c:pt idx="1377">
                  <c:v>0.328425925920101</c:v>
                </c:pt>
                <c:pt idx="1378">
                  <c:v>0.24509259260798899</c:v>
                </c:pt>
                <c:pt idx="1379">
                  <c:v>0.161759259239943</c:v>
                </c:pt>
                <c:pt idx="1380">
                  <c:v>7.8425925920100795E-2</c:v>
                </c:pt>
                <c:pt idx="1381">
                  <c:v>-4.9074073920110104E-3</c:v>
                </c:pt>
                <c:pt idx="1382">
                  <c:v>-8.8240740760056696E-2</c:v>
                </c:pt>
                <c:pt idx="1383">
                  <c:v>-0.171574074079899</c:v>
                </c:pt>
                <c:pt idx="1384">
                  <c:v>-0.25490740739201101</c:v>
                </c:pt>
                <c:pt idx="1385">
                  <c:v>-0.338240740760057</c:v>
                </c:pt>
                <c:pt idx="1386">
                  <c:v>-0.421574074079899</c:v>
                </c:pt>
                <c:pt idx="1387">
                  <c:v>-0.50490740739201101</c:v>
                </c:pt>
                <c:pt idx="1388">
                  <c:v>-0.58824074076005695</c:v>
                </c:pt>
                <c:pt idx="1389">
                  <c:v>-0.671574074079899</c:v>
                </c:pt>
                <c:pt idx="1390">
                  <c:v>-0.75490740739201101</c:v>
                </c:pt>
                <c:pt idx="1391">
                  <c:v>-0.83824074076005695</c:v>
                </c:pt>
                <c:pt idx="1392">
                  <c:v>-0.921574074079899</c:v>
                </c:pt>
                <c:pt idx="1393">
                  <c:v>-0.99754629630399505</c:v>
                </c:pt>
                <c:pt idx="1394">
                  <c:v>-0.95587962961997197</c:v>
                </c:pt>
                <c:pt idx="1395">
                  <c:v>-0.91421296296004995</c:v>
                </c:pt>
                <c:pt idx="1396">
                  <c:v>-0.87254629630399505</c:v>
                </c:pt>
                <c:pt idx="1397">
                  <c:v>-0.83087962961997197</c:v>
                </c:pt>
                <c:pt idx="1398">
                  <c:v>-0.78921296296004995</c:v>
                </c:pt>
                <c:pt idx="1399">
                  <c:v>-0.74754629630399505</c:v>
                </c:pt>
                <c:pt idx="1400">
                  <c:v>-0.70587962961997197</c:v>
                </c:pt>
                <c:pt idx="1401">
                  <c:v>-0.66421296296004995</c:v>
                </c:pt>
                <c:pt idx="1402">
                  <c:v>-0.62254629630399505</c:v>
                </c:pt>
                <c:pt idx="1403">
                  <c:v>-0.58087962961997197</c:v>
                </c:pt>
                <c:pt idx="1404">
                  <c:v>-0.53921296296004995</c:v>
                </c:pt>
                <c:pt idx="1405">
                  <c:v>-0.49754629630399499</c:v>
                </c:pt>
                <c:pt idx="1406">
                  <c:v>-0.45587962961997203</c:v>
                </c:pt>
                <c:pt idx="1407">
                  <c:v>-0.41421296296005</c:v>
                </c:pt>
                <c:pt idx="1408">
                  <c:v>-0.37254629630399499</c:v>
                </c:pt>
                <c:pt idx="1409">
                  <c:v>-0.33092592592402098</c:v>
                </c:pt>
                <c:pt idx="1410">
                  <c:v>-0.28921296296005</c:v>
                </c:pt>
                <c:pt idx="1411">
                  <c:v>-0.24754629630399499</c:v>
                </c:pt>
                <c:pt idx="1412">
                  <c:v>-0.205879629619972</c:v>
                </c:pt>
                <c:pt idx="1413">
                  <c:v>-0.164259259267965</c:v>
                </c:pt>
                <c:pt idx="1414">
                  <c:v>-0.12254629630399499</c:v>
                </c:pt>
                <c:pt idx="1415">
                  <c:v>-8.0879629619971596E-2</c:v>
                </c:pt>
                <c:pt idx="1416">
                  <c:v>-3.9259259267964801E-2</c:v>
                </c:pt>
                <c:pt idx="1417">
                  <c:v>7.3611110880165099E-3</c:v>
                </c:pt>
                <c:pt idx="1418">
                  <c:v>0.132361111140085</c:v>
                </c:pt>
                <c:pt idx="1419">
                  <c:v>0.257361111119849</c:v>
                </c:pt>
                <c:pt idx="1420">
                  <c:v>0.38236111108801701</c:v>
                </c:pt>
                <c:pt idx="1421">
                  <c:v>0.507222222227938</c:v>
                </c:pt>
                <c:pt idx="1422">
                  <c:v>0.63222222219610602</c:v>
                </c:pt>
                <c:pt idx="1423">
                  <c:v>0.75736111108801696</c:v>
                </c:pt>
                <c:pt idx="1424">
                  <c:v>0.882222222227938</c:v>
                </c:pt>
                <c:pt idx="1425">
                  <c:v>1.00722222219611</c:v>
                </c:pt>
                <c:pt idx="1426">
                  <c:v>1.1323611110880201</c:v>
                </c:pt>
                <c:pt idx="1427">
                  <c:v>1.25736111114009</c:v>
                </c:pt>
                <c:pt idx="1428">
                  <c:v>1.38222222219611</c:v>
                </c:pt>
                <c:pt idx="1429">
                  <c:v>1.5073611110880201</c:v>
                </c:pt>
                <c:pt idx="1430">
                  <c:v>1.6322222222279399</c:v>
                </c:pt>
                <c:pt idx="1431">
                  <c:v>1.7573611111198499</c:v>
                </c:pt>
                <c:pt idx="1432">
                  <c:v>1.8823611110880201</c:v>
                </c:pt>
                <c:pt idx="1433">
                  <c:v>2.00736111114009</c:v>
                </c:pt>
                <c:pt idx="1434">
                  <c:v>2.1323611111198502</c:v>
                </c:pt>
                <c:pt idx="1435">
                  <c:v>2.25722222224783</c:v>
                </c:pt>
                <c:pt idx="1436">
                  <c:v>2.3822222222279401</c:v>
                </c:pt>
                <c:pt idx="1437">
                  <c:v>2.5073611111198502</c:v>
                </c:pt>
                <c:pt idx="1438">
                  <c:v>2.63222222224783</c:v>
                </c:pt>
                <c:pt idx="1439">
                  <c:v>2.75736111114009</c:v>
                </c:pt>
                <c:pt idx="1440">
                  <c:v>2.88222222219611</c:v>
                </c:pt>
                <c:pt idx="1441">
                  <c:v>3.0245370369600599</c:v>
                </c:pt>
                <c:pt idx="1442">
                  <c:v>3.4407407407597899</c:v>
                </c:pt>
                <c:pt idx="1443">
                  <c:v>3.8578703703995001</c:v>
                </c:pt>
                <c:pt idx="1444">
                  <c:v>4.2740740741594401</c:v>
                </c:pt>
                <c:pt idx="1445">
                  <c:v>4.6912037038002801</c:v>
                </c:pt>
                <c:pt idx="1446">
                  <c:v>5.1078703703994996</c:v>
                </c:pt>
                <c:pt idx="1447">
                  <c:v>5.5245370369600604</c:v>
                </c:pt>
                <c:pt idx="1448">
                  <c:v>5.9407407407597903</c:v>
                </c:pt>
                <c:pt idx="1449">
                  <c:v>6.3578703703994996</c:v>
                </c:pt>
                <c:pt idx="1450">
                  <c:v>6.7740740741594401</c:v>
                </c:pt>
                <c:pt idx="1451">
                  <c:v>7.1907407407597903</c:v>
                </c:pt>
                <c:pt idx="1452">
                  <c:v>7.6078703703994996</c:v>
                </c:pt>
                <c:pt idx="1453">
                  <c:v>8.0245370369600604</c:v>
                </c:pt>
                <c:pt idx="1454">
                  <c:v>8.4412037038002801</c:v>
                </c:pt>
                <c:pt idx="1455">
                  <c:v>8.8578703703994996</c:v>
                </c:pt>
                <c:pt idx="1456">
                  <c:v>9.2740740741594401</c:v>
                </c:pt>
                <c:pt idx="1457">
                  <c:v>9.6912037038002801</c:v>
                </c:pt>
                <c:pt idx="1458">
                  <c:v>10.1074074073204</c:v>
                </c:pt>
                <c:pt idx="1459">
                  <c:v>10.524537036960099</c:v>
                </c:pt>
                <c:pt idx="1460">
                  <c:v>10.9407407407598</c:v>
                </c:pt>
                <c:pt idx="1461">
                  <c:v>11.3578703703995</c:v>
                </c:pt>
                <c:pt idx="1462">
                  <c:v>11.774537036960099</c:v>
                </c:pt>
                <c:pt idx="1463">
                  <c:v>12.1912037038003</c:v>
                </c:pt>
                <c:pt idx="1464">
                  <c:v>12.6078703703995</c:v>
                </c:pt>
                <c:pt idx="1465">
                  <c:v>13.009814814784001</c:v>
                </c:pt>
                <c:pt idx="1466">
                  <c:v>13.176481481520099</c:v>
                </c:pt>
                <c:pt idx="1467">
                  <c:v>13.3431481481598</c:v>
                </c:pt>
                <c:pt idx="1468">
                  <c:v>13.509629629663801</c:v>
                </c:pt>
                <c:pt idx="1469">
                  <c:v>13.676481481520099</c:v>
                </c:pt>
                <c:pt idx="1470">
                  <c:v>13.8431481481598</c:v>
                </c:pt>
                <c:pt idx="1471">
                  <c:v>14.009814814784001</c:v>
                </c:pt>
                <c:pt idx="1472">
                  <c:v>14.176481481520099</c:v>
                </c:pt>
                <c:pt idx="1473">
                  <c:v>14.3429629629281</c:v>
                </c:pt>
                <c:pt idx="1474">
                  <c:v>14.509629629663801</c:v>
                </c:pt>
                <c:pt idx="1475">
                  <c:v>14.676296296303899</c:v>
                </c:pt>
                <c:pt idx="1476">
                  <c:v>14.8431481481598</c:v>
                </c:pt>
                <c:pt idx="1477">
                  <c:v>15.009814814784001</c:v>
                </c:pt>
                <c:pt idx="1478">
                  <c:v>15.176481481520099</c:v>
                </c:pt>
                <c:pt idx="1479">
                  <c:v>15.3431481481598</c:v>
                </c:pt>
                <c:pt idx="1480">
                  <c:v>15.509814814784001</c:v>
                </c:pt>
                <c:pt idx="1481">
                  <c:v>15.676481481520099</c:v>
                </c:pt>
                <c:pt idx="1482">
                  <c:v>15.8429629629281</c:v>
                </c:pt>
                <c:pt idx="1483">
                  <c:v>16.009814814784001</c:v>
                </c:pt>
                <c:pt idx="1484">
                  <c:v>16.176481481520099</c:v>
                </c:pt>
                <c:pt idx="1485">
                  <c:v>16.342962962928102</c:v>
                </c:pt>
                <c:pt idx="1486">
                  <c:v>16.509814814784001</c:v>
                </c:pt>
                <c:pt idx="1487">
                  <c:v>16.676481481520099</c:v>
                </c:pt>
                <c:pt idx="1488">
                  <c:v>16.843148148159798</c:v>
                </c:pt>
                <c:pt idx="1489">
                  <c:v>16.9730092593439</c:v>
                </c:pt>
                <c:pt idx="1490">
                  <c:v>16.514675925819699</c:v>
                </c:pt>
                <c:pt idx="1491">
                  <c:v>16.0563425925606</c:v>
                </c:pt>
                <c:pt idx="1492">
                  <c:v>15.5980092593439</c:v>
                </c:pt>
                <c:pt idx="1493">
                  <c:v>15.1396759258197</c:v>
                </c:pt>
                <c:pt idx="1494">
                  <c:v>14.6813425925606</c:v>
                </c:pt>
                <c:pt idx="1495">
                  <c:v>14.2230092593439</c:v>
                </c:pt>
                <c:pt idx="1496">
                  <c:v>13.765185185164199</c:v>
                </c:pt>
                <c:pt idx="1497">
                  <c:v>13.3068518519476</c:v>
                </c:pt>
                <c:pt idx="1498">
                  <c:v>12.8480092593439</c:v>
                </c:pt>
                <c:pt idx="1499">
                  <c:v>12.3896759258197</c:v>
                </c:pt>
                <c:pt idx="1500">
                  <c:v>11.9313425925606</c:v>
                </c:pt>
                <c:pt idx="1501">
                  <c:v>11.4735185184246</c:v>
                </c:pt>
                <c:pt idx="1502">
                  <c:v>11.0146759258197</c:v>
                </c:pt>
                <c:pt idx="1503">
                  <c:v>10.5568518519476</c:v>
                </c:pt>
                <c:pt idx="1504">
                  <c:v>10.0985185184246</c:v>
                </c:pt>
                <c:pt idx="1505">
                  <c:v>9.6396759258196898</c:v>
                </c:pt>
                <c:pt idx="1506">
                  <c:v>9.1813425925605507</c:v>
                </c:pt>
                <c:pt idx="1507">
                  <c:v>8.7230092593439394</c:v>
                </c:pt>
                <c:pt idx="1508">
                  <c:v>8.2651851851642295</c:v>
                </c:pt>
                <c:pt idx="1509">
                  <c:v>7.8068518519476102</c:v>
                </c:pt>
                <c:pt idx="1510">
                  <c:v>7.3485185184246102</c:v>
                </c:pt>
                <c:pt idx="1511">
                  <c:v>6.8896759258196898</c:v>
                </c:pt>
                <c:pt idx="1512">
                  <c:v>6.4313425925605499</c:v>
                </c:pt>
                <c:pt idx="1513">
                  <c:v>5.9877314815199698</c:v>
                </c:pt>
                <c:pt idx="1514">
                  <c:v>5.7796296296201</c:v>
                </c:pt>
                <c:pt idx="1515">
                  <c:v>5.5712962963398196</c:v>
                </c:pt>
                <c:pt idx="1516">
                  <c:v>5.3627314815199698</c:v>
                </c:pt>
                <c:pt idx="1517">
                  <c:v>5.15439814809986</c:v>
                </c:pt>
                <c:pt idx="1518">
                  <c:v>4.9460648148002502</c:v>
                </c:pt>
                <c:pt idx="1519">
                  <c:v>4.73796296292028</c:v>
                </c:pt>
                <c:pt idx="1520">
                  <c:v>4.52939814809986</c:v>
                </c:pt>
                <c:pt idx="1521">
                  <c:v>4.3212962963398196</c:v>
                </c:pt>
                <c:pt idx="1522">
                  <c:v>4.11296296292028</c:v>
                </c:pt>
                <c:pt idx="1523">
                  <c:v>3.9046296296201</c:v>
                </c:pt>
                <c:pt idx="1524">
                  <c:v>3.6960648148002502</c:v>
                </c:pt>
                <c:pt idx="1525">
                  <c:v>3.48796296292028</c:v>
                </c:pt>
                <c:pt idx="1526">
                  <c:v>3.2796296296201</c:v>
                </c:pt>
                <c:pt idx="1527">
                  <c:v>3.0710648148002502</c:v>
                </c:pt>
                <c:pt idx="1528">
                  <c:v>2.8627314815199698</c:v>
                </c:pt>
                <c:pt idx="1529">
                  <c:v>2.6546296296201</c:v>
                </c:pt>
                <c:pt idx="1530">
                  <c:v>2.44629629633982</c:v>
                </c:pt>
                <c:pt idx="1531">
                  <c:v>2.2377314815199698</c:v>
                </c:pt>
                <c:pt idx="1532">
                  <c:v>2.0296296296201</c:v>
                </c:pt>
                <c:pt idx="1533">
                  <c:v>1.82106481480025</c:v>
                </c:pt>
                <c:pt idx="1534">
                  <c:v>1.61273148151997</c:v>
                </c:pt>
                <c:pt idx="1535">
                  <c:v>1.40439814809986</c:v>
                </c:pt>
                <c:pt idx="1536">
                  <c:v>1.19629629633982</c:v>
                </c:pt>
                <c:pt idx="1537">
                  <c:v>1.0048148148318901</c:v>
                </c:pt>
                <c:pt idx="1538">
                  <c:v>1.0881481481519599</c:v>
                </c:pt>
                <c:pt idx="1539">
                  <c:v>1.1715740740799001</c:v>
                </c:pt>
                <c:pt idx="1540">
                  <c:v>1.2549074073920099</c:v>
                </c:pt>
                <c:pt idx="1541">
                  <c:v>1.3382407407600601</c:v>
                </c:pt>
                <c:pt idx="1542">
                  <c:v>1.4215740740799001</c:v>
                </c:pt>
                <c:pt idx="1543">
                  <c:v>1.5049074073920099</c:v>
                </c:pt>
                <c:pt idx="1544">
                  <c:v>1.5882407407600601</c:v>
                </c:pt>
                <c:pt idx="1545">
                  <c:v>1.6714814814640699</c:v>
                </c:pt>
                <c:pt idx="1546">
                  <c:v>1.7548148148318901</c:v>
                </c:pt>
                <c:pt idx="1547">
                  <c:v>1.8381481481519599</c:v>
                </c:pt>
                <c:pt idx="1548">
                  <c:v>1.9214814814640699</c:v>
                </c:pt>
                <c:pt idx="1549">
                  <c:v>2.0049074073920101</c:v>
                </c:pt>
                <c:pt idx="1550">
                  <c:v>2.0881481481519599</c:v>
                </c:pt>
                <c:pt idx="1551">
                  <c:v>2.1714814814640699</c:v>
                </c:pt>
                <c:pt idx="1552">
                  <c:v>2.2549074073920101</c:v>
                </c:pt>
                <c:pt idx="1553">
                  <c:v>2.3382407407600598</c:v>
                </c:pt>
                <c:pt idx="1554">
                  <c:v>2.4215740740799001</c:v>
                </c:pt>
                <c:pt idx="1555">
                  <c:v>2.5048148148318901</c:v>
                </c:pt>
                <c:pt idx="1556">
                  <c:v>2.5881481481519599</c:v>
                </c:pt>
                <c:pt idx="1557">
                  <c:v>2.6714814814640699</c:v>
                </c:pt>
                <c:pt idx="1558">
                  <c:v>2.7548148148318901</c:v>
                </c:pt>
                <c:pt idx="1559">
                  <c:v>2.8381481481519599</c:v>
                </c:pt>
                <c:pt idx="1560">
                  <c:v>2.9215740740799001</c:v>
                </c:pt>
                <c:pt idx="1561">
                  <c:v>3.0073611110880201</c:v>
                </c:pt>
                <c:pt idx="1562">
                  <c:v>3.1322222222279401</c:v>
                </c:pt>
                <c:pt idx="1563">
                  <c:v>3.25722222219611</c:v>
                </c:pt>
                <c:pt idx="1564">
                  <c:v>3.38222222224783</c:v>
                </c:pt>
                <c:pt idx="1565">
                  <c:v>3.5072222222279401</c:v>
                </c:pt>
                <c:pt idx="1566">
                  <c:v>3.6323611111198502</c:v>
                </c:pt>
                <c:pt idx="1567">
                  <c:v>3.75722222224783</c:v>
                </c:pt>
                <c:pt idx="1568">
                  <c:v>3.8822222222279401</c:v>
                </c:pt>
                <c:pt idx="1569">
                  <c:v>4.00722222219611</c:v>
                </c:pt>
                <c:pt idx="1570">
                  <c:v>4.1322222222478304</c:v>
                </c:pt>
                <c:pt idx="1571">
                  <c:v>4.2572222222279397</c:v>
                </c:pt>
                <c:pt idx="1572">
                  <c:v>4.38222222219611</c:v>
                </c:pt>
                <c:pt idx="1573">
                  <c:v>4.5072222222478304</c:v>
                </c:pt>
                <c:pt idx="1574">
                  <c:v>4.6323611111400904</c:v>
                </c:pt>
                <c:pt idx="1575">
                  <c:v>4.75722222219611</c:v>
                </c:pt>
                <c:pt idx="1576">
                  <c:v>4.8822222222478304</c:v>
                </c:pt>
                <c:pt idx="1577">
                  <c:v>5.0072222222279397</c:v>
                </c:pt>
                <c:pt idx="1578">
                  <c:v>5.13222222219611</c:v>
                </c:pt>
                <c:pt idx="1579">
                  <c:v>5.2572222222478304</c:v>
                </c:pt>
                <c:pt idx="1580">
                  <c:v>5.3822222222279397</c:v>
                </c:pt>
                <c:pt idx="1581">
                  <c:v>5.50722222219611</c:v>
                </c:pt>
                <c:pt idx="1582">
                  <c:v>5.6322222222478304</c:v>
                </c:pt>
                <c:pt idx="1583">
                  <c:v>5.7572222222279397</c:v>
                </c:pt>
                <c:pt idx="1584">
                  <c:v>5.88222222219611</c:v>
                </c:pt>
                <c:pt idx="1585">
                  <c:v>6.0529629631507804</c:v>
                </c:pt>
                <c:pt idx="1586">
                  <c:v>6.9696296296715401</c:v>
                </c:pt>
                <c:pt idx="1587">
                  <c:v>7.8873148148788896</c:v>
                </c:pt>
                <c:pt idx="1588">
                  <c:v>8.8029629631507795</c:v>
                </c:pt>
                <c:pt idx="1589">
                  <c:v>9.7196296296715499</c:v>
                </c:pt>
                <c:pt idx="1590">
                  <c:v>10.6373148148789</c:v>
                </c:pt>
                <c:pt idx="1591">
                  <c:v>11.5539814813121</c:v>
                </c:pt>
                <c:pt idx="1592">
                  <c:v>12.4696296296715</c:v>
                </c:pt>
                <c:pt idx="1593">
                  <c:v>13.3873148148789</c:v>
                </c:pt>
                <c:pt idx="1594">
                  <c:v>14.3039814813121</c:v>
                </c:pt>
                <c:pt idx="1595">
                  <c:v>15.2196296296715</c:v>
                </c:pt>
                <c:pt idx="1596">
                  <c:v>16.136296296104799</c:v>
                </c:pt>
                <c:pt idx="1597">
                  <c:v>17.052962963150801</c:v>
                </c:pt>
                <c:pt idx="1598">
                  <c:v>17.970648148360599</c:v>
                </c:pt>
                <c:pt idx="1599">
                  <c:v>18.887314814878899</c:v>
                </c:pt>
                <c:pt idx="1600">
                  <c:v>19.802962963150801</c:v>
                </c:pt>
                <c:pt idx="1601">
                  <c:v>20.719629629671498</c:v>
                </c:pt>
                <c:pt idx="1602">
                  <c:v>21.636296296104799</c:v>
                </c:pt>
                <c:pt idx="1603">
                  <c:v>22.5539814813121</c:v>
                </c:pt>
                <c:pt idx="1604">
                  <c:v>23.469629629671498</c:v>
                </c:pt>
                <c:pt idx="1605">
                  <c:v>24.387314814878899</c:v>
                </c:pt>
                <c:pt idx="1606">
                  <c:v>25.302962963150801</c:v>
                </c:pt>
                <c:pt idx="1607">
                  <c:v>26.219629629671498</c:v>
                </c:pt>
                <c:pt idx="1608">
                  <c:v>27.136296296104799</c:v>
                </c:pt>
                <c:pt idx="1609">
                  <c:v>28.0625925928146</c:v>
                </c:pt>
                <c:pt idx="1610">
                  <c:v>29.145925925975501</c:v>
                </c:pt>
                <c:pt idx="1611">
                  <c:v>30.229259259032901</c:v>
                </c:pt>
                <c:pt idx="1612">
                  <c:v>31.3125925928146</c:v>
                </c:pt>
                <c:pt idx="1613">
                  <c:v>32.395925925975497</c:v>
                </c:pt>
                <c:pt idx="1614">
                  <c:v>33.479259259032901</c:v>
                </c:pt>
                <c:pt idx="1615">
                  <c:v>34.562592592814603</c:v>
                </c:pt>
                <c:pt idx="1616">
                  <c:v>35.645925925975497</c:v>
                </c:pt>
                <c:pt idx="1617">
                  <c:v>36.729259259032901</c:v>
                </c:pt>
                <c:pt idx="1618">
                  <c:v>37.812592592814603</c:v>
                </c:pt>
                <c:pt idx="1619">
                  <c:v>38.897129629880702</c:v>
                </c:pt>
                <c:pt idx="1620">
                  <c:v>39.979259259032901</c:v>
                </c:pt>
                <c:pt idx="1621">
                  <c:v>41.062592592814603</c:v>
                </c:pt>
                <c:pt idx="1622">
                  <c:v>42.147129629880702</c:v>
                </c:pt>
                <c:pt idx="1623">
                  <c:v>43.230462963038697</c:v>
                </c:pt>
                <c:pt idx="1624">
                  <c:v>44.312592592814603</c:v>
                </c:pt>
                <c:pt idx="1625">
                  <c:v>45.395925925975497</c:v>
                </c:pt>
                <c:pt idx="1626">
                  <c:v>46.479259259032901</c:v>
                </c:pt>
                <c:pt idx="1627">
                  <c:v>47.562592592814603</c:v>
                </c:pt>
                <c:pt idx="1628">
                  <c:v>48.645925925975497</c:v>
                </c:pt>
                <c:pt idx="1629">
                  <c:v>49.729259259032901</c:v>
                </c:pt>
                <c:pt idx="1630">
                  <c:v>50.812592592814603</c:v>
                </c:pt>
                <c:pt idx="1631">
                  <c:v>51.897129629880702</c:v>
                </c:pt>
                <c:pt idx="1632">
                  <c:v>52.980462963038697</c:v>
                </c:pt>
                <c:pt idx="1633">
                  <c:v>54.0539814813121</c:v>
                </c:pt>
                <c:pt idx="1634">
                  <c:v>54.970648148360603</c:v>
                </c:pt>
                <c:pt idx="1635">
                  <c:v>55.886296296104803</c:v>
                </c:pt>
                <c:pt idx="1636">
                  <c:v>56.8039814813121</c:v>
                </c:pt>
                <c:pt idx="1637">
                  <c:v>57.720648148360603</c:v>
                </c:pt>
                <c:pt idx="1638">
                  <c:v>58.636296296104803</c:v>
                </c:pt>
                <c:pt idx="1639">
                  <c:v>59.552962963150797</c:v>
                </c:pt>
                <c:pt idx="1640">
                  <c:v>60.469629629671502</c:v>
                </c:pt>
                <c:pt idx="1641">
                  <c:v>61.386296296104803</c:v>
                </c:pt>
                <c:pt idx="1642">
                  <c:v>62.302962963150797</c:v>
                </c:pt>
                <c:pt idx="1643">
                  <c:v>63.219629629671502</c:v>
                </c:pt>
                <c:pt idx="1644">
                  <c:v>64.137314814878906</c:v>
                </c:pt>
                <c:pt idx="1645">
                  <c:v>65.052962963150804</c:v>
                </c:pt>
                <c:pt idx="1646">
                  <c:v>65.970648148360596</c:v>
                </c:pt>
                <c:pt idx="1647">
                  <c:v>66.886296296104803</c:v>
                </c:pt>
                <c:pt idx="1648">
                  <c:v>67.803981481312107</c:v>
                </c:pt>
                <c:pt idx="1649">
                  <c:v>68.720648148360596</c:v>
                </c:pt>
                <c:pt idx="1650">
                  <c:v>69.637314814878906</c:v>
                </c:pt>
                <c:pt idx="1651">
                  <c:v>70.552962963150804</c:v>
                </c:pt>
                <c:pt idx="1652">
                  <c:v>71.469629629671502</c:v>
                </c:pt>
                <c:pt idx="1653">
                  <c:v>72.387314814878906</c:v>
                </c:pt>
                <c:pt idx="1654">
                  <c:v>73.303981481312107</c:v>
                </c:pt>
                <c:pt idx="1655">
                  <c:v>74.220648148360596</c:v>
                </c:pt>
                <c:pt idx="1656">
                  <c:v>75.137314814878906</c:v>
                </c:pt>
                <c:pt idx="1657">
                  <c:v>75.937407407185503</c:v>
                </c:pt>
                <c:pt idx="1658">
                  <c:v>74.854074074024496</c:v>
                </c:pt>
                <c:pt idx="1659">
                  <c:v>73.769537036961296</c:v>
                </c:pt>
                <c:pt idx="1660">
                  <c:v>72.6862037039039</c:v>
                </c:pt>
                <c:pt idx="1661">
                  <c:v>71.602870370119305</c:v>
                </c:pt>
                <c:pt idx="1662">
                  <c:v>70.519537036961296</c:v>
                </c:pt>
                <c:pt idx="1663">
                  <c:v>69.4362037039039</c:v>
                </c:pt>
                <c:pt idx="1664">
                  <c:v>68.352870370119305</c:v>
                </c:pt>
                <c:pt idx="1665">
                  <c:v>67.269537036961296</c:v>
                </c:pt>
                <c:pt idx="1666">
                  <c:v>66.1862037039039</c:v>
                </c:pt>
                <c:pt idx="1667">
                  <c:v>65.102870370119305</c:v>
                </c:pt>
                <c:pt idx="1668">
                  <c:v>64.020740740967099</c:v>
                </c:pt>
                <c:pt idx="1669">
                  <c:v>62.9362037039039</c:v>
                </c:pt>
                <c:pt idx="1670">
                  <c:v>61.852870370119298</c:v>
                </c:pt>
                <c:pt idx="1671">
                  <c:v>60.769537036961303</c:v>
                </c:pt>
                <c:pt idx="1672">
                  <c:v>59.6862037039039</c:v>
                </c:pt>
                <c:pt idx="1673">
                  <c:v>58.602870370119298</c:v>
                </c:pt>
                <c:pt idx="1674">
                  <c:v>57.520740740967099</c:v>
                </c:pt>
                <c:pt idx="1675">
                  <c:v>56.4362037039039</c:v>
                </c:pt>
                <c:pt idx="1676">
                  <c:v>55.354074074024503</c:v>
                </c:pt>
                <c:pt idx="1677">
                  <c:v>54.270740740967099</c:v>
                </c:pt>
                <c:pt idx="1678">
                  <c:v>53.187407407185503</c:v>
                </c:pt>
                <c:pt idx="1679">
                  <c:v>52.104074074024503</c:v>
                </c:pt>
                <c:pt idx="1680">
                  <c:v>51.019537036961303</c:v>
                </c:pt>
                <c:pt idx="1681">
                  <c:v>49.992638888911998</c:v>
                </c:pt>
                <c:pt idx="1682">
                  <c:v>49.867638888859901</c:v>
                </c:pt>
                <c:pt idx="1683">
                  <c:v>49.742777777803902</c:v>
                </c:pt>
                <c:pt idx="1684">
                  <c:v>49.617777777752202</c:v>
                </c:pt>
                <c:pt idx="1685">
                  <c:v>49.492638888859901</c:v>
                </c:pt>
                <c:pt idx="1686">
                  <c:v>49.367638888880201</c:v>
                </c:pt>
                <c:pt idx="1687">
                  <c:v>49.242638888911998</c:v>
                </c:pt>
                <c:pt idx="1688">
                  <c:v>49.117777777772098</c:v>
                </c:pt>
                <c:pt idx="1689">
                  <c:v>48.992777777803902</c:v>
                </c:pt>
                <c:pt idx="1690">
                  <c:v>48.867638888911998</c:v>
                </c:pt>
                <c:pt idx="1691">
                  <c:v>48.742777777772098</c:v>
                </c:pt>
                <c:pt idx="1692">
                  <c:v>48.617638888880201</c:v>
                </c:pt>
                <c:pt idx="1693">
                  <c:v>48.492638888911998</c:v>
                </c:pt>
                <c:pt idx="1694">
                  <c:v>48.367638888859901</c:v>
                </c:pt>
                <c:pt idx="1695">
                  <c:v>48.242638888880201</c:v>
                </c:pt>
                <c:pt idx="1696">
                  <c:v>48.117638888911998</c:v>
                </c:pt>
                <c:pt idx="1697">
                  <c:v>47.992777777772098</c:v>
                </c:pt>
                <c:pt idx="1698">
                  <c:v>47.867777777803902</c:v>
                </c:pt>
                <c:pt idx="1699">
                  <c:v>47.742777777752202</c:v>
                </c:pt>
                <c:pt idx="1700">
                  <c:v>47.617638888859901</c:v>
                </c:pt>
                <c:pt idx="1701">
                  <c:v>47.492638888880201</c:v>
                </c:pt>
                <c:pt idx="1702">
                  <c:v>47.367777777752202</c:v>
                </c:pt>
                <c:pt idx="1703">
                  <c:v>47.242638888859901</c:v>
                </c:pt>
                <c:pt idx="1704">
                  <c:v>47.117777777803902</c:v>
                </c:pt>
                <c:pt idx="1705">
                  <c:v>47.049074073920103</c:v>
                </c:pt>
                <c:pt idx="1706">
                  <c:v>47.8814814815196</c:v>
                </c:pt>
                <c:pt idx="1707">
                  <c:v>48.715740740798999</c:v>
                </c:pt>
                <c:pt idx="1708">
                  <c:v>49.548148148318901</c:v>
                </c:pt>
                <c:pt idx="1709">
                  <c:v>50.382407407600603</c:v>
                </c:pt>
                <c:pt idx="1710">
                  <c:v>51.214814814640697</c:v>
                </c:pt>
                <c:pt idx="1711">
                  <c:v>52.048148148318901</c:v>
                </c:pt>
                <c:pt idx="1712">
                  <c:v>52.8814814815196</c:v>
                </c:pt>
                <c:pt idx="1713">
                  <c:v>53.714814814640697</c:v>
                </c:pt>
                <c:pt idx="1714">
                  <c:v>54.548148148318901</c:v>
                </c:pt>
                <c:pt idx="1715">
                  <c:v>55.3814814815196</c:v>
                </c:pt>
                <c:pt idx="1716">
                  <c:v>56.215740740798999</c:v>
                </c:pt>
                <c:pt idx="1717">
                  <c:v>57.049074073920103</c:v>
                </c:pt>
                <c:pt idx="1718">
                  <c:v>57.8814814815196</c:v>
                </c:pt>
                <c:pt idx="1719">
                  <c:v>58.715740740798999</c:v>
                </c:pt>
                <c:pt idx="1720">
                  <c:v>59.548148148318901</c:v>
                </c:pt>
                <c:pt idx="1721">
                  <c:v>60.3814814815196</c:v>
                </c:pt>
                <c:pt idx="1722">
                  <c:v>61.214814814640697</c:v>
                </c:pt>
                <c:pt idx="1723">
                  <c:v>62.048148148318901</c:v>
                </c:pt>
                <c:pt idx="1724">
                  <c:v>62.8814814815196</c:v>
                </c:pt>
                <c:pt idx="1725">
                  <c:v>63.714814814640697</c:v>
                </c:pt>
                <c:pt idx="1726">
                  <c:v>64.549074073920096</c:v>
                </c:pt>
                <c:pt idx="1727">
                  <c:v>65.382407407600596</c:v>
                </c:pt>
                <c:pt idx="1728">
                  <c:v>66.215740740799006</c:v>
                </c:pt>
                <c:pt idx="1729">
                  <c:v>67.0457407409029</c:v>
                </c:pt>
                <c:pt idx="1730">
                  <c:v>67.837407407443607</c:v>
                </c:pt>
                <c:pt idx="1731">
                  <c:v>68.629074073908697</c:v>
                </c:pt>
                <c:pt idx="1732">
                  <c:v>69.421620370224105</c:v>
                </c:pt>
                <c:pt idx="1733">
                  <c:v>70.213287037220496</c:v>
                </c:pt>
                <c:pt idx="1734">
                  <c:v>71.004953703759</c:v>
                </c:pt>
                <c:pt idx="1735">
                  <c:v>71.796620370224105</c:v>
                </c:pt>
                <c:pt idx="1736">
                  <c:v>72.588287037220496</c:v>
                </c:pt>
                <c:pt idx="1737">
                  <c:v>73.379074073908697</c:v>
                </c:pt>
                <c:pt idx="1738">
                  <c:v>74.171620370224105</c:v>
                </c:pt>
                <c:pt idx="1739">
                  <c:v>74.962407407443607</c:v>
                </c:pt>
                <c:pt idx="1740">
                  <c:v>75.754074073908697</c:v>
                </c:pt>
                <c:pt idx="1741">
                  <c:v>76.546620370224105</c:v>
                </c:pt>
                <c:pt idx="1742">
                  <c:v>77.337407407443607</c:v>
                </c:pt>
                <c:pt idx="1743">
                  <c:v>78.129953703759</c:v>
                </c:pt>
                <c:pt idx="1744">
                  <c:v>78.921620370224105</c:v>
                </c:pt>
                <c:pt idx="1745">
                  <c:v>79.713287037220496</c:v>
                </c:pt>
                <c:pt idx="1746">
                  <c:v>80.504953703759</c:v>
                </c:pt>
                <c:pt idx="1747">
                  <c:v>81.2957407409029</c:v>
                </c:pt>
                <c:pt idx="1748">
                  <c:v>82.087407407443607</c:v>
                </c:pt>
                <c:pt idx="1749">
                  <c:v>82.879074073908697</c:v>
                </c:pt>
                <c:pt idx="1750">
                  <c:v>83.671620370224105</c:v>
                </c:pt>
                <c:pt idx="1751">
                  <c:v>84.463287037220496</c:v>
                </c:pt>
                <c:pt idx="1752">
                  <c:v>85.254953703759</c:v>
                </c:pt>
                <c:pt idx="1753">
                  <c:v>85.966296296176793</c:v>
                </c:pt>
                <c:pt idx="1754">
                  <c:v>85.382962962936304</c:v>
                </c:pt>
                <c:pt idx="1755">
                  <c:v>84.798981481440705</c:v>
                </c:pt>
                <c:pt idx="1756">
                  <c:v>84.216296296176793</c:v>
                </c:pt>
                <c:pt idx="1757">
                  <c:v>83.632962962936304</c:v>
                </c:pt>
                <c:pt idx="1758">
                  <c:v>83.049629629751493</c:v>
                </c:pt>
                <c:pt idx="1759">
                  <c:v>82.466296296176793</c:v>
                </c:pt>
                <c:pt idx="1760">
                  <c:v>81.882962962936304</c:v>
                </c:pt>
                <c:pt idx="1761">
                  <c:v>81.299629629751493</c:v>
                </c:pt>
                <c:pt idx="1762">
                  <c:v>80.716296296176793</c:v>
                </c:pt>
                <c:pt idx="1763">
                  <c:v>80.132314814679603</c:v>
                </c:pt>
                <c:pt idx="1764">
                  <c:v>79.548981481440705</c:v>
                </c:pt>
                <c:pt idx="1765">
                  <c:v>78.965648148255895</c:v>
                </c:pt>
                <c:pt idx="1766">
                  <c:v>78.382314814679603</c:v>
                </c:pt>
                <c:pt idx="1767">
                  <c:v>77.798981481440705</c:v>
                </c:pt>
                <c:pt idx="1768">
                  <c:v>77.215648148255895</c:v>
                </c:pt>
                <c:pt idx="1769">
                  <c:v>76.632314814679603</c:v>
                </c:pt>
                <c:pt idx="1770">
                  <c:v>76.048981481440705</c:v>
                </c:pt>
                <c:pt idx="1771">
                  <c:v>75.466296296176793</c:v>
                </c:pt>
                <c:pt idx="1772">
                  <c:v>74.882962962936304</c:v>
                </c:pt>
                <c:pt idx="1773">
                  <c:v>74.299629629751493</c:v>
                </c:pt>
                <c:pt idx="1774">
                  <c:v>73.716296296176793</c:v>
                </c:pt>
                <c:pt idx="1775">
                  <c:v>73.132314814679603</c:v>
                </c:pt>
                <c:pt idx="1776">
                  <c:v>72.548981481440705</c:v>
                </c:pt>
                <c:pt idx="1777">
                  <c:v>71.987962962920307</c:v>
                </c:pt>
                <c:pt idx="1778">
                  <c:v>71.779629629620104</c:v>
                </c:pt>
                <c:pt idx="1779">
                  <c:v>71.571064814800295</c:v>
                </c:pt>
                <c:pt idx="1780">
                  <c:v>71.362731481520001</c:v>
                </c:pt>
                <c:pt idx="1781">
                  <c:v>71.154398148099901</c:v>
                </c:pt>
                <c:pt idx="1782">
                  <c:v>70.946296296339796</c:v>
                </c:pt>
                <c:pt idx="1783">
                  <c:v>70.737962962920307</c:v>
                </c:pt>
                <c:pt idx="1784">
                  <c:v>70.529629629620104</c:v>
                </c:pt>
                <c:pt idx="1785">
                  <c:v>70.321296296339796</c:v>
                </c:pt>
                <c:pt idx="1786">
                  <c:v>70.112962962920307</c:v>
                </c:pt>
                <c:pt idx="1787">
                  <c:v>69.904629629620104</c:v>
                </c:pt>
                <c:pt idx="1788">
                  <c:v>69.696064814800295</c:v>
                </c:pt>
                <c:pt idx="1789">
                  <c:v>69.487731481520001</c:v>
                </c:pt>
                <c:pt idx="1790">
                  <c:v>69.279629629620104</c:v>
                </c:pt>
                <c:pt idx="1791">
                  <c:v>69.071296296339796</c:v>
                </c:pt>
                <c:pt idx="1792">
                  <c:v>68.862962962920307</c:v>
                </c:pt>
                <c:pt idx="1793">
                  <c:v>68.654629629620104</c:v>
                </c:pt>
                <c:pt idx="1794">
                  <c:v>68.446296296339796</c:v>
                </c:pt>
                <c:pt idx="1795">
                  <c:v>68.237962962920307</c:v>
                </c:pt>
                <c:pt idx="1796">
                  <c:v>68.029629629620104</c:v>
                </c:pt>
                <c:pt idx="1797">
                  <c:v>67.821296296339796</c:v>
                </c:pt>
                <c:pt idx="1798">
                  <c:v>67.612962962920307</c:v>
                </c:pt>
                <c:pt idx="1799">
                  <c:v>67.404629629620104</c:v>
                </c:pt>
                <c:pt idx="1800">
                  <c:v>67.196064814800295</c:v>
                </c:pt>
                <c:pt idx="1801">
                  <c:v>67.034351851744105</c:v>
                </c:pt>
                <c:pt idx="1802">
                  <c:v>67.617037037063696</c:v>
                </c:pt>
                <c:pt idx="1803">
                  <c:v>68.200370370248507</c:v>
                </c:pt>
                <c:pt idx="1804">
                  <c:v>68.783703703823207</c:v>
                </c:pt>
                <c:pt idx="1805">
                  <c:v>69.367037037063696</c:v>
                </c:pt>
                <c:pt idx="1806">
                  <c:v>69.950370370248507</c:v>
                </c:pt>
                <c:pt idx="1807">
                  <c:v>70.533703703823207</c:v>
                </c:pt>
                <c:pt idx="1808">
                  <c:v>71.117037037063696</c:v>
                </c:pt>
                <c:pt idx="1809">
                  <c:v>71.700370370248507</c:v>
                </c:pt>
                <c:pt idx="1810">
                  <c:v>72.284351851744105</c:v>
                </c:pt>
                <c:pt idx="1811">
                  <c:v>72.867685185320397</c:v>
                </c:pt>
                <c:pt idx="1812">
                  <c:v>73.450370370248507</c:v>
                </c:pt>
                <c:pt idx="1813">
                  <c:v>74.034351851744105</c:v>
                </c:pt>
                <c:pt idx="1814">
                  <c:v>74.617037037063696</c:v>
                </c:pt>
                <c:pt idx="1815">
                  <c:v>75.201018518559295</c:v>
                </c:pt>
                <c:pt idx="1816">
                  <c:v>75.783703703823207</c:v>
                </c:pt>
                <c:pt idx="1817">
                  <c:v>76.367037037063696</c:v>
                </c:pt>
                <c:pt idx="1818">
                  <c:v>76.950370370248507</c:v>
                </c:pt>
                <c:pt idx="1819">
                  <c:v>77.534351851744105</c:v>
                </c:pt>
                <c:pt idx="1820">
                  <c:v>78.117685185320397</c:v>
                </c:pt>
                <c:pt idx="1821">
                  <c:v>78.701018518559295</c:v>
                </c:pt>
                <c:pt idx="1822">
                  <c:v>79.283703703823207</c:v>
                </c:pt>
                <c:pt idx="1823">
                  <c:v>79.867037037063696</c:v>
                </c:pt>
                <c:pt idx="1824">
                  <c:v>80.450370370248507</c:v>
                </c:pt>
                <c:pt idx="1825">
                  <c:v>81.014722222176005</c:v>
                </c:pt>
                <c:pt idx="1826">
                  <c:v>81.264444444455904</c:v>
                </c:pt>
                <c:pt idx="1827">
                  <c:v>81.514722222239698</c:v>
                </c:pt>
                <c:pt idx="1828">
                  <c:v>81.764444444495695</c:v>
                </c:pt>
                <c:pt idx="1829">
                  <c:v>82.014444444455904</c:v>
                </c:pt>
                <c:pt idx="1830">
                  <c:v>82.264722222239698</c:v>
                </c:pt>
                <c:pt idx="1831">
                  <c:v>82.514444444495695</c:v>
                </c:pt>
                <c:pt idx="1832">
                  <c:v>82.764444444455904</c:v>
                </c:pt>
                <c:pt idx="1833">
                  <c:v>83.014444444392197</c:v>
                </c:pt>
                <c:pt idx="1834">
                  <c:v>83.264722222176005</c:v>
                </c:pt>
                <c:pt idx="1835">
                  <c:v>83.514722222280199</c:v>
                </c:pt>
                <c:pt idx="1836">
                  <c:v>83.764444444392197</c:v>
                </c:pt>
                <c:pt idx="1837">
                  <c:v>84.014444444495695</c:v>
                </c:pt>
                <c:pt idx="1838">
                  <c:v>84.264722222280199</c:v>
                </c:pt>
                <c:pt idx="1839">
                  <c:v>84.514722222239698</c:v>
                </c:pt>
                <c:pt idx="1840">
                  <c:v>84.764722222176005</c:v>
                </c:pt>
                <c:pt idx="1841">
                  <c:v>85.014722222280199</c:v>
                </c:pt>
                <c:pt idx="1842">
                  <c:v>85.264444444392197</c:v>
                </c:pt>
                <c:pt idx="1843">
                  <c:v>85.514722222176005</c:v>
                </c:pt>
                <c:pt idx="1844">
                  <c:v>85.764722222280199</c:v>
                </c:pt>
                <c:pt idx="1845">
                  <c:v>86.014444444392197</c:v>
                </c:pt>
                <c:pt idx="1846">
                  <c:v>86.264722222176005</c:v>
                </c:pt>
                <c:pt idx="1847">
                  <c:v>86.514722222280199</c:v>
                </c:pt>
                <c:pt idx="1848">
                  <c:v>86.764444444392197</c:v>
                </c:pt>
                <c:pt idx="1849">
                  <c:v>86.910925925610101</c:v>
                </c:pt>
                <c:pt idx="1850">
                  <c:v>85.367546295938993</c:v>
                </c:pt>
                <c:pt idx="1851">
                  <c:v>83.825879629521907</c:v>
                </c:pt>
                <c:pt idx="1852">
                  <c:v>82.284212963247796</c:v>
                </c:pt>
                <c:pt idx="1853">
                  <c:v>80.742546295938993</c:v>
                </c:pt>
                <c:pt idx="1854">
                  <c:v>79.200879629521907</c:v>
                </c:pt>
                <c:pt idx="1855">
                  <c:v>77.659212963247796</c:v>
                </c:pt>
                <c:pt idx="1856">
                  <c:v>76.117546295938993</c:v>
                </c:pt>
                <c:pt idx="1857">
                  <c:v>74.575879629521907</c:v>
                </c:pt>
                <c:pt idx="1858">
                  <c:v>73.034212963247796</c:v>
                </c:pt>
                <c:pt idx="1859">
                  <c:v>71.492546295938993</c:v>
                </c:pt>
                <c:pt idx="1860">
                  <c:v>69.950879629521907</c:v>
                </c:pt>
                <c:pt idx="1861">
                  <c:v>68.409212963247796</c:v>
                </c:pt>
                <c:pt idx="1862">
                  <c:v>66.867546295938993</c:v>
                </c:pt>
                <c:pt idx="1863">
                  <c:v>65.325879629521907</c:v>
                </c:pt>
                <c:pt idx="1864">
                  <c:v>63.784212963247803</c:v>
                </c:pt>
                <c:pt idx="1865">
                  <c:v>62.242546295939</c:v>
                </c:pt>
                <c:pt idx="1866">
                  <c:v>60.7008796295219</c:v>
                </c:pt>
                <c:pt idx="1867">
                  <c:v>59.159212963247803</c:v>
                </c:pt>
                <c:pt idx="1868">
                  <c:v>57.617546295939</c:v>
                </c:pt>
                <c:pt idx="1869">
                  <c:v>56.0758796295219</c:v>
                </c:pt>
                <c:pt idx="1870">
                  <c:v>54.534212963247803</c:v>
                </c:pt>
                <c:pt idx="1871">
                  <c:v>52.992546295939</c:v>
                </c:pt>
                <c:pt idx="1872">
                  <c:v>51.4508796295219</c:v>
                </c:pt>
                <c:pt idx="1873">
                  <c:v>49.958287037167899</c:v>
                </c:pt>
                <c:pt idx="1874">
                  <c:v>49.250740740708402</c:v>
                </c:pt>
                <c:pt idx="1875">
                  <c:v>48.541620370320899</c:v>
                </c:pt>
                <c:pt idx="1876">
                  <c:v>47.833287037167899</c:v>
                </c:pt>
                <c:pt idx="1877">
                  <c:v>47.125740740708402</c:v>
                </c:pt>
                <c:pt idx="1878">
                  <c:v>46.416620370320899</c:v>
                </c:pt>
                <c:pt idx="1879">
                  <c:v>45.709074073928903</c:v>
                </c:pt>
                <c:pt idx="1880">
                  <c:v>44.999953703539497</c:v>
                </c:pt>
                <c:pt idx="1881">
                  <c:v>44.291620370320899</c:v>
                </c:pt>
                <c:pt idx="1882">
                  <c:v>43.583287037167899</c:v>
                </c:pt>
                <c:pt idx="1883">
                  <c:v>42.874953703539497</c:v>
                </c:pt>
                <c:pt idx="1884">
                  <c:v>42.166620370320899</c:v>
                </c:pt>
                <c:pt idx="1885">
                  <c:v>41.459074073928903</c:v>
                </c:pt>
                <c:pt idx="1886">
                  <c:v>40.750740740708402</c:v>
                </c:pt>
                <c:pt idx="1887">
                  <c:v>39.334074073928903</c:v>
                </c:pt>
                <c:pt idx="1888">
                  <c:v>38.625740740708402</c:v>
                </c:pt>
                <c:pt idx="1889">
                  <c:v>37.917407407555402</c:v>
                </c:pt>
                <c:pt idx="1890">
                  <c:v>37.208287037167899</c:v>
                </c:pt>
                <c:pt idx="1891">
                  <c:v>36.500740740708402</c:v>
                </c:pt>
                <c:pt idx="1892">
                  <c:v>35.792407407555402</c:v>
                </c:pt>
                <c:pt idx="1893">
                  <c:v>35.084074073928903</c:v>
                </c:pt>
                <c:pt idx="1894">
                  <c:v>34.374953703539497</c:v>
                </c:pt>
                <c:pt idx="1895">
                  <c:v>33.666620370320899</c:v>
                </c:pt>
                <c:pt idx="1896">
                  <c:v>33.0120370370797</c:v>
                </c:pt>
                <c:pt idx="1897">
                  <c:v>33.220601851900099</c:v>
                </c:pt>
                <c:pt idx="1898">
                  <c:v>33.428703703660197</c:v>
                </c:pt>
                <c:pt idx="1899">
                  <c:v>33.6370370370797</c:v>
                </c:pt>
                <c:pt idx="1900">
                  <c:v>33.845601851900099</c:v>
                </c:pt>
                <c:pt idx="1901">
                  <c:v>34.053935185199798</c:v>
                </c:pt>
                <c:pt idx="1902">
                  <c:v>34.2620370370797</c:v>
                </c:pt>
                <c:pt idx="1903">
                  <c:v>34.470370370379896</c:v>
                </c:pt>
                <c:pt idx="1904">
                  <c:v>34.678935185199798</c:v>
                </c:pt>
                <c:pt idx="1905">
                  <c:v>34.887268518479999</c:v>
                </c:pt>
                <c:pt idx="1906">
                  <c:v>35.095370370379896</c:v>
                </c:pt>
                <c:pt idx="1907">
                  <c:v>35.303935185199798</c:v>
                </c:pt>
                <c:pt idx="1908">
                  <c:v>35.512268518479999</c:v>
                </c:pt>
                <c:pt idx="1909">
                  <c:v>35.720601851900099</c:v>
                </c:pt>
                <c:pt idx="1910">
                  <c:v>35.928935185199798</c:v>
                </c:pt>
                <c:pt idx="1911">
                  <c:v>36.1370370370797</c:v>
                </c:pt>
                <c:pt idx="1912">
                  <c:v>36.345370370379896</c:v>
                </c:pt>
                <c:pt idx="1913">
                  <c:v>36.553935185199798</c:v>
                </c:pt>
                <c:pt idx="1914">
                  <c:v>36.7620370370797</c:v>
                </c:pt>
                <c:pt idx="1915">
                  <c:v>36.970370370379896</c:v>
                </c:pt>
                <c:pt idx="1916">
                  <c:v>37.178935185199798</c:v>
                </c:pt>
                <c:pt idx="1917">
                  <c:v>37.387268518479999</c:v>
                </c:pt>
                <c:pt idx="1918">
                  <c:v>37.595601851900099</c:v>
                </c:pt>
                <c:pt idx="1919">
                  <c:v>37.803935185199798</c:v>
                </c:pt>
                <c:pt idx="1920">
                  <c:v>38.120231481104298</c:v>
                </c:pt>
                <c:pt idx="1921">
                  <c:v>40.161898148621397</c:v>
                </c:pt>
                <c:pt idx="1922">
                  <c:v>42.201296295869703</c:v>
                </c:pt>
                <c:pt idx="1923">
                  <c:v>44.242962963381302</c:v>
                </c:pt>
                <c:pt idx="1924">
                  <c:v>46.284629629723</c:v>
                </c:pt>
                <c:pt idx="1925">
                  <c:v>48.326296295869703</c:v>
                </c:pt>
                <c:pt idx="1926">
                  <c:v>50.370231481104298</c:v>
                </c:pt>
                <c:pt idx="1927">
                  <c:v>52.411898148621397</c:v>
                </c:pt>
                <c:pt idx="1928">
                  <c:v>54.453564814957502</c:v>
                </c:pt>
                <c:pt idx="1929">
                  <c:v>56.495231481104298</c:v>
                </c:pt>
                <c:pt idx="1930">
                  <c:v>58.536898148621397</c:v>
                </c:pt>
                <c:pt idx="1931">
                  <c:v>60.578564814957502</c:v>
                </c:pt>
                <c:pt idx="1932">
                  <c:v>62.620231481104298</c:v>
                </c:pt>
                <c:pt idx="1933">
                  <c:v>64.661898148621404</c:v>
                </c:pt>
                <c:pt idx="1934">
                  <c:v>66.703564814957502</c:v>
                </c:pt>
                <c:pt idx="1935">
                  <c:v>68.742962963381302</c:v>
                </c:pt>
                <c:pt idx="1936">
                  <c:v>70.784629629723</c:v>
                </c:pt>
                <c:pt idx="1937">
                  <c:v>72.828564814957502</c:v>
                </c:pt>
                <c:pt idx="1938">
                  <c:v>74.870231481104298</c:v>
                </c:pt>
                <c:pt idx="1939">
                  <c:v>76.909629629723</c:v>
                </c:pt>
                <c:pt idx="1940">
                  <c:v>78.951296295869696</c:v>
                </c:pt>
                <c:pt idx="1941">
                  <c:v>80.992962963381302</c:v>
                </c:pt>
                <c:pt idx="1942">
                  <c:v>83.036898148621404</c:v>
                </c:pt>
                <c:pt idx="1943">
                  <c:v>85.078564814957502</c:v>
                </c:pt>
                <c:pt idx="1944">
                  <c:v>86.943564814991902</c:v>
                </c:pt>
                <c:pt idx="1945">
                  <c:v>85.985231481259405</c:v>
                </c:pt>
                <c:pt idx="1946">
                  <c:v>85.026898148081202</c:v>
                </c:pt>
                <c:pt idx="1947">
                  <c:v>84.069629629433294</c:v>
                </c:pt>
                <c:pt idx="1948">
                  <c:v>83.110231481259405</c:v>
                </c:pt>
                <c:pt idx="1949">
                  <c:v>82.151898148081202</c:v>
                </c:pt>
                <c:pt idx="1950">
                  <c:v>81.193564814991902</c:v>
                </c:pt>
                <c:pt idx="1951">
                  <c:v>80.235231481259405</c:v>
                </c:pt>
                <c:pt idx="1952">
                  <c:v>79.276898148081202</c:v>
                </c:pt>
                <c:pt idx="1953">
                  <c:v>78.319629629433294</c:v>
                </c:pt>
                <c:pt idx="1954">
                  <c:v>77.360231481259405</c:v>
                </c:pt>
                <c:pt idx="1955">
                  <c:v>76.401898148081202</c:v>
                </c:pt>
                <c:pt idx="1956">
                  <c:v>75.443564814991902</c:v>
                </c:pt>
                <c:pt idx="1957">
                  <c:v>74.485231481259405</c:v>
                </c:pt>
                <c:pt idx="1958">
                  <c:v>73.526898148081202</c:v>
                </c:pt>
                <c:pt idx="1959">
                  <c:v>72.569629629433294</c:v>
                </c:pt>
                <c:pt idx="1960">
                  <c:v>71.610231481259405</c:v>
                </c:pt>
                <c:pt idx="1961">
                  <c:v>70.651898148081202</c:v>
                </c:pt>
                <c:pt idx="1962">
                  <c:v>69.693564814991902</c:v>
                </c:pt>
                <c:pt idx="1963">
                  <c:v>68.735231481259405</c:v>
                </c:pt>
                <c:pt idx="1964">
                  <c:v>67.776898148081202</c:v>
                </c:pt>
                <c:pt idx="1965">
                  <c:v>66.818564814991902</c:v>
                </c:pt>
                <c:pt idx="1966">
                  <c:v>65.860231481259405</c:v>
                </c:pt>
                <c:pt idx="1967">
                  <c:v>64.901898148081202</c:v>
                </c:pt>
                <c:pt idx="1968">
                  <c:v>64.024537036960098</c:v>
                </c:pt>
                <c:pt idx="1969">
                  <c:v>64.441203703800298</c:v>
                </c:pt>
                <c:pt idx="1970">
                  <c:v>64.857870370399496</c:v>
                </c:pt>
                <c:pt idx="1971">
                  <c:v>65.274537036960098</c:v>
                </c:pt>
                <c:pt idx="1972">
                  <c:v>65.691203703800298</c:v>
                </c:pt>
                <c:pt idx="1973">
                  <c:v>66.107870370399496</c:v>
                </c:pt>
                <c:pt idx="1974">
                  <c:v>66.524537036960098</c:v>
                </c:pt>
                <c:pt idx="1975">
                  <c:v>66.940740740759793</c:v>
                </c:pt>
                <c:pt idx="1976">
                  <c:v>67.357870370399496</c:v>
                </c:pt>
                <c:pt idx="1977">
                  <c:v>67.774537036960098</c:v>
                </c:pt>
                <c:pt idx="1978">
                  <c:v>68.191203703800298</c:v>
                </c:pt>
                <c:pt idx="1979">
                  <c:v>68.607870370399496</c:v>
                </c:pt>
                <c:pt idx="1980">
                  <c:v>69.024074074159401</c:v>
                </c:pt>
                <c:pt idx="1981">
                  <c:v>72.357407407320395</c:v>
                </c:pt>
                <c:pt idx="1982">
                  <c:v>72.774074074159401</c:v>
                </c:pt>
                <c:pt idx="1983">
                  <c:v>73.190740740759793</c:v>
                </c:pt>
                <c:pt idx="1984">
                  <c:v>73.607407407320395</c:v>
                </c:pt>
                <c:pt idx="1985">
                  <c:v>73.951851851681099</c:v>
                </c:pt>
                <c:pt idx="1986">
                  <c:v>73.1185185184804</c:v>
                </c:pt>
                <c:pt idx="1987">
                  <c:v>72.285185185359296</c:v>
                </c:pt>
                <c:pt idx="1988">
                  <c:v>71.451851851681099</c:v>
                </c:pt>
                <c:pt idx="1989">
                  <c:v>70.6185185184804</c:v>
                </c:pt>
                <c:pt idx="1990">
                  <c:v>69.785185185359296</c:v>
                </c:pt>
                <c:pt idx="1991">
                  <c:v>68.951851851681099</c:v>
                </c:pt>
                <c:pt idx="1992">
                  <c:v>68.1185185184804</c:v>
                </c:pt>
                <c:pt idx="1993">
                  <c:v>67.285185185359296</c:v>
                </c:pt>
                <c:pt idx="1994">
                  <c:v>66.451851851681099</c:v>
                </c:pt>
                <c:pt idx="1995">
                  <c:v>50.764675925819702</c:v>
                </c:pt>
                <c:pt idx="1996">
                  <c:v>50.306342592560597</c:v>
                </c:pt>
                <c:pt idx="1997">
                  <c:v>49.848518518424598</c:v>
                </c:pt>
                <c:pt idx="1998">
                  <c:v>49.390185185164199</c:v>
                </c:pt>
                <c:pt idx="1999">
                  <c:v>48.931851851947599</c:v>
                </c:pt>
                <c:pt idx="2000">
                  <c:v>48.473518518424598</c:v>
                </c:pt>
                <c:pt idx="2001">
                  <c:v>48.015185185164199</c:v>
                </c:pt>
                <c:pt idx="2002">
                  <c:v>47.556851851947599</c:v>
                </c:pt>
                <c:pt idx="2003">
                  <c:v>47.098009259343897</c:v>
                </c:pt>
                <c:pt idx="2004">
                  <c:v>46.640185185164199</c:v>
                </c:pt>
                <c:pt idx="2005">
                  <c:v>46.181851851947599</c:v>
                </c:pt>
                <c:pt idx="2006">
                  <c:v>45.723518518424598</c:v>
                </c:pt>
                <c:pt idx="2007">
                  <c:v>45.265185185164199</c:v>
                </c:pt>
                <c:pt idx="2008">
                  <c:v>44.806342592560597</c:v>
                </c:pt>
                <c:pt idx="2009">
                  <c:v>44.348518518424598</c:v>
                </c:pt>
                <c:pt idx="2010">
                  <c:v>43.889675925819702</c:v>
                </c:pt>
                <c:pt idx="2011">
                  <c:v>43.431851851947599</c:v>
                </c:pt>
                <c:pt idx="2012">
                  <c:v>42.911666666943802</c:v>
                </c:pt>
                <c:pt idx="2013">
                  <c:v>41.413333333264703</c:v>
                </c:pt>
                <c:pt idx="2014">
                  <c:v>39.9116666665618</c:v>
                </c:pt>
                <c:pt idx="2015">
                  <c:v>38.411666666943802</c:v>
                </c:pt>
                <c:pt idx="2016">
                  <c:v>36.911666666319</c:v>
                </c:pt>
                <c:pt idx="2017">
                  <c:v>35.4116666665618</c:v>
                </c:pt>
                <c:pt idx="2018">
                  <c:v>33.913333333026003</c:v>
                </c:pt>
                <c:pt idx="2019">
                  <c:v>32.411666666319</c:v>
                </c:pt>
                <c:pt idx="2020">
                  <c:v>30.9116666665618</c:v>
                </c:pt>
                <c:pt idx="2021">
                  <c:v>29.411666666943798</c:v>
                </c:pt>
                <c:pt idx="2022">
                  <c:v>27.911666666319</c:v>
                </c:pt>
                <c:pt idx="2023">
                  <c:v>26.4116666665618</c:v>
                </c:pt>
                <c:pt idx="2024">
                  <c:v>24.911666666943798</c:v>
                </c:pt>
                <c:pt idx="2025">
                  <c:v>23.411666666319</c:v>
                </c:pt>
                <c:pt idx="2026">
                  <c:v>21.913333333646701</c:v>
                </c:pt>
                <c:pt idx="2027">
                  <c:v>20.411666666943798</c:v>
                </c:pt>
                <c:pt idx="2028">
                  <c:v>18.911666666319</c:v>
                </c:pt>
                <c:pt idx="2029">
                  <c:v>17.4116666665618</c:v>
                </c:pt>
                <c:pt idx="2030">
                  <c:v>15.9116666669438</c:v>
                </c:pt>
                <c:pt idx="2031">
                  <c:v>14.411666666319</c:v>
                </c:pt>
                <c:pt idx="2032">
                  <c:v>12.9116666665618</c:v>
                </c:pt>
                <c:pt idx="2033">
                  <c:v>11.4116666669438</c:v>
                </c:pt>
                <c:pt idx="2034">
                  <c:v>9.9116666663189807</c:v>
                </c:pt>
                <c:pt idx="2035">
                  <c:v>8.4116666665618105</c:v>
                </c:pt>
                <c:pt idx="2036">
                  <c:v>6.95828703716791</c:v>
                </c:pt>
                <c:pt idx="2037">
                  <c:v>6.2499537035395196</c:v>
                </c:pt>
                <c:pt idx="2038">
                  <c:v>5.5416203703208602</c:v>
                </c:pt>
                <c:pt idx="2039">
                  <c:v>4.83328703716791</c:v>
                </c:pt>
                <c:pt idx="2040">
                  <c:v>4.1249537035395196</c:v>
                </c:pt>
                <c:pt idx="2041">
                  <c:v>3.4166203703208602</c:v>
                </c:pt>
                <c:pt idx="2042">
                  <c:v>2.70828703716791</c:v>
                </c:pt>
                <c:pt idx="2043">
                  <c:v>1.9999537035395201</c:v>
                </c:pt>
                <c:pt idx="2044">
                  <c:v>1.29162037032086</c:v>
                </c:pt>
                <c:pt idx="2045">
                  <c:v>-7.9159259260710497</c:v>
                </c:pt>
                <c:pt idx="2046">
                  <c:v>-8.6242592592916498</c:v>
                </c:pt>
                <c:pt idx="2047">
                  <c:v>-9.3325925924446</c:v>
                </c:pt>
                <c:pt idx="2048">
                  <c:v>-10.030694444456101</c:v>
                </c:pt>
                <c:pt idx="2049">
                  <c:v>-10.572361110983399</c:v>
                </c:pt>
                <c:pt idx="2050">
                  <c:v>-11.1140277778757</c:v>
                </c:pt>
                <c:pt idx="2051">
                  <c:v>-11.6562962964073</c:v>
                </c:pt>
                <c:pt idx="2052">
                  <c:v>-12.197962962987701</c:v>
                </c:pt>
                <c:pt idx="2053">
                  <c:v>-12.7396296295165</c:v>
                </c:pt>
                <c:pt idx="2054">
                  <c:v>-13.280694444456101</c:v>
                </c:pt>
                <c:pt idx="2055">
                  <c:v>-13.822361110983399</c:v>
                </c:pt>
                <c:pt idx="2056">
                  <c:v>-14.3646296295165</c:v>
                </c:pt>
                <c:pt idx="2057">
                  <c:v>-14.9062962964073</c:v>
                </c:pt>
                <c:pt idx="2058">
                  <c:v>-15.447962962987701</c:v>
                </c:pt>
                <c:pt idx="2059">
                  <c:v>-15.9896296295165</c:v>
                </c:pt>
                <c:pt idx="2060">
                  <c:v>-16.531296296407302</c:v>
                </c:pt>
                <c:pt idx="2061">
                  <c:v>-17.072962962987699</c:v>
                </c:pt>
                <c:pt idx="2062">
                  <c:v>-17.6146296295165</c:v>
                </c:pt>
                <c:pt idx="2063">
                  <c:v>-18.156296296407302</c:v>
                </c:pt>
                <c:pt idx="2064">
                  <c:v>-18.697962962987699</c:v>
                </c:pt>
                <c:pt idx="2065">
                  <c:v>-19.2396296295165</c:v>
                </c:pt>
                <c:pt idx="2066">
                  <c:v>-19.781296296407302</c:v>
                </c:pt>
                <c:pt idx="2067">
                  <c:v>-20.322962962987699</c:v>
                </c:pt>
                <c:pt idx="2068">
                  <c:v>-20.8646296295165</c:v>
                </c:pt>
                <c:pt idx="2069">
                  <c:v>-21.406296296407302</c:v>
                </c:pt>
                <c:pt idx="2070">
                  <c:v>-21.947962962987699</c:v>
                </c:pt>
                <c:pt idx="2071">
                  <c:v>-22.4896296295165</c:v>
                </c:pt>
                <c:pt idx="2072">
                  <c:v>-22.9422222220173</c:v>
                </c:pt>
                <c:pt idx="2073">
                  <c:v>-21.9422222221765</c:v>
                </c:pt>
                <c:pt idx="2074">
                  <c:v>-20.942222222431202</c:v>
                </c:pt>
                <c:pt idx="2075">
                  <c:v>-19.9422222220173</c:v>
                </c:pt>
                <c:pt idx="2076">
                  <c:v>-18.9422222221765</c:v>
                </c:pt>
                <c:pt idx="2077">
                  <c:v>-17.942222222431202</c:v>
                </c:pt>
                <c:pt idx="2078">
                  <c:v>-16.9422222220173</c:v>
                </c:pt>
                <c:pt idx="2079">
                  <c:v>-15.9422222221765</c:v>
                </c:pt>
                <c:pt idx="2080">
                  <c:v>-14.9422222224312</c:v>
                </c:pt>
                <c:pt idx="2081">
                  <c:v>-13.9422222220173</c:v>
                </c:pt>
                <c:pt idx="2082">
                  <c:v>-12.9422222221765</c:v>
                </c:pt>
                <c:pt idx="2083">
                  <c:v>-11.9422222224312</c:v>
                </c:pt>
                <c:pt idx="2084">
                  <c:v>-10.9422222220173</c:v>
                </c:pt>
                <c:pt idx="2085">
                  <c:v>-9.9422222221765004</c:v>
                </c:pt>
                <c:pt idx="2086">
                  <c:v>-8.9422222224311607</c:v>
                </c:pt>
                <c:pt idx="2087">
                  <c:v>-7.9422222220173397</c:v>
                </c:pt>
                <c:pt idx="2088">
                  <c:v>-6.9422222221765004</c:v>
                </c:pt>
                <c:pt idx="2089">
                  <c:v>-5.9422222224311598</c:v>
                </c:pt>
                <c:pt idx="2090">
                  <c:v>-4.9422222220173397</c:v>
                </c:pt>
                <c:pt idx="2091">
                  <c:v>-3.9422222221765</c:v>
                </c:pt>
                <c:pt idx="2092">
                  <c:v>-2.9422222224311598</c:v>
                </c:pt>
                <c:pt idx="2093">
                  <c:v>-1.94222222201734</c:v>
                </c:pt>
                <c:pt idx="2094">
                  <c:v>-0.94222222217649698</c:v>
                </c:pt>
                <c:pt idx="2095">
                  <c:v>5.7777777568844599E-2</c:v>
                </c:pt>
                <c:pt idx="2096">
                  <c:v>1.0553703705667199</c:v>
                </c:pt>
                <c:pt idx="2097">
                  <c:v>2.0137037037475198</c:v>
                </c:pt>
                <c:pt idx="2098">
                  <c:v>2.9720370368368099</c:v>
                </c:pt>
                <c:pt idx="2099">
                  <c:v>3.9303703705667199</c:v>
                </c:pt>
                <c:pt idx="2100">
                  <c:v>4.8887037037475203</c:v>
                </c:pt>
                <c:pt idx="2101">
                  <c:v>5.8470370368368103</c:v>
                </c:pt>
                <c:pt idx="2102">
                  <c:v>6.8053703705667203</c:v>
                </c:pt>
                <c:pt idx="2103">
                  <c:v>7.7637037037475203</c:v>
                </c:pt>
                <c:pt idx="2104">
                  <c:v>8.7220370368368094</c:v>
                </c:pt>
                <c:pt idx="2105">
                  <c:v>9.6803703705667203</c:v>
                </c:pt>
                <c:pt idx="2106">
                  <c:v>10.638703703747501</c:v>
                </c:pt>
                <c:pt idx="2107">
                  <c:v>11.597037036836801</c:v>
                </c:pt>
                <c:pt idx="2108">
                  <c:v>12.555370370566701</c:v>
                </c:pt>
                <c:pt idx="2109">
                  <c:v>13.513703703747501</c:v>
                </c:pt>
                <c:pt idx="2110">
                  <c:v>14.472037036836801</c:v>
                </c:pt>
                <c:pt idx="2111">
                  <c:v>15.430370370566701</c:v>
                </c:pt>
                <c:pt idx="2112">
                  <c:v>16.388703703747499</c:v>
                </c:pt>
                <c:pt idx="2113">
                  <c:v>17.348101851918798</c:v>
                </c:pt>
                <c:pt idx="2114">
                  <c:v>18.305370370566699</c:v>
                </c:pt>
                <c:pt idx="2115">
                  <c:v>19.263703703747499</c:v>
                </c:pt>
                <c:pt idx="2116">
                  <c:v>20.222037036836799</c:v>
                </c:pt>
                <c:pt idx="2117">
                  <c:v>21.180370370566699</c:v>
                </c:pt>
                <c:pt idx="2118">
                  <c:v>22.138703703747499</c:v>
                </c:pt>
                <c:pt idx="2119">
                  <c:v>23.097037036836799</c:v>
                </c:pt>
                <c:pt idx="2120">
                  <c:v>24.065000000230501</c:v>
                </c:pt>
                <c:pt idx="2121">
                  <c:v>25.190000000051398</c:v>
                </c:pt>
                <c:pt idx="2122">
                  <c:v>26.314999999765</c:v>
                </c:pt>
                <c:pt idx="2123">
                  <c:v>27.440000000230501</c:v>
                </c:pt>
                <c:pt idx="2124">
                  <c:v>28.565000000051398</c:v>
                </c:pt>
                <c:pt idx="2125">
                  <c:v>29.689999999765</c:v>
                </c:pt>
                <c:pt idx="2126">
                  <c:v>30.815000000230501</c:v>
                </c:pt>
                <c:pt idx="2127">
                  <c:v>31.940000000051398</c:v>
                </c:pt>
                <c:pt idx="2128">
                  <c:v>33.064999999765</c:v>
                </c:pt>
                <c:pt idx="2129">
                  <c:v>34.190000000230498</c:v>
                </c:pt>
                <c:pt idx="2130">
                  <c:v>35.315000000051398</c:v>
                </c:pt>
                <c:pt idx="2131">
                  <c:v>36.439999999765</c:v>
                </c:pt>
                <c:pt idx="2132">
                  <c:v>37.565000000230498</c:v>
                </c:pt>
                <c:pt idx="2133">
                  <c:v>38.690000000051398</c:v>
                </c:pt>
                <c:pt idx="2134">
                  <c:v>39.814999999765</c:v>
                </c:pt>
                <c:pt idx="2135">
                  <c:v>40.940000000230498</c:v>
                </c:pt>
                <c:pt idx="2136">
                  <c:v>42.065000000051398</c:v>
                </c:pt>
                <c:pt idx="2137">
                  <c:v>43.189999999765</c:v>
                </c:pt>
                <c:pt idx="2138">
                  <c:v>44.315000000230498</c:v>
                </c:pt>
                <c:pt idx="2139">
                  <c:v>45.440000000051398</c:v>
                </c:pt>
                <c:pt idx="2140">
                  <c:v>46.564999999765</c:v>
                </c:pt>
                <c:pt idx="2141">
                  <c:v>47.690000000230498</c:v>
                </c:pt>
                <c:pt idx="2142">
                  <c:v>48.813749999734704</c:v>
                </c:pt>
                <c:pt idx="2143">
                  <c:v>49.939999999765</c:v>
                </c:pt>
                <c:pt idx="2144">
                  <c:v>51.084259259558102</c:v>
                </c:pt>
                <c:pt idx="2145">
                  <c:v>52.540972221878299</c:v>
                </c:pt>
                <c:pt idx="2146">
                  <c:v>54.000925925621203</c:v>
                </c:pt>
                <c:pt idx="2147">
                  <c:v>55.459259259558102</c:v>
                </c:pt>
                <c:pt idx="2148">
                  <c:v>56.915972221878299</c:v>
                </c:pt>
                <c:pt idx="2149">
                  <c:v>58.375925925621203</c:v>
                </c:pt>
                <c:pt idx="2150">
                  <c:v>59.834259259558102</c:v>
                </c:pt>
                <c:pt idx="2151">
                  <c:v>61.290972221878299</c:v>
                </c:pt>
                <c:pt idx="2152">
                  <c:v>62.750925925621203</c:v>
                </c:pt>
                <c:pt idx="2153">
                  <c:v>64.209259259558095</c:v>
                </c:pt>
                <c:pt idx="2154">
                  <c:v>65.665972221878306</c:v>
                </c:pt>
                <c:pt idx="2155">
                  <c:v>67.125925925621203</c:v>
                </c:pt>
                <c:pt idx="2156">
                  <c:v>68.584259259558095</c:v>
                </c:pt>
                <c:pt idx="2157">
                  <c:v>70.042592592659304</c:v>
                </c:pt>
                <c:pt idx="2158">
                  <c:v>71.500925925621203</c:v>
                </c:pt>
                <c:pt idx="2159">
                  <c:v>72.959259259558095</c:v>
                </c:pt>
                <c:pt idx="2160">
                  <c:v>74.415972221878306</c:v>
                </c:pt>
                <c:pt idx="2161">
                  <c:v>75.875925925621203</c:v>
                </c:pt>
                <c:pt idx="2162">
                  <c:v>77.334259259558095</c:v>
                </c:pt>
                <c:pt idx="2163">
                  <c:v>78.792592592659304</c:v>
                </c:pt>
                <c:pt idx="2164">
                  <c:v>80.250925925621203</c:v>
                </c:pt>
                <c:pt idx="2165">
                  <c:v>81.709259259558095</c:v>
                </c:pt>
                <c:pt idx="2166">
                  <c:v>83.167592592659304</c:v>
                </c:pt>
                <c:pt idx="2167">
                  <c:v>84.625925925621203</c:v>
                </c:pt>
                <c:pt idx="2168">
                  <c:v>86.262407408337907</c:v>
                </c:pt>
                <c:pt idx="2169">
                  <c:v>90.804074074281701</c:v>
                </c:pt>
                <c:pt idx="2170">
                  <c:v>95.345740739791793</c:v>
                </c:pt>
                <c:pt idx="2171">
                  <c:v>99.887407408337907</c:v>
                </c:pt>
                <c:pt idx="2172">
                  <c:v>104.429074074282</c:v>
                </c:pt>
                <c:pt idx="2173">
                  <c:v>108.97074073979201</c:v>
                </c:pt>
                <c:pt idx="2174">
                  <c:v>113.51240740833801</c:v>
                </c:pt>
                <c:pt idx="2175">
                  <c:v>118.054074074282</c:v>
                </c:pt>
                <c:pt idx="2176">
                  <c:v>122.59574073979201</c:v>
                </c:pt>
                <c:pt idx="2177">
                  <c:v>127.13740740833801</c:v>
                </c:pt>
                <c:pt idx="2178">
                  <c:v>131.679074074282</c:v>
                </c:pt>
                <c:pt idx="2179">
                  <c:v>136.22074073979201</c:v>
                </c:pt>
                <c:pt idx="2180">
                  <c:v>140.76240740833799</c:v>
                </c:pt>
                <c:pt idx="2181">
                  <c:v>145.304074074282</c:v>
                </c:pt>
                <c:pt idx="2182">
                  <c:v>149.84574073979201</c:v>
                </c:pt>
                <c:pt idx="2183">
                  <c:v>154.38740740833799</c:v>
                </c:pt>
                <c:pt idx="2184">
                  <c:v>158.929074074282</c:v>
                </c:pt>
                <c:pt idx="2185">
                  <c:v>163.47074073979201</c:v>
                </c:pt>
                <c:pt idx="2186">
                  <c:v>168.01240740833799</c:v>
                </c:pt>
                <c:pt idx="2187">
                  <c:v>172.554074074282</c:v>
                </c:pt>
                <c:pt idx="2188">
                  <c:v>177.09574073979201</c:v>
                </c:pt>
                <c:pt idx="2189">
                  <c:v>181.63740740833799</c:v>
                </c:pt>
                <c:pt idx="2190">
                  <c:v>186.179074074282</c:v>
                </c:pt>
                <c:pt idx="2191">
                  <c:v>190.72074073979201</c:v>
                </c:pt>
                <c:pt idx="2192">
                  <c:v>194.903703703362</c:v>
                </c:pt>
                <c:pt idx="2193">
                  <c:v>193.237037036961</c:v>
                </c:pt>
                <c:pt idx="2194">
                  <c:v>191.57037037071899</c:v>
                </c:pt>
                <c:pt idx="2195">
                  <c:v>189.903703703362</c:v>
                </c:pt>
                <c:pt idx="2196">
                  <c:v>188.237037036961</c:v>
                </c:pt>
                <c:pt idx="2197">
                  <c:v>186.57037037071899</c:v>
                </c:pt>
                <c:pt idx="2198">
                  <c:v>184.903703703362</c:v>
                </c:pt>
                <c:pt idx="2199">
                  <c:v>183.237037036961</c:v>
                </c:pt>
                <c:pt idx="2200">
                  <c:v>181.57037037071899</c:v>
                </c:pt>
                <c:pt idx="2201">
                  <c:v>179.903703703362</c:v>
                </c:pt>
                <c:pt idx="2202">
                  <c:v>178.237037036961</c:v>
                </c:pt>
                <c:pt idx="2203">
                  <c:v>176.57037037071899</c:v>
                </c:pt>
                <c:pt idx="2204">
                  <c:v>174.903703703362</c:v>
                </c:pt>
                <c:pt idx="2205">
                  <c:v>173.237037036961</c:v>
                </c:pt>
                <c:pt idx="2206">
                  <c:v>171.57037037071899</c:v>
                </c:pt>
                <c:pt idx="2207">
                  <c:v>169.903703703362</c:v>
                </c:pt>
                <c:pt idx="2208">
                  <c:v>168.237037036961</c:v>
                </c:pt>
                <c:pt idx="2209">
                  <c:v>166.57037037071899</c:v>
                </c:pt>
                <c:pt idx="2210">
                  <c:v>164.903703703362</c:v>
                </c:pt>
                <c:pt idx="2211">
                  <c:v>163.237037036961</c:v>
                </c:pt>
                <c:pt idx="2212">
                  <c:v>161.57037037071899</c:v>
                </c:pt>
                <c:pt idx="2213">
                  <c:v>159.903703703362</c:v>
                </c:pt>
                <c:pt idx="2214">
                  <c:v>158.237037036961</c:v>
                </c:pt>
                <c:pt idx="2215">
                  <c:v>156.57037037071899</c:v>
                </c:pt>
                <c:pt idx="2216">
                  <c:v>154.93018518493801</c:v>
                </c:pt>
                <c:pt idx="2217">
                  <c:v>153.721851851797</c:v>
                </c:pt>
                <c:pt idx="2218">
                  <c:v>152.51351851877101</c:v>
                </c:pt>
                <c:pt idx="2219">
                  <c:v>151.30518518493801</c:v>
                </c:pt>
                <c:pt idx="2220">
                  <c:v>150.096851851797</c:v>
                </c:pt>
                <c:pt idx="2221">
                  <c:v>148.88851851877101</c:v>
                </c:pt>
                <c:pt idx="2222">
                  <c:v>147.68018518493801</c:v>
                </c:pt>
                <c:pt idx="2223">
                  <c:v>146.471851851797</c:v>
                </c:pt>
                <c:pt idx="2224">
                  <c:v>145.26351851877101</c:v>
                </c:pt>
                <c:pt idx="2225">
                  <c:v>144.05518518493801</c:v>
                </c:pt>
                <c:pt idx="2226">
                  <c:v>142.846851851797</c:v>
                </c:pt>
                <c:pt idx="2227">
                  <c:v>141.63851851877101</c:v>
                </c:pt>
                <c:pt idx="2228">
                  <c:v>140.43018518493801</c:v>
                </c:pt>
                <c:pt idx="2229">
                  <c:v>139.221851851797</c:v>
                </c:pt>
                <c:pt idx="2230">
                  <c:v>138.01351851877101</c:v>
                </c:pt>
                <c:pt idx="2231">
                  <c:v>136.80518518493801</c:v>
                </c:pt>
                <c:pt idx="2232">
                  <c:v>135.596851851797</c:v>
                </c:pt>
                <c:pt idx="2233">
                  <c:v>134.38851851877101</c:v>
                </c:pt>
                <c:pt idx="2234">
                  <c:v>133.18018518493801</c:v>
                </c:pt>
                <c:pt idx="2235">
                  <c:v>121.962222222208</c:v>
                </c:pt>
                <c:pt idx="2236">
                  <c:v>121.29555555571299</c:v>
                </c:pt>
                <c:pt idx="2237">
                  <c:v>120.628888888768</c:v>
                </c:pt>
                <c:pt idx="2238">
                  <c:v>119.962222222208</c:v>
                </c:pt>
                <c:pt idx="2239">
                  <c:v>119.294814814784</c:v>
                </c:pt>
                <c:pt idx="2240">
                  <c:v>118.628148148287</c:v>
                </c:pt>
                <c:pt idx="2241">
                  <c:v>117.962222222208</c:v>
                </c:pt>
                <c:pt idx="2242">
                  <c:v>117.29555555571299</c:v>
                </c:pt>
                <c:pt idx="2243">
                  <c:v>116.628888888768</c:v>
                </c:pt>
                <c:pt idx="2244">
                  <c:v>115.962222222208</c:v>
                </c:pt>
                <c:pt idx="2245">
                  <c:v>115.294814814784</c:v>
                </c:pt>
                <c:pt idx="2246">
                  <c:v>114.628148148287</c:v>
                </c:pt>
                <c:pt idx="2247">
                  <c:v>113.961481481345</c:v>
                </c:pt>
                <c:pt idx="2248">
                  <c:v>113.294814814784</c:v>
                </c:pt>
                <c:pt idx="2249">
                  <c:v>112.628148148287</c:v>
                </c:pt>
                <c:pt idx="2250">
                  <c:v>111.961481481345</c:v>
                </c:pt>
                <c:pt idx="2251">
                  <c:v>111.294814814784</c:v>
                </c:pt>
                <c:pt idx="2252">
                  <c:v>110.628148148287</c:v>
                </c:pt>
                <c:pt idx="2253">
                  <c:v>110.086666666974</c:v>
                </c:pt>
                <c:pt idx="2254">
                  <c:v>111.586666666735</c:v>
                </c:pt>
                <c:pt idx="2255">
                  <c:v>113.086666666353</c:v>
                </c:pt>
                <c:pt idx="2256">
                  <c:v>114.586666666974</c:v>
                </c:pt>
                <c:pt idx="2257">
                  <c:v>116.084999999646</c:v>
                </c:pt>
                <c:pt idx="2258">
                  <c:v>117.586666666353</c:v>
                </c:pt>
                <c:pt idx="2259">
                  <c:v>119.086666666974</c:v>
                </c:pt>
                <c:pt idx="2260">
                  <c:v>120.586666666735</c:v>
                </c:pt>
                <c:pt idx="2261">
                  <c:v>122.086666666353</c:v>
                </c:pt>
                <c:pt idx="2262">
                  <c:v>123.586666666974</c:v>
                </c:pt>
                <c:pt idx="2263">
                  <c:v>125.086666666735</c:v>
                </c:pt>
                <c:pt idx="2264">
                  <c:v>126.586666666353</c:v>
                </c:pt>
                <c:pt idx="2265">
                  <c:v>128.086666666974</c:v>
                </c:pt>
                <c:pt idx="2266">
                  <c:v>129.586666666735</c:v>
                </c:pt>
                <c:pt idx="2267">
                  <c:v>131.08666666635301</c:v>
                </c:pt>
                <c:pt idx="2268">
                  <c:v>132.586666666974</c:v>
                </c:pt>
                <c:pt idx="2269">
                  <c:v>134.086666666735</c:v>
                </c:pt>
                <c:pt idx="2270">
                  <c:v>135.58666666635301</c:v>
                </c:pt>
                <c:pt idx="2271">
                  <c:v>137.086666666974</c:v>
                </c:pt>
                <c:pt idx="2272">
                  <c:v>138.586666666735</c:v>
                </c:pt>
                <c:pt idx="2273">
                  <c:v>140.08666666635301</c:v>
                </c:pt>
                <c:pt idx="2274">
                  <c:v>141.586666666974</c:v>
                </c:pt>
                <c:pt idx="2275">
                  <c:v>143.086666666735</c:v>
                </c:pt>
                <c:pt idx="2276">
                  <c:v>144.58666666635301</c:v>
                </c:pt>
                <c:pt idx="2277">
                  <c:v>145.82666666605201</c:v>
                </c:pt>
                <c:pt idx="2278">
                  <c:v>142.82666666653</c:v>
                </c:pt>
                <c:pt idx="2279">
                  <c:v>139.82666666729301</c:v>
                </c:pt>
                <c:pt idx="2280">
                  <c:v>136.82666666605201</c:v>
                </c:pt>
                <c:pt idx="2281">
                  <c:v>133.82666666653</c:v>
                </c:pt>
                <c:pt idx="2282">
                  <c:v>130.82666666729301</c:v>
                </c:pt>
                <c:pt idx="2283">
                  <c:v>127.82666666605201</c:v>
                </c:pt>
                <c:pt idx="2284">
                  <c:v>124.82666666652899</c:v>
                </c:pt>
                <c:pt idx="2285">
                  <c:v>121.826666667293</c:v>
                </c:pt>
                <c:pt idx="2286">
                  <c:v>118.82666666605201</c:v>
                </c:pt>
                <c:pt idx="2287">
                  <c:v>115.82666666652899</c:v>
                </c:pt>
                <c:pt idx="2288">
                  <c:v>112.826666667293</c:v>
                </c:pt>
                <c:pt idx="2289">
                  <c:v>109.82666666605201</c:v>
                </c:pt>
                <c:pt idx="2290">
                  <c:v>106.82666666652899</c:v>
                </c:pt>
                <c:pt idx="2291">
                  <c:v>103.826666667293</c:v>
                </c:pt>
                <c:pt idx="2292">
                  <c:v>100.82666666605201</c:v>
                </c:pt>
                <c:pt idx="2293">
                  <c:v>97.826666666529505</c:v>
                </c:pt>
                <c:pt idx="2294">
                  <c:v>94.826666667293495</c:v>
                </c:pt>
                <c:pt idx="2295">
                  <c:v>91.826666666052006</c:v>
                </c:pt>
                <c:pt idx="2296">
                  <c:v>88.826666666529505</c:v>
                </c:pt>
                <c:pt idx="2297">
                  <c:v>85.826666667293495</c:v>
                </c:pt>
                <c:pt idx="2298">
                  <c:v>82.826666666052006</c:v>
                </c:pt>
                <c:pt idx="2299">
                  <c:v>79.826666666529505</c:v>
                </c:pt>
                <c:pt idx="2300">
                  <c:v>76.826666667293495</c:v>
                </c:pt>
                <c:pt idx="2301">
                  <c:v>73.9085185181941</c:v>
                </c:pt>
                <c:pt idx="2302">
                  <c:v>72.325185185112801</c:v>
                </c:pt>
                <c:pt idx="2303">
                  <c:v>70.741851852182705</c:v>
                </c:pt>
                <c:pt idx="2304">
                  <c:v>69.1585185181941</c:v>
                </c:pt>
                <c:pt idx="2305">
                  <c:v>67.575185185112801</c:v>
                </c:pt>
                <c:pt idx="2306">
                  <c:v>65.990092592481901</c:v>
                </c:pt>
                <c:pt idx="2307">
                  <c:v>64.4085185181941</c:v>
                </c:pt>
                <c:pt idx="2308">
                  <c:v>62.825185185112801</c:v>
                </c:pt>
                <c:pt idx="2309">
                  <c:v>61.240092592481901</c:v>
                </c:pt>
                <c:pt idx="2310">
                  <c:v>59.6585185181941</c:v>
                </c:pt>
                <c:pt idx="2311">
                  <c:v>58.075185185112801</c:v>
                </c:pt>
                <c:pt idx="2312">
                  <c:v>56.491851852182698</c:v>
                </c:pt>
                <c:pt idx="2313">
                  <c:v>54.9085185181941</c:v>
                </c:pt>
                <c:pt idx="2314">
                  <c:v>53.325185185112801</c:v>
                </c:pt>
                <c:pt idx="2315">
                  <c:v>51.741851852182698</c:v>
                </c:pt>
                <c:pt idx="2316">
                  <c:v>50.1585185181941</c:v>
                </c:pt>
                <c:pt idx="2317">
                  <c:v>48.575185185112801</c:v>
                </c:pt>
                <c:pt idx="2318">
                  <c:v>46.991851852182698</c:v>
                </c:pt>
                <c:pt idx="2319">
                  <c:v>45.4085185181941</c:v>
                </c:pt>
                <c:pt idx="2320">
                  <c:v>43.825185185112801</c:v>
                </c:pt>
                <c:pt idx="2321">
                  <c:v>42.241851852182698</c:v>
                </c:pt>
                <c:pt idx="2322">
                  <c:v>36.382222222247798</c:v>
                </c:pt>
                <c:pt idx="2323">
                  <c:v>36.507222222227902</c:v>
                </c:pt>
                <c:pt idx="2324">
                  <c:v>36.632222222196098</c:v>
                </c:pt>
                <c:pt idx="2325">
                  <c:v>36.757222222247798</c:v>
                </c:pt>
                <c:pt idx="2326">
                  <c:v>36.882222222227902</c:v>
                </c:pt>
                <c:pt idx="2327">
                  <c:v>37.007222222196098</c:v>
                </c:pt>
                <c:pt idx="2328">
                  <c:v>37.132222222247798</c:v>
                </c:pt>
                <c:pt idx="2329">
                  <c:v>37.257222222227902</c:v>
                </c:pt>
                <c:pt idx="2330">
                  <c:v>37.382222222196098</c:v>
                </c:pt>
                <c:pt idx="2331">
                  <c:v>37.507222222247798</c:v>
                </c:pt>
                <c:pt idx="2332">
                  <c:v>37.632222222227902</c:v>
                </c:pt>
                <c:pt idx="2333">
                  <c:v>37.757083333355901</c:v>
                </c:pt>
                <c:pt idx="2334">
                  <c:v>37.882222222247798</c:v>
                </c:pt>
                <c:pt idx="2335">
                  <c:v>38.007222222227902</c:v>
                </c:pt>
                <c:pt idx="2336">
                  <c:v>38.132222222196098</c:v>
                </c:pt>
                <c:pt idx="2337">
                  <c:v>38.257222222247798</c:v>
                </c:pt>
                <c:pt idx="2338">
                  <c:v>38.382222222227902</c:v>
                </c:pt>
                <c:pt idx="2339">
                  <c:v>38.507222222196098</c:v>
                </c:pt>
                <c:pt idx="2340">
                  <c:v>38.632222222247798</c:v>
                </c:pt>
                <c:pt idx="2341">
                  <c:v>38.757222222227902</c:v>
                </c:pt>
                <c:pt idx="2342">
                  <c:v>38.882222222196098</c:v>
                </c:pt>
                <c:pt idx="2343">
                  <c:v>39.084259259558102</c:v>
                </c:pt>
                <c:pt idx="2344">
                  <c:v>40.542592592659297</c:v>
                </c:pt>
                <c:pt idx="2345">
                  <c:v>42.000925925621203</c:v>
                </c:pt>
                <c:pt idx="2346">
                  <c:v>43.459259259558102</c:v>
                </c:pt>
                <c:pt idx="2347">
                  <c:v>44.917592592659297</c:v>
                </c:pt>
                <c:pt idx="2348">
                  <c:v>46.375925925621203</c:v>
                </c:pt>
                <c:pt idx="2349">
                  <c:v>47.834259259558102</c:v>
                </c:pt>
                <c:pt idx="2350">
                  <c:v>49.292592592659297</c:v>
                </c:pt>
                <c:pt idx="2351">
                  <c:v>50.750925925621203</c:v>
                </c:pt>
                <c:pt idx="2352">
                  <c:v>52.209259259558102</c:v>
                </c:pt>
                <c:pt idx="2353">
                  <c:v>53.667592592659297</c:v>
                </c:pt>
                <c:pt idx="2354">
                  <c:v>55.125925925621203</c:v>
                </c:pt>
                <c:pt idx="2355">
                  <c:v>56.584259259558102</c:v>
                </c:pt>
                <c:pt idx="2356">
                  <c:v>58.044212963301</c:v>
                </c:pt>
                <c:pt idx="2357">
                  <c:v>59.500925925621203</c:v>
                </c:pt>
                <c:pt idx="2358">
                  <c:v>60.959259259558102</c:v>
                </c:pt>
                <c:pt idx="2359">
                  <c:v>62.417592592659297</c:v>
                </c:pt>
                <c:pt idx="2360">
                  <c:v>63.877546296398201</c:v>
                </c:pt>
                <c:pt idx="2361">
                  <c:v>65.334259259558095</c:v>
                </c:pt>
                <c:pt idx="2362">
                  <c:v>66.792592592659304</c:v>
                </c:pt>
                <c:pt idx="2363">
                  <c:v>68.250925925621203</c:v>
                </c:pt>
                <c:pt idx="2364">
                  <c:v>69.709259259558095</c:v>
                </c:pt>
                <c:pt idx="2365">
                  <c:v>71.167592592659304</c:v>
                </c:pt>
                <c:pt idx="2366">
                  <c:v>72.625925925621203</c:v>
                </c:pt>
                <c:pt idx="2367">
                  <c:v>74.050555555734803</c:v>
                </c:pt>
                <c:pt idx="2368">
                  <c:v>74.925555555595594</c:v>
                </c:pt>
                <c:pt idx="2369">
                  <c:v>75.800555555372696</c:v>
                </c:pt>
                <c:pt idx="2370">
                  <c:v>76.675555555734803</c:v>
                </c:pt>
                <c:pt idx="2371">
                  <c:v>77.550555555595594</c:v>
                </c:pt>
                <c:pt idx="2372">
                  <c:v>78.425555555372696</c:v>
                </c:pt>
                <c:pt idx="2373">
                  <c:v>79.300555555734803</c:v>
                </c:pt>
                <c:pt idx="2374">
                  <c:v>80.175555555595594</c:v>
                </c:pt>
                <c:pt idx="2375">
                  <c:v>81.050555555372696</c:v>
                </c:pt>
                <c:pt idx="2376">
                  <c:v>81.925555555734803</c:v>
                </c:pt>
                <c:pt idx="2377">
                  <c:v>82.800555555595594</c:v>
                </c:pt>
                <c:pt idx="2378">
                  <c:v>83.675555555372696</c:v>
                </c:pt>
                <c:pt idx="2379">
                  <c:v>84.551527777616101</c:v>
                </c:pt>
                <c:pt idx="2380">
                  <c:v>85.425555555595594</c:v>
                </c:pt>
                <c:pt idx="2381">
                  <c:v>86.300555555372696</c:v>
                </c:pt>
                <c:pt idx="2382">
                  <c:v>87.175555555734803</c:v>
                </c:pt>
                <c:pt idx="2383">
                  <c:v>88.050555555595594</c:v>
                </c:pt>
                <c:pt idx="2384">
                  <c:v>88.925555555372696</c:v>
                </c:pt>
                <c:pt idx="2385">
                  <c:v>89.800555555734803</c:v>
                </c:pt>
                <c:pt idx="2386">
                  <c:v>90.675555555595594</c:v>
                </c:pt>
                <c:pt idx="2387">
                  <c:v>91.550555555372696</c:v>
                </c:pt>
                <c:pt idx="2388">
                  <c:v>92.425555555734803</c:v>
                </c:pt>
                <c:pt idx="2389">
                  <c:v>93.301527777980596</c:v>
                </c:pt>
                <c:pt idx="2390">
                  <c:v>94.175555555372696</c:v>
                </c:pt>
                <c:pt idx="2391">
                  <c:v>95.0457407409029</c:v>
                </c:pt>
                <c:pt idx="2392">
                  <c:v>95.837407407443607</c:v>
                </c:pt>
                <c:pt idx="2393">
                  <c:v>96.629074073908697</c:v>
                </c:pt>
                <c:pt idx="2394">
                  <c:v>97.4207407409029</c:v>
                </c:pt>
                <c:pt idx="2395">
                  <c:v>98.212407407443607</c:v>
                </c:pt>
                <c:pt idx="2396">
                  <c:v>99.004074073908697</c:v>
                </c:pt>
                <c:pt idx="2397">
                  <c:v>99.7957407409029</c:v>
                </c:pt>
                <c:pt idx="2398">
                  <c:v>100.58828703722099</c:v>
                </c:pt>
                <c:pt idx="2399">
                  <c:v>101.379074073909</c:v>
                </c:pt>
                <c:pt idx="2400">
                  <c:v>102.170740740903</c:v>
                </c:pt>
                <c:pt idx="2401">
                  <c:v>102.962407407444</c:v>
                </c:pt>
                <c:pt idx="2402">
                  <c:v>103.754074073909</c:v>
                </c:pt>
                <c:pt idx="2403">
                  <c:v>104.545740740903</c:v>
                </c:pt>
                <c:pt idx="2404">
                  <c:v>105.337407407444</c:v>
                </c:pt>
                <c:pt idx="2405">
                  <c:v>106.129074073909</c:v>
                </c:pt>
                <c:pt idx="2406">
                  <c:v>106.920740740903</c:v>
                </c:pt>
                <c:pt idx="2407">
                  <c:v>107.712407407444</c:v>
                </c:pt>
                <c:pt idx="2408">
                  <c:v>108.504074073909</c:v>
                </c:pt>
                <c:pt idx="2409">
                  <c:v>109.295740740903</c:v>
                </c:pt>
                <c:pt idx="2410">
                  <c:v>110.087407407444</c:v>
                </c:pt>
                <c:pt idx="2411">
                  <c:v>110.879074073909</c:v>
                </c:pt>
                <c:pt idx="2412">
                  <c:v>111.670740740903</c:v>
                </c:pt>
                <c:pt idx="2413">
                  <c:v>112.462407407444</c:v>
                </c:pt>
                <c:pt idx="2414">
                  <c:v>113.254074073909</c:v>
                </c:pt>
                <c:pt idx="2415">
                  <c:v>114.091481481806</c:v>
                </c:pt>
                <c:pt idx="2416">
                  <c:v>115.674814814887</c:v>
                </c:pt>
                <c:pt idx="2417">
                  <c:v>117.258148147817</c:v>
                </c:pt>
                <c:pt idx="2418">
                  <c:v>118.841481481806</c:v>
                </c:pt>
                <c:pt idx="2419">
                  <c:v>120.424814814887</c:v>
                </c:pt>
                <c:pt idx="2420">
                  <c:v>122.008148147817</c:v>
                </c:pt>
                <c:pt idx="2421">
                  <c:v>123.591481481806</c:v>
                </c:pt>
                <c:pt idx="2422">
                  <c:v>125.174814814887</c:v>
                </c:pt>
                <c:pt idx="2423">
                  <c:v>126.758148147817</c:v>
                </c:pt>
                <c:pt idx="2424">
                  <c:v>128.341481481806</c:v>
                </c:pt>
                <c:pt idx="2425">
                  <c:v>129.92481481488699</c:v>
                </c:pt>
                <c:pt idx="2426">
                  <c:v>131.508148147817</c:v>
                </c:pt>
                <c:pt idx="2427">
                  <c:v>133.091481481806</c:v>
                </c:pt>
                <c:pt idx="2428">
                  <c:v>134.67481481488699</c:v>
                </c:pt>
                <c:pt idx="2429">
                  <c:v>136.258148147817</c:v>
                </c:pt>
                <c:pt idx="2430">
                  <c:v>137.841481481806</c:v>
                </c:pt>
                <c:pt idx="2431">
                  <c:v>139.42481481488699</c:v>
                </c:pt>
                <c:pt idx="2432">
                  <c:v>141.008148147817</c:v>
                </c:pt>
                <c:pt idx="2433">
                  <c:v>142.589722222256</c:v>
                </c:pt>
                <c:pt idx="2434">
                  <c:v>144.173055555182</c:v>
                </c:pt>
                <c:pt idx="2435">
                  <c:v>145.75638888917501</c:v>
                </c:pt>
                <c:pt idx="2436">
                  <c:v>147.341481481806</c:v>
                </c:pt>
                <c:pt idx="2437">
                  <c:v>148.92481481488699</c:v>
                </c:pt>
                <c:pt idx="2438">
                  <c:v>150.508148147817</c:v>
                </c:pt>
                <c:pt idx="2439">
                  <c:v>152.17333333394799</c:v>
                </c:pt>
                <c:pt idx="2440">
                  <c:v>155.17333333347099</c:v>
                </c:pt>
                <c:pt idx="2441">
                  <c:v>158.17333333270699</c:v>
                </c:pt>
                <c:pt idx="2442">
                  <c:v>161.17333333394799</c:v>
                </c:pt>
                <c:pt idx="2443">
                  <c:v>164.17333333347099</c:v>
                </c:pt>
                <c:pt idx="2444">
                  <c:v>167.17333333270699</c:v>
                </c:pt>
                <c:pt idx="2445">
                  <c:v>170.17333333394799</c:v>
                </c:pt>
                <c:pt idx="2446">
                  <c:v>173.17666666736201</c:v>
                </c:pt>
                <c:pt idx="2447">
                  <c:v>176.17333333270699</c:v>
                </c:pt>
                <c:pt idx="2448">
                  <c:v>179.17333333394799</c:v>
                </c:pt>
                <c:pt idx="2449">
                  <c:v>182.17333333347099</c:v>
                </c:pt>
                <c:pt idx="2450">
                  <c:v>185.17333333270699</c:v>
                </c:pt>
                <c:pt idx="2451">
                  <c:v>188.17333333394799</c:v>
                </c:pt>
                <c:pt idx="2452">
                  <c:v>191.17333333347099</c:v>
                </c:pt>
                <c:pt idx="2453">
                  <c:v>194.17333333270699</c:v>
                </c:pt>
                <c:pt idx="2454">
                  <c:v>197.176666666112</c:v>
                </c:pt>
                <c:pt idx="2455">
                  <c:v>200.17333333347099</c:v>
                </c:pt>
                <c:pt idx="2456">
                  <c:v>203.17333333270699</c:v>
                </c:pt>
                <c:pt idx="2457">
                  <c:v>206.17333333394799</c:v>
                </c:pt>
                <c:pt idx="2458">
                  <c:v>209.17333333347099</c:v>
                </c:pt>
                <c:pt idx="2459">
                  <c:v>212.17333333270699</c:v>
                </c:pt>
                <c:pt idx="2460">
                  <c:v>215.17333333394799</c:v>
                </c:pt>
                <c:pt idx="2461">
                  <c:v>218.17333333347099</c:v>
                </c:pt>
                <c:pt idx="2462">
                  <c:v>221.176666666876</c:v>
                </c:pt>
                <c:pt idx="2463">
                  <c:v>223.869999999539</c:v>
                </c:pt>
                <c:pt idx="2464">
                  <c:v>221.619999999897</c:v>
                </c:pt>
                <c:pt idx="2465">
                  <c:v>219.37000000046999</c:v>
                </c:pt>
                <c:pt idx="2466">
                  <c:v>217.119999999539</c:v>
                </c:pt>
                <c:pt idx="2467">
                  <c:v>214.869999999897</c:v>
                </c:pt>
                <c:pt idx="2468">
                  <c:v>212.62000000046999</c:v>
                </c:pt>
                <c:pt idx="2469">
                  <c:v>210.369999999539</c:v>
                </c:pt>
                <c:pt idx="2470">
                  <c:v>208.11749999947801</c:v>
                </c:pt>
                <c:pt idx="2471">
                  <c:v>205.87000000046999</c:v>
                </c:pt>
                <c:pt idx="2472">
                  <c:v>203.619999999539</c:v>
                </c:pt>
                <c:pt idx="2473">
                  <c:v>201.369999999897</c:v>
                </c:pt>
                <c:pt idx="2474">
                  <c:v>199.12000000046999</c:v>
                </c:pt>
                <c:pt idx="2475">
                  <c:v>196.869999999539</c:v>
                </c:pt>
                <c:pt idx="2476">
                  <c:v>194.619999999897</c:v>
                </c:pt>
                <c:pt idx="2477">
                  <c:v>192.37000000046999</c:v>
                </c:pt>
                <c:pt idx="2478">
                  <c:v>190.119999999539</c:v>
                </c:pt>
                <c:pt idx="2479">
                  <c:v>187.869999999897</c:v>
                </c:pt>
                <c:pt idx="2480">
                  <c:v>185.61749999984301</c:v>
                </c:pt>
                <c:pt idx="2481">
                  <c:v>183.36750000041599</c:v>
                </c:pt>
                <c:pt idx="2482">
                  <c:v>181.119999999897</c:v>
                </c:pt>
                <c:pt idx="2483">
                  <c:v>178.87000000046999</c:v>
                </c:pt>
                <c:pt idx="2484">
                  <c:v>176.619999999539</c:v>
                </c:pt>
                <c:pt idx="2485">
                  <c:v>174.369999999897</c:v>
                </c:pt>
                <c:pt idx="2486">
                  <c:v>172.12000000046999</c:v>
                </c:pt>
                <c:pt idx="2487">
                  <c:v>169.944629629433</c:v>
                </c:pt>
                <c:pt idx="2488">
                  <c:v>168.98629629625199</c:v>
                </c:pt>
                <c:pt idx="2489">
                  <c:v>168.02796296316299</c:v>
                </c:pt>
                <c:pt idx="2490">
                  <c:v>167.069629629433</c:v>
                </c:pt>
                <c:pt idx="2491">
                  <c:v>166.11129629625199</c:v>
                </c:pt>
                <c:pt idx="2492">
                  <c:v>165.15296296316299</c:v>
                </c:pt>
                <c:pt idx="2493">
                  <c:v>164.194629629433</c:v>
                </c:pt>
                <c:pt idx="2494">
                  <c:v>163.23629629625199</c:v>
                </c:pt>
                <c:pt idx="2495">
                  <c:v>162.27796296316299</c:v>
                </c:pt>
                <c:pt idx="2496">
                  <c:v>161.319629629433</c:v>
                </c:pt>
                <c:pt idx="2497">
                  <c:v>160.36023148125901</c:v>
                </c:pt>
                <c:pt idx="2498">
                  <c:v>159.40296296316299</c:v>
                </c:pt>
                <c:pt idx="2499">
                  <c:v>158.444629629433</c:v>
                </c:pt>
                <c:pt idx="2500">
                  <c:v>157.48629629625199</c:v>
                </c:pt>
                <c:pt idx="2501">
                  <c:v>156.52796296316299</c:v>
                </c:pt>
                <c:pt idx="2502">
                  <c:v>155.569629629433</c:v>
                </c:pt>
                <c:pt idx="2503">
                  <c:v>154.61129629625199</c:v>
                </c:pt>
                <c:pt idx="2504">
                  <c:v>153.65296296316299</c:v>
                </c:pt>
                <c:pt idx="2505">
                  <c:v>152.694629629433</c:v>
                </c:pt>
                <c:pt idx="2506">
                  <c:v>151.73523148125901</c:v>
                </c:pt>
                <c:pt idx="2507">
                  <c:v>150.77796296316299</c:v>
                </c:pt>
                <c:pt idx="2508">
                  <c:v>149.819629629433</c:v>
                </c:pt>
                <c:pt idx="2509">
                  <c:v>148.86129629625199</c:v>
                </c:pt>
                <c:pt idx="2510">
                  <c:v>147.90296296316299</c:v>
                </c:pt>
                <c:pt idx="2511">
                  <c:v>147.01203703708001</c:v>
                </c:pt>
                <c:pt idx="2512">
                  <c:v>147.22037037038001</c:v>
                </c:pt>
                <c:pt idx="2513">
                  <c:v>147.42870370366001</c:v>
                </c:pt>
                <c:pt idx="2514">
                  <c:v>147.63703703708001</c:v>
                </c:pt>
                <c:pt idx="2515">
                  <c:v>147.84537037038001</c:v>
                </c:pt>
                <c:pt idx="2516">
                  <c:v>148.05370370366001</c:v>
                </c:pt>
                <c:pt idx="2517">
                  <c:v>148.26203703708001</c:v>
                </c:pt>
                <c:pt idx="2518">
                  <c:v>148.47037037038001</c:v>
                </c:pt>
                <c:pt idx="2519">
                  <c:v>148.67870370366001</c:v>
                </c:pt>
                <c:pt idx="2520">
                  <c:v>148.88703703708001</c:v>
                </c:pt>
                <c:pt idx="2521">
                  <c:v>149.09537037038001</c:v>
                </c:pt>
                <c:pt idx="2522">
                  <c:v>149.30370370366001</c:v>
                </c:pt>
                <c:pt idx="2523">
                  <c:v>149.51203703708001</c:v>
                </c:pt>
                <c:pt idx="2524">
                  <c:v>149.72037037038001</c:v>
                </c:pt>
                <c:pt idx="2525">
                  <c:v>149.92870370366001</c:v>
                </c:pt>
                <c:pt idx="2526">
                  <c:v>150.13703703708001</c:v>
                </c:pt>
                <c:pt idx="2527">
                  <c:v>150.34537037038001</c:v>
                </c:pt>
                <c:pt idx="2528">
                  <c:v>150.55370370366001</c:v>
                </c:pt>
                <c:pt idx="2529">
                  <c:v>150.76203703708001</c:v>
                </c:pt>
                <c:pt idx="2530">
                  <c:v>150.97037037038001</c:v>
                </c:pt>
                <c:pt idx="2531">
                  <c:v>151.17870370366001</c:v>
                </c:pt>
                <c:pt idx="2532">
                  <c:v>151.38703703708001</c:v>
                </c:pt>
                <c:pt idx="2533">
                  <c:v>151.59537037038001</c:v>
                </c:pt>
                <c:pt idx="2534">
                  <c:v>151.80370370366001</c:v>
                </c:pt>
                <c:pt idx="2535">
                  <c:v>152.11555555596499</c:v>
                </c:pt>
                <c:pt idx="2536">
                  <c:v>154.11555555564701</c:v>
                </c:pt>
                <c:pt idx="2537">
                  <c:v>156.115555555138</c:v>
                </c:pt>
                <c:pt idx="2538">
                  <c:v>158.11555555596499</c:v>
                </c:pt>
                <c:pt idx="2539">
                  <c:v>160.11555555564701</c:v>
                </c:pt>
                <c:pt idx="2540">
                  <c:v>162.115555555138</c:v>
                </c:pt>
                <c:pt idx="2541">
                  <c:v>164.11555555596499</c:v>
                </c:pt>
                <c:pt idx="2542">
                  <c:v>166.11555555564701</c:v>
                </c:pt>
                <c:pt idx="2543">
                  <c:v>168.115555555138</c:v>
                </c:pt>
                <c:pt idx="2544">
                  <c:v>170.11555555596499</c:v>
                </c:pt>
                <c:pt idx="2545">
                  <c:v>172.11555555564701</c:v>
                </c:pt>
                <c:pt idx="2546">
                  <c:v>174.115555555138</c:v>
                </c:pt>
                <c:pt idx="2547">
                  <c:v>176.11555555596499</c:v>
                </c:pt>
                <c:pt idx="2548">
                  <c:v>178.11555555564701</c:v>
                </c:pt>
                <c:pt idx="2549">
                  <c:v>180.115555555138</c:v>
                </c:pt>
                <c:pt idx="2550">
                  <c:v>182.11555555596499</c:v>
                </c:pt>
                <c:pt idx="2551">
                  <c:v>184.11555555564701</c:v>
                </c:pt>
                <c:pt idx="2552">
                  <c:v>186.115555555138</c:v>
                </c:pt>
                <c:pt idx="2553">
                  <c:v>188.11777777740801</c:v>
                </c:pt>
                <c:pt idx="2554">
                  <c:v>190.11555555564701</c:v>
                </c:pt>
                <c:pt idx="2555">
                  <c:v>192.11777777791801</c:v>
                </c:pt>
                <c:pt idx="2556">
                  <c:v>194.11555555596499</c:v>
                </c:pt>
                <c:pt idx="2557">
                  <c:v>196.11555555564701</c:v>
                </c:pt>
                <c:pt idx="2558">
                  <c:v>198.115555555138</c:v>
                </c:pt>
                <c:pt idx="2559">
                  <c:v>199.89407407369799</c:v>
                </c:pt>
                <c:pt idx="2560">
                  <c:v>198.060740740657</c:v>
                </c:pt>
                <c:pt idx="2561">
                  <c:v>196.22537037024199</c:v>
                </c:pt>
                <c:pt idx="2562">
                  <c:v>194.39407407369799</c:v>
                </c:pt>
                <c:pt idx="2563">
                  <c:v>192.560740740657</c:v>
                </c:pt>
                <c:pt idx="2564">
                  <c:v>190.72537037024199</c:v>
                </c:pt>
                <c:pt idx="2565">
                  <c:v>188.89407407369799</c:v>
                </c:pt>
                <c:pt idx="2566">
                  <c:v>187.060740740657</c:v>
                </c:pt>
                <c:pt idx="2567">
                  <c:v>185.22740740779</c:v>
                </c:pt>
                <c:pt idx="2568">
                  <c:v>183.39407407369799</c:v>
                </c:pt>
                <c:pt idx="2569">
                  <c:v>181.560740740657</c:v>
                </c:pt>
                <c:pt idx="2570">
                  <c:v>179.72740740779</c:v>
                </c:pt>
                <c:pt idx="2571">
                  <c:v>177.89407407369799</c:v>
                </c:pt>
                <c:pt idx="2572">
                  <c:v>176.060740740657</c:v>
                </c:pt>
                <c:pt idx="2573">
                  <c:v>174.22740740779</c:v>
                </c:pt>
                <c:pt idx="2574">
                  <c:v>172.39407407369799</c:v>
                </c:pt>
                <c:pt idx="2575">
                  <c:v>170.560740740657</c:v>
                </c:pt>
                <c:pt idx="2576">
                  <c:v>168.72740740779</c:v>
                </c:pt>
                <c:pt idx="2577">
                  <c:v>166.89407407369799</c:v>
                </c:pt>
                <c:pt idx="2578">
                  <c:v>165.060740740657</c:v>
                </c:pt>
                <c:pt idx="2579">
                  <c:v>163.22740740779</c:v>
                </c:pt>
                <c:pt idx="2580">
                  <c:v>161.39407407369799</c:v>
                </c:pt>
                <c:pt idx="2581">
                  <c:v>159.560740740657</c:v>
                </c:pt>
                <c:pt idx="2582">
                  <c:v>157.72740740779</c:v>
                </c:pt>
                <c:pt idx="2583">
                  <c:v>155.93499999977001</c:v>
                </c:pt>
                <c:pt idx="2584">
                  <c:v>154.80999999994901</c:v>
                </c:pt>
                <c:pt idx="2585">
                  <c:v>153.68500000023499</c:v>
                </c:pt>
                <c:pt idx="2586">
                  <c:v>152.55999999977001</c:v>
                </c:pt>
                <c:pt idx="2587">
                  <c:v>151.43499999994901</c:v>
                </c:pt>
                <c:pt idx="2588">
                  <c:v>150.30874999992099</c:v>
                </c:pt>
                <c:pt idx="2589">
                  <c:v>149.18499999977001</c:v>
                </c:pt>
                <c:pt idx="2590">
                  <c:v>148.05999999994901</c:v>
                </c:pt>
                <c:pt idx="2591">
                  <c:v>146.93500000023499</c:v>
                </c:pt>
                <c:pt idx="2592">
                  <c:v>145.80999999977001</c:v>
                </c:pt>
                <c:pt idx="2593">
                  <c:v>144.68499999994901</c:v>
                </c:pt>
                <c:pt idx="2594">
                  <c:v>143.56000000023499</c:v>
                </c:pt>
                <c:pt idx="2595">
                  <c:v>142.43499999977001</c:v>
                </c:pt>
                <c:pt idx="2596">
                  <c:v>141.30999999994901</c:v>
                </c:pt>
                <c:pt idx="2597">
                  <c:v>140.18500000023499</c:v>
                </c:pt>
                <c:pt idx="2598">
                  <c:v>139.05999999977001</c:v>
                </c:pt>
                <c:pt idx="2599">
                  <c:v>137.93499999994901</c:v>
                </c:pt>
                <c:pt idx="2600">
                  <c:v>136.81000000023499</c:v>
                </c:pt>
                <c:pt idx="2601">
                  <c:v>135.68499999977001</c:v>
                </c:pt>
                <c:pt idx="2602">
                  <c:v>134.55999999994901</c:v>
                </c:pt>
                <c:pt idx="2603">
                  <c:v>133.43500000023499</c:v>
                </c:pt>
                <c:pt idx="2604">
                  <c:v>132.30999999977001</c:v>
                </c:pt>
                <c:pt idx="2605">
                  <c:v>131.18499999994901</c:v>
                </c:pt>
                <c:pt idx="2606">
                  <c:v>130.06000000023499</c:v>
                </c:pt>
                <c:pt idx="2607">
                  <c:v>129.01925925932801</c:v>
                </c:pt>
                <c:pt idx="2608">
                  <c:v>129.352592592608</c:v>
                </c:pt>
                <c:pt idx="2609">
                  <c:v>129.685925925856</c:v>
                </c:pt>
                <c:pt idx="2610">
                  <c:v>130.01925925932801</c:v>
                </c:pt>
                <c:pt idx="2611">
                  <c:v>130.352592592608</c:v>
                </c:pt>
                <c:pt idx="2612">
                  <c:v>130.685925925856</c:v>
                </c:pt>
                <c:pt idx="2613">
                  <c:v>131.01925925932801</c:v>
                </c:pt>
                <c:pt idx="2614">
                  <c:v>131.352592592608</c:v>
                </c:pt>
                <c:pt idx="2615">
                  <c:v>131.685925925856</c:v>
                </c:pt>
                <c:pt idx="2616">
                  <c:v>132.01925925932801</c:v>
                </c:pt>
                <c:pt idx="2617">
                  <c:v>132.352592592608</c:v>
                </c:pt>
                <c:pt idx="2618">
                  <c:v>132.685925925856</c:v>
                </c:pt>
                <c:pt idx="2619">
                  <c:v>133.01925925932801</c:v>
                </c:pt>
                <c:pt idx="2620">
                  <c:v>133.352592592608</c:v>
                </c:pt>
                <c:pt idx="2621">
                  <c:v>133.685925925856</c:v>
                </c:pt>
                <c:pt idx="2622">
                  <c:v>134.01925925932801</c:v>
                </c:pt>
                <c:pt idx="2623">
                  <c:v>134.352592592608</c:v>
                </c:pt>
                <c:pt idx="2624">
                  <c:v>134.68629629631999</c:v>
                </c:pt>
                <c:pt idx="2625">
                  <c:v>135.01925925932801</c:v>
                </c:pt>
                <c:pt idx="2626">
                  <c:v>135.352592592608</c:v>
                </c:pt>
                <c:pt idx="2627">
                  <c:v>135.685925925856</c:v>
                </c:pt>
                <c:pt idx="2628">
                  <c:v>136.01925925932801</c:v>
                </c:pt>
                <c:pt idx="2629">
                  <c:v>136.352592592608</c:v>
                </c:pt>
                <c:pt idx="2630">
                  <c:v>136.685925925856</c:v>
                </c:pt>
                <c:pt idx="2631">
                  <c:v>137.07462962989399</c:v>
                </c:pt>
                <c:pt idx="2632">
                  <c:v>138.36629629635499</c:v>
                </c:pt>
                <c:pt idx="2633">
                  <c:v>139.65796296269301</c:v>
                </c:pt>
                <c:pt idx="2634">
                  <c:v>140.94962962989399</c:v>
                </c:pt>
                <c:pt idx="2635">
                  <c:v>142.24129629635499</c:v>
                </c:pt>
                <c:pt idx="2636">
                  <c:v>143.53296296269301</c:v>
                </c:pt>
                <c:pt idx="2637">
                  <c:v>144.82462962989399</c:v>
                </c:pt>
                <c:pt idx="2638">
                  <c:v>146.11629629635499</c:v>
                </c:pt>
                <c:pt idx="2639">
                  <c:v>147.40796296269301</c:v>
                </c:pt>
                <c:pt idx="2640">
                  <c:v>148.69962962989399</c:v>
                </c:pt>
                <c:pt idx="2641">
                  <c:v>149.99273148178099</c:v>
                </c:pt>
                <c:pt idx="2642">
                  <c:v>151.28296296269301</c:v>
                </c:pt>
                <c:pt idx="2643">
                  <c:v>152.57462962989399</c:v>
                </c:pt>
                <c:pt idx="2644">
                  <c:v>153.86629629635499</c:v>
                </c:pt>
                <c:pt idx="2645">
                  <c:v>155.15796296269301</c:v>
                </c:pt>
                <c:pt idx="2646">
                  <c:v>156.44962962989399</c:v>
                </c:pt>
                <c:pt idx="2647">
                  <c:v>157.74129629635499</c:v>
                </c:pt>
                <c:pt idx="2648">
                  <c:v>159.03296296269301</c:v>
                </c:pt>
                <c:pt idx="2649">
                  <c:v>160.32462962989399</c:v>
                </c:pt>
                <c:pt idx="2650">
                  <c:v>161.61629629635499</c:v>
                </c:pt>
                <c:pt idx="2651">
                  <c:v>162.90796296269301</c:v>
                </c:pt>
                <c:pt idx="2652">
                  <c:v>164.19962962989399</c:v>
                </c:pt>
                <c:pt idx="2653">
                  <c:v>165.49129629635499</c:v>
                </c:pt>
                <c:pt idx="2654">
                  <c:v>166.78439814823801</c:v>
                </c:pt>
                <c:pt idx="2655">
                  <c:v>167.913333333026</c:v>
                </c:pt>
                <c:pt idx="2656">
                  <c:v>166.413333333265</c:v>
                </c:pt>
                <c:pt idx="2657">
                  <c:v>164.91333333364699</c:v>
                </c:pt>
                <c:pt idx="2658">
                  <c:v>163.413333333026</c:v>
                </c:pt>
                <c:pt idx="2659">
                  <c:v>161.91166666631901</c:v>
                </c:pt>
                <c:pt idx="2660">
                  <c:v>160.41333333364699</c:v>
                </c:pt>
                <c:pt idx="2661">
                  <c:v>158.911666666944</c:v>
                </c:pt>
                <c:pt idx="2662">
                  <c:v>157.41166666631901</c:v>
                </c:pt>
                <c:pt idx="2663">
                  <c:v>155.91333333364699</c:v>
                </c:pt>
                <c:pt idx="2664">
                  <c:v>154.413333333026</c:v>
                </c:pt>
                <c:pt idx="2665">
                  <c:v>152.91166666631901</c:v>
                </c:pt>
                <c:pt idx="2666">
                  <c:v>151.41333333364699</c:v>
                </c:pt>
                <c:pt idx="2667">
                  <c:v>149.913333333026</c:v>
                </c:pt>
                <c:pt idx="2668">
                  <c:v>148.413333333265</c:v>
                </c:pt>
                <c:pt idx="2669">
                  <c:v>146.91333333364699</c:v>
                </c:pt>
                <c:pt idx="2670">
                  <c:v>145.411666666944</c:v>
                </c:pt>
                <c:pt idx="2671">
                  <c:v>143.913333333265</c:v>
                </c:pt>
                <c:pt idx="2672">
                  <c:v>142.41333333364699</c:v>
                </c:pt>
                <c:pt idx="2673">
                  <c:v>140.913333333026</c:v>
                </c:pt>
                <c:pt idx="2674">
                  <c:v>139.41166666631901</c:v>
                </c:pt>
                <c:pt idx="2675">
                  <c:v>137.91166666656201</c:v>
                </c:pt>
                <c:pt idx="2676">
                  <c:v>136.413333333026</c:v>
                </c:pt>
                <c:pt idx="2677">
                  <c:v>134.913333333265</c:v>
                </c:pt>
                <c:pt idx="2678">
                  <c:v>133.41333333364699</c:v>
                </c:pt>
                <c:pt idx="2679">
                  <c:v>131.97111111100901</c:v>
                </c:pt>
                <c:pt idx="2680">
                  <c:v>131.47111111108799</c:v>
                </c:pt>
                <c:pt idx="2681">
                  <c:v>130.971111111216</c:v>
                </c:pt>
                <c:pt idx="2682">
                  <c:v>130.47111111100901</c:v>
                </c:pt>
                <c:pt idx="2683">
                  <c:v>129.97111111108799</c:v>
                </c:pt>
                <c:pt idx="2684">
                  <c:v>129.471111111216</c:v>
                </c:pt>
                <c:pt idx="2685">
                  <c:v>128.97111111100901</c:v>
                </c:pt>
                <c:pt idx="2686">
                  <c:v>128.47055555544</c:v>
                </c:pt>
                <c:pt idx="2687">
                  <c:v>127.971111111216</c:v>
                </c:pt>
                <c:pt idx="2688">
                  <c:v>127.47111111100899</c:v>
                </c:pt>
                <c:pt idx="2689">
                  <c:v>126.97111111108801</c:v>
                </c:pt>
                <c:pt idx="2690">
                  <c:v>126.470555555521</c:v>
                </c:pt>
                <c:pt idx="2691">
                  <c:v>125.97111111100899</c:v>
                </c:pt>
                <c:pt idx="2692">
                  <c:v>125.47111111108801</c:v>
                </c:pt>
                <c:pt idx="2693">
                  <c:v>124.971111111216</c:v>
                </c:pt>
                <c:pt idx="2694">
                  <c:v>124.47111111100899</c:v>
                </c:pt>
                <c:pt idx="2695">
                  <c:v>123.97111111108801</c:v>
                </c:pt>
                <c:pt idx="2696">
                  <c:v>123.470555555521</c:v>
                </c:pt>
                <c:pt idx="2697">
                  <c:v>122.97111111100899</c:v>
                </c:pt>
                <c:pt idx="2698">
                  <c:v>122.47111111108801</c:v>
                </c:pt>
                <c:pt idx="2699">
                  <c:v>121.971111111216</c:v>
                </c:pt>
                <c:pt idx="2700">
                  <c:v>121.47111111100899</c:v>
                </c:pt>
                <c:pt idx="2701">
                  <c:v>120.97111111108801</c:v>
                </c:pt>
                <c:pt idx="2702">
                  <c:v>120.471111111216</c:v>
                </c:pt>
                <c:pt idx="2703">
                  <c:v>119.961481481345</c:v>
                </c:pt>
                <c:pt idx="2704">
                  <c:v>119.294814814784</c:v>
                </c:pt>
                <c:pt idx="2705">
                  <c:v>118.62740740736101</c:v>
                </c:pt>
                <c:pt idx="2706">
                  <c:v>117.961481481345</c:v>
                </c:pt>
                <c:pt idx="2707">
                  <c:v>117.294814814784</c:v>
                </c:pt>
                <c:pt idx="2708">
                  <c:v>116.628148148287</c:v>
                </c:pt>
                <c:pt idx="2709">
                  <c:v>115.961481481345</c:v>
                </c:pt>
                <c:pt idx="2710">
                  <c:v>115.294814814784</c:v>
                </c:pt>
                <c:pt idx="2711">
                  <c:v>114.628148148287</c:v>
                </c:pt>
                <c:pt idx="2712">
                  <c:v>113.961481481345</c:v>
                </c:pt>
                <c:pt idx="2713">
                  <c:v>113.294814814784</c:v>
                </c:pt>
                <c:pt idx="2714">
                  <c:v>112.628148148287</c:v>
                </c:pt>
                <c:pt idx="2715">
                  <c:v>111.961481481345</c:v>
                </c:pt>
                <c:pt idx="2716">
                  <c:v>111.294814814784</c:v>
                </c:pt>
                <c:pt idx="2717">
                  <c:v>110.628148148287</c:v>
                </c:pt>
                <c:pt idx="2718">
                  <c:v>109.961481481345</c:v>
                </c:pt>
                <c:pt idx="2719">
                  <c:v>109.29407407392</c:v>
                </c:pt>
                <c:pt idx="2720">
                  <c:v>108.62740740736101</c:v>
                </c:pt>
                <c:pt idx="2721">
                  <c:v>107.960740740864</c:v>
                </c:pt>
                <c:pt idx="2722">
                  <c:v>107.29407407392</c:v>
                </c:pt>
                <c:pt idx="2723">
                  <c:v>106.62740740736101</c:v>
                </c:pt>
                <c:pt idx="2724">
                  <c:v>105.961481481345</c:v>
                </c:pt>
                <c:pt idx="2725">
                  <c:v>105.294814814784</c:v>
                </c:pt>
                <c:pt idx="2726">
                  <c:v>104.628148148287</c:v>
                </c:pt>
                <c:pt idx="2727">
                  <c:v>104.091481481806</c:v>
                </c:pt>
                <c:pt idx="2728">
                  <c:v>105.674814814887</c:v>
                </c:pt>
                <c:pt idx="2729">
                  <c:v>107.259907407518</c:v>
                </c:pt>
                <c:pt idx="2730">
                  <c:v>108.841481481806</c:v>
                </c:pt>
                <c:pt idx="2731">
                  <c:v>110.424814814887</c:v>
                </c:pt>
                <c:pt idx="2732">
                  <c:v>112.009907407518</c:v>
                </c:pt>
                <c:pt idx="2733">
                  <c:v>113.591481481806</c:v>
                </c:pt>
                <c:pt idx="2734">
                  <c:v>115.174814814887</c:v>
                </c:pt>
                <c:pt idx="2735">
                  <c:v>116.758148147817</c:v>
                </c:pt>
                <c:pt idx="2736">
                  <c:v>118.341481481806</c:v>
                </c:pt>
                <c:pt idx="2737">
                  <c:v>119.924814814887</c:v>
                </c:pt>
                <c:pt idx="2738">
                  <c:v>121.509907407518</c:v>
                </c:pt>
                <c:pt idx="2739">
                  <c:v>123.091481481806</c:v>
                </c:pt>
                <c:pt idx="2740">
                  <c:v>124.674814814887</c:v>
                </c:pt>
                <c:pt idx="2741">
                  <c:v>126.258148147817</c:v>
                </c:pt>
                <c:pt idx="2742">
                  <c:v>127.843240740448</c:v>
                </c:pt>
                <c:pt idx="2743">
                  <c:v>129.42481481488699</c:v>
                </c:pt>
                <c:pt idx="2744">
                  <c:v>131.008148147817</c:v>
                </c:pt>
                <c:pt idx="2745">
                  <c:v>132.591481481806</c:v>
                </c:pt>
                <c:pt idx="2746">
                  <c:v>134.17481481488699</c:v>
                </c:pt>
                <c:pt idx="2747">
                  <c:v>135.758148147817</c:v>
                </c:pt>
                <c:pt idx="2748">
                  <c:v>137.34324074044801</c:v>
                </c:pt>
                <c:pt idx="2749">
                  <c:v>138.92481481488699</c:v>
                </c:pt>
                <c:pt idx="2750">
                  <c:v>140.508148147817</c:v>
                </c:pt>
                <c:pt idx="2751">
                  <c:v>141.87722222178701</c:v>
                </c:pt>
                <c:pt idx="2752">
                  <c:v>139.74986111061901</c:v>
                </c:pt>
                <c:pt idx="2753">
                  <c:v>137.624861110963</c:v>
                </c:pt>
                <c:pt idx="2754">
                  <c:v>135.50222222178701</c:v>
                </c:pt>
                <c:pt idx="2755">
                  <c:v>133.377222222125</c:v>
                </c:pt>
                <c:pt idx="2756">
                  <c:v>131.25222222266601</c:v>
                </c:pt>
                <c:pt idx="2757">
                  <c:v>129.12722222178701</c:v>
                </c:pt>
                <c:pt idx="2758">
                  <c:v>127.002222222125</c:v>
                </c:pt>
                <c:pt idx="2759">
                  <c:v>124.87722222266601</c:v>
                </c:pt>
                <c:pt idx="2760">
                  <c:v>122.749861111504</c:v>
                </c:pt>
                <c:pt idx="2761">
                  <c:v>120.62486111061899</c:v>
                </c:pt>
                <c:pt idx="2762">
                  <c:v>118.50222222266601</c:v>
                </c:pt>
                <c:pt idx="2763">
                  <c:v>116.37722222178699</c:v>
                </c:pt>
                <c:pt idx="2764">
                  <c:v>114.252222222125</c:v>
                </c:pt>
                <c:pt idx="2765">
                  <c:v>112.12722222266601</c:v>
                </c:pt>
                <c:pt idx="2766">
                  <c:v>110.00222222178699</c:v>
                </c:pt>
                <c:pt idx="2767">
                  <c:v>107.877222222125</c:v>
                </c:pt>
                <c:pt idx="2768">
                  <c:v>105.75222222266601</c:v>
                </c:pt>
                <c:pt idx="2769">
                  <c:v>103.62722222178699</c:v>
                </c:pt>
                <c:pt idx="2770">
                  <c:v>101.502222222125</c:v>
                </c:pt>
                <c:pt idx="2771">
                  <c:v>99.377222222666205</c:v>
                </c:pt>
                <c:pt idx="2772">
                  <c:v>97.252222221786795</c:v>
                </c:pt>
                <c:pt idx="2773">
                  <c:v>95.127222222125098</c:v>
                </c:pt>
                <c:pt idx="2774">
                  <c:v>93.002222222666205</c:v>
                </c:pt>
                <c:pt idx="2775">
                  <c:v>90.9325925923536</c:v>
                </c:pt>
                <c:pt idx="2776">
                  <c:v>89.765925925872594</c:v>
                </c:pt>
                <c:pt idx="2777">
                  <c:v>88.599259259503</c:v>
                </c:pt>
                <c:pt idx="2778">
                  <c:v>87.4325925923536</c:v>
                </c:pt>
                <c:pt idx="2779">
                  <c:v>86.265925925872594</c:v>
                </c:pt>
                <c:pt idx="2780">
                  <c:v>85.099259259503</c:v>
                </c:pt>
                <c:pt idx="2781">
                  <c:v>83.9325925923536</c:v>
                </c:pt>
                <c:pt idx="2782">
                  <c:v>82.765925925872594</c:v>
                </c:pt>
                <c:pt idx="2783">
                  <c:v>81.597962962881397</c:v>
                </c:pt>
                <c:pt idx="2784">
                  <c:v>80.4325925923536</c:v>
                </c:pt>
                <c:pt idx="2785">
                  <c:v>79.265925925872594</c:v>
                </c:pt>
                <c:pt idx="2786">
                  <c:v>78.099259259503</c:v>
                </c:pt>
                <c:pt idx="2787">
                  <c:v>76.9325925923536</c:v>
                </c:pt>
                <c:pt idx="2788">
                  <c:v>75.765925925872594</c:v>
                </c:pt>
                <c:pt idx="2789">
                  <c:v>74.599259259503</c:v>
                </c:pt>
                <c:pt idx="2790">
                  <c:v>73.4325925923536</c:v>
                </c:pt>
                <c:pt idx="2791">
                  <c:v>72.265925925872594</c:v>
                </c:pt>
                <c:pt idx="2792">
                  <c:v>71.099259259503</c:v>
                </c:pt>
                <c:pt idx="2793">
                  <c:v>69.9325925923536</c:v>
                </c:pt>
                <c:pt idx="2794">
                  <c:v>68.765925925872594</c:v>
                </c:pt>
                <c:pt idx="2795">
                  <c:v>67.599259259503</c:v>
                </c:pt>
                <c:pt idx="2796">
                  <c:v>66.4325925923536</c:v>
                </c:pt>
                <c:pt idx="2797">
                  <c:v>65.265925925872594</c:v>
                </c:pt>
                <c:pt idx="2798">
                  <c:v>64.099259259503</c:v>
                </c:pt>
                <c:pt idx="2799">
                  <c:v>62.965648148255902</c:v>
                </c:pt>
                <c:pt idx="2800">
                  <c:v>62.382962962936297</c:v>
                </c:pt>
                <c:pt idx="2801">
                  <c:v>61.798981481440698</c:v>
                </c:pt>
                <c:pt idx="2802">
                  <c:v>61.2162962961768</c:v>
                </c:pt>
                <c:pt idx="2803">
                  <c:v>60.632962962936297</c:v>
                </c:pt>
                <c:pt idx="2804">
                  <c:v>60.0496296297515</c:v>
                </c:pt>
                <c:pt idx="2805">
                  <c:v>59.4662962961768</c:v>
                </c:pt>
                <c:pt idx="2806">
                  <c:v>58.882962962936297</c:v>
                </c:pt>
                <c:pt idx="2807">
                  <c:v>58.2996296297515</c:v>
                </c:pt>
                <c:pt idx="2808">
                  <c:v>57.7162962961768</c:v>
                </c:pt>
                <c:pt idx="2809">
                  <c:v>57.132962962936297</c:v>
                </c:pt>
                <c:pt idx="2810">
                  <c:v>56.5496296297515</c:v>
                </c:pt>
                <c:pt idx="2811">
                  <c:v>55.9662962961768</c:v>
                </c:pt>
                <c:pt idx="2812">
                  <c:v>55.382314814679603</c:v>
                </c:pt>
                <c:pt idx="2813">
                  <c:v>54.798981481440698</c:v>
                </c:pt>
                <c:pt idx="2814">
                  <c:v>54.2162962961768</c:v>
                </c:pt>
                <c:pt idx="2815">
                  <c:v>53.632962962936297</c:v>
                </c:pt>
                <c:pt idx="2816">
                  <c:v>53.0496296297515</c:v>
                </c:pt>
                <c:pt idx="2817">
                  <c:v>52.465648148255902</c:v>
                </c:pt>
                <c:pt idx="2818">
                  <c:v>51.882314814679603</c:v>
                </c:pt>
                <c:pt idx="2819">
                  <c:v>51.2996296297515</c:v>
                </c:pt>
                <c:pt idx="2820">
                  <c:v>50.715648148255902</c:v>
                </c:pt>
                <c:pt idx="2821">
                  <c:v>50.132962962936297</c:v>
                </c:pt>
                <c:pt idx="2822">
                  <c:v>49.5496296297515</c:v>
                </c:pt>
                <c:pt idx="2823">
                  <c:v>49.142037037540703</c:v>
                </c:pt>
                <c:pt idx="2824">
                  <c:v>51.6003703704828</c:v>
                </c:pt>
                <c:pt idx="2825">
                  <c:v>54.058703703190098</c:v>
                </c:pt>
                <c:pt idx="2826">
                  <c:v>56.517037037540703</c:v>
                </c:pt>
                <c:pt idx="2827">
                  <c:v>58.9753703704828</c:v>
                </c:pt>
                <c:pt idx="2828">
                  <c:v>61.436435185356999</c:v>
                </c:pt>
                <c:pt idx="2829">
                  <c:v>63.894768518064303</c:v>
                </c:pt>
                <c:pt idx="2830">
                  <c:v>66.350370370482807</c:v>
                </c:pt>
                <c:pt idx="2831">
                  <c:v>68.808703703190105</c:v>
                </c:pt>
                <c:pt idx="2832">
                  <c:v>71.267037037540703</c:v>
                </c:pt>
                <c:pt idx="2833">
                  <c:v>73.728101852421702</c:v>
                </c:pt>
                <c:pt idx="2834">
                  <c:v>76.183703703190105</c:v>
                </c:pt>
                <c:pt idx="2835">
                  <c:v>78.642037037540703</c:v>
                </c:pt>
                <c:pt idx="2836">
                  <c:v>81.103101852421702</c:v>
                </c:pt>
                <c:pt idx="2837">
                  <c:v>83.558703703190105</c:v>
                </c:pt>
                <c:pt idx="2838">
                  <c:v>86.017037037540703</c:v>
                </c:pt>
                <c:pt idx="2839">
                  <c:v>88.475370370482807</c:v>
                </c:pt>
                <c:pt idx="2840">
                  <c:v>90.936435185356999</c:v>
                </c:pt>
                <c:pt idx="2841">
                  <c:v>93.394768518064296</c:v>
                </c:pt>
                <c:pt idx="2842">
                  <c:v>95.853101852421702</c:v>
                </c:pt>
                <c:pt idx="2843">
                  <c:v>98.311435185356999</c:v>
                </c:pt>
                <c:pt idx="2844">
                  <c:v>100.769768518064</c:v>
                </c:pt>
                <c:pt idx="2845">
                  <c:v>103.228101852422</c:v>
                </c:pt>
                <c:pt idx="2846">
                  <c:v>105.686435185357</c:v>
                </c:pt>
                <c:pt idx="2847">
                  <c:v>107.915740740442</c:v>
                </c:pt>
                <c:pt idx="2848">
                  <c:v>106.45578703669899</c:v>
                </c:pt>
                <c:pt idx="2849">
                  <c:v>104.99745370360201</c:v>
                </c:pt>
                <c:pt idx="2850">
                  <c:v>103.53912037064001</c:v>
                </c:pt>
                <c:pt idx="2851">
                  <c:v>102.08078703669899</c:v>
                </c:pt>
                <c:pt idx="2852">
                  <c:v>100.624074074379</c:v>
                </c:pt>
                <c:pt idx="2853">
                  <c:v>99.164120370639793</c:v>
                </c:pt>
                <c:pt idx="2854">
                  <c:v>97.705787036698993</c:v>
                </c:pt>
                <c:pt idx="2855">
                  <c:v>96.247453703601806</c:v>
                </c:pt>
                <c:pt idx="2856">
                  <c:v>94.790740740442004</c:v>
                </c:pt>
                <c:pt idx="2857">
                  <c:v>93.330787036698993</c:v>
                </c:pt>
                <c:pt idx="2858">
                  <c:v>91.872453703601806</c:v>
                </c:pt>
                <c:pt idx="2859">
                  <c:v>90.414120370639793</c:v>
                </c:pt>
                <c:pt idx="2860">
                  <c:v>88.955787036698993</c:v>
                </c:pt>
                <c:pt idx="2861">
                  <c:v>87.497453703601806</c:v>
                </c:pt>
                <c:pt idx="2862">
                  <c:v>86.040740740442004</c:v>
                </c:pt>
                <c:pt idx="2863">
                  <c:v>84.582407407340696</c:v>
                </c:pt>
                <c:pt idx="2864">
                  <c:v>83.124074074378797</c:v>
                </c:pt>
                <c:pt idx="2865">
                  <c:v>81.664120370639793</c:v>
                </c:pt>
                <c:pt idx="2866">
                  <c:v>80.207407407340696</c:v>
                </c:pt>
                <c:pt idx="2867">
                  <c:v>78.749074074378797</c:v>
                </c:pt>
                <c:pt idx="2868">
                  <c:v>77.290740740442004</c:v>
                </c:pt>
                <c:pt idx="2869">
                  <c:v>75.832407407340696</c:v>
                </c:pt>
                <c:pt idx="2870">
                  <c:v>74.374074074378797</c:v>
                </c:pt>
                <c:pt idx="2871">
                  <c:v>72.949444444265197</c:v>
                </c:pt>
                <c:pt idx="2872">
                  <c:v>72.073472222019404</c:v>
                </c:pt>
                <c:pt idx="2873">
                  <c:v>71.199444444627304</c:v>
                </c:pt>
                <c:pt idx="2874">
                  <c:v>70.324444444265197</c:v>
                </c:pt>
                <c:pt idx="2875">
                  <c:v>69.449444444404406</c:v>
                </c:pt>
                <c:pt idx="2876">
                  <c:v>68.574444444627304</c:v>
                </c:pt>
                <c:pt idx="2877">
                  <c:v>67.699444444265197</c:v>
                </c:pt>
                <c:pt idx="2878">
                  <c:v>66.824444444404406</c:v>
                </c:pt>
                <c:pt idx="2879">
                  <c:v>65.949444444627304</c:v>
                </c:pt>
                <c:pt idx="2880">
                  <c:v>65.074444444265197</c:v>
                </c:pt>
                <c:pt idx="2881">
                  <c:v>64.199444444404406</c:v>
                </c:pt>
                <c:pt idx="2882">
                  <c:v>63.324444444627296</c:v>
                </c:pt>
                <c:pt idx="2883">
                  <c:v>62.449444444265197</c:v>
                </c:pt>
                <c:pt idx="2884">
                  <c:v>61.574444444404399</c:v>
                </c:pt>
                <c:pt idx="2885">
                  <c:v>60.699444444627296</c:v>
                </c:pt>
                <c:pt idx="2886">
                  <c:v>59.824444444265197</c:v>
                </c:pt>
                <c:pt idx="2887">
                  <c:v>58.949444444404399</c:v>
                </c:pt>
                <c:pt idx="2888">
                  <c:v>58.074444444627296</c:v>
                </c:pt>
                <c:pt idx="2889">
                  <c:v>57.199444444265197</c:v>
                </c:pt>
                <c:pt idx="2890">
                  <c:v>56.324444444404399</c:v>
                </c:pt>
                <c:pt idx="2891">
                  <c:v>55.449444444627296</c:v>
                </c:pt>
                <c:pt idx="2892">
                  <c:v>54.574444444265197</c:v>
                </c:pt>
                <c:pt idx="2893">
                  <c:v>53.699444444404399</c:v>
                </c:pt>
                <c:pt idx="2894">
                  <c:v>52.824444444627296</c:v>
                </c:pt>
                <c:pt idx="2895">
                  <c:v>51.973518518424598</c:v>
                </c:pt>
                <c:pt idx="2896">
                  <c:v>51.515185185164199</c:v>
                </c:pt>
                <c:pt idx="2897">
                  <c:v>51.056851851947599</c:v>
                </c:pt>
                <c:pt idx="2898">
                  <c:v>50.598009259343897</c:v>
                </c:pt>
                <c:pt idx="2899">
                  <c:v>50.140185185164199</c:v>
                </c:pt>
                <c:pt idx="2900">
                  <c:v>49.681851851947599</c:v>
                </c:pt>
                <c:pt idx="2901">
                  <c:v>49.223009259343897</c:v>
                </c:pt>
                <c:pt idx="2902">
                  <c:v>48.764675925819702</c:v>
                </c:pt>
                <c:pt idx="2903">
                  <c:v>48.306851851947599</c:v>
                </c:pt>
                <c:pt idx="2904">
                  <c:v>47.848518518424598</c:v>
                </c:pt>
                <c:pt idx="2905">
                  <c:v>47.390185185164199</c:v>
                </c:pt>
                <c:pt idx="2906">
                  <c:v>46.931342592560597</c:v>
                </c:pt>
                <c:pt idx="2907">
                  <c:v>46.473518518424598</c:v>
                </c:pt>
                <c:pt idx="2908">
                  <c:v>46.015185185164199</c:v>
                </c:pt>
                <c:pt idx="2909">
                  <c:v>45.556342592560597</c:v>
                </c:pt>
                <c:pt idx="2910">
                  <c:v>45.098518518424598</c:v>
                </c:pt>
                <c:pt idx="2911">
                  <c:v>44.640185185164199</c:v>
                </c:pt>
                <c:pt idx="2912">
                  <c:v>44.181851851947599</c:v>
                </c:pt>
                <c:pt idx="2913">
                  <c:v>43.723009259343897</c:v>
                </c:pt>
                <c:pt idx="2914">
                  <c:v>43.264675925819702</c:v>
                </c:pt>
                <c:pt idx="2915">
                  <c:v>42.806342592560597</c:v>
                </c:pt>
                <c:pt idx="2916">
                  <c:v>42.348518518424598</c:v>
                </c:pt>
                <c:pt idx="2917">
                  <c:v>41.890185185164199</c:v>
                </c:pt>
                <c:pt idx="2918">
                  <c:v>41.431851851947599</c:v>
                </c:pt>
                <c:pt idx="2919">
                  <c:v>41.0956944441442</c:v>
                </c:pt>
                <c:pt idx="2920">
                  <c:v>42.7188888889632</c:v>
                </c:pt>
                <c:pt idx="2921">
                  <c:v>44.343888888549401</c:v>
                </c:pt>
                <c:pt idx="2922">
                  <c:v>45.968888889221802</c:v>
                </c:pt>
                <c:pt idx="2923">
                  <c:v>47.5938888889632</c:v>
                </c:pt>
                <c:pt idx="2924">
                  <c:v>49.220694444557999</c:v>
                </c:pt>
                <c:pt idx="2925">
                  <c:v>50.8456944441442</c:v>
                </c:pt>
                <c:pt idx="2926">
                  <c:v>52.470694444821099</c:v>
                </c:pt>
                <c:pt idx="2927">
                  <c:v>54.095694444557999</c:v>
                </c:pt>
                <c:pt idx="2928">
                  <c:v>55.7206944441442</c:v>
                </c:pt>
                <c:pt idx="2929">
                  <c:v>57.345694444821099</c:v>
                </c:pt>
                <c:pt idx="2930">
                  <c:v>58.970694444557999</c:v>
                </c:pt>
                <c:pt idx="2931">
                  <c:v>60.5956944441442</c:v>
                </c:pt>
                <c:pt idx="2932">
                  <c:v>62.2188888889632</c:v>
                </c:pt>
                <c:pt idx="2933">
                  <c:v>63.843888888549401</c:v>
                </c:pt>
                <c:pt idx="2934">
                  <c:v>65.468888889221802</c:v>
                </c:pt>
                <c:pt idx="2935">
                  <c:v>67.095694444821106</c:v>
                </c:pt>
                <c:pt idx="2936">
                  <c:v>68.718888888549401</c:v>
                </c:pt>
                <c:pt idx="2937">
                  <c:v>70.3456944441442</c:v>
                </c:pt>
                <c:pt idx="2938">
                  <c:v>71.970694444821106</c:v>
                </c:pt>
                <c:pt idx="2939">
                  <c:v>73.595694444558006</c:v>
                </c:pt>
                <c:pt idx="2940">
                  <c:v>75.2206944441442</c:v>
                </c:pt>
                <c:pt idx="2941">
                  <c:v>76.845694444821106</c:v>
                </c:pt>
                <c:pt idx="2942">
                  <c:v>78.468888888549401</c:v>
                </c:pt>
                <c:pt idx="2943">
                  <c:v>79.930185184937599</c:v>
                </c:pt>
                <c:pt idx="2944">
                  <c:v>78.720509258979206</c:v>
                </c:pt>
                <c:pt idx="2945">
                  <c:v>77.512175925841504</c:v>
                </c:pt>
                <c:pt idx="2946">
                  <c:v>76.303842592815798</c:v>
                </c:pt>
                <c:pt idx="2947">
                  <c:v>75.0968518517966</c:v>
                </c:pt>
                <c:pt idx="2948">
                  <c:v>73.888518518770994</c:v>
                </c:pt>
                <c:pt idx="2949">
                  <c:v>72.678842592815798</c:v>
                </c:pt>
                <c:pt idx="2950">
                  <c:v>71.4718518517966</c:v>
                </c:pt>
                <c:pt idx="2951">
                  <c:v>70.263518518770994</c:v>
                </c:pt>
                <c:pt idx="2952">
                  <c:v>69.055185184937599</c:v>
                </c:pt>
                <c:pt idx="2953">
                  <c:v>67.8468518517966</c:v>
                </c:pt>
                <c:pt idx="2954">
                  <c:v>66.638518518770994</c:v>
                </c:pt>
                <c:pt idx="2955">
                  <c:v>65.428842592815798</c:v>
                </c:pt>
                <c:pt idx="2956">
                  <c:v>64.220509258979206</c:v>
                </c:pt>
                <c:pt idx="2957">
                  <c:v>63.012175925841497</c:v>
                </c:pt>
                <c:pt idx="2958">
                  <c:v>61.805185184937599</c:v>
                </c:pt>
                <c:pt idx="2959">
                  <c:v>60.5968518517966</c:v>
                </c:pt>
                <c:pt idx="2960">
                  <c:v>59.388518518771001</c:v>
                </c:pt>
                <c:pt idx="2961">
                  <c:v>58.180185184937599</c:v>
                </c:pt>
                <c:pt idx="2962">
                  <c:v>56.970509258979199</c:v>
                </c:pt>
                <c:pt idx="2963">
                  <c:v>55.763518518771001</c:v>
                </c:pt>
                <c:pt idx="2964">
                  <c:v>54.555185184937599</c:v>
                </c:pt>
                <c:pt idx="2965">
                  <c:v>53.3468518517966</c:v>
                </c:pt>
                <c:pt idx="2966">
                  <c:v>52.138518518771001</c:v>
                </c:pt>
                <c:pt idx="2967">
                  <c:v>50.947037036849203</c:v>
                </c:pt>
                <c:pt idx="2968">
                  <c:v>50.030370370328498</c:v>
                </c:pt>
                <c:pt idx="2969">
                  <c:v>49.113703703895197</c:v>
                </c:pt>
                <c:pt idx="2970">
                  <c:v>48.197037036849203</c:v>
                </c:pt>
                <c:pt idx="2971">
                  <c:v>47.280370370328498</c:v>
                </c:pt>
                <c:pt idx="2972">
                  <c:v>46.363703703895197</c:v>
                </c:pt>
                <c:pt idx="2973">
                  <c:v>45.447037036849203</c:v>
                </c:pt>
                <c:pt idx="2974">
                  <c:v>44.530370370328498</c:v>
                </c:pt>
                <c:pt idx="2975">
                  <c:v>43.613703703895197</c:v>
                </c:pt>
                <c:pt idx="2976">
                  <c:v>42.697037036849203</c:v>
                </c:pt>
                <c:pt idx="2977">
                  <c:v>41.780370370328498</c:v>
                </c:pt>
                <c:pt idx="2978">
                  <c:v>40.863703703895197</c:v>
                </c:pt>
                <c:pt idx="2979">
                  <c:v>39.947037036849203</c:v>
                </c:pt>
                <c:pt idx="2980">
                  <c:v>39.030370370328498</c:v>
                </c:pt>
                <c:pt idx="2981">
                  <c:v>38.112685185121101</c:v>
                </c:pt>
                <c:pt idx="2982">
                  <c:v>37.1960185186879</c:v>
                </c:pt>
                <c:pt idx="2983">
                  <c:v>36.280370370328498</c:v>
                </c:pt>
                <c:pt idx="2984">
                  <c:v>35.363703703895197</c:v>
                </c:pt>
                <c:pt idx="2985">
                  <c:v>34.447037036849203</c:v>
                </c:pt>
                <c:pt idx="2986">
                  <c:v>33.530370370328498</c:v>
                </c:pt>
                <c:pt idx="2987">
                  <c:v>32.613703703895197</c:v>
                </c:pt>
                <c:pt idx="2988">
                  <c:v>31.697037036849199</c:v>
                </c:pt>
                <c:pt idx="2989">
                  <c:v>30.780370370328502</c:v>
                </c:pt>
                <c:pt idx="2990">
                  <c:v>29.862685185121101</c:v>
                </c:pt>
                <c:pt idx="2991">
                  <c:v>28.990370370336201</c:v>
                </c:pt>
                <c:pt idx="2992">
                  <c:v>28.823703703696101</c:v>
                </c:pt>
                <c:pt idx="2993">
                  <c:v>28.657037037071898</c:v>
                </c:pt>
                <c:pt idx="2994">
                  <c:v>28.490370370336201</c:v>
                </c:pt>
                <c:pt idx="2995">
                  <c:v>28.323703703696101</c:v>
                </c:pt>
                <c:pt idx="2996">
                  <c:v>28.157037037071898</c:v>
                </c:pt>
                <c:pt idx="2997">
                  <c:v>27.990370370336201</c:v>
                </c:pt>
                <c:pt idx="2998">
                  <c:v>27.823518518479901</c:v>
                </c:pt>
                <c:pt idx="2999">
                  <c:v>27.657037037071898</c:v>
                </c:pt>
                <c:pt idx="3000">
                  <c:v>27.490370370336201</c:v>
                </c:pt>
                <c:pt idx="3001">
                  <c:v>27.323703703696101</c:v>
                </c:pt>
                <c:pt idx="3002">
                  <c:v>27.157037037071898</c:v>
                </c:pt>
                <c:pt idx="3003">
                  <c:v>26.990370370336201</c:v>
                </c:pt>
                <c:pt idx="3004">
                  <c:v>26.823703703696101</c:v>
                </c:pt>
                <c:pt idx="3005">
                  <c:v>26.656851851840202</c:v>
                </c:pt>
                <c:pt idx="3006">
                  <c:v>26.490370370336201</c:v>
                </c:pt>
                <c:pt idx="3007">
                  <c:v>26.323703703696101</c:v>
                </c:pt>
                <c:pt idx="3008">
                  <c:v>26.157037037071898</c:v>
                </c:pt>
                <c:pt idx="3009">
                  <c:v>25.990370370336201</c:v>
                </c:pt>
                <c:pt idx="3010">
                  <c:v>25.823703703696101</c:v>
                </c:pt>
                <c:pt idx="3011">
                  <c:v>25.657037037071898</c:v>
                </c:pt>
                <c:pt idx="3012">
                  <c:v>25.490185185215999</c:v>
                </c:pt>
                <c:pt idx="3013">
                  <c:v>25.323703703696101</c:v>
                </c:pt>
                <c:pt idx="3014">
                  <c:v>25.157037037071898</c:v>
                </c:pt>
                <c:pt idx="3015">
                  <c:v>25.079444444726199</c:v>
                </c:pt>
                <c:pt idx="3016">
                  <c:v>26.454444444507299</c:v>
                </c:pt>
                <c:pt idx="3017">
                  <c:v>27.830972222318302</c:v>
                </c:pt>
                <c:pt idx="3018">
                  <c:v>29.204444444726199</c:v>
                </c:pt>
                <c:pt idx="3019">
                  <c:v>30.579444444507299</c:v>
                </c:pt>
                <c:pt idx="3020">
                  <c:v>31.955972222318302</c:v>
                </c:pt>
                <c:pt idx="3021">
                  <c:v>33.329444444726199</c:v>
                </c:pt>
                <c:pt idx="3022">
                  <c:v>34.704444444507303</c:v>
                </c:pt>
                <c:pt idx="3023">
                  <c:v>36.079444444157197</c:v>
                </c:pt>
                <c:pt idx="3024">
                  <c:v>37.454444444726199</c:v>
                </c:pt>
                <c:pt idx="3025">
                  <c:v>38.8309722225409</c:v>
                </c:pt>
                <c:pt idx="3026">
                  <c:v>40.204444444157197</c:v>
                </c:pt>
                <c:pt idx="3027">
                  <c:v>41.579444444726199</c:v>
                </c:pt>
                <c:pt idx="3028">
                  <c:v>42.954444444507303</c:v>
                </c:pt>
                <c:pt idx="3029">
                  <c:v>44.329444444157197</c:v>
                </c:pt>
                <c:pt idx="3030">
                  <c:v>45.704444444726199</c:v>
                </c:pt>
                <c:pt idx="3031">
                  <c:v>47.079444444507303</c:v>
                </c:pt>
                <c:pt idx="3032">
                  <c:v>48.454444444157197</c:v>
                </c:pt>
                <c:pt idx="3033">
                  <c:v>49.829444444726199</c:v>
                </c:pt>
                <c:pt idx="3034">
                  <c:v>51.204444444507303</c:v>
                </c:pt>
                <c:pt idx="3035">
                  <c:v>52.579444444157197</c:v>
                </c:pt>
                <c:pt idx="3036">
                  <c:v>53.955972221968203</c:v>
                </c:pt>
                <c:pt idx="3037">
                  <c:v>55.329444444507303</c:v>
                </c:pt>
                <c:pt idx="3038">
                  <c:v>56.704444444157197</c:v>
                </c:pt>
                <c:pt idx="3039">
                  <c:v>57.910925925610101</c:v>
                </c:pt>
                <c:pt idx="3040">
                  <c:v>56.369259259188802</c:v>
                </c:pt>
                <c:pt idx="3041">
                  <c:v>54.8258796295219</c:v>
                </c:pt>
                <c:pt idx="3042">
                  <c:v>53.285925925610101</c:v>
                </c:pt>
                <c:pt idx="3043">
                  <c:v>51.742546295939</c:v>
                </c:pt>
                <c:pt idx="3044">
                  <c:v>50.2008796295219</c:v>
                </c:pt>
                <c:pt idx="3045">
                  <c:v>48.660925925610101</c:v>
                </c:pt>
                <c:pt idx="3046">
                  <c:v>47.119259259188802</c:v>
                </c:pt>
                <c:pt idx="3047">
                  <c:v>45.5758796295219</c:v>
                </c:pt>
                <c:pt idx="3048">
                  <c:v>44.035925925610101</c:v>
                </c:pt>
                <c:pt idx="3049">
                  <c:v>42.494259259188802</c:v>
                </c:pt>
                <c:pt idx="3050">
                  <c:v>40.952592592914698</c:v>
                </c:pt>
                <c:pt idx="3051">
                  <c:v>39.410925925610101</c:v>
                </c:pt>
                <c:pt idx="3052">
                  <c:v>37.867546295939</c:v>
                </c:pt>
                <c:pt idx="3053">
                  <c:v>36.3258796295219</c:v>
                </c:pt>
                <c:pt idx="3054">
                  <c:v>34.784212963247803</c:v>
                </c:pt>
                <c:pt idx="3055">
                  <c:v>33.244259259188802</c:v>
                </c:pt>
                <c:pt idx="3056">
                  <c:v>31.7008796295219</c:v>
                </c:pt>
                <c:pt idx="3057">
                  <c:v>30.160925925610101</c:v>
                </c:pt>
                <c:pt idx="3058">
                  <c:v>28.619259259188802</c:v>
                </c:pt>
                <c:pt idx="3059">
                  <c:v>27.077592592914701</c:v>
                </c:pt>
                <c:pt idx="3060">
                  <c:v>25.535925925610101</c:v>
                </c:pt>
                <c:pt idx="3061">
                  <c:v>23.992546295939</c:v>
                </c:pt>
                <c:pt idx="3062">
                  <c:v>22.452592592914701</c:v>
                </c:pt>
                <c:pt idx="3063">
                  <c:v>20.950925926079901</c:v>
                </c:pt>
                <c:pt idx="3064">
                  <c:v>20.1185185184804</c:v>
                </c:pt>
                <c:pt idx="3065">
                  <c:v>19.284259259201001</c:v>
                </c:pt>
                <c:pt idx="3066">
                  <c:v>18.451851851681099</c:v>
                </c:pt>
                <c:pt idx="3067">
                  <c:v>17.6185185184804</c:v>
                </c:pt>
                <c:pt idx="3068">
                  <c:v>16.7851851853593</c:v>
                </c:pt>
                <c:pt idx="3069">
                  <c:v>15.9518518516811</c:v>
                </c:pt>
                <c:pt idx="3070">
                  <c:v>15.1185185184804</c:v>
                </c:pt>
                <c:pt idx="3071">
                  <c:v>14.2851851853593</c:v>
                </c:pt>
                <c:pt idx="3072">
                  <c:v>13.4518518516811</c:v>
                </c:pt>
                <c:pt idx="3073">
                  <c:v>12.6185185184804</c:v>
                </c:pt>
                <c:pt idx="3074">
                  <c:v>11.7851851853593</c:v>
                </c:pt>
                <c:pt idx="3075">
                  <c:v>10.9518518516811</c:v>
                </c:pt>
                <c:pt idx="3076">
                  <c:v>10.1185185184804</c:v>
                </c:pt>
                <c:pt idx="3077">
                  <c:v>9.2851851853592997</c:v>
                </c:pt>
                <c:pt idx="3078">
                  <c:v>8.4518518516811092</c:v>
                </c:pt>
                <c:pt idx="3079">
                  <c:v>7.6185185184804096</c:v>
                </c:pt>
                <c:pt idx="3080">
                  <c:v>6.7851851853592997</c:v>
                </c:pt>
                <c:pt idx="3081">
                  <c:v>5.9518518516811101</c:v>
                </c:pt>
                <c:pt idx="3082">
                  <c:v>5.1185185184804096</c:v>
                </c:pt>
                <c:pt idx="3083">
                  <c:v>4.2851851853592997</c:v>
                </c:pt>
                <c:pt idx="3084">
                  <c:v>3.4518518516811101</c:v>
                </c:pt>
                <c:pt idx="3085">
                  <c:v>2.6185185184804101</c:v>
                </c:pt>
                <c:pt idx="3086">
                  <c:v>1.7851851853592999</c:v>
                </c:pt>
                <c:pt idx="3087">
                  <c:v>0.99518518516811105</c:v>
                </c:pt>
                <c:pt idx="3088">
                  <c:v>0.91185185184804096</c:v>
                </c:pt>
                <c:pt idx="3089">
                  <c:v>0.82851851853592995</c:v>
                </c:pt>
                <c:pt idx="3090">
                  <c:v>0.74518518516811105</c:v>
                </c:pt>
                <c:pt idx="3091">
                  <c:v>0.66185185184804096</c:v>
                </c:pt>
                <c:pt idx="3092">
                  <c:v>0.57851851853592995</c:v>
                </c:pt>
                <c:pt idx="3093">
                  <c:v>0.495185185168111</c:v>
                </c:pt>
                <c:pt idx="3094">
                  <c:v>0.41185185184804102</c:v>
                </c:pt>
                <c:pt idx="3095">
                  <c:v>0.32851851853593</c:v>
                </c:pt>
                <c:pt idx="3096">
                  <c:v>0.245185185168111</c:v>
                </c:pt>
                <c:pt idx="3097">
                  <c:v>0.16185185184804099</c:v>
                </c:pt>
                <c:pt idx="3098">
                  <c:v>7.8518518535929602E-2</c:v>
                </c:pt>
                <c:pt idx="3099">
                  <c:v>-4.8148148318887304E-3</c:v>
                </c:pt>
                <c:pt idx="3100">
                  <c:v>-8.8148148151958594E-2</c:v>
                </c:pt>
                <c:pt idx="3101">
                  <c:v>-0.17148148146407</c:v>
                </c:pt>
                <c:pt idx="3102">
                  <c:v>-0.254814814831889</c:v>
                </c:pt>
                <c:pt idx="3103">
                  <c:v>-0.33814814815195898</c:v>
                </c:pt>
                <c:pt idx="3104">
                  <c:v>-0.42148148146407</c:v>
                </c:pt>
                <c:pt idx="3105">
                  <c:v>-0.50481481483188895</c:v>
                </c:pt>
                <c:pt idx="3106">
                  <c:v>-0.58814814815195904</c:v>
                </c:pt>
                <c:pt idx="3107">
                  <c:v>-0.67148148146407005</c:v>
                </c:pt>
                <c:pt idx="3108">
                  <c:v>-0.75481481483188895</c:v>
                </c:pt>
                <c:pt idx="3109">
                  <c:v>-0.83814814815195904</c:v>
                </c:pt>
                <c:pt idx="3110">
                  <c:v>-0.921574074079899</c:v>
                </c:pt>
                <c:pt idx="3111">
                  <c:v>-0.98314814808839002</c:v>
                </c:pt>
                <c:pt idx="3112">
                  <c:v>-0.69148148146814503</c:v>
                </c:pt>
                <c:pt idx="3113">
                  <c:v>-0.39981481487575399</c:v>
                </c:pt>
                <c:pt idx="3114">
                  <c:v>-0.108148148088389</c:v>
                </c:pt>
                <c:pt idx="3115">
                  <c:v>0.183518518531855</c:v>
                </c:pt>
                <c:pt idx="3116">
                  <c:v>0.47518518512424601</c:v>
                </c:pt>
                <c:pt idx="3117">
                  <c:v>0.76685185191161098</c:v>
                </c:pt>
                <c:pt idx="3118">
                  <c:v>1.05851851853186</c:v>
                </c:pt>
                <c:pt idx="3119">
                  <c:v>1.3501851851242499</c:v>
                </c:pt>
                <c:pt idx="3120">
                  <c:v>1.6418518519116101</c:v>
                </c:pt>
                <c:pt idx="3121">
                  <c:v>1.9338425926602001</c:v>
                </c:pt>
                <c:pt idx="3122">
                  <c:v>2.2251851851242499</c:v>
                </c:pt>
                <c:pt idx="3123">
                  <c:v>2.5168518519116101</c:v>
                </c:pt>
                <c:pt idx="3124">
                  <c:v>2.80851851853186</c:v>
                </c:pt>
                <c:pt idx="3125">
                  <c:v>3.1001851851242499</c:v>
                </c:pt>
                <c:pt idx="3126">
                  <c:v>3.3918518519116101</c:v>
                </c:pt>
                <c:pt idx="3127">
                  <c:v>3.68351851853186</c:v>
                </c:pt>
                <c:pt idx="3128">
                  <c:v>3.9751851851242499</c:v>
                </c:pt>
                <c:pt idx="3129">
                  <c:v>4.2668518519116096</c:v>
                </c:pt>
                <c:pt idx="3130">
                  <c:v>4.5585185185318604</c:v>
                </c:pt>
                <c:pt idx="3131">
                  <c:v>4.8501851851242499</c:v>
                </c:pt>
                <c:pt idx="3132">
                  <c:v>5.1418518519116096</c:v>
                </c:pt>
                <c:pt idx="3133">
                  <c:v>5.4335185185318604</c:v>
                </c:pt>
                <c:pt idx="3134">
                  <c:v>5.7251851851242499</c:v>
                </c:pt>
                <c:pt idx="3135">
                  <c:v>5.9855555555043303</c:v>
                </c:pt>
                <c:pt idx="3136">
                  <c:v>5.7355555555441198</c:v>
                </c:pt>
                <c:pt idx="3137">
                  <c:v>5.4855555556077897</c:v>
                </c:pt>
                <c:pt idx="3138">
                  <c:v>5.2355555555043303</c:v>
                </c:pt>
                <c:pt idx="3139">
                  <c:v>4.9855555555441198</c:v>
                </c:pt>
                <c:pt idx="3140">
                  <c:v>4.7355555556077897</c:v>
                </c:pt>
                <c:pt idx="3141">
                  <c:v>4.4855555555043303</c:v>
                </c:pt>
                <c:pt idx="3142">
                  <c:v>4.2355555555441198</c:v>
                </c:pt>
                <c:pt idx="3143">
                  <c:v>3.9855555556077902</c:v>
                </c:pt>
                <c:pt idx="3144">
                  <c:v>3.7355555555043298</c:v>
                </c:pt>
                <c:pt idx="3145">
                  <c:v>3.4855555555441202</c:v>
                </c:pt>
                <c:pt idx="3146">
                  <c:v>3.2355555556077902</c:v>
                </c:pt>
                <c:pt idx="3147">
                  <c:v>2.9855555555043298</c:v>
                </c:pt>
                <c:pt idx="3148">
                  <c:v>2.7355555555441202</c:v>
                </c:pt>
                <c:pt idx="3149">
                  <c:v>2.4855555556077902</c:v>
                </c:pt>
                <c:pt idx="3150">
                  <c:v>2.2355555555043298</c:v>
                </c:pt>
                <c:pt idx="3151">
                  <c:v>1.98555555554412</c:v>
                </c:pt>
                <c:pt idx="3152">
                  <c:v>1.73555555560779</c:v>
                </c:pt>
                <c:pt idx="3153">
                  <c:v>1.48555555550433</c:v>
                </c:pt>
                <c:pt idx="3154">
                  <c:v>1.23555555554412</c:v>
                </c:pt>
                <c:pt idx="3155">
                  <c:v>0.98583333328815603</c:v>
                </c:pt>
                <c:pt idx="3156">
                  <c:v>0.73583333332794598</c:v>
                </c:pt>
                <c:pt idx="3157">
                  <c:v>0.485555555544124</c:v>
                </c:pt>
                <c:pt idx="3158">
                  <c:v>0.23583333328815601</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2.40740741594436E-3</c:v>
                </c:pt>
                <c:pt idx="3184">
                  <c:v>4.40277777679512E-2</c:v>
                </c:pt>
                <c:pt idx="3185">
                  <c:v>8.5740740732035206E-2</c:v>
                </c:pt>
                <c:pt idx="3186">
                  <c:v>0.127407407415944</c:v>
                </c:pt>
                <c:pt idx="3187">
                  <c:v>0.16907407407597899</c:v>
                </c:pt>
                <c:pt idx="3188">
                  <c:v>0.21069444445197399</c:v>
                </c:pt>
                <c:pt idx="3189">
                  <c:v>0.25240740741594397</c:v>
                </c:pt>
                <c:pt idx="3190">
                  <c:v>0.29407407407597902</c:v>
                </c:pt>
                <c:pt idx="3191">
                  <c:v>0.33574074073203503</c:v>
                </c:pt>
                <c:pt idx="3192">
                  <c:v>0.37740740741594397</c:v>
                </c:pt>
                <c:pt idx="3193">
                  <c:v>0.41907407407597902</c:v>
                </c:pt>
                <c:pt idx="3194">
                  <c:v>0.46069444445197399</c:v>
                </c:pt>
                <c:pt idx="3195">
                  <c:v>0.50240740741594403</c:v>
                </c:pt>
                <c:pt idx="3196">
                  <c:v>0.54402777776795097</c:v>
                </c:pt>
                <c:pt idx="3197">
                  <c:v>0.58574074073203497</c:v>
                </c:pt>
                <c:pt idx="3198">
                  <c:v>0.62736111111200898</c:v>
                </c:pt>
                <c:pt idx="3199">
                  <c:v>0.66907407407597896</c:v>
                </c:pt>
                <c:pt idx="3200">
                  <c:v>0.71074074073203497</c:v>
                </c:pt>
                <c:pt idx="3201">
                  <c:v>0.75236111111200898</c:v>
                </c:pt>
                <c:pt idx="3202">
                  <c:v>0.79407407407597896</c:v>
                </c:pt>
                <c:pt idx="3203">
                  <c:v>0.83574074073203497</c:v>
                </c:pt>
                <c:pt idx="3204">
                  <c:v>0.87740740741594403</c:v>
                </c:pt>
                <c:pt idx="3205">
                  <c:v>0.91907407407597896</c:v>
                </c:pt>
                <c:pt idx="3206">
                  <c:v>0.96069444445197405</c:v>
                </c:pt>
                <c:pt idx="3207">
                  <c:v>1.02125000000808</c:v>
                </c:pt>
                <c:pt idx="3208">
                  <c:v>1.3962499999115601</c:v>
                </c:pt>
                <c:pt idx="3209">
                  <c:v>1.77125000006777</c:v>
                </c:pt>
                <c:pt idx="3210">
                  <c:v>2.1466666667435002</c:v>
                </c:pt>
                <c:pt idx="3211">
                  <c:v>2.5212499999115598</c:v>
                </c:pt>
                <c:pt idx="3212">
                  <c:v>2.8966666665883198</c:v>
                </c:pt>
                <c:pt idx="3213">
                  <c:v>3.2716666667435002</c:v>
                </c:pt>
                <c:pt idx="3214">
                  <c:v>3.6466666666838101</c:v>
                </c:pt>
                <c:pt idx="3215">
                  <c:v>4.0216666665883203</c:v>
                </c:pt>
                <c:pt idx="3216">
                  <c:v>4.3966666667435002</c:v>
                </c:pt>
                <c:pt idx="3217">
                  <c:v>4.7716666666838101</c:v>
                </c:pt>
                <c:pt idx="3218">
                  <c:v>5.1466666665883203</c:v>
                </c:pt>
                <c:pt idx="3219">
                  <c:v>5.5216666667435002</c:v>
                </c:pt>
                <c:pt idx="3220">
                  <c:v>5.8966666666838101</c:v>
                </c:pt>
                <c:pt idx="3221">
                  <c:v>6.2716666665883203</c:v>
                </c:pt>
                <c:pt idx="3222">
                  <c:v>6.64625000000808</c:v>
                </c:pt>
                <c:pt idx="3223">
                  <c:v>7.0216666666838101</c:v>
                </c:pt>
                <c:pt idx="3224">
                  <c:v>7.3966666665883203</c:v>
                </c:pt>
                <c:pt idx="3225">
                  <c:v>7.7716666667435002</c:v>
                </c:pt>
                <c:pt idx="3226">
                  <c:v>8.1466666666838101</c:v>
                </c:pt>
                <c:pt idx="3227">
                  <c:v>8.5216666665883203</c:v>
                </c:pt>
                <c:pt idx="3228">
                  <c:v>8.8966666667434993</c:v>
                </c:pt>
                <c:pt idx="3229">
                  <c:v>9.2716666666838101</c:v>
                </c:pt>
                <c:pt idx="3230">
                  <c:v>9.6466666665883203</c:v>
                </c:pt>
                <c:pt idx="3231">
                  <c:v>9.98796296292028</c:v>
                </c:pt>
                <c:pt idx="3232">
                  <c:v>9.7796296296201</c:v>
                </c:pt>
                <c:pt idx="3233">
                  <c:v>9.5712962963398205</c:v>
                </c:pt>
                <c:pt idx="3234">
                  <c:v>9.36296296292028</c:v>
                </c:pt>
                <c:pt idx="3235">
                  <c:v>9.1546296296201</c:v>
                </c:pt>
                <c:pt idx="3236">
                  <c:v>8.9462962963398205</c:v>
                </c:pt>
                <c:pt idx="3237">
                  <c:v>8.73796296292028</c:v>
                </c:pt>
                <c:pt idx="3238">
                  <c:v>8.5296296296201</c:v>
                </c:pt>
                <c:pt idx="3239">
                  <c:v>8.3212962963398205</c:v>
                </c:pt>
                <c:pt idx="3240">
                  <c:v>8.11296296292028</c:v>
                </c:pt>
                <c:pt idx="3241">
                  <c:v>7.9046296296201</c:v>
                </c:pt>
                <c:pt idx="3242">
                  <c:v>7.6962962963398196</c:v>
                </c:pt>
                <c:pt idx="3243">
                  <c:v>7.48796296292028</c:v>
                </c:pt>
                <c:pt idx="3244">
                  <c:v>7.2796296296201</c:v>
                </c:pt>
                <c:pt idx="3245">
                  <c:v>7.0712962963398196</c:v>
                </c:pt>
                <c:pt idx="3246">
                  <c:v>6.86296296292028</c:v>
                </c:pt>
                <c:pt idx="3247">
                  <c:v>6.6546296296201</c:v>
                </c:pt>
                <c:pt idx="3248">
                  <c:v>6.4465277777401297</c:v>
                </c:pt>
                <c:pt idx="3249">
                  <c:v>6.23796296292028</c:v>
                </c:pt>
                <c:pt idx="3250">
                  <c:v>6.0296296296201</c:v>
                </c:pt>
                <c:pt idx="3251">
                  <c:v>5.8212962963398196</c:v>
                </c:pt>
                <c:pt idx="3252">
                  <c:v>5.61296296292028</c:v>
                </c:pt>
                <c:pt idx="3253">
                  <c:v>5.4046296296201</c:v>
                </c:pt>
                <c:pt idx="3254">
                  <c:v>5.1962962963398196</c:v>
                </c:pt>
                <c:pt idx="3255">
                  <c:v>4.9951851851681104</c:v>
                </c:pt>
                <c:pt idx="3256">
                  <c:v>4.9118518518480396</c:v>
                </c:pt>
                <c:pt idx="3257">
                  <c:v>4.8285185185359296</c:v>
                </c:pt>
                <c:pt idx="3258">
                  <c:v>4.7451851851681104</c:v>
                </c:pt>
                <c:pt idx="3259">
                  <c:v>4.6619444444641003</c:v>
                </c:pt>
                <c:pt idx="3260">
                  <c:v>4.5785185185359296</c:v>
                </c:pt>
                <c:pt idx="3261">
                  <c:v>4.4951851851681104</c:v>
                </c:pt>
                <c:pt idx="3262">
                  <c:v>4.4119444444641003</c:v>
                </c:pt>
                <c:pt idx="3263">
                  <c:v>4.3285185185359296</c:v>
                </c:pt>
                <c:pt idx="3264">
                  <c:v>4.2451851851681104</c:v>
                </c:pt>
                <c:pt idx="3265">
                  <c:v>4.1619444444641003</c:v>
                </c:pt>
                <c:pt idx="3266">
                  <c:v>4.0786111110960501</c:v>
                </c:pt>
                <c:pt idx="3267">
                  <c:v>3.9951851851681099</c:v>
                </c:pt>
                <c:pt idx="3268">
                  <c:v>3.9118518518480401</c:v>
                </c:pt>
                <c:pt idx="3269">
                  <c:v>3.8285185185359301</c:v>
                </c:pt>
                <c:pt idx="3270">
                  <c:v>3.7451851851681099</c:v>
                </c:pt>
                <c:pt idx="3271">
                  <c:v>3.6618518518480401</c:v>
                </c:pt>
                <c:pt idx="3272">
                  <c:v>3.5785185185359301</c:v>
                </c:pt>
                <c:pt idx="3273">
                  <c:v>3.4951851851681099</c:v>
                </c:pt>
                <c:pt idx="3274">
                  <c:v>3.4118518518480401</c:v>
                </c:pt>
                <c:pt idx="3275">
                  <c:v>3.3285185185359301</c:v>
                </c:pt>
                <c:pt idx="3276">
                  <c:v>3.2451851851681099</c:v>
                </c:pt>
                <c:pt idx="3277">
                  <c:v>3.1619444444640998</c:v>
                </c:pt>
                <c:pt idx="3278">
                  <c:v>3.0785185185359301</c:v>
                </c:pt>
                <c:pt idx="3279">
                  <c:v>2.9952777777759798</c:v>
                </c:pt>
                <c:pt idx="3280">
                  <c:v>2.9119444444640998</c:v>
                </c:pt>
                <c:pt idx="3281">
                  <c:v>2.8286111110960501</c:v>
                </c:pt>
                <c:pt idx="3282">
                  <c:v>2.7451851851681099</c:v>
                </c:pt>
                <c:pt idx="3283">
                  <c:v>2.6618518518480401</c:v>
                </c:pt>
                <c:pt idx="3284">
                  <c:v>2.5785185185359301</c:v>
                </c:pt>
                <c:pt idx="3285">
                  <c:v>2.4951851851681099</c:v>
                </c:pt>
                <c:pt idx="3286">
                  <c:v>2.4118518518480401</c:v>
                </c:pt>
                <c:pt idx="3287">
                  <c:v>2.3285185185359301</c:v>
                </c:pt>
                <c:pt idx="3288">
                  <c:v>2.2452777777759798</c:v>
                </c:pt>
                <c:pt idx="3289">
                  <c:v>2.1619444444640998</c:v>
                </c:pt>
                <c:pt idx="3290">
                  <c:v>2.0785185185359301</c:v>
                </c:pt>
                <c:pt idx="3291">
                  <c:v>1.99527777777598</c:v>
                </c:pt>
                <c:pt idx="3292">
                  <c:v>1.9119444444641001</c:v>
                </c:pt>
                <c:pt idx="3293">
                  <c:v>1.8286111110960499</c:v>
                </c:pt>
                <c:pt idx="3294">
                  <c:v>1.74527777777598</c:v>
                </c:pt>
                <c:pt idx="3295">
                  <c:v>1.6619444444641001</c:v>
                </c:pt>
                <c:pt idx="3296">
                  <c:v>1.5786111110960499</c:v>
                </c:pt>
                <c:pt idx="3297">
                  <c:v>1.4951851851681099</c:v>
                </c:pt>
                <c:pt idx="3298">
                  <c:v>1.4119444444641001</c:v>
                </c:pt>
                <c:pt idx="3299">
                  <c:v>1.3286111110960499</c:v>
                </c:pt>
                <c:pt idx="3300">
                  <c:v>1.24527777777598</c:v>
                </c:pt>
                <c:pt idx="3301">
                  <c:v>1.1619444444641001</c:v>
                </c:pt>
                <c:pt idx="3302">
                  <c:v>1.0785185185359301</c:v>
                </c:pt>
                <c:pt idx="3303">
                  <c:v>1.00472222222402</c:v>
                </c:pt>
                <c:pt idx="3304">
                  <c:v>1.0880555555358999</c:v>
                </c:pt>
                <c:pt idx="3305">
                  <c:v>1.1713888889039501</c:v>
                </c:pt>
                <c:pt idx="3306">
                  <c:v>1.25472222222402</c:v>
                </c:pt>
                <c:pt idx="3307">
                  <c:v>1.3380555555358999</c:v>
                </c:pt>
                <c:pt idx="3308">
                  <c:v>1.4213888889039501</c:v>
                </c:pt>
                <c:pt idx="3309">
                  <c:v>1.5048148148318901</c:v>
                </c:pt>
                <c:pt idx="3310">
                  <c:v>1.5880555555358999</c:v>
                </c:pt>
                <c:pt idx="3311">
                  <c:v>1.6713888889039501</c:v>
                </c:pt>
                <c:pt idx="3312">
                  <c:v>1.75472222222402</c:v>
                </c:pt>
                <c:pt idx="3313">
                  <c:v>1.8380555555358999</c:v>
                </c:pt>
                <c:pt idx="3314">
                  <c:v>1.9214814814640699</c:v>
                </c:pt>
                <c:pt idx="3315">
                  <c:v>2.0048148148318901</c:v>
                </c:pt>
                <c:pt idx="3316">
                  <c:v>2.0881481481519599</c:v>
                </c:pt>
                <c:pt idx="3317">
                  <c:v>2.1713888889039499</c:v>
                </c:pt>
                <c:pt idx="3318">
                  <c:v>2.2547222222240202</c:v>
                </c:pt>
                <c:pt idx="3319">
                  <c:v>2.3380555555359002</c:v>
                </c:pt>
                <c:pt idx="3320">
                  <c:v>2.4214814814640699</c:v>
                </c:pt>
                <c:pt idx="3321">
                  <c:v>2.5048148148318901</c:v>
                </c:pt>
                <c:pt idx="3322">
                  <c:v>2.5880555555359002</c:v>
                </c:pt>
                <c:pt idx="3323">
                  <c:v>2.6714814814640699</c:v>
                </c:pt>
                <c:pt idx="3324">
                  <c:v>2.7548148148318901</c:v>
                </c:pt>
                <c:pt idx="3325">
                  <c:v>2.8380555555359002</c:v>
                </c:pt>
                <c:pt idx="3326">
                  <c:v>2.9213888889039499</c:v>
                </c:pt>
                <c:pt idx="3327">
                  <c:v>2.9687037035927202</c:v>
                </c:pt>
                <c:pt idx="3328">
                  <c:v>2.4276388890166301</c:v>
                </c:pt>
                <c:pt idx="3329">
                  <c:v>1.88597222212434</c:v>
                </c:pt>
                <c:pt idx="3330">
                  <c:v>1.3443055555438801</c:v>
                </c:pt>
                <c:pt idx="3331">
                  <c:v>0.80203703701226903</c:v>
                </c:pt>
                <c:pt idx="3332">
                  <c:v>0.26097222212433702</c:v>
                </c:pt>
                <c:pt idx="3333">
                  <c:v>-0.28069444445611702</c:v>
                </c:pt>
                <c:pt idx="3334">
                  <c:v>-0.82236111098336595</c:v>
                </c:pt>
                <c:pt idx="3335">
                  <c:v>-1.36402777787566</c:v>
                </c:pt>
                <c:pt idx="3336">
                  <c:v>-1.9056944444561199</c:v>
                </c:pt>
                <c:pt idx="3337">
                  <c:v>-2.4473611109833699</c:v>
                </c:pt>
                <c:pt idx="3338">
                  <c:v>-2.98902777787566</c:v>
                </c:pt>
                <c:pt idx="3339">
                  <c:v>-3.5306944444561199</c:v>
                </c:pt>
                <c:pt idx="3340">
                  <c:v>-4.0723611109833699</c:v>
                </c:pt>
                <c:pt idx="3341">
                  <c:v>-4.61402777787566</c:v>
                </c:pt>
                <c:pt idx="3342">
                  <c:v>-5.1556944444561204</c:v>
                </c:pt>
                <c:pt idx="3343">
                  <c:v>-5.6973611109833699</c:v>
                </c:pt>
                <c:pt idx="3344">
                  <c:v>-6.23902777787566</c:v>
                </c:pt>
                <c:pt idx="3345">
                  <c:v>-6.7812962964072803</c:v>
                </c:pt>
                <c:pt idx="3346">
                  <c:v>-7.3223611109833699</c:v>
                </c:pt>
                <c:pt idx="3347">
                  <c:v>-7.86402777787566</c:v>
                </c:pt>
                <c:pt idx="3348">
                  <c:v>-8.4056944444561204</c:v>
                </c:pt>
                <c:pt idx="3349">
                  <c:v>-8.9473611109833708</c:v>
                </c:pt>
                <c:pt idx="3350">
                  <c:v>-9.4890277778756609</c:v>
                </c:pt>
                <c:pt idx="3351">
                  <c:v>-10.0144444444957</c:v>
                </c:pt>
                <c:pt idx="3352">
                  <c:v>-10.2641666666077</c:v>
                </c:pt>
                <c:pt idx="3353">
                  <c:v>-10.5141666667118</c:v>
                </c:pt>
                <c:pt idx="3354">
                  <c:v>-10.7641666666721</c:v>
                </c:pt>
                <c:pt idx="3355">
                  <c:v>-11.0141666666077</c:v>
                </c:pt>
                <c:pt idx="3356">
                  <c:v>-11.2641666667118</c:v>
                </c:pt>
                <c:pt idx="3357">
                  <c:v>-11.5141666666721</c:v>
                </c:pt>
                <c:pt idx="3358">
                  <c:v>-11.7641666666077</c:v>
                </c:pt>
                <c:pt idx="3359">
                  <c:v>-12.0141666667118</c:v>
                </c:pt>
                <c:pt idx="3360">
                  <c:v>-12.2641666666721</c:v>
                </c:pt>
                <c:pt idx="3361">
                  <c:v>-12.5141666666077</c:v>
                </c:pt>
                <c:pt idx="3362">
                  <c:v>-12.7641666667118</c:v>
                </c:pt>
                <c:pt idx="3363">
                  <c:v>-13.0144444444957</c:v>
                </c:pt>
                <c:pt idx="3364">
                  <c:v>-13.2641666666077</c:v>
                </c:pt>
                <c:pt idx="3365">
                  <c:v>-13.5141666667118</c:v>
                </c:pt>
                <c:pt idx="3366">
                  <c:v>-13.7641666666721</c:v>
                </c:pt>
                <c:pt idx="3367">
                  <c:v>-14.0141666666077</c:v>
                </c:pt>
                <c:pt idx="3368">
                  <c:v>-14.2641666667118</c:v>
                </c:pt>
                <c:pt idx="3369">
                  <c:v>-14.5141666666721</c:v>
                </c:pt>
                <c:pt idx="3370">
                  <c:v>-14.7641666666077</c:v>
                </c:pt>
                <c:pt idx="3371">
                  <c:v>-15.0144444443922</c:v>
                </c:pt>
                <c:pt idx="3372">
                  <c:v>-15.2641666666721</c:v>
                </c:pt>
                <c:pt idx="3373">
                  <c:v>-15.5141666666077</c:v>
                </c:pt>
                <c:pt idx="3374">
                  <c:v>-15.7641666667118</c:v>
                </c:pt>
                <c:pt idx="3375">
                  <c:v>-15.997638888888</c:v>
                </c:pt>
                <c:pt idx="3376">
                  <c:v>-15.955972222232001</c:v>
                </c:pt>
                <c:pt idx="3377">
                  <c:v>-15.914305555547999</c:v>
                </c:pt>
                <c:pt idx="3378">
                  <c:v>-15.872638888888</c:v>
                </c:pt>
                <c:pt idx="3379">
                  <c:v>-15.830972222232001</c:v>
                </c:pt>
                <c:pt idx="3380">
                  <c:v>-15.789305555547999</c:v>
                </c:pt>
                <c:pt idx="3381">
                  <c:v>-15.747638888888</c:v>
                </c:pt>
                <c:pt idx="3382">
                  <c:v>-15.705972222232001</c:v>
                </c:pt>
                <c:pt idx="3383">
                  <c:v>-15.664305555547999</c:v>
                </c:pt>
                <c:pt idx="3384">
                  <c:v>-15.622638888888</c:v>
                </c:pt>
                <c:pt idx="3385">
                  <c:v>-15.580972222232001</c:v>
                </c:pt>
                <c:pt idx="3386">
                  <c:v>-15.539305555547999</c:v>
                </c:pt>
                <c:pt idx="3387">
                  <c:v>-15.497638888888</c:v>
                </c:pt>
                <c:pt idx="3388">
                  <c:v>-15.455972222232001</c:v>
                </c:pt>
                <c:pt idx="3389">
                  <c:v>-15.414305555547999</c:v>
                </c:pt>
                <c:pt idx="3390">
                  <c:v>-15.372638888888</c:v>
                </c:pt>
                <c:pt idx="3391">
                  <c:v>-15.330972222232001</c:v>
                </c:pt>
                <c:pt idx="3392">
                  <c:v>-15.289305555547999</c:v>
                </c:pt>
                <c:pt idx="3393">
                  <c:v>-15.247638888888</c:v>
                </c:pt>
                <c:pt idx="3394">
                  <c:v>-15.205972222232001</c:v>
                </c:pt>
                <c:pt idx="3395">
                  <c:v>-15.164305555547999</c:v>
                </c:pt>
                <c:pt idx="3396">
                  <c:v>-15.122638888888</c:v>
                </c:pt>
                <c:pt idx="3397">
                  <c:v>-15.080972222232001</c:v>
                </c:pt>
                <c:pt idx="3398">
                  <c:v>-15.039259259268</c:v>
                </c:pt>
                <c:pt idx="3399">
                  <c:v>-14.966944444431901</c:v>
                </c:pt>
                <c:pt idx="3400">
                  <c:v>-14.383611111248699</c:v>
                </c:pt>
                <c:pt idx="3401">
                  <c:v>-13.800277777672401</c:v>
                </c:pt>
                <c:pt idx="3402">
                  <c:v>-13.216944444431901</c:v>
                </c:pt>
                <c:pt idx="3403">
                  <c:v>-12.633611111248699</c:v>
                </c:pt>
                <c:pt idx="3404">
                  <c:v>-12.050277777672401</c:v>
                </c:pt>
                <c:pt idx="3405">
                  <c:v>-11.466944444431901</c:v>
                </c:pt>
                <c:pt idx="3406">
                  <c:v>-10.883611111248699</c:v>
                </c:pt>
                <c:pt idx="3407">
                  <c:v>-10.300277777672401</c:v>
                </c:pt>
                <c:pt idx="3408">
                  <c:v>-9.7169444444318707</c:v>
                </c:pt>
                <c:pt idx="3409">
                  <c:v>-9.1336111112486797</c:v>
                </c:pt>
                <c:pt idx="3410">
                  <c:v>-8.5502777776723597</c:v>
                </c:pt>
                <c:pt idx="3411">
                  <c:v>-7.9669444444318698</c:v>
                </c:pt>
                <c:pt idx="3412">
                  <c:v>-7.3836111112486797</c:v>
                </c:pt>
                <c:pt idx="3413">
                  <c:v>-6.8002777776723597</c:v>
                </c:pt>
                <c:pt idx="3414">
                  <c:v>-6.2169444444318698</c:v>
                </c:pt>
                <c:pt idx="3415">
                  <c:v>-5.6336111112486797</c:v>
                </c:pt>
                <c:pt idx="3416">
                  <c:v>-5.0502777776723597</c:v>
                </c:pt>
                <c:pt idx="3417">
                  <c:v>-4.4669444444318698</c:v>
                </c:pt>
                <c:pt idx="3418">
                  <c:v>-3.8836111112486802</c:v>
                </c:pt>
                <c:pt idx="3419">
                  <c:v>-3.3002777776723602</c:v>
                </c:pt>
                <c:pt idx="3420">
                  <c:v>-2.7169444444318702</c:v>
                </c:pt>
                <c:pt idx="3421">
                  <c:v>-2.1336111112486802</c:v>
                </c:pt>
                <c:pt idx="3422">
                  <c:v>-1.55027777767236</c:v>
                </c:pt>
                <c:pt idx="3423">
                  <c:v>-0.99763888888799102</c:v>
                </c:pt>
                <c:pt idx="3424">
                  <c:v>-0.95597222223204903</c:v>
                </c:pt>
                <c:pt idx="3425">
                  <c:v>-0.91430555554802595</c:v>
                </c:pt>
                <c:pt idx="3426">
                  <c:v>-0.87263888888799102</c:v>
                </c:pt>
                <c:pt idx="3427">
                  <c:v>-0.83097222223204903</c:v>
                </c:pt>
                <c:pt idx="3428">
                  <c:v>-0.78930555554802595</c:v>
                </c:pt>
                <c:pt idx="3429">
                  <c:v>-0.74763888888799102</c:v>
                </c:pt>
                <c:pt idx="3430">
                  <c:v>-0.70597222223204903</c:v>
                </c:pt>
                <c:pt idx="3431">
                  <c:v>-0.66430555554802595</c:v>
                </c:pt>
                <c:pt idx="3432">
                  <c:v>-0.62263888888799102</c:v>
                </c:pt>
                <c:pt idx="3433">
                  <c:v>-0.58097222223204903</c:v>
                </c:pt>
                <c:pt idx="3434">
                  <c:v>-0.53930555554802595</c:v>
                </c:pt>
                <c:pt idx="3435">
                  <c:v>-0.49763888888799102</c:v>
                </c:pt>
                <c:pt idx="3436">
                  <c:v>-0.45597222223204897</c:v>
                </c:pt>
                <c:pt idx="3437">
                  <c:v>-0.41430555554802601</c:v>
                </c:pt>
                <c:pt idx="3438">
                  <c:v>-0.37263888888799102</c:v>
                </c:pt>
                <c:pt idx="3439">
                  <c:v>-0.33097222223204897</c:v>
                </c:pt>
                <c:pt idx="3440">
                  <c:v>-0.28930555554802601</c:v>
                </c:pt>
                <c:pt idx="3441">
                  <c:v>-0.24763888888799099</c:v>
                </c:pt>
                <c:pt idx="3442">
                  <c:v>-0.205972222232049</c:v>
                </c:pt>
                <c:pt idx="3443">
                  <c:v>-0.164259259267965</c:v>
                </c:pt>
                <c:pt idx="3444">
                  <c:v>-0.122638888887991</c:v>
                </c:pt>
                <c:pt idx="3445">
                  <c:v>-8.0972222232048793E-2</c:v>
                </c:pt>
                <c:pt idx="3446">
                  <c:v>-3.9305555548025999E-2</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4.7222222240179699E-3</c:v>
                </c:pt>
                <c:pt idx="3471">
                  <c:v>8.8055555535902399E-2</c:v>
                </c:pt>
                <c:pt idx="3472">
                  <c:v>0.17138888890394799</c:v>
                </c:pt>
                <c:pt idx="3473">
                  <c:v>0.25472222222401802</c:v>
                </c:pt>
                <c:pt idx="3474">
                  <c:v>0.338055555535902</c:v>
                </c:pt>
                <c:pt idx="3475">
                  <c:v>0.42138888890394799</c:v>
                </c:pt>
                <c:pt idx="3476">
                  <c:v>0.50472222222401797</c:v>
                </c:pt>
                <c:pt idx="3477">
                  <c:v>0.58805555553590205</c:v>
                </c:pt>
                <c:pt idx="3478">
                  <c:v>0.67138888890394799</c:v>
                </c:pt>
                <c:pt idx="3479">
                  <c:v>0.75481481483188895</c:v>
                </c:pt>
                <c:pt idx="3480">
                  <c:v>0.83833333331995197</c:v>
                </c:pt>
                <c:pt idx="3481">
                  <c:v>0.92148148146407005</c:v>
                </c:pt>
                <c:pt idx="3482">
                  <c:v>1.00472222222402</c:v>
                </c:pt>
                <c:pt idx="3483">
                  <c:v>1.0880555555358999</c:v>
                </c:pt>
                <c:pt idx="3484">
                  <c:v>1.1713888889039501</c:v>
                </c:pt>
                <c:pt idx="3485">
                  <c:v>1.25472222222402</c:v>
                </c:pt>
                <c:pt idx="3486">
                  <c:v>1.3380555555358999</c:v>
                </c:pt>
                <c:pt idx="3487">
                  <c:v>1.4213888889039501</c:v>
                </c:pt>
                <c:pt idx="3488">
                  <c:v>1.50472222222402</c:v>
                </c:pt>
                <c:pt idx="3489">
                  <c:v>1.5880555555358999</c:v>
                </c:pt>
                <c:pt idx="3490">
                  <c:v>1.6713888889039501</c:v>
                </c:pt>
                <c:pt idx="3491">
                  <c:v>1.75472222222402</c:v>
                </c:pt>
                <c:pt idx="3492">
                  <c:v>1.8380555555358999</c:v>
                </c:pt>
                <c:pt idx="3493">
                  <c:v>1.9213888889039501</c:v>
                </c:pt>
                <c:pt idx="3494">
                  <c:v>2.0354166666801299</c:v>
                </c:pt>
                <c:pt idx="3495">
                  <c:v>2.6604166665192701</c:v>
                </c:pt>
                <c:pt idx="3496">
                  <c:v>3.2854166667796099</c:v>
                </c:pt>
                <c:pt idx="3497">
                  <c:v>3.9104166666801299</c:v>
                </c:pt>
                <c:pt idx="3498">
                  <c:v>4.5354166665192697</c:v>
                </c:pt>
                <c:pt idx="3499">
                  <c:v>5.1604166667796099</c:v>
                </c:pt>
                <c:pt idx="3500">
                  <c:v>5.7854166666801401</c:v>
                </c:pt>
                <c:pt idx="3501">
                  <c:v>6.4104166665192697</c:v>
                </c:pt>
                <c:pt idx="3502">
                  <c:v>7.0354166667796099</c:v>
                </c:pt>
                <c:pt idx="3503">
                  <c:v>7.6604166666801401</c:v>
                </c:pt>
                <c:pt idx="3504">
                  <c:v>8.2854166665192697</c:v>
                </c:pt>
                <c:pt idx="3505">
                  <c:v>8.9104166667796108</c:v>
                </c:pt>
                <c:pt idx="3506">
                  <c:v>9.5354166666801401</c:v>
                </c:pt>
                <c:pt idx="3507">
                  <c:v>10.1604166665193</c:v>
                </c:pt>
                <c:pt idx="3508">
                  <c:v>10.7854166667796</c:v>
                </c:pt>
                <c:pt idx="3509">
                  <c:v>11.410416666680099</c:v>
                </c:pt>
                <c:pt idx="3510">
                  <c:v>12.0354166665193</c:v>
                </c:pt>
                <c:pt idx="3511">
                  <c:v>12.6604166667796</c:v>
                </c:pt>
                <c:pt idx="3512">
                  <c:v>13.285416666680099</c:v>
                </c:pt>
                <c:pt idx="3513">
                  <c:v>13.9104166665193</c:v>
                </c:pt>
                <c:pt idx="3514">
                  <c:v>14.5354166667796</c:v>
                </c:pt>
                <c:pt idx="3515">
                  <c:v>15.160416666680099</c:v>
                </c:pt>
                <c:pt idx="3516">
                  <c:v>15.7854166665193</c:v>
                </c:pt>
                <c:pt idx="3517">
                  <c:v>16.4104166667796</c:v>
                </c:pt>
                <c:pt idx="3518">
                  <c:v>17.0141666666721</c:v>
                </c:pt>
                <c:pt idx="3519">
                  <c:v>17.2641666666077</c:v>
                </c:pt>
                <c:pt idx="3520">
                  <c:v>17.514166666711802</c:v>
                </c:pt>
                <c:pt idx="3521">
                  <c:v>17.7641666666721</c:v>
                </c:pt>
                <c:pt idx="3522">
                  <c:v>18.0141666666077</c:v>
                </c:pt>
                <c:pt idx="3523">
                  <c:v>18.264166666711802</c:v>
                </c:pt>
                <c:pt idx="3524">
                  <c:v>18.5141666666721</c:v>
                </c:pt>
                <c:pt idx="3525">
                  <c:v>18.7641666666077</c:v>
                </c:pt>
                <c:pt idx="3526">
                  <c:v>19.014166666711802</c:v>
                </c:pt>
                <c:pt idx="3527">
                  <c:v>19.2641666666721</c:v>
                </c:pt>
                <c:pt idx="3528">
                  <c:v>19.5141666666077</c:v>
                </c:pt>
                <c:pt idx="3529">
                  <c:v>19.764166666711802</c:v>
                </c:pt>
                <c:pt idx="3530">
                  <c:v>20.0141666666721</c:v>
                </c:pt>
                <c:pt idx="3531">
                  <c:v>20.2641666666077</c:v>
                </c:pt>
                <c:pt idx="3532">
                  <c:v>20.514166666711802</c:v>
                </c:pt>
                <c:pt idx="3533">
                  <c:v>20.7641666666721</c:v>
                </c:pt>
                <c:pt idx="3534">
                  <c:v>21.0141666666077</c:v>
                </c:pt>
                <c:pt idx="3535">
                  <c:v>21.264166666711802</c:v>
                </c:pt>
                <c:pt idx="3536">
                  <c:v>21.5141666666721</c:v>
                </c:pt>
                <c:pt idx="3537">
                  <c:v>21.7641666666077</c:v>
                </c:pt>
                <c:pt idx="3538">
                  <c:v>22.014166666711802</c:v>
                </c:pt>
                <c:pt idx="3539">
                  <c:v>22.2641666666721</c:v>
                </c:pt>
                <c:pt idx="3540">
                  <c:v>22.5141666666077</c:v>
                </c:pt>
                <c:pt idx="3541">
                  <c:v>22.764166666711802</c:v>
                </c:pt>
                <c:pt idx="3542">
                  <c:v>23.002407407415902</c:v>
                </c:pt>
                <c:pt idx="3543">
                  <c:v>23.044074074076001</c:v>
                </c:pt>
                <c:pt idx="3544">
                  <c:v>23.085694444451999</c:v>
                </c:pt>
                <c:pt idx="3545">
                  <c:v>23.127361111111998</c:v>
                </c:pt>
                <c:pt idx="3546">
                  <c:v>23.169027777768001</c:v>
                </c:pt>
                <c:pt idx="3547">
                  <c:v>23.210694444451999</c:v>
                </c:pt>
                <c:pt idx="3548">
                  <c:v>23.252361111111998</c:v>
                </c:pt>
                <c:pt idx="3549">
                  <c:v>23.294027777768001</c:v>
                </c:pt>
                <c:pt idx="3550">
                  <c:v>23.335694444451999</c:v>
                </c:pt>
                <c:pt idx="3551">
                  <c:v>23.377361111111998</c:v>
                </c:pt>
                <c:pt idx="3552">
                  <c:v>23.419027777768001</c:v>
                </c:pt>
                <c:pt idx="3553">
                  <c:v>23.460694444451999</c:v>
                </c:pt>
                <c:pt idx="3554">
                  <c:v>23.502361111111998</c:v>
                </c:pt>
                <c:pt idx="3555">
                  <c:v>23.544027777768001</c:v>
                </c:pt>
                <c:pt idx="3556">
                  <c:v>23.585694444451999</c:v>
                </c:pt>
                <c:pt idx="3557">
                  <c:v>23.627361111111998</c:v>
                </c:pt>
                <c:pt idx="3558">
                  <c:v>23.669027777768001</c:v>
                </c:pt>
                <c:pt idx="3559">
                  <c:v>23.710694444451999</c:v>
                </c:pt>
                <c:pt idx="3560">
                  <c:v>23.752361111111998</c:v>
                </c:pt>
                <c:pt idx="3561">
                  <c:v>23.794027777768001</c:v>
                </c:pt>
                <c:pt idx="3562">
                  <c:v>23.835694444451999</c:v>
                </c:pt>
                <c:pt idx="3563">
                  <c:v>23.877361111111998</c:v>
                </c:pt>
                <c:pt idx="3564">
                  <c:v>23.919027777768001</c:v>
                </c:pt>
                <c:pt idx="3565">
                  <c:v>23.960694444451999</c:v>
                </c:pt>
                <c:pt idx="3566">
                  <c:v>24.056666666688201</c:v>
                </c:pt>
                <c:pt idx="3567">
                  <c:v>25.0566666664308</c:v>
                </c:pt>
                <c:pt idx="3568">
                  <c:v>26.056666666847399</c:v>
                </c:pt>
                <c:pt idx="3569">
                  <c:v>27.056666666688201</c:v>
                </c:pt>
                <c:pt idx="3570">
                  <c:v>28.0566666664308</c:v>
                </c:pt>
                <c:pt idx="3571">
                  <c:v>29.056666666847399</c:v>
                </c:pt>
                <c:pt idx="3572">
                  <c:v>30.056666666688201</c:v>
                </c:pt>
                <c:pt idx="3573">
                  <c:v>31.0566666664308</c:v>
                </c:pt>
                <c:pt idx="3574">
                  <c:v>32.056666666847399</c:v>
                </c:pt>
                <c:pt idx="3575">
                  <c:v>33.056666666688201</c:v>
                </c:pt>
                <c:pt idx="3576">
                  <c:v>34.0566666664308</c:v>
                </c:pt>
                <c:pt idx="3577">
                  <c:v>35.056666666847399</c:v>
                </c:pt>
                <c:pt idx="3578">
                  <c:v>36.056666666688201</c:v>
                </c:pt>
                <c:pt idx="3579">
                  <c:v>37.0566666664308</c:v>
                </c:pt>
                <c:pt idx="3580">
                  <c:v>38.056666666847399</c:v>
                </c:pt>
                <c:pt idx="3581">
                  <c:v>39.056666666688201</c:v>
                </c:pt>
                <c:pt idx="3582">
                  <c:v>40.0566666664308</c:v>
                </c:pt>
                <c:pt idx="3583">
                  <c:v>41.056666666847399</c:v>
                </c:pt>
                <c:pt idx="3584">
                  <c:v>42.056666666688201</c:v>
                </c:pt>
                <c:pt idx="3585">
                  <c:v>43.0566666664308</c:v>
                </c:pt>
                <c:pt idx="3586">
                  <c:v>44.056666666847399</c:v>
                </c:pt>
                <c:pt idx="3587">
                  <c:v>45.056666666688201</c:v>
                </c:pt>
                <c:pt idx="3588">
                  <c:v>46.0566666664308</c:v>
                </c:pt>
                <c:pt idx="3589">
                  <c:v>47.056666666847399</c:v>
                </c:pt>
                <c:pt idx="3590">
                  <c:v>48.0637500000242</c:v>
                </c:pt>
                <c:pt idx="3591">
                  <c:v>49.188749999734704</c:v>
                </c:pt>
                <c:pt idx="3592">
                  <c:v>50.313750000203299</c:v>
                </c:pt>
                <c:pt idx="3593">
                  <c:v>51.4387500000242</c:v>
                </c:pt>
                <c:pt idx="3594">
                  <c:v>52.563749999734704</c:v>
                </c:pt>
                <c:pt idx="3595">
                  <c:v>53.688750000203299</c:v>
                </c:pt>
                <c:pt idx="3596">
                  <c:v>54.8137500000242</c:v>
                </c:pt>
                <c:pt idx="3597">
                  <c:v>55.938749999734704</c:v>
                </c:pt>
                <c:pt idx="3598">
                  <c:v>57.063750000203299</c:v>
                </c:pt>
                <c:pt idx="3599">
                  <c:v>58.1887500000242</c:v>
                </c:pt>
                <c:pt idx="3600">
                  <c:v>59.313749999734704</c:v>
                </c:pt>
                <c:pt idx="3601">
                  <c:v>60.438750000203299</c:v>
                </c:pt>
                <c:pt idx="3602">
                  <c:v>61.5637500000242</c:v>
                </c:pt>
                <c:pt idx="3603">
                  <c:v>62.688749999734704</c:v>
                </c:pt>
                <c:pt idx="3604">
                  <c:v>63.813750000203299</c:v>
                </c:pt>
                <c:pt idx="3605">
                  <c:v>64.9387500000242</c:v>
                </c:pt>
                <c:pt idx="3606">
                  <c:v>66.063749999734696</c:v>
                </c:pt>
                <c:pt idx="3607">
                  <c:v>67.188750000203299</c:v>
                </c:pt>
                <c:pt idx="3608">
                  <c:v>68.3137500000242</c:v>
                </c:pt>
                <c:pt idx="3609">
                  <c:v>69.438749999734696</c:v>
                </c:pt>
                <c:pt idx="3610">
                  <c:v>70.563750000203299</c:v>
                </c:pt>
                <c:pt idx="3611">
                  <c:v>71.6887500000242</c:v>
                </c:pt>
                <c:pt idx="3612">
                  <c:v>72.813749999734696</c:v>
                </c:pt>
                <c:pt idx="3613">
                  <c:v>73.938750000203299</c:v>
                </c:pt>
                <c:pt idx="3614">
                  <c:v>74.943333333311799</c:v>
                </c:pt>
                <c:pt idx="3615">
                  <c:v>73.9433333335692</c:v>
                </c:pt>
                <c:pt idx="3616">
                  <c:v>72.943333333152594</c:v>
                </c:pt>
                <c:pt idx="3617">
                  <c:v>71.943333333311799</c:v>
                </c:pt>
                <c:pt idx="3618">
                  <c:v>70.9433333335692</c:v>
                </c:pt>
                <c:pt idx="3619">
                  <c:v>69.943333333152594</c:v>
                </c:pt>
                <c:pt idx="3620">
                  <c:v>68.943333333311799</c:v>
                </c:pt>
                <c:pt idx="3621">
                  <c:v>67.9433333335692</c:v>
                </c:pt>
                <c:pt idx="3622">
                  <c:v>66.943333333152594</c:v>
                </c:pt>
                <c:pt idx="3623">
                  <c:v>65.943333333311799</c:v>
                </c:pt>
                <c:pt idx="3624">
                  <c:v>64.9433333335692</c:v>
                </c:pt>
                <c:pt idx="3625">
                  <c:v>63.943333333152601</c:v>
                </c:pt>
                <c:pt idx="3626">
                  <c:v>62.9422222220173</c:v>
                </c:pt>
                <c:pt idx="3627">
                  <c:v>61.9433333335692</c:v>
                </c:pt>
                <c:pt idx="3628">
                  <c:v>60.943333333152601</c:v>
                </c:pt>
                <c:pt idx="3629">
                  <c:v>59.943333333311799</c:v>
                </c:pt>
                <c:pt idx="3630">
                  <c:v>58.9433333335692</c:v>
                </c:pt>
                <c:pt idx="3631">
                  <c:v>57.943333333152601</c:v>
                </c:pt>
                <c:pt idx="3632">
                  <c:v>56.943333333311799</c:v>
                </c:pt>
                <c:pt idx="3633">
                  <c:v>55.9433333335692</c:v>
                </c:pt>
                <c:pt idx="3634">
                  <c:v>54.943333333152601</c:v>
                </c:pt>
                <c:pt idx="3635">
                  <c:v>53.943333333311799</c:v>
                </c:pt>
                <c:pt idx="3636">
                  <c:v>52.9433333335692</c:v>
                </c:pt>
                <c:pt idx="3637">
                  <c:v>51.943333333152601</c:v>
                </c:pt>
                <c:pt idx="3638">
                  <c:v>50.938611111087802</c:v>
                </c:pt>
                <c:pt idx="3639">
                  <c:v>49.855277778033297</c:v>
                </c:pt>
                <c:pt idx="3640">
                  <c:v>48.771944444248703</c:v>
                </c:pt>
                <c:pt idx="3641">
                  <c:v>47.687407407185503</c:v>
                </c:pt>
                <c:pt idx="3642">
                  <c:v>46.605277778033297</c:v>
                </c:pt>
                <c:pt idx="3643">
                  <c:v>45.521944444248703</c:v>
                </c:pt>
                <c:pt idx="3644">
                  <c:v>44.438611111087802</c:v>
                </c:pt>
                <c:pt idx="3645">
                  <c:v>43.355277778033297</c:v>
                </c:pt>
                <c:pt idx="3646">
                  <c:v>42.271944444248703</c:v>
                </c:pt>
                <c:pt idx="3647">
                  <c:v>41.188611111087802</c:v>
                </c:pt>
                <c:pt idx="3648">
                  <c:v>40.105277778033297</c:v>
                </c:pt>
                <c:pt idx="3649">
                  <c:v>39.021944444248703</c:v>
                </c:pt>
                <c:pt idx="3650">
                  <c:v>37.938611111087802</c:v>
                </c:pt>
                <c:pt idx="3651">
                  <c:v>36.855277778033297</c:v>
                </c:pt>
                <c:pt idx="3652">
                  <c:v>35.771944444248703</c:v>
                </c:pt>
                <c:pt idx="3653">
                  <c:v>34.688611111087802</c:v>
                </c:pt>
                <c:pt idx="3654">
                  <c:v>33.605277778033297</c:v>
                </c:pt>
                <c:pt idx="3655">
                  <c:v>32.521944444248703</c:v>
                </c:pt>
                <c:pt idx="3656">
                  <c:v>31.438611111087798</c:v>
                </c:pt>
                <c:pt idx="3657">
                  <c:v>30.355277778033301</c:v>
                </c:pt>
                <c:pt idx="3658">
                  <c:v>29.2719444442487</c:v>
                </c:pt>
                <c:pt idx="3659">
                  <c:v>28.188611111087798</c:v>
                </c:pt>
                <c:pt idx="3660">
                  <c:v>27.105277778033301</c:v>
                </c:pt>
                <c:pt idx="3661">
                  <c:v>26.0219444442487</c:v>
                </c:pt>
                <c:pt idx="3662">
                  <c:v>24.997638888888002</c:v>
                </c:pt>
                <c:pt idx="3663">
                  <c:v>24.955972222232099</c:v>
                </c:pt>
                <c:pt idx="3664">
                  <c:v>24.914305555548001</c:v>
                </c:pt>
                <c:pt idx="3665">
                  <c:v>24.872638888888002</c:v>
                </c:pt>
                <c:pt idx="3666">
                  <c:v>24.830972222232099</c:v>
                </c:pt>
                <c:pt idx="3667">
                  <c:v>24.789305555548001</c:v>
                </c:pt>
                <c:pt idx="3668">
                  <c:v>24.747638888888002</c:v>
                </c:pt>
                <c:pt idx="3669">
                  <c:v>24.705972222232099</c:v>
                </c:pt>
                <c:pt idx="3670">
                  <c:v>24.664305555548001</c:v>
                </c:pt>
                <c:pt idx="3671">
                  <c:v>24.622638888888002</c:v>
                </c:pt>
                <c:pt idx="3672">
                  <c:v>24.580972222232099</c:v>
                </c:pt>
                <c:pt idx="3673">
                  <c:v>24.539305555548001</c:v>
                </c:pt>
                <c:pt idx="3674">
                  <c:v>24.497638888888002</c:v>
                </c:pt>
                <c:pt idx="3675">
                  <c:v>24.455972222232099</c:v>
                </c:pt>
                <c:pt idx="3676">
                  <c:v>24.414305555548001</c:v>
                </c:pt>
                <c:pt idx="3677">
                  <c:v>24.372638888888002</c:v>
                </c:pt>
                <c:pt idx="3678">
                  <c:v>24.330972222232099</c:v>
                </c:pt>
                <c:pt idx="3679">
                  <c:v>24.289305555548001</c:v>
                </c:pt>
                <c:pt idx="3680">
                  <c:v>24.247638888888002</c:v>
                </c:pt>
                <c:pt idx="3681">
                  <c:v>24.205972222232099</c:v>
                </c:pt>
                <c:pt idx="3682">
                  <c:v>24.164305555548001</c:v>
                </c:pt>
                <c:pt idx="3683">
                  <c:v>24.122638888888002</c:v>
                </c:pt>
                <c:pt idx="3684">
                  <c:v>24.080972222232099</c:v>
                </c:pt>
                <c:pt idx="3685">
                  <c:v>24.039305555548001</c:v>
                </c:pt>
                <c:pt idx="3686">
                  <c:v>24.007083333335999</c:v>
                </c:pt>
                <c:pt idx="3687">
                  <c:v>24.1320833333039</c:v>
                </c:pt>
                <c:pt idx="3688">
                  <c:v>24.257222222196098</c:v>
                </c:pt>
                <c:pt idx="3689">
                  <c:v>24.382222222247801</c:v>
                </c:pt>
                <c:pt idx="3690">
                  <c:v>24.507222222227899</c:v>
                </c:pt>
                <c:pt idx="3691">
                  <c:v>24.632222222196098</c:v>
                </c:pt>
                <c:pt idx="3692">
                  <c:v>24.757222222247801</c:v>
                </c:pt>
                <c:pt idx="3693">
                  <c:v>24.882222222227899</c:v>
                </c:pt>
                <c:pt idx="3694">
                  <c:v>25.007083333355901</c:v>
                </c:pt>
                <c:pt idx="3695">
                  <c:v>25.132083333335999</c:v>
                </c:pt>
                <c:pt idx="3696">
                  <c:v>25.257222222227899</c:v>
                </c:pt>
                <c:pt idx="3697">
                  <c:v>25.382083333355901</c:v>
                </c:pt>
                <c:pt idx="3698">
                  <c:v>25.507083333335999</c:v>
                </c:pt>
                <c:pt idx="3699">
                  <c:v>25.6320833333039</c:v>
                </c:pt>
                <c:pt idx="3700">
                  <c:v>25.757222222196098</c:v>
                </c:pt>
                <c:pt idx="3701">
                  <c:v>25.882083333335999</c:v>
                </c:pt>
                <c:pt idx="3702">
                  <c:v>26.007222222227899</c:v>
                </c:pt>
                <c:pt idx="3703">
                  <c:v>26.132083333355901</c:v>
                </c:pt>
                <c:pt idx="3704">
                  <c:v>26.257222222247801</c:v>
                </c:pt>
                <c:pt idx="3705">
                  <c:v>26.382222222227899</c:v>
                </c:pt>
                <c:pt idx="3706">
                  <c:v>26.507222222196098</c:v>
                </c:pt>
                <c:pt idx="3707">
                  <c:v>26.632222222247801</c:v>
                </c:pt>
                <c:pt idx="3708">
                  <c:v>26.7570833333039</c:v>
                </c:pt>
                <c:pt idx="3709">
                  <c:v>26.882083333355901</c:v>
                </c:pt>
                <c:pt idx="3710">
                  <c:v>26.976388888879899</c:v>
                </c:pt>
                <c:pt idx="3711">
                  <c:v>26.5592592592402</c:v>
                </c:pt>
                <c:pt idx="3712">
                  <c:v>26.142592592679598</c:v>
                </c:pt>
                <c:pt idx="3713">
                  <c:v>25.725925925840599</c:v>
                </c:pt>
                <c:pt idx="3714">
                  <c:v>25.3092592592402</c:v>
                </c:pt>
                <c:pt idx="3715">
                  <c:v>24.893055555480299</c:v>
                </c:pt>
                <c:pt idx="3716">
                  <c:v>24.476388888879899</c:v>
                </c:pt>
                <c:pt idx="3717">
                  <c:v>24.0592592592402</c:v>
                </c:pt>
                <c:pt idx="3718">
                  <c:v>23.643055555480299</c:v>
                </c:pt>
                <c:pt idx="3719">
                  <c:v>23.226388888879899</c:v>
                </c:pt>
                <c:pt idx="3720">
                  <c:v>22.809722222320499</c:v>
                </c:pt>
                <c:pt idx="3721">
                  <c:v>22.393055555480299</c:v>
                </c:pt>
                <c:pt idx="3722">
                  <c:v>21.976388888879899</c:v>
                </c:pt>
                <c:pt idx="3723">
                  <c:v>21.5592592592402</c:v>
                </c:pt>
                <c:pt idx="3724">
                  <c:v>21.142592592679598</c:v>
                </c:pt>
                <c:pt idx="3725">
                  <c:v>20.725925925840599</c:v>
                </c:pt>
                <c:pt idx="3726">
                  <c:v>20.309722222320499</c:v>
                </c:pt>
                <c:pt idx="3727">
                  <c:v>19.893055555480299</c:v>
                </c:pt>
                <c:pt idx="3728">
                  <c:v>19.476388888879899</c:v>
                </c:pt>
                <c:pt idx="3729">
                  <c:v>19.0592592592402</c:v>
                </c:pt>
                <c:pt idx="3730">
                  <c:v>18.643055555480299</c:v>
                </c:pt>
                <c:pt idx="3731">
                  <c:v>18.225925925840599</c:v>
                </c:pt>
                <c:pt idx="3732">
                  <c:v>17.809722222320499</c:v>
                </c:pt>
                <c:pt idx="3733">
                  <c:v>17.392592592679598</c:v>
                </c:pt>
                <c:pt idx="3734">
                  <c:v>16.978749999991901</c:v>
                </c:pt>
                <c:pt idx="3735">
                  <c:v>16.603333333316201</c:v>
                </c:pt>
                <c:pt idx="3736">
                  <c:v>16.228333333411701</c:v>
                </c:pt>
                <c:pt idx="3737">
                  <c:v>15.853333333256501</c:v>
                </c:pt>
                <c:pt idx="3738">
                  <c:v>15.478333333316201</c:v>
                </c:pt>
                <c:pt idx="3739">
                  <c:v>15.1037499999322</c:v>
                </c:pt>
                <c:pt idx="3740">
                  <c:v>14.728333333256501</c:v>
                </c:pt>
                <c:pt idx="3741">
                  <c:v>14.3537500000884</c:v>
                </c:pt>
                <c:pt idx="3742">
                  <c:v>13.9787499999322</c:v>
                </c:pt>
                <c:pt idx="3743">
                  <c:v>13.603333333256501</c:v>
                </c:pt>
                <c:pt idx="3744">
                  <c:v>13.228333333316201</c:v>
                </c:pt>
                <c:pt idx="3745">
                  <c:v>12.8537499999322</c:v>
                </c:pt>
                <c:pt idx="3746">
                  <c:v>12.4787499999919</c:v>
                </c:pt>
                <c:pt idx="3747">
                  <c:v>12.1037500000884</c:v>
                </c:pt>
                <c:pt idx="3748">
                  <c:v>11.728333333411699</c:v>
                </c:pt>
                <c:pt idx="3749">
                  <c:v>11.353333333256501</c:v>
                </c:pt>
                <c:pt idx="3750">
                  <c:v>10.978333333316201</c:v>
                </c:pt>
                <c:pt idx="3751">
                  <c:v>10.603333333411699</c:v>
                </c:pt>
                <c:pt idx="3752">
                  <c:v>10.2287499999919</c:v>
                </c:pt>
                <c:pt idx="3753">
                  <c:v>9.8537500000884393</c:v>
                </c:pt>
                <c:pt idx="3754">
                  <c:v>9.47874999993223</c:v>
                </c:pt>
                <c:pt idx="3755">
                  <c:v>9.1037499999919191</c:v>
                </c:pt>
                <c:pt idx="3756">
                  <c:v>8.7287500000884393</c:v>
                </c:pt>
                <c:pt idx="3757">
                  <c:v>8.35374999993223</c:v>
                </c:pt>
                <c:pt idx="3758">
                  <c:v>8.0023611111120108</c:v>
                </c:pt>
                <c:pt idx="3759">
                  <c:v>8.0440277777679494</c:v>
                </c:pt>
                <c:pt idx="3760">
                  <c:v>8.0856944444519705</c:v>
                </c:pt>
                <c:pt idx="3761">
                  <c:v>8.1273611111120108</c:v>
                </c:pt>
                <c:pt idx="3762">
                  <c:v>8.1690277777679494</c:v>
                </c:pt>
                <c:pt idx="3763">
                  <c:v>8.2106944444519705</c:v>
                </c:pt>
                <c:pt idx="3764">
                  <c:v>8.2523611111120108</c:v>
                </c:pt>
                <c:pt idx="3765">
                  <c:v>8.2940277777679494</c:v>
                </c:pt>
                <c:pt idx="3766">
                  <c:v>8.3357407407320405</c:v>
                </c:pt>
                <c:pt idx="3767">
                  <c:v>8.3774074074159408</c:v>
                </c:pt>
                <c:pt idx="3768">
                  <c:v>8.4190740740759793</c:v>
                </c:pt>
                <c:pt idx="3769">
                  <c:v>8.4606944444519705</c:v>
                </c:pt>
                <c:pt idx="3770">
                  <c:v>8.5023611111120108</c:v>
                </c:pt>
                <c:pt idx="3771">
                  <c:v>8.5440740740759793</c:v>
                </c:pt>
                <c:pt idx="3772">
                  <c:v>8.5857407407320405</c:v>
                </c:pt>
                <c:pt idx="3773">
                  <c:v>8.6274074074159408</c:v>
                </c:pt>
                <c:pt idx="3774">
                  <c:v>8.6690740740759793</c:v>
                </c:pt>
                <c:pt idx="3775">
                  <c:v>8.7106944444519705</c:v>
                </c:pt>
                <c:pt idx="3776">
                  <c:v>8.7524074074159408</c:v>
                </c:pt>
                <c:pt idx="3777">
                  <c:v>8.7940277777679494</c:v>
                </c:pt>
                <c:pt idx="3778">
                  <c:v>8.8356944444519705</c:v>
                </c:pt>
                <c:pt idx="3779">
                  <c:v>8.8774074074159408</c:v>
                </c:pt>
                <c:pt idx="3780">
                  <c:v>8.9190277777679494</c:v>
                </c:pt>
                <c:pt idx="3781">
                  <c:v>8.9606944444519705</c:v>
                </c:pt>
                <c:pt idx="3782">
                  <c:v>9.0168518519116105</c:v>
                </c:pt>
                <c:pt idx="3783">
                  <c:v>9.3081944443756601</c:v>
                </c:pt>
                <c:pt idx="3784">
                  <c:v>9.5998611111638201</c:v>
                </c:pt>
                <c:pt idx="3785">
                  <c:v>9.8918518519116105</c:v>
                </c:pt>
                <c:pt idx="3786">
                  <c:v>10.183194444375699</c:v>
                </c:pt>
                <c:pt idx="3787">
                  <c:v>10.474861111163801</c:v>
                </c:pt>
                <c:pt idx="3788">
                  <c:v>10.7665277777841</c:v>
                </c:pt>
                <c:pt idx="3789">
                  <c:v>11.058194444375699</c:v>
                </c:pt>
                <c:pt idx="3790">
                  <c:v>11.3501851851242</c:v>
                </c:pt>
                <c:pt idx="3791">
                  <c:v>11.6418518519116</c:v>
                </c:pt>
                <c:pt idx="3792">
                  <c:v>11.933518518531899</c:v>
                </c:pt>
                <c:pt idx="3793">
                  <c:v>12.2251851851242</c:v>
                </c:pt>
                <c:pt idx="3794">
                  <c:v>12.5168518519116</c:v>
                </c:pt>
                <c:pt idx="3795">
                  <c:v>12.808518518531899</c:v>
                </c:pt>
                <c:pt idx="3796">
                  <c:v>13.1001851851242</c:v>
                </c:pt>
                <c:pt idx="3797">
                  <c:v>13.3918518519116</c:v>
                </c:pt>
                <c:pt idx="3798">
                  <c:v>13.683518518531899</c:v>
                </c:pt>
                <c:pt idx="3799">
                  <c:v>13.9751851851242</c:v>
                </c:pt>
                <c:pt idx="3800">
                  <c:v>14.2668518519116</c:v>
                </c:pt>
                <c:pt idx="3801">
                  <c:v>14.558518518531899</c:v>
                </c:pt>
                <c:pt idx="3802">
                  <c:v>14.8501851851242</c:v>
                </c:pt>
                <c:pt idx="3803">
                  <c:v>15.1418518519116</c:v>
                </c:pt>
                <c:pt idx="3804">
                  <c:v>15.433518518531899</c:v>
                </c:pt>
                <c:pt idx="3805">
                  <c:v>15.724861111163801</c:v>
                </c:pt>
                <c:pt idx="3806">
                  <c:v>15.974027777767899</c:v>
                </c:pt>
                <c:pt idx="3807">
                  <c:v>15.5156944445525</c:v>
                </c:pt>
                <c:pt idx="3808">
                  <c:v>15.0573611110283</c:v>
                </c:pt>
                <c:pt idx="3809">
                  <c:v>14.599027777767899</c:v>
                </c:pt>
                <c:pt idx="3810">
                  <c:v>14.140185185164199</c:v>
                </c:pt>
                <c:pt idx="3811">
                  <c:v>13.6818518519476</c:v>
                </c:pt>
                <c:pt idx="3812">
                  <c:v>13.2235185184246</c:v>
                </c:pt>
                <c:pt idx="3813">
                  <c:v>12.765185185164199</c:v>
                </c:pt>
                <c:pt idx="3814">
                  <c:v>12.3068518519476</c:v>
                </c:pt>
                <c:pt idx="3815">
                  <c:v>11.8485185184246</c:v>
                </c:pt>
                <c:pt idx="3816">
                  <c:v>11.390185185164199</c:v>
                </c:pt>
                <c:pt idx="3817">
                  <c:v>10.9318518519476</c:v>
                </c:pt>
                <c:pt idx="3818">
                  <c:v>10.474027777767899</c:v>
                </c:pt>
                <c:pt idx="3819">
                  <c:v>10.015185185164199</c:v>
                </c:pt>
                <c:pt idx="3820">
                  <c:v>9.5568518519476093</c:v>
                </c:pt>
                <c:pt idx="3821">
                  <c:v>9.0985185184246102</c:v>
                </c:pt>
                <c:pt idx="3822">
                  <c:v>8.6401851851642295</c:v>
                </c:pt>
                <c:pt idx="3823">
                  <c:v>8.1823611110282908</c:v>
                </c:pt>
                <c:pt idx="3824">
                  <c:v>7.7235185184246102</c:v>
                </c:pt>
                <c:pt idx="3825">
                  <c:v>7.2656944445525404</c:v>
                </c:pt>
                <c:pt idx="3826">
                  <c:v>6.8073611110282899</c:v>
                </c:pt>
                <c:pt idx="3827">
                  <c:v>6.3485185184246102</c:v>
                </c:pt>
                <c:pt idx="3828">
                  <c:v>5.8901851851642304</c:v>
                </c:pt>
                <c:pt idx="3829">
                  <c:v>5.4318518519476102</c:v>
                </c:pt>
                <c:pt idx="3830">
                  <c:v>5.0047222222240197</c:v>
                </c:pt>
                <c:pt idx="3831">
                  <c:v>5.0880555555358997</c:v>
                </c:pt>
                <c:pt idx="3832">
                  <c:v>5.1713888889039499</c:v>
                </c:pt>
                <c:pt idx="3833">
                  <c:v>5.2547222222240197</c:v>
                </c:pt>
                <c:pt idx="3834">
                  <c:v>5.3381481481519604</c:v>
                </c:pt>
                <c:pt idx="3835">
                  <c:v>5.4214814814640704</c:v>
                </c:pt>
                <c:pt idx="3836">
                  <c:v>5.5047222222240197</c:v>
                </c:pt>
                <c:pt idx="3837">
                  <c:v>5.5881481481519604</c:v>
                </c:pt>
                <c:pt idx="3838">
                  <c:v>5.6714814814640704</c:v>
                </c:pt>
                <c:pt idx="3839">
                  <c:v>5.7548148148318896</c:v>
                </c:pt>
                <c:pt idx="3840">
                  <c:v>5.8380555555358997</c:v>
                </c:pt>
                <c:pt idx="3841">
                  <c:v>5.9213888889039499</c:v>
                </c:pt>
                <c:pt idx="3842">
                  <c:v>6.0047222222240197</c:v>
                </c:pt>
                <c:pt idx="3843">
                  <c:v>6.0880555555358997</c:v>
                </c:pt>
                <c:pt idx="3844">
                  <c:v>6.1713888889039499</c:v>
                </c:pt>
                <c:pt idx="3845">
                  <c:v>6.2547222222240197</c:v>
                </c:pt>
                <c:pt idx="3846">
                  <c:v>6.3380555555358997</c:v>
                </c:pt>
                <c:pt idx="3847">
                  <c:v>6.4213888889039499</c:v>
                </c:pt>
                <c:pt idx="3848">
                  <c:v>6.5048148148318896</c:v>
                </c:pt>
                <c:pt idx="3849">
                  <c:v>6.5881481481519604</c:v>
                </c:pt>
                <c:pt idx="3850">
                  <c:v>6.6714814814640704</c:v>
                </c:pt>
                <c:pt idx="3851">
                  <c:v>6.7548148148318896</c:v>
                </c:pt>
                <c:pt idx="3852">
                  <c:v>6.8380555555358997</c:v>
                </c:pt>
                <c:pt idx="3853">
                  <c:v>6.9213888889039499</c:v>
                </c:pt>
                <c:pt idx="3854">
                  <c:v>7.0094444444480404</c:v>
                </c:pt>
                <c:pt idx="3855">
                  <c:v>7.1761111110718101</c:v>
                </c:pt>
                <c:pt idx="3856">
                  <c:v>7.3429629629281399</c:v>
                </c:pt>
                <c:pt idx="3857">
                  <c:v>7.5096296296637801</c:v>
                </c:pt>
                <c:pt idx="3858">
                  <c:v>7.6762962963039199</c:v>
                </c:pt>
                <c:pt idx="3859">
                  <c:v>7.8427777778078998</c:v>
                </c:pt>
                <c:pt idx="3860">
                  <c:v>8.0094444444480395</c:v>
                </c:pt>
                <c:pt idx="3861">
                  <c:v>8.1761111110718101</c:v>
                </c:pt>
                <c:pt idx="3862">
                  <c:v>8.3427777778078998</c:v>
                </c:pt>
                <c:pt idx="3863">
                  <c:v>8.5096296296637792</c:v>
                </c:pt>
                <c:pt idx="3864">
                  <c:v>8.6762962963039207</c:v>
                </c:pt>
                <c:pt idx="3865">
                  <c:v>8.8429629629281408</c:v>
                </c:pt>
                <c:pt idx="3866">
                  <c:v>9.0094444444480395</c:v>
                </c:pt>
                <c:pt idx="3867">
                  <c:v>9.1761111110718101</c:v>
                </c:pt>
                <c:pt idx="3868">
                  <c:v>9.3427777778078998</c:v>
                </c:pt>
                <c:pt idx="3869">
                  <c:v>9.5096296296637792</c:v>
                </c:pt>
                <c:pt idx="3870">
                  <c:v>9.6762962963039207</c:v>
                </c:pt>
                <c:pt idx="3871">
                  <c:v>9.8427777778078998</c:v>
                </c:pt>
                <c:pt idx="3872">
                  <c:v>10.009444444448</c:v>
                </c:pt>
                <c:pt idx="3873">
                  <c:v>10.176111111071799</c:v>
                </c:pt>
                <c:pt idx="3874">
                  <c:v>10.3427777778079</c:v>
                </c:pt>
                <c:pt idx="3875">
                  <c:v>10.509444444448</c:v>
                </c:pt>
                <c:pt idx="3876">
                  <c:v>10.676296296303899</c:v>
                </c:pt>
                <c:pt idx="3877">
                  <c:v>10.8429629629281</c:v>
                </c:pt>
                <c:pt idx="3878">
                  <c:v>11.033055555568099</c:v>
                </c:pt>
                <c:pt idx="3879">
                  <c:v>11.6170370370637</c:v>
                </c:pt>
                <c:pt idx="3880">
                  <c:v>12.199722222327599</c:v>
                </c:pt>
                <c:pt idx="3881">
                  <c:v>12.7837037038232</c:v>
                </c:pt>
                <c:pt idx="3882">
                  <c:v>13.366388888751301</c:v>
                </c:pt>
                <c:pt idx="3883">
                  <c:v>13.949722222327599</c:v>
                </c:pt>
                <c:pt idx="3884">
                  <c:v>14.5337037038232</c:v>
                </c:pt>
                <c:pt idx="3885">
                  <c:v>15.1170370370637</c:v>
                </c:pt>
                <c:pt idx="3886">
                  <c:v>15.7003703702485</c:v>
                </c:pt>
                <c:pt idx="3887">
                  <c:v>16.2837037038232</c:v>
                </c:pt>
                <c:pt idx="3888">
                  <c:v>16.8670370370637</c:v>
                </c:pt>
                <c:pt idx="3889">
                  <c:v>17.4503703702485</c:v>
                </c:pt>
                <c:pt idx="3890">
                  <c:v>18.0337037038232</c:v>
                </c:pt>
                <c:pt idx="3891">
                  <c:v>18.616388888751299</c:v>
                </c:pt>
                <c:pt idx="3892">
                  <c:v>19.2003703702485</c:v>
                </c:pt>
                <c:pt idx="3893">
                  <c:v>19.7837037038232</c:v>
                </c:pt>
                <c:pt idx="3894">
                  <c:v>20.366388888751299</c:v>
                </c:pt>
                <c:pt idx="3895">
                  <c:v>20.9503703702485</c:v>
                </c:pt>
                <c:pt idx="3896">
                  <c:v>21.533055555568101</c:v>
                </c:pt>
                <c:pt idx="3897">
                  <c:v>22.116388888751299</c:v>
                </c:pt>
                <c:pt idx="3898">
                  <c:v>22.699722222327601</c:v>
                </c:pt>
                <c:pt idx="3899">
                  <c:v>23.2837037038232</c:v>
                </c:pt>
                <c:pt idx="3900">
                  <c:v>23.866388888751299</c:v>
                </c:pt>
                <c:pt idx="3901">
                  <c:v>24.4503703702485</c:v>
                </c:pt>
                <c:pt idx="3902">
                  <c:v>25.0120370370797</c:v>
                </c:pt>
                <c:pt idx="3903">
                  <c:v>25.2203703703799</c:v>
                </c:pt>
                <c:pt idx="3904">
                  <c:v>25.428472222259899</c:v>
                </c:pt>
                <c:pt idx="3905">
                  <c:v>25.636805555559999</c:v>
                </c:pt>
                <c:pt idx="3906">
                  <c:v>25.8453703703799</c:v>
                </c:pt>
                <c:pt idx="3907">
                  <c:v>26.053703703660201</c:v>
                </c:pt>
                <c:pt idx="3908">
                  <c:v>26.2620370370797</c:v>
                </c:pt>
                <c:pt idx="3909">
                  <c:v>26.4703703703799</c:v>
                </c:pt>
                <c:pt idx="3910">
                  <c:v>26.678703703660201</c:v>
                </c:pt>
                <c:pt idx="3911">
                  <c:v>26.8870370370797</c:v>
                </c:pt>
                <c:pt idx="3912">
                  <c:v>27.0953703703799</c:v>
                </c:pt>
                <c:pt idx="3913">
                  <c:v>27.303703703660201</c:v>
                </c:pt>
                <c:pt idx="3914">
                  <c:v>27.511805555559999</c:v>
                </c:pt>
                <c:pt idx="3915">
                  <c:v>27.720138888839799</c:v>
                </c:pt>
                <c:pt idx="3916">
                  <c:v>27.928472222259899</c:v>
                </c:pt>
                <c:pt idx="3917">
                  <c:v>28.136805555559999</c:v>
                </c:pt>
                <c:pt idx="3918">
                  <c:v>28.345138888839799</c:v>
                </c:pt>
                <c:pt idx="3919">
                  <c:v>28.553703703660201</c:v>
                </c:pt>
                <c:pt idx="3920">
                  <c:v>28.7620370370797</c:v>
                </c:pt>
                <c:pt idx="3921">
                  <c:v>28.9703703703799</c:v>
                </c:pt>
                <c:pt idx="3922">
                  <c:v>29.178703703660201</c:v>
                </c:pt>
                <c:pt idx="3923">
                  <c:v>29.3870370370797</c:v>
                </c:pt>
                <c:pt idx="3924">
                  <c:v>29.5953703703799</c:v>
                </c:pt>
                <c:pt idx="3925">
                  <c:v>29.803703703660201</c:v>
                </c:pt>
                <c:pt idx="3926">
                  <c:v>30.037777777792101</c:v>
                </c:pt>
                <c:pt idx="3927">
                  <c:v>30.704444444287201</c:v>
                </c:pt>
                <c:pt idx="3928">
                  <c:v>31.371851851712599</c:v>
                </c:pt>
                <c:pt idx="3929">
                  <c:v>32.037777777792101</c:v>
                </c:pt>
                <c:pt idx="3930">
                  <c:v>32.705185185215697</c:v>
                </c:pt>
                <c:pt idx="3931">
                  <c:v>33.371851851712599</c:v>
                </c:pt>
                <c:pt idx="3932">
                  <c:v>34.037777777792101</c:v>
                </c:pt>
                <c:pt idx="3933">
                  <c:v>34.704444444287198</c:v>
                </c:pt>
                <c:pt idx="3934">
                  <c:v>35.371111111231599</c:v>
                </c:pt>
                <c:pt idx="3935">
                  <c:v>36.037777777792101</c:v>
                </c:pt>
                <c:pt idx="3936">
                  <c:v>36.705185185215697</c:v>
                </c:pt>
                <c:pt idx="3937">
                  <c:v>37.371851851712599</c:v>
                </c:pt>
                <c:pt idx="3938">
                  <c:v>38.038518518655103</c:v>
                </c:pt>
                <c:pt idx="3939">
                  <c:v>38.705185185215697</c:v>
                </c:pt>
                <c:pt idx="3940">
                  <c:v>39.371111111231599</c:v>
                </c:pt>
                <c:pt idx="3941">
                  <c:v>40.037777777792101</c:v>
                </c:pt>
                <c:pt idx="3942">
                  <c:v>40.704444444287198</c:v>
                </c:pt>
                <c:pt idx="3943">
                  <c:v>41.371851851712599</c:v>
                </c:pt>
                <c:pt idx="3944">
                  <c:v>42.038518518655103</c:v>
                </c:pt>
                <c:pt idx="3945">
                  <c:v>42.704444444287198</c:v>
                </c:pt>
                <c:pt idx="3946">
                  <c:v>43.371111111231599</c:v>
                </c:pt>
                <c:pt idx="3947">
                  <c:v>44.037777777792101</c:v>
                </c:pt>
                <c:pt idx="3948">
                  <c:v>44.705185185215697</c:v>
                </c:pt>
                <c:pt idx="3949">
                  <c:v>45.371851851712599</c:v>
                </c:pt>
                <c:pt idx="3950">
                  <c:v>46.023611111120097</c:v>
                </c:pt>
                <c:pt idx="3951">
                  <c:v>46.440277777679498</c:v>
                </c:pt>
                <c:pt idx="3952">
                  <c:v>46.856944444519698</c:v>
                </c:pt>
                <c:pt idx="3953">
                  <c:v>47.273611111120097</c:v>
                </c:pt>
                <c:pt idx="3954">
                  <c:v>47.6907407407598</c:v>
                </c:pt>
                <c:pt idx="3955">
                  <c:v>48.107407407320402</c:v>
                </c:pt>
                <c:pt idx="3956">
                  <c:v>48.523611111120097</c:v>
                </c:pt>
                <c:pt idx="3957">
                  <c:v>48.940277777679498</c:v>
                </c:pt>
                <c:pt idx="3958">
                  <c:v>49.357407407320402</c:v>
                </c:pt>
                <c:pt idx="3959">
                  <c:v>49.774074074159401</c:v>
                </c:pt>
                <c:pt idx="3960">
                  <c:v>50.1907407407598</c:v>
                </c:pt>
                <c:pt idx="3961">
                  <c:v>50.606944444519698</c:v>
                </c:pt>
                <c:pt idx="3962">
                  <c:v>51.023611111120097</c:v>
                </c:pt>
                <c:pt idx="3963">
                  <c:v>51.440277777679498</c:v>
                </c:pt>
                <c:pt idx="3964">
                  <c:v>51.857407407320402</c:v>
                </c:pt>
                <c:pt idx="3965">
                  <c:v>52.273611111120097</c:v>
                </c:pt>
                <c:pt idx="3966">
                  <c:v>52.690277777679498</c:v>
                </c:pt>
                <c:pt idx="3967">
                  <c:v>53.106944444519698</c:v>
                </c:pt>
                <c:pt idx="3968">
                  <c:v>53.523611111120097</c:v>
                </c:pt>
                <c:pt idx="3969">
                  <c:v>53.940277777679498</c:v>
                </c:pt>
                <c:pt idx="3970">
                  <c:v>54.357407407320402</c:v>
                </c:pt>
                <c:pt idx="3971">
                  <c:v>54.773611111120097</c:v>
                </c:pt>
                <c:pt idx="3972">
                  <c:v>55.1907407407598</c:v>
                </c:pt>
                <c:pt idx="3973">
                  <c:v>55.606944444519698</c:v>
                </c:pt>
                <c:pt idx="3974">
                  <c:v>56.103888888928402</c:v>
                </c:pt>
                <c:pt idx="3975">
                  <c:v>57.937222221789902</c:v>
                </c:pt>
                <c:pt idx="3976">
                  <c:v>59.770555555886901</c:v>
                </c:pt>
                <c:pt idx="3977">
                  <c:v>61.605925926301602</c:v>
                </c:pt>
                <c:pt idx="3978">
                  <c:v>63.439259259343103</c:v>
                </c:pt>
                <c:pt idx="3979">
                  <c:v>65.272592592209605</c:v>
                </c:pt>
                <c:pt idx="3980">
                  <c:v>67.103888888928395</c:v>
                </c:pt>
                <c:pt idx="3981">
                  <c:v>68.939259259343103</c:v>
                </c:pt>
                <c:pt idx="3982">
                  <c:v>70.770555555886901</c:v>
                </c:pt>
                <c:pt idx="3983">
                  <c:v>72.603888888928395</c:v>
                </c:pt>
                <c:pt idx="3984">
                  <c:v>74.437222221789895</c:v>
                </c:pt>
                <c:pt idx="3985">
                  <c:v>76.272592592209605</c:v>
                </c:pt>
                <c:pt idx="3986">
                  <c:v>78.103888888928395</c:v>
                </c:pt>
                <c:pt idx="3987">
                  <c:v>79.937222221789895</c:v>
                </c:pt>
                <c:pt idx="3988">
                  <c:v>81.770555555886901</c:v>
                </c:pt>
                <c:pt idx="3989">
                  <c:v>83.603888888928395</c:v>
                </c:pt>
                <c:pt idx="3990">
                  <c:v>85.437222221789895</c:v>
                </c:pt>
                <c:pt idx="3991">
                  <c:v>87.272592592209605</c:v>
                </c:pt>
                <c:pt idx="3992">
                  <c:v>89.103888888928395</c:v>
                </c:pt>
                <c:pt idx="3993">
                  <c:v>90.939259259343103</c:v>
                </c:pt>
                <c:pt idx="3994">
                  <c:v>92.770555555886901</c:v>
                </c:pt>
                <c:pt idx="3995">
                  <c:v>94.603888888928395</c:v>
                </c:pt>
                <c:pt idx="3996">
                  <c:v>96.437222221789895</c:v>
                </c:pt>
                <c:pt idx="3997">
                  <c:v>98.272592592209605</c:v>
                </c:pt>
                <c:pt idx="3998">
                  <c:v>99.894074073698505</c:v>
                </c:pt>
                <c:pt idx="3999">
                  <c:v>98.062777778210204</c:v>
                </c:pt>
                <c:pt idx="4000">
                  <c:v>96.227407407790494</c:v>
                </c:pt>
                <c:pt idx="4001">
                  <c:v>94.394074073698505</c:v>
                </c:pt>
                <c:pt idx="4002">
                  <c:v>92.560740740656897</c:v>
                </c:pt>
                <c:pt idx="4003">
                  <c:v>90.727407407790494</c:v>
                </c:pt>
                <c:pt idx="4004">
                  <c:v>88.894074073698505</c:v>
                </c:pt>
                <c:pt idx="4005">
                  <c:v>87.062777778210204</c:v>
                </c:pt>
                <c:pt idx="4006">
                  <c:v>85.227407407790494</c:v>
                </c:pt>
                <c:pt idx="4007">
                  <c:v>83.394074073698505</c:v>
                </c:pt>
                <c:pt idx="4008">
                  <c:v>81.560740740656897</c:v>
                </c:pt>
                <c:pt idx="4009">
                  <c:v>79.727407407790494</c:v>
                </c:pt>
                <c:pt idx="4010">
                  <c:v>77.896111111071605</c:v>
                </c:pt>
                <c:pt idx="4011">
                  <c:v>76.060740740656897</c:v>
                </c:pt>
                <c:pt idx="4012">
                  <c:v>74.227407407790494</c:v>
                </c:pt>
                <c:pt idx="4013">
                  <c:v>72.394074073698505</c:v>
                </c:pt>
                <c:pt idx="4014">
                  <c:v>70.560740740656897</c:v>
                </c:pt>
                <c:pt idx="4015">
                  <c:v>68.727407407790494</c:v>
                </c:pt>
                <c:pt idx="4016">
                  <c:v>66.894074073698505</c:v>
                </c:pt>
                <c:pt idx="4017">
                  <c:v>65.060740740656897</c:v>
                </c:pt>
                <c:pt idx="4018">
                  <c:v>63.227407407790501</c:v>
                </c:pt>
                <c:pt idx="4019">
                  <c:v>61.394074073698498</c:v>
                </c:pt>
                <c:pt idx="4020">
                  <c:v>59.560740740656897</c:v>
                </c:pt>
                <c:pt idx="4021">
                  <c:v>57.727407407790501</c:v>
                </c:pt>
                <c:pt idx="4022">
                  <c:v>55.947037036849203</c:v>
                </c:pt>
                <c:pt idx="4023">
                  <c:v>55.030370370328498</c:v>
                </c:pt>
                <c:pt idx="4024">
                  <c:v>54.113703703895197</c:v>
                </c:pt>
                <c:pt idx="4025">
                  <c:v>53.198055555535802</c:v>
                </c:pt>
                <c:pt idx="4026">
                  <c:v>52.281388889105102</c:v>
                </c:pt>
                <c:pt idx="4027">
                  <c:v>51.363703703895197</c:v>
                </c:pt>
                <c:pt idx="4028">
                  <c:v>50.447037036849203</c:v>
                </c:pt>
                <c:pt idx="4029">
                  <c:v>49.530370370328498</c:v>
                </c:pt>
                <c:pt idx="4030">
                  <c:v>48.613703703895197</c:v>
                </c:pt>
                <c:pt idx="4031">
                  <c:v>47.697037036849203</c:v>
                </c:pt>
                <c:pt idx="4032">
                  <c:v>46.780370370328498</c:v>
                </c:pt>
                <c:pt idx="4033">
                  <c:v>45.863703703895197</c:v>
                </c:pt>
                <c:pt idx="4034">
                  <c:v>44.947037036849203</c:v>
                </c:pt>
                <c:pt idx="4035">
                  <c:v>44.030370370328498</c:v>
                </c:pt>
                <c:pt idx="4036">
                  <c:v>43.114722222056599</c:v>
                </c:pt>
                <c:pt idx="4037">
                  <c:v>42.198055555535802</c:v>
                </c:pt>
                <c:pt idx="4038">
                  <c:v>41.280370370328498</c:v>
                </c:pt>
                <c:pt idx="4039">
                  <c:v>40.364722222056599</c:v>
                </c:pt>
                <c:pt idx="4040">
                  <c:v>39.448055555535802</c:v>
                </c:pt>
                <c:pt idx="4041">
                  <c:v>38.530370370328498</c:v>
                </c:pt>
                <c:pt idx="4042">
                  <c:v>37.613703703895197</c:v>
                </c:pt>
                <c:pt idx="4043">
                  <c:v>36.697037036849203</c:v>
                </c:pt>
                <c:pt idx="4044">
                  <c:v>35.781388889105102</c:v>
                </c:pt>
                <c:pt idx="4045">
                  <c:v>34.864722222056599</c:v>
                </c:pt>
                <c:pt idx="4046">
                  <c:v>34.016851851911603</c:v>
                </c:pt>
                <c:pt idx="4047">
                  <c:v>34.308194444375701</c:v>
                </c:pt>
                <c:pt idx="4048">
                  <c:v>34.600185185124197</c:v>
                </c:pt>
                <c:pt idx="4049">
                  <c:v>34.891851851911603</c:v>
                </c:pt>
                <c:pt idx="4050">
                  <c:v>35.183518518531898</c:v>
                </c:pt>
                <c:pt idx="4051">
                  <c:v>35.475185185124197</c:v>
                </c:pt>
                <c:pt idx="4052">
                  <c:v>35.766527777784098</c:v>
                </c:pt>
                <c:pt idx="4053">
                  <c:v>36.058518518531898</c:v>
                </c:pt>
                <c:pt idx="4054">
                  <c:v>36.349861111163797</c:v>
                </c:pt>
                <c:pt idx="4055">
                  <c:v>36.641527777784098</c:v>
                </c:pt>
                <c:pt idx="4056">
                  <c:v>36.933518518531898</c:v>
                </c:pt>
                <c:pt idx="4057">
                  <c:v>37.225185185124197</c:v>
                </c:pt>
                <c:pt idx="4058">
                  <c:v>37.516851851911603</c:v>
                </c:pt>
                <c:pt idx="4059">
                  <c:v>37.808194444375701</c:v>
                </c:pt>
                <c:pt idx="4060">
                  <c:v>38.100185185124197</c:v>
                </c:pt>
                <c:pt idx="4061">
                  <c:v>38.391851851911603</c:v>
                </c:pt>
                <c:pt idx="4062">
                  <c:v>38.683194444375701</c:v>
                </c:pt>
                <c:pt idx="4063">
                  <c:v>38.974861111163797</c:v>
                </c:pt>
                <c:pt idx="4064">
                  <c:v>39.266851851911603</c:v>
                </c:pt>
                <c:pt idx="4065">
                  <c:v>39.558194444375701</c:v>
                </c:pt>
                <c:pt idx="4066">
                  <c:v>39.850185185124197</c:v>
                </c:pt>
                <c:pt idx="4067">
                  <c:v>40.141851851911603</c:v>
                </c:pt>
                <c:pt idx="4068">
                  <c:v>40.433518518531898</c:v>
                </c:pt>
                <c:pt idx="4069">
                  <c:v>40.724861111163797</c:v>
                </c:pt>
                <c:pt idx="4070">
                  <c:v>41.0337037038232</c:v>
                </c:pt>
                <c:pt idx="4071">
                  <c:v>41.617037037063703</c:v>
                </c:pt>
                <c:pt idx="4072">
                  <c:v>42.2003703702485</c:v>
                </c:pt>
                <c:pt idx="4073">
                  <c:v>42.7837037038232</c:v>
                </c:pt>
                <c:pt idx="4074">
                  <c:v>43.367037037063703</c:v>
                </c:pt>
                <c:pt idx="4075">
                  <c:v>43.9503703702485</c:v>
                </c:pt>
                <c:pt idx="4076">
                  <c:v>44.5337037038232</c:v>
                </c:pt>
                <c:pt idx="4077">
                  <c:v>45.117037037063703</c:v>
                </c:pt>
                <c:pt idx="4078">
                  <c:v>45.7003703702485</c:v>
                </c:pt>
                <c:pt idx="4079">
                  <c:v>46.2837037038232</c:v>
                </c:pt>
                <c:pt idx="4080">
                  <c:v>46.867037037063703</c:v>
                </c:pt>
                <c:pt idx="4081">
                  <c:v>47.4503703702485</c:v>
                </c:pt>
                <c:pt idx="4082">
                  <c:v>48.0337037038232</c:v>
                </c:pt>
                <c:pt idx="4083">
                  <c:v>48.617037037063703</c:v>
                </c:pt>
                <c:pt idx="4084">
                  <c:v>49.2003703702485</c:v>
                </c:pt>
                <c:pt idx="4085">
                  <c:v>49.7837037038232</c:v>
                </c:pt>
                <c:pt idx="4086">
                  <c:v>50.367037037063703</c:v>
                </c:pt>
                <c:pt idx="4087">
                  <c:v>50.951018518559302</c:v>
                </c:pt>
                <c:pt idx="4088">
                  <c:v>51.5337037038232</c:v>
                </c:pt>
                <c:pt idx="4089">
                  <c:v>52.117037037063703</c:v>
                </c:pt>
                <c:pt idx="4090">
                  <c:v>52.7003703702485</c:v>
                </c:pt>
                <c:pt idx="4091">
                  <c:v>53.2837037038232</c:v>
                </c:pt>
                <c:pt idx="4092">
                  <c:v>53.867037037063703</c:v>
                </c:pt>
                <c:pt idx="4093">
                  <c:v>54.449722222327601</c:v>
                </c:pt>
                <c:pt idx="4094">
                  <c:v>54.929166666639702</c:v>
                </c:pt>
                <c:pt idx="4095">
                  <c:v>53.6791666669615</c:v>
                </c:pt>
                <c:pt idx="4096">
                  <c:v>52.427777778038902</c:v>
                </c:pt>
                <c:pt idx="4097">
                  <c:v>51.177777777521698</c:v>
                </c:pt>
                <c:pt idx="4098">
                  <c:v>49.9291666669615</c:v>
                </c:pt>
                <c:pt idx="4099">
                  <c:v>48.6791666664408</c:v>
                </c:pt>
                <c:pt idx="4100">
                  <c:v>47.427777777521698</c:v>
                </c:pt>
                <c:pt idx="4101">
                  <c:v>46.1777777777206</c:v>
                </c:pt>
                <c:pt idx="4102">
                  <c:v>44.927777778038902</c:v>
                </c:pt>
                <c:pt idx="4103">
                  <c:v>43.677777777521698</c:v>
                </c:pt>
                <c:pt idx="4104">
                  <c:v>42.4277777777206</c:v>
                </c:pt>
                <c:pt idx="4105">
                  <c:v>41.177777778038902</c:v>
                </c:pt>
                <c:pt idx="4106">
                  <c:v>39.927777777521698</c:v>
                </c:pt>
                <c:pt idx="4107">
                  <c:v>38.6777777777206</c:v>
                </c:pt>
                <c:pt idx="4108">
                  <c:v>37.427777778038902</c:v>
                </c:pt>
                <c:pt idx="4109">
                  <c:v>36.177777777521698</c:v>
                </c:pt>
                <c:pt idx="4110">
                  <c:v>34.9277777777206</c:v>
                </c:pt>
                <c:pt idx="4111">
                  <c:v>33.677777778038902</c:v>
                </c:pt>
                <c:pt idx="4112">
                  <c:v>32.427777777521698</c:v>
                </c:pt>
                <c:pt idx="4113">
                  <c:v>31.1777777777206</c:v>
                </c:pt>
                <c:pt idx="4114">
                  <c:v>29.927777778038902</c:v>
                </c:pt>
                <c:pt idx="4115">
                  <c:v>28.679166666639698</c:v>
                </c:pt>
                <c:pt idx="4116">
                  <c:v>27.4277777777206</c:v>
                </c:pt>
                <c:pt idx="4117">
                  <c:v>26.177777778038902</c:v>
                </c:pt>
                <c:pt idx="4118">
                  <c:v>24.9590740739289</c:v>
                </c:pt>
                <c:pt idx="4119">
                  <c:v>24.250740740708402</c:v>
                </c:pt>
                <c:pt idx="4120">
                  <c:v>23.542407407555402</c:v>
                </c:pt>
                <c:pt idx="4121">
                  <c:v>22.8340740739289</c:v>
                </c:pt>
                <c:pt idx="4122">
                  <c:v>22.125740740708402</c:v>
                </c:pt>
                <c:pt idx="4123">
                  <c:v>21.417407407555402</c:v>
                </c:pt>
                <c:pt idx="4124">
                  <c:v>20.709861111095801</c:v>
                </c:pt>
                <c:pt idx="4125">
                  <c:v>20.000740740708402</c:v>
                </c:pt>
                <c:pt idx="4126">
                  <c:v>19.292407407555402</c:v>
                </c:pt>
                <c:pt idx="4127">
                  <c:v>18.5840740739289</c:v>
                </c:pt>
                <c:pt idx="4128">
                  <c:v>17.875740740708402</c:v>
                </c:pt>
                <c:pt idx="4129">
                  <c:v>17.167407407555402</c:v>
                </c:pt>
                <c:pt idx="4130">
                  <c:v>16.4590740739289</c:v>
                </c:pt>
                <c:pt idx="4131">
                  <c:v>15.7507407407084</c:v>
                </c:pt>
                <c:pt idx="4132">
                  <c:v>15.0424074075554</c:v>
                </c:pt>
                <c:pt idx="4133">
                  <c:v>14.3340740739289</c:v>
                </c:pt>
                <c:pt idx="4134">
                  <c:v>13.6257407407084</c:v>
                </c:pt>
                <c:pt idx="4135">
                  <c:v>12.9174074075554</c:v>
                </c:pt>
                <c:pt idx="4136">
                  <c:v>12.2090740739289</c:v>
                </c:pt>
                <c:pt idx="4137">
                  <c:v>11.5007407407084</c:v>
                </c:pt>
                <c:pt idx="4138">
                  <c:v>10.7924074075554</c:v>
                </c:pt>
                <c:pt idx="4139">
                  <c:v>10.0840740739289</c:v>
                </c:pt>
                <c:pt idx="4140">
                  <c:v>9.3757407407083502</c:v>
                </c:pt>
                <c:pt idx="4141">
                  <c:v>8.6674074075554</c:v>
                </c:pt>
                <c:pt idx="4142">
                  <c:v>8.0168518519116105</c:v>
                </c:pt>
                <c:pt idx="4143">
                  <c:v>8.3085185185318604</c:v>
                </c:pt>
                <c:pt idx="4144">
                  <c:v>8.6001851851242499</c:v>
                </c:pt>
                <c:pt idx="4145">
                  <c:v>8.8918518519116105</c:v>
                </c:pt>
                <c:pt idx="4146">
                  <c:v>9.1835185185318604</c:v>
                </c:pt>
                <c:pt idx="4147">
                  <c:v>9.4751851851242499</c:v>
                </c:pt>
                <c:pt idx="4148">
                  <c:v>9.7665277777840593</c:v>
                </c:pt>
                <c:pt idx="4149">
                  <c:v>10.058518518531899</c:v>
                </c:pt>
                <c:pt idx="4150">
                  <c:v>10.3501851851242</c:v>
                </c:pt>
                <c:pt idx="4151">
                  <c:v>10.6418518519116</c:v>
                </c:pt>
                <c:pt idx="4152">
                  <c:v>10.933518518531899</c:v>
                </c:pt>
                <c:pt idx="4153">
                  <c:v>11.2251851851242</c:v>
                </c:pt>
                <c:pt idx="4154">
                  <c:v>11.5168518519116</c:v>
                </c:pt>
                <c:pt idx="4155">
                  <c:v>11.808518518531899</c:v>
                </c:pt>
                <c:pt idx="4156">
                  <c:v>12.1001851851242</c:v>
                </c:pt>
                <c:pt idx="4157">
                  <c:v>12.3918518519116</c:v>
                </c:pt>
                <c:pt idx="4158">
                  <c:v>12.683518518531899</c:v>
                </c:pt>
                <c:pt idx="4159">
                  <c:v>12.974861111163801</c:v>
                </c:pt>
                <c:pt idx="4160">
                  <c:v>13.2668518519116</c:v>
                </c:pt>
                <c:pt idx="4161">
                  <c:v>13.558518518531899</c:v>
                </c:pt>
                <c:pt idx="4162">
                  <c:v>13.8501851851242</c:v>
                </c:pt>
                <c:pt idx="4163">
                  <c:v>14.1418518519116</c:v>
                </c:pt>
                <c:pt idx="4164">
                  <c:v>14.433518518531899</c:v>
                </c:pt>
                <c:pt idx="4165">
                  <c:v>14.7251851851242</c:v>
                </c:pt>
                <c:pt idx="4166">
                  <c:v>15.0577777779827</c:v>
                </c:pt>
                <c:pt idx="4167">
                  <c:v>16.0577777778235</c:v>
                </c:pt>
                <c:pt idx="4168">
                  <c:v>17.057777777568798</c:v>
                </c:pt>
                <c:pt idx="4169">
                  <c:v>18.0577777779827</c:v>
                </c:pt>
                <c:pt idx="4170">
                  <c:v>19.0577777778235</c:v>
                </c:pt>
                <c:pt idx="4171">
                  <c:v>20.057777777568798</c:v>
                </c:pt>
                <c:pt idx="4172">
                  <c:v>21.0577777779827</c:v>
                </c:pt>
                <c:pt idx="4173">
                  <c:v>22.0577777778235</c:v>
                </c:pt>
                <c:pt idx="4174">
                  <c:v>23.057777777568798</c:v>
                </c:pt>
                <c:pt idx="4175">
                  <c:v>24.0577777779827</c:v>
                </c:pt>
                <c:pt idx="4176">
                  <c:v>25.0577777778235</c:v>
                </c:pt>
                <c:pt idx="4177">
                  <c:v>26.057777777568798</c:v>
                </c:pt>
                <c:pt idx="4178">
                  <c:v>27.0577777779827</c:v>
                </c:pt>
                <c:pt idx="4179">
                  <c:v>28.0577777778235</c:v>
                </c:pt>
                <c:pt idx="4180">
                  <c:v>29.057777777568798</c:v>
                </c:pt>
                <c:pt idx="4181">
                  <c:v>30.0577777779827</c:v>
                </c:pt>
                <c:pt idx="4182">
                  <c:v>31.0577777778235</c:v>
                </c:pt>
                <c:pt idx="4183">
                  <c:v>32.057777777568802</c:v>
                </c:pt>
                <c:pt idx="4184">
                  <c:v>33.0577777779827</c:v>
                </c:pt>
                <c:pt idx="4185">
                  <c:v>34.057777777823503</c:v>
                </c:pt>
                <c:pt idx="4186">
                  <c:v>35.057777777568802</c:v>
                </c:pt>
                <c:pt idx="4187">
                  <c:v>36.0577777779827</c:v>
                </c:pt>
                <c:pt idx="4188">
                  <c:v>37.057777777823503</c:v>
                </c:pt>
                <c:pt idx="4189">
                  <c:v>38.057777777568802</c:v>
                </c:pt>
                <c:pt idx="4190">
                  <c:v>38.934999999769502</c:v>
                </c:pt>
                <c:pt idx="4191">
                  <c:v>37.809999999948602</c:v>
                </c:pt>
                <c:pt idx="4192">
                  <c:v>36.6850000002351</c:v>
                </c:pt>
                <c:pt idx="4193">
                  <c:v>35.559999999769502</c:v>
                </c:pt>
                <c:pt idx="4194">
                  <c:v>34.434999999948602</c:v>
                </c:pt>
                <c:pt idx="4195">
                  <c:v>33.3100000002351</c:v>
                </c:pt>
                <c:pt idx="4196">
                  <c:v>32.184999999769502</c:v>
                </c:pt>
                <c:pt idx="4197">
                  <c:v>31.059999999948602</c:v>
                </c:pt>
                <c:pt idx="4198">
                  <c:v>29.9350000002351</c:v>
                </c:pt>
                <c:pt idx="4199">
                  <c:v>28.809999999769499</c:v>
                </c:pt>
                <c:pt idx="4200">
                  <c:v>27.684999999948602</c:v>
                </c:pt>
                <c:pt idx="4201">
                  <c:v>26.5600000002351</c:v>
                </c:pt>
                <c:pt idx="4202">
                  <c:v>25.434999999769499</c:v>
                </c:pt>
                <c:pt idx="4203">
                  <c:v>24.309999999948602</c:v>
                </c:pt>
                <c:pt idx="4204">
                  <c:v>23.1850000002351</c:v>
                </c:pt>
                <c:pt idx="4205">
                  <c:v>22.059999999769499</c:v>
                </c:pt>
                <c:pt idx="4206">
                  <c:v>20.934999999948602</c:v>
                </c:pt>
                <c:pt idx="4207">
                  <c:v>19.8100000002351</c:v>
                </c:pt>
                <c:pt idx="4208">
                  <c:v>18.684999999769499</c:v>
                </c:pt>
                <c:pt idx="4209">
                  <c:v>17.559999999948602</c:v>
                </c:pt>
                <c:pt idx="4210">
                  <c:v>16.4350000002351</c:v>
                </c:pt>
                <c:pt idx="4211">
                  <c:v>15.3099999997695</c:v>
                </c:pt>
                <c:pt idx="4212">
                  <c:v>14.1849999999486</c:v>
                </c:pt>
                <c:pt idx="4213">
                  <c:v>13.0600000002351</c:v>
                </c:pt>
                <c:pt idx="4214">
                  <c:v>11.980740740672401</c:v>
                </c:pt>
                <c:pt idx="4215">
                  <c:v>11.647407407392199</c:v>
                </c:pt>
                <c:pt idx="4216">
                  <c:v>11.314074074143701</c:v>
                </c:pt>
                <c:pt idx="4217">
                  <c:v>10.980740740672401</c:v>
                </c:pt>
                <c:pt idx="4218">
                  <c:v>10.647407407392199</c:v>
                </c:pt>
                <c:pt idx="4219">
                  <c:v>10.314074074143701</c:v>
                </c:pt>
                <c:pt idx="4220">
                  <c:v>9.9807407406724504</c:v>
                </c:pt>
                <c:pt idx="4221">
                  <c:v>9.6474074073921692</c:v>
                </c:pt>
                <c:pt idx="4222">
                  <c:v>9.3140740741437202</c:v>
                </c:pt>
                <c:pt idx="4223">
                  <c:v>8.9807407406724504</c:v>
                </c:pt>
                <c:pt idx="4224">
                  <c:v>8.6474074073921692</c:v>
                </c:pt>
                <c:pt idx="4225">
                  <c:v>8.3140740741437202</c:v>
                </c:pt>
                <c:pt idx="4226">
                  <c:v>7.9807407406724504</c:v>
                </c:pt>
                <c:pt idx="4227">
                  <c:v>7.6474074073921701</c:v>
                </c:pt>
                <c:pt idx="4228">
                  <c:v>7.3140740741437202</c:v>
                </c:pt>
                <c:pt idx="4229">
                  <c:v>6.9807407406724504</c:v>
                </c:pt>
                <c:pt idx="4230">
                  <c:v>6.6474074073921701</c:v>
                </c:pt>
                <c:pt idx="4231">
                  <c:v>6.3140740741437202</c:v>
                </c:pt>
                <c:pt idx="4232">
                  <c:v>5.9807407406724504</c:v>
                </c:pt>
                <c:pt idx="4233">
                  <c:v>5.6474074073921701</c:v>
                </c:pt>
                <c:pt idx="4234">
                  <c:v>5.3140740741437202</c:v>
                </c:pt>
                <c:pt idx="4235">
                  <c:v>4.9807407406724504</c:v>
                </c:pt>
                <c:pt idx="4236">
                  <c:v>4.6474074073921701</c:v>
                </c:pt>
                <c:pt idx="4237">
                  <c:v>4.3140740741437202</c:v>
                </c:pt>
                <c:pt idx="4238">
                  <c:v>4.0072222222478304</c:v>
                </c:pt>
                <c:pt idx="4239">
                  <c:v>4.1322222222279397</c:v>
                </c:pt>
                <c:pt idx="4240">
                  <c:v>4.25722222219611</c:v>
                </c:pt>
                <c:pt idx="4241">
                  <c:v>4.3822222222478304</c:v>
                </c:pt>
                <c:pt idx="4242">
                  <c:v>4.5072222222279397</c:v>
                </c:pt>
                <c:pt idx="4243">
                  <c:v>4.63222222219611</c:v>
                </c:pt>
                <c:pt idx="4244">
                  <c:v>4.7572222222478304</c:v>
                </c:pt>
                <c:pt idx="4245">
                  <c:v>4.8822222222279397</c:v>
                </c:pt>
                <c:pt idx="4246">
                  <c:v>5.00722222219611</c:v>
                </c:pt>
                <c:pt idx="4247">
                  <c:v>5.1322222222478304</c:v>
                </c:pt>
                <c:pt idx="4248">
                  <c:v>5.2572222222279397</c:v>
                </c:pt>
                <c:pt idx="4249">
                  <c:v>5.38222222219611</c:v>
                </c:pt>
                <c:pt idx="4250">
                  <c:v>5.5072222222478304</c:v>
                </c:pt>
                <c:pt idx="4251">
                  <c:v>5.6322222222279397</c:v>
                </c:pt>
                <c:pt idx="4252">
                  <c:v>5.75722222219611</c:v>
                </c:pt>
                <c:pt idx="4253">
                  <c:v>5.8822222222478304</c:v>
                </c:pt>
                <c:pt idx="4254">
                  <c:v>6.0072222222279397</c:v>
                </c:pt>
                <c:pt idx="4255">
                  <c:v>6.13222222219611</c:v>
                </c:pt>
                <c:pt idx="4256">
                  <c:v>6.2572222222478304</c:v>
                </c:pt>
                <c:pt idx="4257">
                  <c:v>6.3822222222279397</c:v>
                </c:pt>
                <c:pt idx="4258">
                  <c:v>6.50722222219611</c:v>
                </c:pt>
                <c:pt idx="4259">
                  <c:v>6.6322222222478304</c:v>
                </c:pt>
                <c:pt idx="4260">
                  <c:v>6.7572222222279397</c:v>
                </c:pt>
                <c:pt idx="4261">
                  <c:v>6.88222222219611</c:v>
                </c:pt>
                <c:pt idx="4262">
                  <c:v>7.0698148150623901</c:v>
                </c:pt>
                <c:pt idx="4263">
                  <c:v>8.2781481482033996</c:v>
                </c:pt>
                <c:pt idx="4264">
                  <c:v>9.4851388891072492</c:v>
                </c:pt>
                <c:pt idx="4265">
                  <c:v>10.694814815062401</c:v>
                </c:pt>
                <c:pt idx="4266">
                  <c:v>11.9031481482034</c:v>
                </c:pt>
                <c:pt idx="4267">
                  <c:v>13.111481481228999</c:v>
                </c:pt>
                <c:pt idx="4268">
                  <c:v>14.319814815062401</c:v>
                </c:pt>
                <c:pt idx="4269">
                  <c:v>15.5281481482034</c:v>
                </c:pt>
                <c:pt idx="4270">
                  <c:v>16.736481481228999</c:v>
                </c:pt>
                <c:pt idx="4271">
                  <c:v>17.944814815062401</c:v>
                </c:pt>
                <c:pt idx="4272">
                  <c:v>19.1531481482034</c:v>
                </c:pt>
                <c:pt idx="4273">
                  <c:v>20.361481481228999</c:v>
                </c:pt>
                <c:pt idx="4274">
                  <c:v>21.569814815062401</c:v>
                </c:pt>
                <c:pt idx="4275">
                  <c:v>22.7781481482034</c:v>
                </c:pt>
                <c:pt idx="4276">
                  <c:v>23.986481481228999</c:v>
                </c:pt>
                <c:pt idx="4277">
                  <c:v>25.194814815062401</c:v>
                </c:pt>
                <c:pt idx="4278">
                  <c:v>26.4031481482034</c:v>
                </c:pt>
                <c:pt idx="4279">
                  <c:v>27.611481481228999</c:v>
                </c:pt>
                <c:pt idx="4280">
                  <c:v>28.819814815062401</c:v>
                </c:pt>
                <c:pt idx="4281">
                  <c:v>30.0281481482034</c:v>
                </c:pt>
                <c:pt idx="4282">
                  <c:v>31.236481481228999</c:v>
                </c:pt>
                <c:pt idx="4283">
                  <c:v>32.444814815062401</c:v>
                </c:pt>
                <c:pt idx="4284">
                  <c:v>33.6531481482034</c:v>
                </c:pt>
                <c:pt idx="4285">
                  <c:v>34.861481481228999</c:v>
                </c:pt>
                <c:pt idx="4286">
                  <c:v>35.985555555504298</c:v>
                </c:pt>
                <c:pt idx="4287">
                  <c:v>35.735555555544103</c:v>
                </c:pt>
                <c:pt idx="4288">
                  <c:v>35.485555555607803</c:v>
                </c:pt>
                <c:pt idx="4289">
                  <c:v>35.235555555504298</c:v>
                </c:pt>
                <c:pt idx="4290">
                  <c:v>34.985555555544103</c:v>
                </c:pt>
                <c:pt idx="4291">
                  <c:v>34.735555555607803</c:v>
                </c:pt>
                <c:pt idx="4292">
                  <c:v>34.485555555504298</c:v>
                </c:pt>
                <c:pt idx="4293">
                  <c:v>34.235555555544103</c:v>
                </c:pt>
                <c:pt idx="4294">
                  <c:v>33.985555555607803</c:v>
                </c:pt>
                <c:pt idx="4295">
                  <c:v>33.735555555504298</c:v>
                </c:pt>
                <c:pt idx="4296">
                  <c:v>33.485555555544103</c:v>
                </c:pt>
                <c:pt idx="4297">
                  <c:v>33.235555555607803</c:v>
                </c:pt>
                <c:pt idx="4298">
                  <c:v>32.985555555504298</c:v>
                </c:pt>
                <c:pt idx="4299">
                  <c:v>32.735555555544103</c:v>
                </c:pt>
                <c:pt idx="4300">
                  <c:v>32.485555555607803</c:v>
                </c:pt>
                <c:pt idx="4301">
                  <c:v>32.235555555504298</c:v>
                </c:pt>
                <c:pt idx="4302">
                  <c:v>31.985555555544099</c:v>
                </c:pt>
                <c:pt idx="4303">
                  <c:v>31.7355555556078</c:v>
                </c:pt>
                <c:pt idx="4304">
                  <c:v>31.485555555504298</c:v>
                </c:pt>
                <c:pt idx="4305">
                  <c:v>31.235555555544099</c:v>
                </c:pt>
                <c:pt idx="4306">
                  <c:v>30.9855555556078</c:v>
                </c:pt>
                <c:pt idx="4307">
                  <c:v>30.7358333333279</c:v>
                </c:pt>
                <c:pt idx="4308">
                  <c:v>30.485555555544099</c:v>
                </c:pt>
                <c:pt idx="4309">
                  <c:v>30.2355555556078</c:v>
                </c:pt>
                <c:pt idx="4310">
                  <c:v>30.007222222247801</c:v>
                </c:pt>
                <c:pt idx="4311">
                  <c:v>30.132222222227899</c:v>
                </c:pt>
                <c:pt idx="4312">
                  <c:v>30.257222222196098</c:v>
                </c:pt>
                <c:pt idx="4313">
                  <c:v>30.382222222247801</c:v>
                </c:pt>
                <c:pt idx="4314">
                  <c:v>30.507222222227899</c:v>
                </c:pt>
                <c:pt idx="4315">
                  <c:v>30.632222222196098</c:v>
                </c:pt>
                <c:pt idx="4316">
                  <c:v>30.757222222247801</c:v>
                </c:pt>
                <c:pt idx="4317">
                  <c:v>30.882222222227899</c:v>
                </c:pt>
                <c:pt idx="4318">
                  <c:v>31.007222222196098</c:v>
                </c:pt>
                <c:pt idx="4319">
                  <c:v>31.132222222247801</c:v>
                </c:pt>
                <c:pt idx="4320">
                  <c:v>31.257222222227899</c:v>
                </c:pt>
                <c:pt idx="4321">
                  <c:v>31.382222222196098</c:v>
                </c:pt>
                <c:pt idx="4322">
                  <c:v>31.507222222247801</c:v>
                </c:pt>
                <c:pt idx="4323">
                  <c:v>31.632222222227899</c:v>
                </c:pt>
                <c:pt idx="4324">
                  <c:v>31.757222222196098</c:v>
                </c:pt>
                <c:pt idx="4325">
                  <c:v>31.882222222247801</c:v>
                </c:pt>
                <c:pt idx="4326">
                  <c:v>32.007222222227902</c:v>
                </c:pt>
                <c:pt idx="4327">
                  <c:v>32.132222222196098</c:v>
                </c:pt>
                <c:pt idx="4328">
                  <c:v>32.257222222247798</c:v>
                </c:pt>
                <c:pt idx="4329">
                  <c:v>32.382222222227902</c:v>
                </c:pt>
                <c:pt idx="4330">
                  <c:v>32.507222222196098</c:v>
                </c:pt>
                <c:pt idx="4331">
                  <c:v>32.632222222247798</c:v>
                </c:pt>
                <c:pt idx="4332">
                  <c:v>32.757222222227902</c:v>
                </c:pt>
                <c:pt idx="4333">
                  <c:v>32.882222222196098</c:v>
                </c:pt>
                <c:pt idx="4334">
                  <c:v>33.043333333486999</c:v>
                </c:pt>
                <c:pt idx="4335">
                  <c:v>33.793333333367599</c:v>
                </c:pt>
                <c:pt idx="4336">
                  <c:v>34.543333333176598</c:v>
                </c:pt>
                <c:pt idx="4337">
                  <c:v>35.293333333486999</c:v>
                </c:pt>
                <c:pt idx="4338">
                  <c:v>36.043333333367599</c:v>
                </c:pt>
                <c:pt idx="4339">
                  <c:v>36.793333333176598</c:v>
                </c:pt>
                <c:pt idx="4340">
                  <c:v>37.543333333486999</c:v>
                </c:pt>
                <c:pt idx="4341">
                  <c:v>38.293333333367599</c:v>
                </c:pt>
                <c:pt idx="4342">
                  <c:v>39.043333333176598</c:v>
                </c:pt>
                <c:pt idx="4343">
                  <c:v>39.793333333486999</c:v>
                </c:pt>
                <c:pt idx="4344">
                  <c:v>40.543333333367599</c:v>
                </c:pt>
                <c:pt idx="4345">
                  <c:v>41.293333333176598</c:v>
                </c:pt>
                <c:pt idx="4346">
                  <c:v>42.043333333486999</c:v>
                </c:pt>
                <c:pt idx="4347">
                  <c:v>42.793333333367599</c:v>
                </c:pt>
                <c:pt idx="4348">
                  <c:v>43.543333333176598</c:v>
                </c:pt>
                <c:pt idx="4349">
                  <c:v>44.293333333486999</c:v>
                </c:pt>
                <c:pt idx="4350">
                  <c:v>45.043333333367599</c:v>
                </c:pt>
                <c:pt idx="4351">
                  <c:v>45.793333333176598</c:v>
                </c:pt>
                <c:pt idx="4352">
                  <c:v>46.543333333486999</c:v>
                </c:pt>
                <c:pt idx="4353">
                  <c:v>47.293333333367599</c:v>
                </c:pt>
                <c:pt idx="4354">
                  <c:v>48.043333333176598</c:v>
                </c:pt>
                <c:pt idx="4355">
                  <c:v>48.793333333486999</c:v>
                </c:pt>
                <c:pt idx="4356">
                  <c:v>49.543333333367599</c:v>
                </c:pt>
                <c:pt idx="4357">
                  <c:v>50.293333333176598</c:v>
                </c:pt>
                <c:pt idx="4358">
                  <c:v>51.1251851856291</c:v>
                </c:pt>
                <c:pt idx="4359">
                  <c:v>53.291851851950902</c:v>
                </c:pt>
                <c:pt idx="4360">
                  <c:v>55.458518518065802</c:v>
                </c:pt>
                <c:pt idx="4361">
                  <c:v>57.6251851856291</c:v>
                </c:pt>
                <c:pt idx="4362">
                  <c:v>59.791851851950902</c:v>
                </c:pt>
                <c:pt idx="4363">
                  <c:v>61.958518518065802</c:v>
                </c:pt>
                <c:pt idx="4364">
                  <c:v>64.125185185629107</c:v>
                </c:pt>
                <c:pt idx="4365">
                  <c:v>66.291851851950895</c:v>
                </c:pt>
                <c:pt idx="4366">
                  <c:v>68.458518518065802</c:v>
                </c:pt>
                <c:pt idx="4367">
                  <c:v>70.625185185629107</c:v>
                </c:pt>
                <c:pt idx="4368">
                  <c:v>72.791851851950895</c:v>
                </c:pt>
                <c:pt idx="4369">
                  <c:v>74.958518518065802</c:v>
                </c:pt>
                <c:pt idx="4370">
                  <c:v>77.125185185629107</c:v>
                </c:pt>
                <c:pt idx="4371">
                  <c:v>79.291851851950895</c:v>
                </c:pt>
                <c:pt idx="4372">
                  <c:v>81.460925926077394</c:v>
                </c:pt>
                <c:pt idx="4373">
                  <c:v>83.625185185629107</c:v>
                </c:pt>
                <c:pt idx="4374">
                  <c:v>85.791851851950895</c:v>
                </c:pt>
                <c:pt idx="4375">
                  <c:v>87.958518518065802</c:v>
                </c:pt>
                <c:pt idx="4376">
                  <c:v>90.125185185629107</c:v>
                </c:pt>
                <c:pt idx="4377">
                  <c:v>92.291851851950895</c:v>
                </c:pt>
                <c:pt idx="4378">
                  <c:v>94.458518518065802</c:v>
                </c:pt>
                <c:pt idx="4379">
                  <c:v>96.625185185629107</c:v>
                </c:pt>
                <c:pt idx="4380">
                  <c:v>98.791851851950895</c:v>
                </c:pt>
                <c:pt idx="4381">
                  <c:v>100.958518518066</c:v>
                </c:pt>
                <c:pt idx="4382">
                  <c:v>102.954259259097</c:v>
                </c:pt>
                <c:pt idx="4383">
                  <c:v>102.162592592556</c:v>
                </c:pt>
                <c:pt idx="4384">
                  <c:v>101.370925926091</c:v>
                </c:pt>
                <c:pt idx="4385">
                  <c:v>100.579259259097</c:v>
                </c:pt>
                <c:pt idx="4386">
                  <c:v>99.787592592556393</c:v>
                </c:pt>
                <c:pt idx="4387">
                  <c:v>98.995925926091303</c:v>
                </c:pt>
                <c:pt idx="4388">
                  <c:v>98.2042592590971</c:v>
                </c:pt>
                <c:pt idx="4389">
                  <c:v>97.412592592556393</c:v>
                </c:pt>
                <c:pt idx="4390">
                  <c:v>96.620925926091303</c:v>
                </c:pt>
                <c:pt idx="4391">
                  <c:v>95.8292592590971</c:v>
                </c:pt>
                <c:pt idx="4392">
                  <c:v>95.037592592556393</c:v>
                </c:pt>
                <c:pt idx="4393">
                  <c:v>94.245925926091303</c:v>
                </c:pt>
                <c:pt idx="4394">
                  <c:v>93.453379629775895</c:v>
                </c:pt>
                <c:pt idx="4395">
                  <c:v>92.662592592556393</c:v>
                </c:pt>
                <c:pt idx="4396">
                  <c:v>91.870925926091303</c:v>
                </c:pt>
                <c:pt idx="4397">
                  <c:v>91.0792592590971</c:v>
                </c:pt>
                <c:pt idx="4398">
                  <c:v>90.287592592556393</c:v>
                </c:pt>
                <c:pt idx="4399">
                  <c:v>89.495925926091303</c:v>
                </c:pt>
                <c:pt idx="4400">
                  <c:v>88.7042592590971</c:v>
                </c:pt>
                <c:pt idx="4401">
                  <c:v>87.912592592556393</c:v>
                </c:pt>
                <c:pt idx="4402">
                  <c:v>87.120925926091303</c:v>
                </c:pt>
                <c:pt idx="4403">
                  <c:v>86.3292592590971</c:v>
                </c:pt>
                <c:pt idx="4404">
                  <c:v>85.537592592556393</c:v>
                </c:pt>
                <c:pt idx="4405">
                  <c:v>84.745925926091303</c:v>
                </c:pt>
                <c:pt idx="4406">
                  <c:v>83.973518518424598</c:v>
                </c:pt>
                <c:pt idx="4407">
                  <c:v>83.515185185164199</c:v>
                </c:pt>
                <c:pt idx="4408">
                  <c:v>83.056851851947599</c:v>
                </c:pt>
                <c:pt idx="4409">
                  <c:v>82.598518518424598</c:v>
                </c:pt>
                <c:pt idx="4410">
                  <c:v>82.140185185164199</c:v>
                </c:pt>
                <c:pt idx="4411">
                  <c:v>81.681851851947599</c:v>
                </c:pt>
                <c:pt idx="4412">
                  <c:v>81.223518518424598</c:v>
                </c:pt>
                <c:pt idx="4413">
                  <c:v>80.765185185164199</c:v>
                </c:pt>
                <c:pt idx="4414">
                  <c:v>80.306851851947599</c:v>
                </c:pt>
                <c:pt idx="4415">
                  <c:v>79.848518518424598</c:v>
                </c:pt>
                <c:pt idx="4416">
                  <c:v>79.390185185164199</c:v>
                </c:pt>
                <c:pt idx="4417">
                  <c:v>78.931851851947599</c:v>
                </c:pt>
                <c:pt idx="4418">
                  <c:v>78.473518518424598</c:v>
                </c:pt>
                <c:pt idx="4419">
                  <c:v>78.015185185164199</c:v>
                </c:pt>
                <c:pt idx="4420">
                  <c:v>77.556851851947599</c:v>
                </c:pt>
                <c:pt idx="4421">
                  <c:v>77.098518518424598</c:v>
                </c:pt>
                <c:pt idx="4422">
                  <c:v>76.640185185164199</c:v>
                </c:pt>
                <c:pt idx="4423">
                  <c:v>76.181851851947599</c:v>
                </c:pt>
                <c:pt idx="4424">
                  <c:v>75.723518518424598</c:v>
                </c:pt>
                <c:pt idx="4425">
                  <c:v>75.265185185164199</c:v>
                </c:pt>
                <c:pt idx="4426">
                  <c:v>74.806851851947599</c:v>
                </c:pt>
                <c:pt idx="4427">
                  <c:v>74.348518518424598</c:v>
                </c:pt>
                <c:pt idx="4428">
                  <c:v>73.890185185164199</c:v>
                </c:pt>
                <c:pt idx="4429">
                  <c:v>73.431851851947599</c:v>
                </c:pt>
                <c:pt idx="4430">
                  <c:v>73.043333333486999</c:v>
                </c:pt>
                <c:pt idx="4431">
                  <c:v>73.793333333367599</c:v>
                </c:pt>
                <c:pt idx="4432">
                  <c:v>74.543333333176605</c:v>
                </c:pt>
                <c:pt idx="4433">
                  <c:v>75.293333333486999</c:v>
                </c:pt>
                <c:pt idx="4434">
                  <c:v>76.043333333367599</c:v>
                </c:pt>
                <c:pt idx="4435">
                  <c:v>76.793333333176605</c:v>
                </c:pt>
                <c:pt idx="4436">
                  <c:v>77.543333333486999</c:v>
                </c:pt>
                <c:pt idx="4437">
                  <c:v>78.293333333367599</c:v>
                </c:pt>
                <c:pt idx="4438">
                  <c:v>79.043333333176605</c:v>
                </c:pt>
                <c:pt idx="4439">
                  <c:v>79.793333333486999</c:v>
                </c:pt>
                <c:pt idx="4440">
                  <c:v>80.543333333367599</c:v>
                </c:pt>
                <c:pt idx="4441">
                  <c:v>81.293333333176605</c:v>
                </c:pt>
                <c:pt idx="4442">
                  <c:v>82.043333333486999</c:v>
                </c:pt>
                <c:pt idx="4443">
                  <c:v>82.793333333367599</c:v>
                </c:pt>
                <c:pt idx="4444">
                  <c:v>83.543333333176605</c:v>
                </c:pt>
                <c:pt idx="4445">
                  <c:v>84.293333333486999</c:v>
                </c:pt>
                <c:pt idx="4446">
                  <c:v>85.043333333367599</c:v>
                </c:pt>
                <c:pt idx="4447">
                  <c:v>85.793333333176605</c:v>
                </c:pt>
                <c:pt idx="4448">
                  <c:v>86.543333333486999</c:v>
                </c:pt>
                <c:pt idx="4449">
                  <c:v>87.294166666840496</c:v>
                </c:pt>
                <c:pt idx="4450">
                  <c:v>88.043333333176605</c:v>
                </c:pt>
                <c:pt idx="4451">
                  <c:v>88.793333333486999</c:v>
                </c:pt>
                <c:pt idx="4452">
                  <c:v>89.543333333367599</c:v>
                </c:pt>
                <c:pt idx="4453">
                  <c:v>90.293333333176605</c:v>
                </c:pt>
                <c:pt idx="4454">
                  <c:v>91.113148148549399</c:v>
                </c:pt>
                <c:pt idx="4455">
                  <c:v>93.071481481570999</c:v>
                </c:pt>
                <c:pt idx="4456">
                  <c:v>95.029814814405697</c:v>
                </c:pt>
                <c:pt idx="4457">
                  <c:v>96.988148148549399</c:v>
                </c:pt>
                <c:pt idx="4458">
                  <c:v>98.946481481570999</c:v>
                </c:pt>
                <c:pt idx="4459">
                  <c:v>100.904814814406</c:v>
                </c:pt>
                <c:pt idx="4460">
                  <c:v>102.863148148549</c:v>
                </c:pt>
                <c:pt idx="4461">
                  <c:v>104.821481481571</c:v>
                </c:pt>
                <c:pt idx="4462">
                  <c:v>106.779814814406</c:v>
                </c:pt>
                <c:pt idx="4463">
                  <c:v>108.740324073712</c:v>
                </c:pt>
                <c:pt idx="4464">
                  <c:v>110.696481481571</c:v>
                </c:pt>
                <c:pt idx="4465">
                  <c:v>112.654814814406</c:v>
                </c:pt>
                <c:pt idx="4466">
                  <c:v>114.613148148549</c:v>
                </c:pt>
                <c:pt idx="4467">
                  <c:v>116.571481481571</c:v>
                </c:pt>
                <c:pt idx="4468">
                  <c:v>118.529814814406</c:v>
                </c:pt>
                <c:pt idx="4469">
                  <c:v>120.488148148549</c:v>
                </c:pt>
                <c:pt idx="4470">
                  <c:v>122.446481481571</c:v>
                </c:pt>
                <c:pt idx="4471">
                  <c:v>124.404814814406</c:v>
                </c:pt>
                <c:pt idx="4472">
                  <c:v>126.363148148549</c:v>
                </c:pt>
                <c:pt idx="4473">
                  <c:v>128.32365740786099</c:v>
                </c:pt>
                <c:pt idx="4474">
                  <c:v>130.279814814406</c:v>
                </c:pt>
                <c:pt idx="4475">
                  <c:v>132.240324073712</c:v>
                </c:pt>
                <c:pt idx="4476">
                  <c:v>134.196481481571</c:v>
                </c:pt>
                <c:pt idx="4477">
                  <c:v>136.154814814406</c:v>
                </c:pt>
                <c:pt idx="4478">
                  <c:v>137.954259259097</c:v>
                </c:pt>
                <c:pt idx="4479">
                  <c:v>137.162592592556</c:v>
                </c:pt>
                <c:pt idx="4480">
                  <c:v>136.37092592609099</c:v>
                </c:pt>
                <c:pt idx="4481">
                  <c:v>135.579259259097</c:v>
                </c:pt>
                <c:pt idx="4482">
                  <c:v>134.787592592556</c:v>
                </c:pt>
                <c:pt idx="4483">
                  <c:v>133.99504629624099</c:v>
                </c:pt>
                <c:pt idx="4484">
                  <c:v>133.204259259097</c:v>
                </c:pt>
                <c:pt idx="4485">
                  <c:v>132.41171296277901</c:v>
                </c:pt>
                <c:pt idx="4486">
                  <c:v>131.62004629624099</c:v>
                </c:pt>
                <c:pt idx="4487">
                  <c:v>130.829259259097</c:v>
                </c:pt>
                <c:pt idx="4488">
                  <c:v>130.037592592556</c:v>
                </c:pt>
                <c:pt idx="4489">
                  <c:v>129.24592592609099</c:v>
                </c:pt>
                <c:pt idx="4490">
                  <c:v>128.454259259097</c:v>
                </c:pt>
                <c:pt idx="4491">
                  <c:v>127.662592592556</c:v>
                </c:pt>
                <c:pt idx="4492">
                  <c:v>126.870925926091</c:v>
                </c:pt>
                <c:pt idx="4493">
                  <c:v>126.079259259097</c:v>
                </c:pt>
                <c:pt idx="4494">
                  <c:v>125.287592592556</c:v>
                </c:pt>
                <c:pt idx="4495">
                  <c:v>124.495925926091</c:v>
                </c:pt>
                <c:pt idx="4496">
                  <c:v>123.704259259097</c:v>
                </c:pt>
                <c:pt idx="4497">
                  <c:v>122.912592592556</c:v>
                </c:pt>
                <c:pt idx="4498">
                  <c:v>122.120925926091</c:v>
                </c:pt>
                <c:pt idx="4499">
                  <c:v>121.329259259097</c:v>
                </c:pt>
                <c:pt idx="4500">
                  <c:v>120.537592592556</c:v>
                </c:pt>
                <c:pt idx="4501">
                  <c:v>119.745925926091</c:v>
                </c:pt>
                <c:pt idx="4502">
                  <c:v>118.882037036619</c:v>
                </c:pt>
                <c:pt idx="4503">
                  <c:v>116.840370370277</c:v>
                </c:pt>
                <c:pt idx="4504">
                  <c:v>114.79870370413001</c:v>
                </c:pt>
                <c:pt idx="4505">
                  <c:v>112.757037036619</c:v>
                </c:pt>
                <c:pt idx="4506">
                  <c:v>110.715370370277</c:v>
                </c:pt>
                <c:pt idx="4507">
                  <c:v>108.67370370413001</c:v>
                </c:pt>
                <c:pt idx="4508">
                  <c:v>106.629768518896</c:v>
                </c:pt>
                <c:pt idx="4509">
                  <c:v>104.590370370277</c:v>
                </c:pt>
                <c:pt idx="4510">
                  <c:v>102.54870370413001</c:v>
                </c:pt>
                <c:pt idx="4511">
                  <c:v>100.507037036619</c:v>
                </c:pt>
                <c:pt idx="4512">
                  <c:v>98.465370370277</c:v>
                </c:pt>
                <c:pt idx="4513">
                  <c:v>96.423703704130304</c:v>
                </c:pt>
                <c:pt idx="4514">
                  <c:v>94.382037036618698</c:v>
                </c:pt>
                <c:pt idx="4515">
                  <c:v>92.340370370277</c:v>
                </c:pt>
                <c:pt idx="4516">
                  <c:v>90.298703704130304</c:v>
                </c:pt>
                <c:pt idx="4517">
                  <c:v>88.257037036618698</c:v>
                </c:pt>
                <c:pt idx="4518">
                  <c:v>86.215370370277</c:v>
                </c:pt>
                <c:pt idx="4519">
                  <c:v>84.173703704130304</c:v>
                </c:pt>
                <c:pt idx="4520">
                  <c:v>82.132037036618698</c:v>
                </c:pt>
                <c:pt idx="4521">
                  <c:v>80.090370370277</c:v>
                </c:pt>
                <c:pt idx="4522">
                  <c:v>78.048703704130304</c:v>
                </c:pt>
                <c:pt idx="4523">
                  <c:v>76.007037036618698</c:v>
                </c:pt>
                <c:pt idx="4524">
                  <c:v>73.965370370277</c:v>
                </c:pt>
                <c:pt idx="4525">
                  <c:v>71.923703704130304</c:v>
                </c:pt>
                <c:pt idx="4526">
                  <c:v>70.014444444495695</c:v>
                </c:pt>
                <c:pt idx="4527">
                  <c:v>70.264444444455904</c:v>
                </c:pt>
                <c:pt idx="4528">
                  <c:v>70.514722222239698</c:v>
                </c:pt>
                <c:pt idx="4529">
                  <c:v>70.764444444495695</c:v>
                </c:pt>
                <c:pt idx="4530">
                  <c:v>71.014722222280199</c:v>
                </c:pt>
                <c:pt idx="4531">
                  <c:v>71.264444444392197</c:v>
                </c:pt>
                <c:pt idx="4532">
                  <c:v>71.514722222176005</c:v>
                </c:pt>
                <c:pt idx="4533">
                  <c:v>71.764444444455904</c:v>
                </c:pt>
                <c:pt idx="4534">
                  <c:v>72.014444444392197</c:v>
                </c:pt>
                <c:pt idx="4535">
                  <c:v>72.264722222176005</c:v>
                </c:pt>
                <c:pt idx="4536">
                  <c:v>72.514444444455904</c:v>
                </c:pt>
                <c:pt idx="4537">
                  <c:v>72.764444444392197</c:v>
                </c:pt>
                <c:pt idx="4538">
                  <c:v>73.014444444495695</c:v>
                </c:pt>
                <c:pt idx="4539">
                  <c:v>73.264722222280199</c:v>
                </c:pt>
                <c:pt idx="4540">
                  <c:v>73.514722222239698</c:v>
                </c:pt>
                <c:pt idx="4541">
                  <c:v>73.764722222176005</c:v>
                </c:pt>
                <c:pt idx="4542">
                  <c:v>74.014444444455904</c:v>
                </c:pt>
                <c:pt idx="4543">
                  <c:v>74.264444444392197</c:v>
                </c:pt>
                <c:pt idx="4544">
                  <c:v>74.514444444495695</c:v>
                </c:pt>
                <c:pt idx="4545">
                  <c:v>74.764444444455904</c:v>
                </c:pt>
                <c:pt idx="4546">
                  <c:v>75.014444444392197</c:v>
                </c:pt>
                <c:pt idx="4547">
                  <c:v>75.264444444495695</c:v>
                </c:pt>
                <c:pt idx="4548">
                  <c:v>75.514722222280199</c:v>
                </c:pt>
                <c:pt idx="4549">
                  <c:v>75.764444444392197</c:v>
                </c:pt>
                <c:pt idx="4550">
                  <c:v>76.033703703823207</c:v>
                </c:pt>
                <c:pt idx="4551">
                  <c:v>76.617037037063696</c:v>
                </c:pt>
                <c:pt idx="4552">
                  <c:v>77.200370370248507</c:v>
                </c:pt>
                <c:pt idx="4553">
                  <c:v>77.784351851744105</c:v>
                </c:pt>
                <c:pt idx="4554">
                  <c:v>78.367037037063696</c:v>
                </c:pt>
                <c:pt idx="4555">
                  <c:v>78.950370370248507</c:v>
                </c:pt>
                <c:pt idx="4556">
                  <c:v>79.533703703823207</c:v>
                </c:pt>
                <c:pt idx="4557">
                  <c:v>80.117037037063696</c:v>
                </c:pt>
                <c:pt idx="4558">
                  <c:v>80.700370370248507</c:v>
                </c:pt>
                <c:pt idx="4559">
                  <c:v>81.284351851744105</c:v>
                </c:pt>
                <c:pt idx="4560">
                  <c:v>81.867037037063696</c:v>
                </c:pt>
                <c:pt idx="4561">
                  <c:v>82.450370370248507</c:v>
                </c:pt>
                <c:pt idx="4562">
                  <c:v>83.033703703823207</c:v>
                </c:pt>
                <c:pt idx="4563">
                  <c:v>83.617037037063696</c:v>
                </c:pt>
                <c:pt idx="4564">
                  <c:v>84.201018518559295</c:v>
                </c:pt>
                <c:pt idx="4565">
                  <c:v>84.783703703823207</c:v>
                </c:pt>
                <c:pt idx="4566">
                  <c:v>85.367037037063696</c:v>
                </c:pt>
                <c:pt idx="4567">
                  <c:v>85.950370370248507</c:v>
                </c:pt>
                <c:pt idx="4568">
                  <c:v>86.533703703823207</c:v>
                </c:pt>
                <c:pt idx="4569">
                  <c:v>87.117037037063696</c:v>
                </c:pt>
                <c:pt idx="4570">
                  <c:v>87.700370370248507</c:v>
                </c:pt>
                <c:pt idx="4571">
                  <c:v>88.284351851744105</c:v>
                </c:pt>
                <c:pt idx="4572">
                  <c:v>88.867037037063696</c:v>
                </c:pt>
                <c:pt idx="4573">
                  <c:v>89.450370370248507</c:v>
                </c:pt>
                <c:pt idx="4574">
                  <c:v>89.918148147857906</c:v>
                </c:pt>
                <c:pt idx="4575">
                  <c:v>88.501481481416704</c:v>
                </c:pt>
                <c:pt idx="4576">
                  <c:v>87.083240740641699</c:v>
                </c:pt>
                <c:pt idx="4577">
                  <c:v>85.666574074335799</c:v>
                </c:pt>
                <c:pt idx="4578">
                  <c:v>84.251481481416704</c:v>
                </c:pt>
                <c:pt idx="4579">
                  <c:v>82.834814815110803</c:v>
                </c:pt>
                <c:pt idx="4580">
                  <c:v>81.418148147857906</c:v>
                </c:pt>
                <c:pt idx="4581">
                  <c:v>79.999907407078993</c:v>
                </c:pt>
                <c:pt idx="4582">
                  <c:v>78.584814815110803</c:v>
                </c:pt>
                <c:pt idx="4583">
                  <c:v>77.168148147857906</c:v>
                </c:pt>
                <c:pt idx="4584">
                  <c:v>75.749907407078993</c:v>
                </c:pt>
                <c:pt idx="4585">
                  <c:v>74.334814815110803</c:v>
                </c:pt>
                <c:pt idx="4586">
                  <c:v>72.918148147857906</c:v>
                </c:pt>
                <c:pt idx="4587">
                  <c:v>71.501481481416704</c:v>
                </c:pt>
                <c:pt idx="4588">
                  <c:v>70.084814815110803</c:v>
                </c:pt>
                <c:pt idx="4589">
                  <c:v>68.668148147857906</c:v>
                </c:pt>
                <c:pt idx="4590">
                  <c:v>67.251481481416704</c:v>
                </c:pt>
                <c:pt idx="4591">
                  <c:v>65.834814815110803</c:v>
                </c:pt>
                <c:pt idx="4592">
                  <c:v>64.418148147857906</c:v>
                </c:pt>
                <c:pt idx="4593">
                  <c:v>63.001481481416697</c:v>
                </c:pt>
                <c:pt idx="4594">
                  <c:v>61.584814815110803</c:v>
                </c:pt>
                <c:pt idx="4595">
                  <c:v>60.168148147857899</c:v>
                </c:pt>
                <c:pt idx="4596">
                  <c:v>58.751481481416697</c:v>
                </c:pt>
                <c:pt idx="4597">
                  <c:v>57.334814815110803</c:v>
                </c:pt>
                <c:pt idx="4598">
                  <c:v>55.930185184937599</c:v>
                </c:pt>
                <c:pt idx="4599">
                  <c:v>54.7218518517966</c:v>
                </c:pt>
                <c:pt idx="4600">
                  <c:v>53.513518518771001</c:v>
                </c:pt>
                <c:pt idx="4601">
                  <c:v>52.305185184937599</c:v>
                </c:pt>
                <c:pt idx="4602">
                  <c:v>51.0968518517966</c:v>
                </c:pt>
                <c:pt idx="4603">
                  <c:v>49.888518518771001</c:v>
                </c:pt>
                <c:pt idx="4604">
                  <c:v>48.680185184937599</c:v>
                </c:pt>
                <c:pt idx="4605">
                  <c:v>47.4718518517966</c:v>
                </c:pt>
                <c:pt idx="4606">
                  <c:v>46.263518518771001</c:v>
                </c:pt>
                <c:pt idx="4607">
                  <c:v>45.055185184937599</c:v>
                </c:pt>
                <c:pt idx="4608">
                  <c:v>43.8468518517966</c:v>
                </c:pt>
                <c:pt idx="4609">
                  <c:v>42.638518518771001</c:v>
                </c:pt>
                <c:pt idx="4610">
                  <c:v>41.430185184937599</c:v>
                </c:pt>
                <c:pt idx="4611">
                  <c:v>40.2218518517966</c:v>
                </c:pt>
                <c:pt idx="4612">
                  <c:v>39.013518518771001</c:v>
                </c:pt>
                <c:pt idx="4613">
                  <c:v>37.805185184937599</c:v>
                </c:pt>
                <c:pt idx="4614">
                  <c:v>36.595509258979199</c:v>
                </c:pt>
                <c:pt idx="4615">
                  <c:v>35.388518518771001</c:v>
                </c:pt>
                <c:pt idx="4616">
                  <c:v>34.180185184937599</c:v>
                </c:pt>
                <c:pt idx="4617">
                  <c:v>32.9718518517966</c:v>
                </c:pt>
                <c:pt idx="4618">
                  <c:v>31.763518518771001</c:v>
                </c:pt>
                <c:pt idx="4619">
                  <c:v>30.555185184937599</c:v>
                </c:pt>
                <c:pt idx="4620">
                  <c:v>29.3468518517966</c:v>
                </c:pt>
                <c:pt idx="4621">
                  <c:v>28.138518518771001</c:v>
                </c:pt>
                <c:pt idx="4622">
                  <c:v>27.0337037038232</c:v>
                </c:pt>
                <c:pt idx="4623">
                  <c:v>27.6170370370637</c:v>
                </c:pt>
                <c:pt idx="4624">
                  <c:v>28.2003703702485</c:v>
                </c:pt>
                <c:pt idx="4625">
                  <c:v>28.7837037038232</c:v>
                </c:pt>
                <c:pt idx="4626">
                  <c:v>29.3670370370637</c:v>
                </c:pt>
                <c:pt idx="4627">
                  <c:v>29.9503703702485</c:v>
                </c:pt>
                <c:pt idx="4628">
                  <c:v>30.5337037038232</c:v>
                </c:pt>
                <c:pt idx="4629">
                  <c:v>31.1170370370637</c:v>
                </c:pt>
                <c:pt idx="4630">
                  <c:v>31.7003703702485</c:v>
                </c:pt>
                <c:pt idx="4631">
                  <c:v>32.2837037038232</c:v>
                </c:pt>
                <c:pt idx="4632">
                  <c:v>32.867037037063703</c:v>
                </c:pt>
                <c:pt idx="4633">
                  <c:v>33.451018518559302</c:v>
                </c:pt>
                <c:pt idx="4634">
                  <c:v>34.0337037038232</c:v>
                </c:pt>
                <c:pt idx="4635">
                  <c:v>34.617037037063703</c:v>
                </c:pt>
                <c:pt idx="4636">
                  <c:v>35.201018518559302</c:v>
                </c:pt>
                <c:pt idx="4637">
                  <c:v>35.7837037038232</c:v>
                </c:pt>
                <c:pt idx="4638">
                  <c:v>36.367037037063703</c:v>
                </c:pt>
                <c:pt idx="4639">
                  <c:v>36.9503703702485</c:v>
                </c:pt>
                <c:pt idx="4640">
                  <c:v>37.5337037038232</c:v>
                </c:pt>
                <c:pt idx="4641">
                  <c:v>38.117685185320397</c:v>
                </c:pt>
                <c:pt idx="4642">
                  <c:v>38.7003703702485</c:v>
                </c:pt>
                <c:pt idx="4643">
                  <c:v>39.284351851744098</c:v>
                </c:pt>
                <c:pt idx="4644">
                  <c:v>39.867037037063703</c:v>
                </c:pt>
                <c:pt idx="4645">
                  <c:v>40.4503703702485</c:v>
                </c:pt>
                <c:pt idx="4646">
                  <c:v>41.081851852142101</c:v>
                </c:pt>
                <c:pt idx="4647">
                  <c:v>42.498518518583303</c:v>
                </c:pt>
                <c:pt idx="4648">
                  <c:v>43.915185184889197</c:v>
                </c:pt>
                <c:pt idx="4649">
                  <c:v>45.333425925664201</c:v>
                </c:pt>
                <c:pt idx="4650">
                  <c:v>46.748518518583303</c:v>
                </c:pt>
                <c:pt idx="4651">
                  <c:v>48.165185184889197</c:v>
                </c:pt>
                <c:pt idx="4652">
                  <c:v>49.581851852142101</c:v>
                </c:pt>
                <c:pt idx="4653">
                  <c:v>50.998518518583303</c:v>
                </c:pt>
                <c:pt idx="4654">
                  <c:v>52.415185184889197</c:v>
                </c:pt>
                <c:pt idx="4655">
                  <c:v>53.833425925664201</c:v>
                </c:pt>
                <c:pt idx="4656">
                  <c:v>55.250092592921</c:v>
                </c:pt>
                <c:pt idx="4657">
                  <c:v>56.666759259358301</c:v>
                </c:pt>
                <c:pt idx="4658">
                  <c:v>58.083425925664201</c:v>
                </c:pt>
                <c:pt idx="4659">
                  <c:v>59.500092592921</c:v>
                </c:pt>
                <c:pt idx="4660">
                  <c:v>60.915185184889197</c:v>
                </c:pt>
                <c:pt idx="4661">
                  <c:v>62.331851852142101</c:v>
                </c:pt>
                <c:pt idx="4662">
                  <c:v>63.748518518583303</c:v>
                </c:pt>
                <c:pt idx="4663">
                  <c:v>65.166759259358301</c:v>
                </c:pt>
                <c:pt idx="4664">
                  <c:v>66.583425925664201</c:v>
                </c:pt>
                <c:pt idx="4665">
                  <c:v>68.000092592921007</c:v>
                </c:pt>
                <c:pt idx="4666">
                  <c:v>69.415185184889197</c:v>
                </c:pt>
                <c:pt idx="4667">
                  <c:v>70.833425925664201</c:v>
                </c:pt>
                <c:pt idx="4668">
                  <c:v>72.250092592921007</c:v>
                </c:pt>
                <c:pt idx="4669">
                  <c:v>73.666759259358301</c:v>
                </c:pt>
                <c:pt idx="4670">
                  <c:v>74.933750000207894</c:v>
                </c:pt>
                <c:pt idx="4671">
                  <c:v>73.809999999948602</c:v>
                </c:pt>
                <c:pt idx="4672">
                  <c:v>72.685000000235107</c:v>
                </c:pt>
                <c:pt idx="4673">
                  <c:v>71.558750000207894</c:v>
                </c:pt>
                <c:pt idx="4674">
                  <c:v>70.434999999948602</c:v>
                </c:pt>
                <c:pt idx="4675">
                  <c:v>69.308749999921403</c:v>
                </c:pt>
                <c:pt idx="4676">
                  <c:v>68.184999999769502</c:v>
                </c:pt>
                <c:pt idx="4677">
                  <c:v>67.058749999739206</c:v>
                </c:pt>
                <c:pt idx="4678">
                  <c:v>65.933749999921403</c:v>
                </c:pt>
                <c:pt idx="4679">
                  <c:v>64.809999999769502</c:v>
                </c:pt>
                <c:pt idx="4680">
                  <c:v>63.684999999948602</c:v>
                </c:pt>
                <c:pt idx="4681">
                  <c:v>62.558749999921403</c:v>
                </c:pt>
                <c:pt idx="4682">
                  <c:v>61.434999999769502</c:v>
                </c:pt>
                <c:pt idx="4683">
                  <c:v>60.308749999739199</c:v>
                </c:pt>
                <c:pt idx="4684">
                  <c:v>59.1850000002351</c:v>
                </c:pt>
                <c:pt idx="4685">
                  <c:v>58.058750000207901</c:v>
                </c:pt>
                <c:pt idx="4686">
                  <c:v>56.934999999948602</c:v>
                </c:pt>
                <c:pt idx="4687">
                  <c:v>55.8100000002351</c:v>
                </c:pt>
                <c:pt idx="4688">
                  <c:v>54.684999999769502</c:v>
                </c:pt>
                <c:pt idx="4689">
                  <c:v>53.559999999948602</c:v>
                </c:pt>
                <c:pt idx="4690">
                  <c:v>52.4350000002351</c:v>
                </c:pt>
                <c:pt idx="4691">
                  <c:v>51.309999999769502</c:v>
                </c:pt>
                <c:pt idx="4692">
                  <c:v>50.183749999739199</c:v>
                </c:pt>
                <c:pt idx="4693">
                  <c:v>49.0600000002351</c:v>
                </c:pt>
                <c:pt idx="4694">
                  <c:v>47.956666666513001</c:v>
                </c:pt>
                <c:pt idx="4695">
                  <c:v>47.206666666632401</c:v>
                </c:pt>
                <c:pt idx="4696">
                  <c:v>46.456666666823402</c:v>
                </c:pt>
                <c:pt idx="4697">
                  <c:v>45.706666666513001</c:v>
                </c:pt>
                <c:pt idx="4698">
                  <c:v>44.956666666632401</c:v>
                </c:pt>
                <c:pt idx="4699">
                  <c:v>44.206666666823402</c:v>
                </c:pt>
                <c:pt idx="4700">
                  <c:v>43.456666666513001</c:v>
                </c:pt>
                <c:pt idx="4701">
                  <c:v>42.706666666632401</c:v>
                </c:pt>
                <c:pt idx="4702">
                  <c:v>41.956666666823402</c:v>
                </c:pt>
                <c:pt idx="4703">
                  <c:v>41.206666666513001</c:v>
                </c:pt>
                <c:pt idx="4704">
                  <c:v>40.456666666632401</c:v>
                </c:pt>
                <c:pt idx="4705">
                  <c:v>39.706666666823402</c:v>
                </c:pt>
                <c:pt idx="4706">
                  <c:v>38.956666666513001</c:v>
                </c:pt>
                <c:pt idx="4707">
                  <c:v>38.206666666632401</c:v>
                </c:pt>
                <c:pt idx="4708">
                  <c:v>37.4558333332809</c:v>
                </c:pt>
                <c:pt idx="4709">
                  <c:v>36.705833333471901</c:v>
                </c:pt>
                <c:pt idx="4710">
                  <c:v>35.956666666632401</c:v>
                </c:pt>
                <c:pt idx="4711">
                  <c:v>35.206666666823402</c:v>
                </c:pt>
                <c:pt idx="4712">
                  <c:v>34.456666666513001</c:v>
                </c:pt>
                <c:pt idx="4713">
                  <c:v>33.706666666632401</c:v>
                </c:pt>
                <c:pt idx="4714">
                  <c:v>32.956666666823402</c:v>
                </c:pt>
                <c:pt idx="4715">
                  <c:v>32.206666666513001</c:v>
                </c:pt>
                <c:pt idx="4716">
                  <c:v>31.456666666632401</c:v>
                </c:pt>
                <c:pt idx="4717">
                  <c:v>30.706666666823399</c:v>
                </c:pt>
                <c:pt idx="4718">
                  <c:v>30.0505555557348</c:v>
                </c:pt>
                <c:pt idx="4719">
                  <c:v>30.925555555595601</c:v>
                </c:pt>
                <c:pt idx="4720">
                  <c:v>31.8005555553727</c:v>
                </c:pt>
                <c:pt idx="4721">
                  <c:v>32.675555555734803</c:v>
                </c:pt>
                <c:pt idx="4722">
                  <c:v>33.550555555595601</c:v>
                </c:pt>
                <c:pt idx="4723">
                  <c:v>34.425555555372704</c:v>
                </c:pt>
                <c:pt idx="4724">
                  <c:v>35.300555555734803</c:v>
                </c:pt>
                <c:pt idx="4725">
                  <c:v>36.175555555595601</c:v>
                </c:pt>
                <c:pt idx="4726">
                  <c:v>37.050555555372704</c:v>
                </c:pt>
                <c:pt idx="4727">
                  <c:v>37.925555555734803</c:v>
                </c:pt>
                <c:pt idx="4728">
                  <c:v>38.800555555595601</c:v>
                </c:pt>
                <c:pt idx="4729">
                  <c:v>39.675555555372704</c:v>
                </c:pt>
                <c:pt idx="4730">
                  <c:v>40.550555555734803</c:v>
                </c:pt>
                <c:pt idx="4731">
                  <c:v>41.425555555595601</c:v>
                </c:pt>
                <c:pt idx="4732">
                  <c:v>42.300555555372704</c:v>
                </c:pt>
                <c:pt idx="4733">
                  <c:v>43.175555555734803</c:v>
                </c:pt>
                <c:pt idx="4734">
                  <c:v>44.051527777980603</c:v>
                </c:pt>
                <c:pt idx="4735">
                  <c:v>44.925555555372704</c:v>
                </c:pt>
                <c:pt idx="4736">
                  <c:v>45.800555555734803</c:v>
                </c:pt>
                <c:pt idx="4737">
                  <c:v>46.675555555595601</c:v>
                </c:pt>
                <c:pt idx="4738">
                  <c:v>47.550555555372704</c:v>
                </c:pt>
                <c:pt idx="4739">
                  <c:v>48.425555555734803</c:v>
                </c:pt>
                <c:pt idx="4740">
                  <c:v>49.300555555595601</c:v>
                </c:pt>
                <c:pt idx="4741">
                  <c:v>50.176527777838899</c:v>
                </c:pt>
                <c:pt idx="4742">
                  <c:v>51.090787036752197</c:v>
                </c:pt>
                <c:pt idx="4743">
                  <c:v>52.630740740811198</c:v>
                </c:pt>
                <c:pt idx="4744">
                  <c:v>54.172407407085302</c:v>
                </c:pt>
                <c:pt idx="4745">
                  <c:v>55.714074074389899</c:v>
                </c:pt>
                <c:pt idx="4746">
                  <c:v>57.257453704061099</c:v>
                </c:pt>
                <c:pt idx="4747">
                  <c:v>58.7991203704781</c:v>
                </c:pt>
                <c:pt idx="4748">
                  <c:v>60.339074074389899</c:v>
                </c:pt>
                <c:pt idx="4749">
                  <c:v>61.880740740811198</c:v>
                </c:pt>
                <c:pt idx="4750">
                  <c:v>63.422407407085302</c:v>
                </c:pt>
                <c:pt idx="4751">
                  <c:v>64.964074074389899</c:v>
                </c:pt>
                <c:pt idx="4752">
                  <c:v>66.505740740811206</c:v>
                </c:pt>
                <c:pt idx="4753">
                  <c:v>68.049120370478093</c:v>
                </c:pt>
                <c:pt idx="4754">
                  <c:v>69.590787036752204</c:v>
                </c:pt>
                <c:pt idx="4755">
                  <c:v>71.130740740811206</c:v>
                </c:pt>
                <c:pt idx="4756">
                  <c:v>72.672407407085302</c:v>
                </c:pt>
                <c:pt idx="4757">
                  <c:v>74.215787036752204</c:v>
                </c:pt>
                <c:pt idx="4758">
                  <c:v>75.755740740811206</c:v>
                </c:pt>
                <c:pt idx="4759">
                  <c:v>77.297407407085302</c:v>
                </c:pt>
                <c:pt idx="4760">
                  <c:v>78.839074074389899</c:v>
                </c:pt>
                <c:pt idx="4761">
                  <c:v>80.380740740811206</c:v>
                </c:pt>
                <c:pt idx="4762">
                  <c:v>81.922407407085302</c:v>
                </c:pt>
                <c:pt idx="4763">
                  <c:v>83.464074074389899</c:v>
                </c:pt>
                <c:pt idx="4764">
                  <c:v>85.005740740811206</c:v>
                </c:pt>
                <c:pt idx="4765">
                  <c:v>86.547407407085302</c:v>
                </c:pt>
                <c:pt idx="4766">
                  <c:v>87.961481481344904</c:v>
                </c:pt>
                <c:pt idx="4767">
                  <c:v>87.294814814784303</c:v>
                </c:pt>
                <c:pt idx="4768">
                  <c:v>86.628148148287394</c:v>
                </c:pt>
                <c:pt idx="4769">
                  <c:v>85.961481481344904</c:v>
                </c:pt>
                <c:pt idx="4770">
                  <c:v>85.294814814784303</c:v>
                </c:pt>
                <c:pt idx="4771">
                  <c:v>84.628148148287394</c:v>
                </c:pt>
                <c:pt idx="4772">
                  <c:v>83.961481481344904</c:v>
                </c:pt>
                <c:pt idx="4773">
                  <c:v>83.294814814784303</c:v>
                </c:pt>
                <c:pt idx="4774">
                  <c:v>82.628148148287394</c:v>
                </c:pt>
                <c:pt idx="4775">
                  <c:v>81.960740740863898</c:v>
                </c:pt>
                <c:pt idx="4776">
                  <c:v>81.294074073919603</c:v>
                </c:pt>
                <c:pt idx="4777">
                  <c:v>80.627407407360806</c:v>
                </c:pt>
                <c:pt idx="4778">
                  <c:v>79.961481481344904</c:v>
                </c:pt>
                <c:pt idx="4779">
                  <c:v>79.294814814784303</c:v>
                </c:pt>
                <c:pt idx="4780">
                  <c:v>78.628148148287394</c:v>
                </c:pt>
                <c:pt idx="4781">
                  <c:v>77.961481481344904</c:v>
                </c:pt>
                <c:pt idx="4782">
                  <c:v>77.294074073919603</c:v>
                </c:pt>
                <c:pt idx="4783">
                  <c:v>76.627407407360806</c:v>
                </c:pt>
                <c:pt idx="4784">
                  <c:v>75.960740740863898</c:v>
                </c:pt>
                <c:pt idx="4785">
                  <c:v>75.294814814784303</c:v>
                </c:pt>
                <c:pt idx="4786">
                  <c:v>74.628148148287394</c:v>
                </c:pt>
                <c:pt idx="4787">
                  <c:v>73.961481481344904</c:v>
                </c:pt>
                <c:pt idx="4788">
                  <c:v>73.294814814784303</c:v>
                </c:pt>
                <c:pt idx="4789">
                  <c:v>72.628148148287394</c:v>
                </c:pt>
                <c:pt idx="4790">
                  <c:v>71.942222222017307</c:v>
                </c:pt>
                <c:pt idx="4791">
                  <c:v>70.942222222176497</c:v>
                </c:pt>
                <c:pt idx="4792">
                  <c:v>69.942222222431198</c:v>
                </c:pt>
                <c:pt idx="4793">
                  <c:v>68.942222222017307</c:v>
                </c:pt>
                <c:pt idx="4794">
                  <c:v>67.942222222176497</c:v>
                </c:pt>
                <c:pt idx="4795">
                  <c:v>66.942222222431198</c:v>
                </c:pt>
                <c:pt idx="4796">
                  <c:v>65.942222222017307</c:v>
                </c:pt>
                <c:pt idx="4797">
                  <c:v>64.942222222176497</c:v>
                </c:pt>
                <c:pt idx="4798">
                  <c:v>63.942222222431198</c:v>
                </c:pt>
                <c:pt idx="4799">
                  <c:v>62.9422222220173</c:v>
                </c:pt>
                <c:pt idx="4800">
                  <c:v>61.942222222176497</c:v>
                </c:pt>
                <c:pt idx="4801">
                  <c:v>60.942222222431198</c:v>
                </c:pt>
                <c:pt idx="4802">
                  <c:v>59.9422222220173</c:v>
                </c:pt>
                <c:pt idx="4803">
                  <c:v>58.942222222176497</c:v>
                </c:pt>
                <c:pt idx="4804">
                  <c:v>57.942222222431198</c:v>
                </c:pt>
                <c:pt idx="4805">
                  <c:v>56.9422222220173</c:v>
                </c:pt>
                <c:pt idx="4806">
                  <c:v>55.942222222176497</c:v>
                </c:pt>
                <c:pt idx="4807">
                  <c:v>54.942222222431198</c:v>
                </c:pt>
                <c:pt idx="4808">
                  <c:v>53.9422222220173</c:v>
                </c:pt>
                <c:pt idx="4809">
                  <c:v>52.942222222176497</c:v>
                </c:pt>
                <c:pt idx="4810">
                  <c:v>51.942222222431198</c:v>
                </c:pt>
                <c:pt idx="4811">
                  <c:v>50.9422222220173</c:v>
                </c:pt>
                <c:pt idx="4812">
                  <c:v>49.942222222176497</c:v>
                </c:pt>
                <c:pt idx="4813">
                  <c:v>48.942222222431198</c:v>
                </c:pt>
                <c:pt idx="4814">
                  <c:v>48.048148148318901</c:v>
                </c:pt>
                <c:pt idx="4815">
                  <c:v>48.8814814815196</c:v>
                </c:pt>
                <c:pt idx="4816">
                  <c:v>49.714814814640697</c:v>
                </c:pt>
                <c:pt idx="4817">
                  <c:v>50.548148148318901</c:v>
                </c:pt>
                <c:pt idx="4818">
                  <c:v>51.3814814815196</c:v>
                </c:pt>
                <c:pt idx="4819">
                  <c:v>52.214814814640697</c:v>
                </c:pt>
                <c:pt idx="4820">
                  <c:v>53.048148148318901</c:v>
                </c:pt>
                <c:pt idx="4821">
                  <c:v>53.880555555359003</c:v>
                </c:pt>
                <c:pt idx="4822">
                  <c:v>54.714814814640697</c:v>
                </c:pt>
                <c:pt idx="4823">
                  <c:v>55.548148148318901</c:v>
                </c:pt>
                <c:pt idx="4824">
                  <c:v>56.3814814815196</c:v>
                </c:pt>
                <c:pt idx="4825">
                  <c:v>57.214814814640697</c:v>
                </c:pt>
                <c:pt idx="4826">
                  <c:v>58.048148148318901</c:v>
                </c:pt>
                <c:pt idx="4827">
                  <c:v>58.8814814815196</c:v>
                </c:pt>
                <c:pt idx="4828">
                  <c:v>59.714814814640697</c:v>
                </c:pt>
                <c:pt idx="4829">
                  <c:v>60.548148148318901</c:v>
                </c:pt>
                <c:pt idx="4830">
                  <c:v>61.382407407600603</c:v>
                </c:pt>
                <c:pt idx="4831">
                  <c:v>62.214814814640697</c:v>
                </c:pt>
                <c:pt idx="4832">
                  <c:v>63.049074073920103</c:v>
                </c:pt>
                <c:pt idx="4833">
                  <c:v>63.8814814815196</c:v>
                </c:pt>
                <c:pt idx="4834">
                  <c:v>64.714814814640704</c:v>
                </c:pt>
                <c:pt idx="4835">
                  <c:v>65.548148148318901</c:v>
                </c:pt>
                <c:pt idx="4836">
                  <c:v>66.3814814815196</c:v>
                </c:pt>
                <c:pt idx="4837">
                  <c:v>67.214814814640704</c:v>
                </c:pt>
                <c:pt idx="4838">
                  <c:v>68.069814815062401</c:v>
                </c:pt>
                <c:pt idx="4839">
                  <c:v>69.2781481482034</c:v>
                </c:pt>
                <c:pt idx="4840">
                  <c:v>70.486481481229006</c:v>
                </c:pt>
                <c:pt idx="4841">
                  <c:v>71.694814815062401</c:v>
                </c:pt>
                <c:pt idx="4842">
                  <c:v>72.9031481482034</c:v>
                </c:pt>
                <c:pt idx="4843">
                  <c:v>74.111481481229006</c:v>
                </c:pt>
                <c:pt idx="4844">
                  <c:v>75.319814815062401</c:v>
                </c:pt>
                <c:pt idx="4845">
                  <c:v>76.5281481482034</c:v>
                </c:pt>
                <c:pt idx="4846">
                  <c:v>77.736481481229006</c:v>
                </c:pt>
                <c:pt idx="4847">
                  <c:v>78.944814815062401</c:v>
                </c:pt>
                <c:pt idx="4848">
                  <c:v>80.1531481482034</c:v>
                </c:pt>
                <c:pt idx="4849">
                  <c:v>81.361481481229006</c:v>
                </c:pt>
                <c:pt idx="4850">
                  <c:v>82.569814815062401</c:v>
                </c:pt>
                <c:pt idx="4851">
                  <c:v>83.7781481482034</c:v>
                </c:pt>
                <c:pt idx="4852">
                  <c:v>84.986481481229006</c:v>
                </c:pt>
                <c:pt idx="4853">
                  <c:v>86.194814815062401</c:v>
                </c:pt>
                <c:pt idx="4854">
                  <c:v>87.4031481482034</c:v>
                </c:pt>
                <c:pt idx="4855">
                  <c:v>88.611481481229006</c:v>
                </c:pt>
                <c:pt idx="4856">
                  <c:v>89.819814815062401</c:v>
                </c:pt>
                <c:pt idx="4857">
                  <c:v>91.0281481482034</c:v>
                </c:pt>
                <c:pt idx="4858">
                  <c:v>92.236481481229006</c:v>
                </c:pt>
                <c:pt idx="4859">
                  <c:v>93.444814815062401</c:v>
                </c:pt>
                <c:pt idx="4860">
                  <c:v>94.6531481482034</c:v>
                </c:pt>
                <c:pt idx="4861">
                  <c:v>95.861481481229006</c:v>
                </c:pt>
                <c:pt idx="4862">
                  <c:v>96.9325925923536</c:v>
                </c:pt>
                <c:pt idx="4863">
                  <c:v>95.765925925872594</c:v>
                </c:pt>
                <c:pt idx="4864">
                  <c:v>94.599259259503</c:v>
                </c:pt>
                <c:pt idx="4865">
                  <c:v>93.4325925923536</c:v>
                </c:pt>
                <c:pt idx="4866">
                  <c:v>92.265925925872594</c:v>
                </c:pt>
                <c:pt idx="4867">
                  <c:v>91.099259259503</c:v>
                </c:pt>
                <c:pt idx="4868">
                  <c:v>89.9325925923536</c:v>
                </c:pt>
                <c:pt idx="4869">
                  <c:v>88.765925925872594</c:v>
                </c:pt>
                <c:pt idx="4870">
                  <c:v>87.599259259503</c:v>
                </c:pt>
                <c:pt idx="4871">
                  <c:v>86.4325925923536</c:v>
                </c:pt>
                <c:pt idx="4872">
                  <c:v>85.265925925872594</c:v>
                </c:pt>
                <c:pt idx="4873">
                  <c:v>84.099259259503</c:v>
                </c:pt>
                <c:pt idx="4874">
                  <c:v>82.9325925923536</c:v>
                </c:pt>
                <c:pt idx="4875">
                  <c:v>81.765925925872594</c:v>
                </c:pt>
                <c:pt idx="4876">
                  <c:v>80.599259259503</c:v>
                </c:pt>
                <c:pt idx="4877">
                  <c:v>79.4325925923536</c:v>
                </c:pt>
                <c:pt idx="4878">
                  <c:v>78.265925925872594</c:v>
                </c:pt>
                <c:pt idx="4879">
                  <c:v>77.097962962881397</c:v>
                </c:pt>
                <c:pt idx="4880">
                  <c:v>75.9325925923536</c:v>
                </c:pt>
                <c:pt idx="4881">
                  <c:v>74.764629629359206</c:v>
                </c:pt>
                <c:pt idx="4882">
                  <c:v>73.597962962881397</c:v>
                </c:pt>
                <c:pt idx="4883">
                  <c:v>72.4325925923536</c:v>
                </c:pt>
                <c:pt idx="4884">
                  <c:v>71.264629629359206</c:v>
                </c:pt>
                <c:pt idx="4885">
                  <c:v>70.099259259503</c:v>
                </c:pt>
                <c:pt idx="4886">
                  <c:v>68.947037036849196</c:v>
                </c:pt>
                <c:pt idx="4887">
                  <c:v>68.029351851639404</c:v>
                </c:pt>
                <c:pt idx="4888">
                  <c:v>67.112685185121094</c:v>
                </c:pt>
                <c:pt idx="4889">
                  <c:v>66.196018518687893</c:v>
                </c:pt>
                <c:pt idx="4890">
                  <c:v>65.279351851639404</c:v>
                </c:pt>
                <c:pt idx="4891">
                  <c:v>64.362685185121094</c:v>
                </c:pt>
                <c:pt idx="4892">
                  <c:v>63.4460185186879</c:v>
                </c:pt>
                <c:pt idx="4893">
                  <c:v>62.529351851639397</c:v>
                </c:pt>
                <c:pt idx="4894">
                  <c:v>61.612685185121101</c:v>
                </c:pt>
                <c:pt idx="4895">
                  <c:v>60.697037036849203</c:v>
                </c:pt>
                <c:pt idx="4896">
                  <c:v>59.780370370328498</c:v>
                </c:pt>
                <c:pt idx="4897">
                  <c:v>58.863703703895197</c:v>
                </c:pt>
                <c:pt idx="4898">
                  <c:v>57.947037036849203</c:v>
                </c:pt>
                <c:pt idx="4899">
                  <c:v>57.030370370328498</c:v>
                </c:pt>
                <c:pt idx="4900">
                  <c:v>56.113703703895197</c:v>
                </c:pt>
                <c:pt idx="4901">
                  <c:v>55.197037036849203</c:v>
                </c:pt>
                <c:pt idx="4902">
                  <c:v>54.280370370328498</c:v>
                </c:pt>
                <c:pt idx="4903">
                  <c:v>53.363703703895197</c:v>
                </c:pt>
                <c:pt idx="4904">
                  <c:v>52.447037036849203</c:v>
                </c:pt>
                <c:pt idx="4905">
                  <c:v>51.530370370328498</c:v>
                </c:pt>
                <c:pt idx="4906">
                  <c:v>50.613703703895197</c:v>
                </c:pt>
                <c:pt idx="4907">
                  <c:v>49.698055555535802</c:v>
                </c:pt>
                <c:pt idx="4908">
                  <c:v>48.781388889105102</c:v>
                </c:pt>
                <c:pt idx="4909">
                  <c:v>47.863703703895197</c:v>
                </c:pt>
                <c:pt idx="4910">
                  <c:v>47.028888888991297</c:v>
                </c:pt>
                <c:pt idx="4911">
                  <c:v>47.528888888911801</c:v>
                </c:pt>
                <c:pt idx="4912">
                  <c:v>48.028888888784401</c:v>
                </c:pt>
                <c:pt idx="4913">
                  <c:v>48.528888888991297</c:v>
                </c:pt>
                <c:pt idx="4914">
                  <c:v>49.028888888911801</c:v>
                </c:pt>
                <c:pt idx="4915">
                  <c:v>49.528888888784401</c:v>
                </c:pt>
                <c:pt idx="4916">
                  <c:v>50.028333333344101</c:v>
                </c:pt>
                <c:pt idx="4917">
                  <c:v>50.5283333332154</c:v>
                </c:pt>
                <c:pt idx="4918">
                  <c:v>51.028888888784401</c:v>
                </c:pt>
                <c:pt idx="4919">
                  <c:v>51.528333333344101</c:v>
                </c:pt>
                <c:pt idx="4920">
                  <c:v>52.028888888911801</c:v>
                </c:pt>
                <c:pt idx="4921">
                  <c:v>52.528888888784401</c:v>
                </c:pt>
                <c:pt idx="4922">
                  <c:v>53.028888888991297</c:v>
                </c:pt>
                <c:pt idx="4923">
                  <c:v>53.529444444560298</c:v>
                </c:pt>
                <c:pt idx="4924">
                  <c:v>54.028888888784401</c:v>
                </c:pt>
                <c:pt idx="4925">
                  <c:v>54.528888888991297</c:v>
                </c:pt>
                <c:pt idx="4926">
                  <c:v>55.028888888911801</c:v>
                </c:pt>
                <c:pt idx="4927">
                  <c:v>55.528888888784401</c:v>
                </c:pt>
                <c:pt idx="4928">
                  <c:v>56.028888888991297</c:v>
                </c:pt>
                <c:pt idx="4929">
                  <c:v>56.528888888911801</c:v>
                </c:pt>
                <c:pt idx="4930">
                  <c:v>57.028888888784401</c:v>
                </c:pt>
                <c:pt idx="4931">
                  <c:v>57.529444444352102</c:v>
                </c:pt>
                <c:pt idx="4932">
                  <c:v>58.028888888911801</c:v>
                </c:pt>
                <c:pt idx="4933">
                  <c:v>58.528888888784401</c:v>
                </c:pt>
                <c:pt idx="4934">
                  <c:v>59.0674074076464</c:v>
                </c:pt>
                <c:pt idx="4935">
                  <c:v>60.234074074127399</c:v>
                </c:pt>
                <c:pt idx="4936">
                  <c:v>61.400740740497</c:v>
                </c:pt>
                <c:pt idx="4937">
                  <c:v>62.5674074076464</c:v>
                </c:pt>
                <c:pt idx="4938">
                  <c:v>63.734074074127399</c:v>
                </c:pt>
                <c:pt idx="4939">
                  <c:v>64.900740740497</c:v>
                </c:pt>
                <c:pt idx="4940">
                  <c:v>66.068703703488197</c:v>
                </c:pt>
                <c:pt idx="4941">
                  <c:v>67.234074074127406</c:v>
                </c:pt>
                <c:pt idx="4942">
                  <c:v>68.400740740497</c:v>
                </c:pt>
                <c:pt idx="4943">
                  <c:v>69.5674074076464</c:v>
                </c:pt>
                <c:pt idx="4944">
                  <c:v>70.734074074127406</c:v>
                </c:pt>
                <c:pt idx="4945">
                  <c:v>71.900740740497</c:v>
                </c:pt>
                <c:pt idx="4946">
                  <c:v>73.0674074076464</c:v>
                </c:pt>
                <c:pt idx="4947">
                  <c:v>74.234074074127406</c:v>
                </c:pt>
                <c:pt idx="4948">
                  <c:v>75.400740740497</c:v>
                </c:pt>
                <c:pt idx="4949">
                  <c:v>76.5674074076464</c:v>
                </c:pt>
                <c:pt idx="4950">
                  <c:v>77.735370370640794</c:v>
                </c:pt>
                <c:pt idx="4951">
                  <c:v>78.902037037118603</c:v>
                </c:pt>
                <c:pt idx="4952">
                  <c:v>80.068703703488197</c:v>
                </c:pt>
                <c:pt idx="4953">
                  <c:v>81.234074074127406</c:v>
                </c:pt>
                <c:pt idx="4954">
                  <c:v>82.400740740497</c:v>
                </c:pt>
                <c:pt idx="4955">
                  <c:v>83.568703703488197</c:v>
                </c:pt>
                <c:pt idx="4956">
                  <c:v>84.735370370640794</c:v>
                </c:pt>
                <c:pt idx="4957">
                  <c:v>85.900740740497</c:v>
                </c:pt>
                <c:pt idx="4958">
                  <c:v>86.938657407599905</c:v>
                </c:pt>
                <c:pt idx="4959">
                  <c:v>85.898148148100503</c:v>
                </c:pt>
                <c:pt idx="4960">
                  <c:v>84.856481481699106</c:v>
                </c:pt>
                <c:pt idx="4961">
                  <c:v>83.814814814601405</c:v>
                </c:pt>
                <c:pt idx="4962">
                  <c:v>82.771990740499305</c:v>
                </c:pt>
                <c:pt idx="4963">
                  <c:v>81.731481481699106</c:v>
                </c:pt>
                <c:pt idx="4964">
                  <c:v>80.689814814601405</c:v>
                </c:pt>
                <c:pt idx="4965">
                  <c:v>79.648148148100503</c:v>
                </c:pt>
                <c:pt idx="4966">
                  <c:v>78.606481481699106</c:v>
                </c:pt>
                <c:pt idx="4967">
                  <c:v>77.564814814601405</c:v>
                </c:pt>
                <c:pt idx="4968">
                  <c:v>76.523148148100503</c:v>
                </c:pt>
                <c:pt idx="4969">
                  <c:v>75.480324074001302</c:v>
                </c:pt>
                <c:pt idx="4970">
                  <c:v>74.438657407599905</c:v>
                </c:pt>
                <c:pt idx="4971">
                  <c:v>73.398148148100503</c:v>
                </c:pt>
                <c:pt idx="4972">
                  <c:v>72.356481481699106</c:v>
                </c:pt>
                <c:pt idx="4973">
                  <c:v>71.314814814601405</c:v>
                </c:pt>
                <c:pt idx="4974">
                  <c:v>70.271990740499305</c:v>
                </c:pt>
                <c:pt idx="4975">
                  <c:v>69.230324074001302</c:v>
                </c:pt>
                <c:pt idx="4976">
                  <c:v>68.189814814601405</c:v>
                </c:pt>
                <c:pt idx="4977">
                  <c:v>67.148148148100503</c:v>
                </c:pt>
                <c:pt idx="4978">
                  <c:v>66.106481481699106</c:v>
                </c:pt>
                <c:pt idx="4979">
                  <c:v>65.063657407599905</c:v>
                </c:pt>
                <c:pt idx="4980">
                  <c:v>64.023148148100503</c:v>
                </c:pt>
                <c:pt idx="4981">
                  <c:v>62.981481481699099</c:v>
                </c:pt>
                <c:pt idx="4982">
                  <c:v>61.9422222220173</c:v>
                </c:pt>
                <c:pt idx="4983">
                  <c:v>60.941111110879298</c:v>
                </c:pt>
                <c:pt idx="4984">
                  <c:v>59.941111111041202</c:v>
                </c:pt>
                <c:pt idx="4985">
                  <c:v>58.941111111295903</c:v>
                </c:pt>
                <c:pt idx="4986">
                  <c:v>57.941111110879298</c:v>
                </c:pt>
                <c:pt idx="4987">
                  <c:v>56.941111111041202</c:v>
                </c:pt>
                <c:pt idx="4988">
                  <c:v>55.941111111295903</c:v>
                </c:pt>
                <c:pt idx="4989">
                  <c:v>54.941111110879298</c:v>
                </c:pt>
                <c:pt idx="4990">
                  <c:v>53.941111111041202</c:v>
                </c:pt>
                <c:pt idx="4991">
                  <c:v>52.941111111295903</c:v>
                </c:pt>
                <c:pt idx="4992">
                  <c:v>51.941111110879298</c:v>
                </c:pt>
                <c:pt idx="4993">
                  <c:v>50.941111111041202</c:v>
                </c:pt>
                <c:pt idx="4994">
                  <c:v>49.9422222220173</c:v>
                </c:pt>
                <c:pt idx="4995">
                  <c:v>48.942222222176497</c:v>
                </c:pt>
                <c:pt idx="4996">
                  <c:v>47.941111111041202</c:v>
                </c:pt>
                <c:pt idx="4997">
                  <c:v>46.941111111295903</c:v>
                </c:pt>
                <c:pt idx="4998">
                  <c:v>45.942222222176497</c:v>
                </c:pt>
                <c:pt idx="4999">
                  <c:v>44.942222222431198</c:v>
                </c:pt>
                <c:pt idx="5000">
                  <c:v>43.9422222220173</c:v>
                </c:pt>
                <c:pt idx="5001">
                  <c:v>42.942222222176497</c:v>
                </c:pt>
                <c:pt idx="5002">
                  <c:v>41.942222222431198</c:v>
                </c:pt>
                <c:pt idx="5003">
                  <c:v>40.9422222220173</c:v>
                </c:pt>
                <c:pt idx="5004">
                  <c:v>39.942222222176497</c:v>
                </c:pt>
                <c:pt idx="5005">
                  <c:v>38.942222222431198</c:v>
                </c:pt>
                <c:pt idx="5006">
                  <c:v>38.038518518655103</c:v>
                </c:pt>
                <c:pt idx="5007">
                  <c:v>38.705185185215697</c:v>
                </c:pt>
                <c:pt idx="5008">
                  <c:v>39.371851851712599</c:v>
                </c:pt>
                <c:pt idx="5009">
                  <c:v>40.038518518655103</c:v>
                </c:pt>
                <c:pt idx="5010">
                  <c:v>40.705185185215697</c:v>
                </c:pt>
                <c:pt idx="5011">
                  <c:v>41.371851851712599</c:v>
                </c:pt>
                <c:pt idx="5012">
                  <c:v>42.038518518655103</c:v>
                </c:pt>
                <c:pt idx="5013">
                  <c:v>42.705185185215697</c:v>
                </c:pt>
                <c:pt idx="5014">
                  <c:v>43.371851851712599</c:v>
                </c:pt>
                <c:pt idx="5015">
                  <c:v>44.038518518655103</c:v>
                </c:pt>
                <c:pt idx="5016">
                  <c:v>44.705185185215697</c:v>
                </c:pt>
                <c:pt idx="5017">
                  <c:v>45.371851851712599</c:v>
                </c:pt>
                <c:pt idx="5018">
                  <c:v>46.037777777792101</c:v>
                </c:pt>
                <c:pt idx="5019">
                  <c:v>46.705185185215697</c:v>
                </c:pt>
                <c:pt idx="5020">
                  <c:v>47.372592592639201</c:v>
                </c:pt>
                <c:pt idx="5021">
                  <c:v>48.038518518655103</c:v>
                </c:pt>
                <c:pt idx="5022">
                  <c:v>48.705185185215697</c:v>
                </c:pt>
                <c:pt idx="5023">
                  <c:v>49.372592592639201</c:v>
                </c:pt>
                <c:pt idx="5024">
                  <c:v>50.039259259136102</c:v>
                </c:pt>
                <c:pt idx="5025">
                  <c:v>50.705925926080504</c:v>
                </c:pt>
                <c:pt idx="5026">
                  <c:v>51.371851851712599</c:v>
                </c:pt>
                <c:pt idx="5027">
                  <c:v>52.039259259136102</c:v>
                </c:pt>
                <c:pt idx="5028">
                  <c:v>52.705185185215697</c:v>
                </c:pt>
                <c:pt idx="5029">
                  <c:v>53.372592592639201</c:v>
                </c:pt>
                <c:pt idx="5030">
                  <c:v>54.061342592400102</c:v>
                </c:pt>
                <c:pt idx="5031">
                  <c:v>55.101851851899497</c:v>
                </c:pt>
                <c:pt idx="5032">
                  <c:v>56.143518518300901</c:v>
                </c:pt>
                <c:pt idx="5033">
                  <c:v>57.185185185398602</c:v>
                </c:pt>
                <c:pt idx="5034">
                  <c:v>58.228009259500702</c:v>
                </c:pt>
                <c:pt idx="5035">
                  <c:v>59.268518518300901</c:v>
                </c:pt>
                <c:pt idx="5036">
                  <c:v>60.311342592400102</c:v>
                </c:pt>
                <c:pt idx="5037">
                  <c:v>61.351851851899497</c:v>
                </c:pt>
                <c:pt idx="5038">
                  <c:v>62.393518518300901</c:v>
                </c:pt>
                <c:pt idx="5039">
                  <c:v>63.435185185398602</c:v>
                </c:pt>
                <c:pt idx="5040">
                  <c:v>64.476851851899497</c:v>
                </c:pt>
                <c:pt idx="5041">
                  <c:v>65.518518518300894</c:v>
                </c:pt>
                <c:pt idx="5042">
                  <c:v>66.560185185398595</c:v>
                </c:pt>
                <c:pt idx="5043">
                  <c:v>67.603009259500695</c:v>
                </c:pt>
                <c:pt idx="5044">
                  <c:v>68.643518518300894</c:v>
                </c:pt>
                <c:pt idx="5045">
                  <c:v>69.686342592400095</c:v>
                </c:pt>
                <c:pt idx="5046">
                  <c:v>70.728009259500695</c:v>
                </c:pt>
                <c:pt idx="5047">
                  <c:v>71.768518518300894</c:v>
                </c:pt>
                <c:pt idx="5048">
                  <c:v>72.810185185398595</c:v>
                </c:pt>
                <c:pt idx="5049">
                  <c:v>73.851851851899497</c:v>
                </c:pt>
                <c:pt idx="5050">
                  <c:v>74.893518518300894</c:v>
                </c:pt>
                <c:pt idx="5051">
                  <c:v>75.935185185398595</c:v>
                </c:pt>
                <c:pt idx="5052">
                  <c:v>76.978009259500695</c:v>
                </c:pt>
                <c:pt idx="5053">
                  <c:v>78.018518518300894</c:v>
                </c:pt>
                <c:pt idx="5054">
                  <c:v>78.971111111008696</c:v>
                </c:pt>
                <c:pt idx="5055">
                  <c:v>78.471111111088305</c:v>
                </c:pt>
                <c:pt idx="5056">
                  <c:v>77.971111111215606</c:v>
                </c:pt>
                <c:pt idx="5057">
                  <c:v>77.470555555647906</c:v>
                </c:pt>
                <c:pt idx="5058">
                  <c:v>76.971111111088305</c:v>
                </c:pt>
                <c:pt idx="5059">
                  <c:v>76.471111111215606</c:v>
                </c:pt>
                <c:pt idx="5060">
                  <c:v>75.971111111008696</c:v>
                </c:pt>
                <c:pt idx="5061">
                  <c:v>75.471111111088305</c:v>
                </c:pt>
                <c:pt idx="5062">
                  <c:v>74.970555555520605</c:v>
                </c:pt>
                <c:pt idx="5063">
                  <c:v>74.471111111008696</c:v>
                </c:pt>
                <c:pt idx="5064">
                  <c:v>73.971111111088305</c:v>
                </c:pt>
                <c:pt idx="5065">
                  <c:v>73.471111111215606</c:v>
                </c:pt>
                <c:pt idx="5066">
                  <c:v>72.971111111008696</c:v>
                </c:pt>
                <c:pt idx="5067">
                  <c:v>72.471111111088305</c:v>
                </c:pt>
                <c:pt idx="5068">
                  <c:v>71.971111111215606</c:v>
                </c:pt>
                <c:pt idx="5069">
                  <c:v>71.471111111008696</c:v>
                </c:pt>
                <c:pt idx="5070">
                  <c:v>70.970555555439702</c:v>
                </c:pt>
                <c:pt idx="5071">
                  <c:v>70.470555555520605</c:v>
                </c:pt>
                <c:pt idx="5072">
                  <c:v>69.971111111008696</c:v>
                </c:pt>
                <c:pt idx="5073">
                  <c:v>69.471111111088305</c:v>
                </c:pt>
                <c:pt idx="5074">
                  <c:v>68.971111111215606</c:v>
                </c:pt>
                <c:pt idx="5075">
                  <c:v>68.470555555647906</c:v>
                </c:pt>
                <c:pt idx="5076">
                  <c:v>67.970555555439702</c:v>
                </c:pt>
                <c:pt idx="5077">
                  <c:v>67.471111111215606</c:v>
                </c:pt>
                <c:pt idx="5078">
                  <c:v>66.956666666513001</c:v>
                </c:pt>
                <c:pt idx="5079">
                  <c:v>66.205833333159504</c:v>
                </c:pt>
                <c:pt idx="5080">
                  <c:v>65.455833333280907</c:v>
                </c:pt>
                <c:pt idx="5081">
                  <c:v>64.705833333471901</c:v>
                </c:pt>
                <c:pt idx="5082">
                  <c:v>63.956666666632401</c:v>
                </c:pt>
                <c:pt idx="5083">
                  <c:v>63.206666666823402</c:v>
                </c:pt>
                <c:pt idx="5084">
                  <c:v>62.455833333471901</c:v>
                </c:pt>
                <c:pt idx="5085">
                  <c:v>61.706666666632401</c:v>
                </c:pt>
                <c:pt idx="5086">
                  <c:v>60.956666666823402</c:v>
                </c:pt>
                <c:pt idx="5087">
                  <c:v>60.206666666513001</c:v>
                </c:pt>
                <c:pt idx="5088">
                  <c:v>59.456666666632401</c:v>
                </c:pt>
                <c:pt idx="5089">
                  <c:v>58.7058333332809</c:v>
                </c:pt>
                <c:pt idx="5090">
                  <c:v>57.956666666513001</c:v>
                </c:pt>
                <c:pt idx="5091">
                  <c:v>57.206666666632401</c:v>
                </c:pt>
                <c:pt idx="5092">
                  <c:v>56.4558333332809</c:v>
                </c:pt>
                <c:pt idx="5093">
                  <c:v>55.705833333471901</c:v>
                </c:pt>
                <c:pt idx="5094">
                  <c:v>54.955833333159497</c:v>
                </c:pt>
                <c:pt idx="5095">
                  <c:v>54.206666666823402</c:v>
                </c:pt>
                <c:pt idx="5096">
                  <c:v>53.456666666513001</c:v>
                </c:pt>
                <c:pt idx="5097">
                  <c:v>52.706666666632401</c:v>
                </c:pt>
                <c:pt idx="5098">
                  <c:v>51.956666666823402</c:v>
                </c:pt>
                <c:pt idx="5099">
                  <c:v>51.206666666513001</c:v>
                </c:pt>
                <c:pt idx="5100">
                  <c:v>50.456666666632401</c:v>
                </c:pt>
                <c:pt idx="5101">
                  <c:v>49.706666666823402</c:v>
                </c:pt>
                <c:pt idx="5102">
                  <c:v>49.016851851911603</c:v>
                </c:pt>
                <c:pt idx="5103">
                  <c:v>49.308518518531898</c:v>
                </c:pt>
                <c:pt idx="5104">
                  <c:v>49.600185185124197</c:v>
                </c:pt>
                <c:pt idx="5105">
                  <c:v>49.892175925872003</c:v>
                </c:pt>
                <c:pt idx="5106">
                  <c:v>50.183518518531898</c:v>
                </c:pt>
                <c:pt idx="5107">
                  <c:v>50.475185185124197</c:v>
                </c:pt>
                <c:pt idx="5108">
                  <c:v>50.766851851911603</c:v>
                </c:pt>
                <c:pt idx="5109">
                  <c:v>51.058518518531898</c:v>
                </c:pt>
                <c:pt idx="5110">
                  <c:v>51.350185185124197</c:v>
                </c:pt>
                <c:pt idx="5111">
                  <c:v>51.641851851911603</c:v>
                </c:pt>
                <c:pt idx="5112">
                  <c:v>51.933518518531898</c:v>
                </c:pt>
                <c:pt idx="5113">
                  <c:v>52.225185185124197</c:v>
                </c:pt>
                <c:pt idx="5114">
                  <c:v>52.516851851911603</c:v>
                </c:pt>
                <c:pt idx="5115">
                  <c:v>52.808518518531898</c:v>
                </c:pt>
                <c:pt idx="5116">
                  <c:v>53.100185185124197</c:v>
                </c:pt>
                <c:pt idx="5117">
                  <c:v>53.391851851911603</c:v>
                </c:pt>
                <c:pt idx="5118">
                  <c:v>53.683518518531898</c:v>
                </c:pt>
                <c:pt idx="5119">
                  <c:v>53.975185185124197</c:v>
                </c:pt>
                <c:pt idx="5120">
                  <c:v>54.266851851911603</c:v>
                </c:pt>
                <c:pt idx="5121">
                  <c:v>54.558842592660199</c:v>
                </c:pt>
                <c:pt idx="5122">
                  <c:v>54.850509259279697</c:v>
                </c:pt>
                <c:pt idx="5123">
                  <c:v>55.142175925872003</c:v>
                </c:pt>
                <c:pt idx="5124">
                  <c:v>55.433842592660199</c:v>
                </c:pt>
                <c:pt idx="5125">
                  <c:v>55.725185185124197</c:v>
                </c:pt>
                <c:pt idx="5126">
                  <c:v>56.1079629626242</c:v>
                </c:pt>
                <c:pt idx="5127">
                  <c:v>57.939259259343103</c:v>
                </c:pt>
                <c:pt idx="5128">
                  <c:v>59.772592592209598</c:v>
                </c:pt>
                <c:pt idx="5129">
                  <c:v>61.605925926301602</c:v>
                </c:pt>
                <c:pt idx="5130">
                  <c:v>63.441296296721298</c:v>
                </c:pt>
                <c:pt idx="5131">
                  <c:v>65.274629629757797</c:v>
                </c:pt>
                <c:pt idx="5132">
                  <c:v>67.105925926301595</c:v>
                </c:pt>
                <c:pt idx="5133">
                  <c:v>68.939259259343103</c:v>
                </c:pt>
                <c:pt idx="5134">
                  <c:v>70.774629629757797</c:v>
                </c:pt>
                <c:pt idx="5135">
                  <c:v>72.6079629626242</c:v>
                </c:pt>
                <c:pt idx="5136">
                  <c:v>74.441296296721305</c:v>
                </c:pt>
                <c:pt idx="5137">
                  <c:v>76.272592592209605</c:v>
                </c:pt>
                <c:pt idx="5138">
                  <c:v>78.105925926301595</c:v>
                </c:pt>
                <c:pt idx="5139">
                  <c:v>79.941296296721305</c:v>
                </c:pt>
                <c:pt idx="5140">
                  <c:v>81.772592592209605</c:v>
                </c:pt>
                <c:pt idx="5141">
                  <c:v>83.605925926301595</c:v>
                </c:pt>
                <c:pt idx="5142">
                  <c:v>85.439259259343103</c:v>
                </c:pt>
                <c:pt idx="5143">
                  <c:v>87.274629629757797</c:v>
                </c:pt>
                <c:pt idx="5144">
                  <c:v>89.105925926301595</c:v>
                </c:pt>
                <c:pt idx="5145">
                  <c:v>90.939259259343103</c:v>
                </c:pt>
                <c:pt idx="5146">
                  <c:v>92.772592592209605</c:v>
                </c:pt>
                <c:pt idx="5147">
                  <c:v>94.605925926301595</c:v>
                </c:pt>
                <c:pt idx="5148">
                  <c:v>96.439259259343103</c:v>
                </c:pt>
                <c:pt idx="5149">
                  <c:v>98.272592592209605</c:v>
                </c:pt>
                <c:pt idx="5150">
                  <c:v>99.906759259551805</c:v>
                </c:pt>
                <c:pt idx="5151">
                  <c:v>98.325185185112801</c:v>
                </c:pt>
                <c:pt idx="5152">
                  <c:v>96.741851852182705</c:v>
                </c:pt>
                <c:pt idx="5153">
                  <c:v>95.1585185181941</c:v>
                </c:pt>
                <c:pt idx="5154">
                  <c:v>93.575185185112801</c:v>
                </c:pt>
                <c:pt idx="5155">
                  <c:v>91.991851852182705</c:v>
                </c:pt>
                <c:pt idx="5156">
                  <c:v>90.4085185181941</c:v>
                </c:pt>
                <c:pt idx="5157">
                  <c:v>88.825185185112801</c:v>
                </c:pt>
                <c:pt idx="5158">
                  <c:v>87.240092592481901</c:v>
                </c:pt>
                <c:pt idx="5159">
                  <c:v>85.656759259551805</c:v>
                </c:pt>
                <c:pt idx="5160">
                  <c:v>84.073425925558894</c:v>
                </c:pt>
                <c:pt idx="5161">
                  <c:v>82.491851852182705</c:v>
                </c:pt>
                <c:pt idx="5162">
                  <c:v>80.9085185181941</c:v>
                </c:pt>
                <c:pt idx="5163">
                  <c:v>79.323425925558894</c:v>
                </c:pt>
                <c:pt idx="5164">
                  <c:v>77.741851852182705</c:v>
                </c:pt>
                <c:pt idx="5165">
                  <c:v>76.1585185181941</c:v>
                </c:pt>
                <c:pt idx="5166">
                  <c:v>74.575185185112801</c:v>
                </c:pt>
                <c:pt idx="5167">
                  <c:v>72.991851852182705</c:v>
                </c:pt>
                <c:pt idx="5168">
                  <c:v>71.4085185181941</c:v>
                </c:pt>
                <c:pt idx="5169">
                  <c:v>69.825185185112801</c:v>
                </c:pt>
                <c:pt idx="5170">
                  <c:v>68.241851852182705</c:v>
                </c:pt>
                <c:pt idx="5171">
                  <c:v>66.6585185181941</c:v>
                </c:pt>
                <c:pt idx="5172">
                  <c:v>65.075185185112801</c:v>
                </c:pt>
                <c:pt idx="5173">
                  <c:v>63.490092592481901</c:v>
                </c:pt>
                <c:pt idx="5174">
                  <c:v>61.9662962961768</c:v>
                </c:pt>
                <c:pt idx="5175">
                  <c:v>61.382314814679603</c:v>
                </c:pt>
                <c:pt idx="5176">
                  <c:v>60.798981481440698</c:v>
                </c:pt>
                <c:pt idx="5177">
                  <c:v>60.2162962961768</c:v>
                </c:pt>
                <c:pt idx="5178">
                  <c:v>59.632314814679603</c:v>
                </c:pt>
                <c:pt idx="5179">
                  <c:v>59.0496296297515</c:v>
                </c:pt>
                <c:pt idx="5180">
                  <c:v>58.4662962961768</c:v>
                </c:pt>
                <c:pt idx="5181">
                  <c:v>57.882314814679603</c:v>
                </c:pt>
                <c:pt idx="5182">
                  <c:v>57.2996296297515</c:v>
                </c:pt>
                <c:pt idx="5183">
                  <c:v>56.7162962961768</c:v>
                </c:pt>
                <c:pt idx="5184">
                  <c:v>56.132314814679603</c:v>
                </c:pt>
                <c:pt idx="5185">
                  <c:v>55.5496296297515</c:v>
                </c:pt>
                <c:pt idx="5186">
                  <c:v>54.965648148255902</c:v>
                </c:pt>
                <c:pt idx="5187">
                  <c:v>54.382962962936297</c:v>
                </c:pt>
                <c:pt idx="5188">
                  <c:v>53.7996296297515</c:v>
                </c:pt>
                <c:pt idx="5189">
                  <c:v>53.2162962961768</c:v>
                </c:pt>
                <c:pt idx="5190">
                  <c:v>52.632962962936297</c:v>
                </c:pt>
                <c:pt idx="5191">
                  <c:v>52.0496296297515</c:v>
                </c:pt>
                <c:pt idx="5192">
                  <c:v>51.4662962961768</c:v>
                </c:pt>
                <c:pt idx="5193">
                  <c:v>50.882962962936297</c:v>
                </c:pt>
                <c:pt idx="5194">
                  <c:v>50.2996296297515</c:v>
                </c:pt>
                <c:pt idx="5195">
                  <c:v>49.7162962961768</c:v>
                </c:pt>
                <c:pt idx="5196">
                  <c:v>49.132962962936297</c:v>
                </c:pt>
                <c:pt idx="5197">
                  <c:v>48.5496296297515</c:v>
                </c:pt>
                <c:pt idx="5198">
                  <c:v>48</c:v>
                </c:pt>
                <c:pt idx="5199">
                  <c:v>48</c:v>
                </c:pt>
                <c:pt idx="5200">
                  <c:v>48</c:v>
                </c:pt>
                <c:pt idx="5201">
                  <c:v>48</c:v>
                </c:pt>
                <c:pt idx="5202">
                  <c:v>48</c:v>
                </c:pt>
                <c:pt idx="5203">
                  <c:v>48</c:v>
                </c:pt>
                <c:pt idx="5204">
                  <c:v>48</c:v>
                </c:pt>
                <c:pt idx="5205">
                  <c:v>48</c:v>
                </c:pt>
                <c:pt idx="5206">
                  <c:v>48</c:v>
                </c:pt>
                <c:pt idx="5207">
                  <c:v>48</c:v>
                </c:pt>
                <c:pt idx="5208">
                  <c:v>48</c:v>
                </c:pt>
                <c:pt idx="5209">
                  <c:v>48</c:v>
                </c:pt>
                <c:pt idx="5210">
                  <c:v>48</c:v>
                </c:pt>
                <c:pt idx="5211">
                  <c:v>48</c:v>
                </c:pt>
                <c:pt idx="5212">
                  <c:v>48</c:v>
                </c:pt>
                <c:pt idx="5213">
                  <c:v>48</c:v>
                </c:pt>
                <c:pt idx="5214">
                  <c:v>48</c:v>
                </c:pt>
                <c:pt idx="5215">
                  <c:v>48</c:v>
                </c:pt>
                <c:pt idx="5216">
                  <c:v>48</c:v>
                </c:pt>
                <c:pt idx="5217">
                  <c:v>48</c:v>
                </c:pt>
                <c:pt idx="5218">
                  <c:v>48</c:v>
                </c:pt>
                <c:pt idx="5219">
                  <c:v>48</c:v>
                </c:pt>
                <c:pt idx="5220">
                  <c:v>48</c:v>
                </c:pt>
                <c:pt idx="5221">
                  <c:v>48</c:v>
                </c:pt>
                <c:pt idx="5222">
                  <c:v>48.0539814813121</c:v>
                </c:pt>
                <c:pt idx="5223">
                  <c:v>48.969629629671502</c:v>
                </c:pt>
                <c:pt idx="5224">
                  <c:v>49.886296296104803</c:v>
                </c:pt>
                <c:pt idx="5225">
                  <c:v>50.802962963150797</c:v>
                </c:pt>
                <c:pt idx="5226">
                  <c:v>51.719629629671502</c:v>
                </c:pt>
                <c:pt idx="5227">
                  <c:v>52.636296296104803</c:v>
                </c:pt>
                <c:pt idx="5228">
                  <c:v>53.552962963150797</c:v>
                </c:pt>
                <c:pt idx="5229">
                  <c:v>54.469629629671502</c:v>
                </c:pt>
                <c:pt idx="5230">
                  <c:v>55.386296296104803</c:v>
                </c:pt>
                <c:pt idx="5231">
                  <c:v>56.302962963150797</c:v>
                </c:pt>
                <c:pt idx="5232">
                  <c:v>57.219629629671502</c:v>
                </c:pt>
                <c:pt idx="5233">
                  <c:v>58.136296296104803</c:v>
                </c:pt>
                <c:pt idx="5234">
                  <c:v>59.052962963150797</c:v>
                </c:pt>
                <c:pt idx="5235">
                  <c:v>59.970648148360603</c:v>
                </c:pt>
                <c:pt idx="5236">
                  <c:v>60.887314814878899</c:v>
                </c:pt>
                <c:pt idx="5237">
                  <c:v>61.802962963150797</c:v>
                </c:pt>
                <c:pt idx="5238">
                  <c:v>62.719629629671502</c:v>
                </c:pt>
                <c:pt idx="5239">
                  <c:v>63.636296296104803</c:v>
                </c:pt>
                <c:pt idx="5240">
                  <c:v>64.553981481312107</c:v>
                </c:pt>
                <c:pt idx="5241">
                  <c:v>65.469629629671502</c:v>
                </c:pt>
                <c:pt idx="5242">
                  <c:v>66.386296296104803</c:v>
                </c:pt>
                <c:pt idx="5243">
                  <c:v>67.303981481312107</c:v>
                </c:pt>
                <c:pt idx="5244">
                  <c:v>68.220648148360596</c:v>
                </c:pt>
                <c:pt idx="5245">
                  <c:v>69.136296296104803</c:v>
                </c:pt>
                <c:pt idx="5246">
                  <c:v>69.956666666513001</c:v>
                </c:pt>
                <c:pt idx="5247">
                  <c:v>69.206666666632401</c:v>
                </c:pt>
                <c:pt idx="5248">
                  <c:v>68.456666666823395</c:v>
                </c:pt>
                <c:pt idx="5249">
                  <c:v>67.706666666513001</c:v>
                </c:pt>
                <c:pt idx="5250">
                  <c:v>66.956666666632401</c:v>
                </c:pt>
                <c:pt idx="5251">
                  <c:v>66.206666666823395</c:v>
                </c:pt>
                <c:pt idx="5252">
                  <c:v>65.456666666513001</c:v>
                </c:pt>
                <c:pt idx="5253">
                  <c:v>64.705833333159504</c:v>
                </c:pt>
                <c:pt idx="5254">
                  <c:v>63.956666666823402</c:v>
                </c:pt>
                <c:pt idx="5255">
                  <c:v>63.206666666513001</c:v>
                </c:pt>
                <c:pt idx="5256">
                  <c:v>62.456666666632401</c:v>
                </c:pt>
                <c:pt idx="5257">
                  <c:v>61.706666666823402</c:v>
                </c:pt>
                <c:pt idx="5258">
                  <c:v>60.956666666513001</c:v>
                </c:pt>
                <c:pt idx="5259">
                  <c:v>60.205833333159497</c:v>
                </c:pt>
                <c:pt idx="5260">
                  <c:v>59.456666666823402</c:v>
                </c:pt>
                <c:pt idx="5261">
                  <c:v>58.705833333471901</c:v>
                </c:pt>
                <c:pt idx="5262">
                  <c:v>57.956666666632401</c:v>
                </c:pt>
                <c:pt idx="5263">
                  <c:v>57.206666666823402</c:v>
                </c:pt>
                <c:pt idx="5264">
                  <c:v>56.456666666513001</c:v>
                </c:pt>
                <c:pt idx="5265">
                  <c:v>55.706666666632401</c:v>
                </c:pt>
                <c:pt idx="5266">
                  <c:v>54.956666666823402</c:v>
                </c:pt>
                <c:pt idx="5267">
                  <c:v>54.206666666513001</c:v>
                </c:pt>
                <c:pt idx="5268">
                  <c:v>53.456666666632401</c:v>
                </c:pt>
                <c:pt idx="5269">
                  <c:v>52.706666666823402</c:v>
                </c:pt>
                <c:pt idx="5270">
                  <c:v>51.956666666513001</c:v>
                </c:pt>
                <c:pt idx="5271">
                  <c:v>51.206666666632401</c:v>
                </c:pt>
                <c:pt idx="5272">
                  <c:v>50.456666666823402</c:v>
                </c:pt>
                <c:pt idx="5273">
                  <c:v>49.706666666513001</c:v>
                </c:pt>
                <c:pt idx="5274">
                  <c:v>48.956666666632401</c:v>
                </c:pt>
                <c:pt idx="5275">
                  <c:v>48.206666666823402</c:v>
                </c:pt>
                <c:pt idx="5276">
                  <c:v>47.455833333471901</c:v>
                </c:pt>
                <c:pt idx="5277">
                  <c:v>46.706666666632401</c:v>
                </c:pt>
                <c:pt idx="5278">
                  <c:v>45.9558333332809</c:v>
                </c:pt>
                <c:pt idx="5279">
                  <c:v>45.206666666513001</c:v>
                </c:pt>
                <c:pt idx="5280">
                  <c:v>44.456666666632401</c:v>
                </c:pt>
                <c:pt idx="5281">
                  <c:v>43.706666666823402</c:v>
                </c:pt>
                <c:pt idx="5282">
                  <c:v>42.955833333471901</c:v>
                </c:pt>
                <c:pt idx="5283">
                  <c:v>42.206666666632401</c:v>
                </c:pt>
                <c:pt idx="5284">
                  <c:v>41.456666666823402</c:v>
                </c:pt>
                <c:pt idx="5285">
                  <c:v>40.706666666513001</c:v>
                </c:pt>
                <c:pt idx="5286">
                  <c:v>39.956666666632401</c:v>
                </c:pt>
                <c:pt idx="5287">
                  <c:v>39.206666666823402</c:v>
                </c:pt>
                <c:pt idx="5288">
                  <c:v>38.456666666513001</c:v>
                </c:pt>
                <c:pt idx="5289">
                  <c:v>37.706666666632401</c:v>
                </c:pt>
                <c:pt idx="5290">
                  <c:v>36.9558333332809</c:v>
                </c:pt>
                <c:pt idx="5291">
                  <c:v>36.205833333471901</c:v>
                </c:pt>
                <c:pt idx="5292">
                  <c:v>35.455833333159497</c:v>
                </c:pt>
                <c:pt idx="5293">
                  <c:v>34.7058333332809</c:v>
                </c:pt>
                <c:pt idx="5294">
                  <c:v>34.002453703695998</c:v>
                </c:pt>
                <c:pt idx="5295">
                  <c:v>34.04412037038</c:v>
                </c:pt>
                <c:pt idx="5296">
                  <c:v>34.085740740732</c:v>
                </c:pt>
                <c:pt idx="5297">
                  <c:v>34.127453703695998</c:v>
                </c:pt>
                <c:pt idx="5298">
                  <c:v>34.16912037038</c:v>
                </c:pt>
                <c:pt idx="5299">
                  <c:v>34.210787037039999</c:v>
                </c:pt>
                <c:pt idx="5300">
                  <c:v>34.252453703695998</c:v>
                </c:pt>
                <c:pt idx="5301">
                  <c:v>34.294074074076001</c:v>
                </c:pt>
                <c:pt idx="5302">
                  <c:v>34.335740740732</c:v>
                </c:pt>
                <c:pt idx="5303">
                  <c:v>34.377453703695998</c:v>
                </c:pt>
                <c:pt idx="5304">
                  <c:v>34.419074074076001</c:v>
                </c:pt>
                <c:pt idx="5305">
                  <c:v>34.460740740732</c:v>
                </c:pt>
                <c:pt idx="5306">
                  <c:v>34.502453703695998</c:v>
                </c:pt>
                <c:pt idx="5307">
                  <c:v>34.54412037038</c:v>
                </c:pt>
                <c:pt idx="5308">
                  <c:v>34.585740740732</c:v>
                </c:pt>
                <c:pt idx="5309">
                  <c:v>34.627407407415902</c:v>
                </c:pt>
                <c:pt idx="5310">
                  <c:v>34.66912037038</c:v>
                </c:pt>
                <c:pt idx="5311">
                  <c:v>34.710740740732</c:v>
                </c:pt>
                <c:pt idx="5312">
                  <c:v>34.752453703695998</c:v>
                </c:pt>
                <c:pt idx="5313">
                  <c:v>34.794074074076001</c:v>
                </c:pt>
                <c:pt idx="5314">
                  <c:v>34.835740740732</c:v>
                </c:pt>
                <c:pt idx="5315">
                  <c:v>34.877407407415902</c:v>
                </c:pt>
                <c:pt idx="5316">
                  <c:v>34.91912037038</c:v>
                </c:pt>
                <c:pt idx="5317">
                  <c:v>34.960740740732</c:v>
                </c:pt>
                <c:pt idx="5318">
                  <c:v>35.065000000230498</c:v>
                </c:pt>
                <c:pt idx="5319">
                  <c:v>36.190000000051398</c:v>
                </c:pt>
                <c:pt idx="5320">
                  <c:v>37.314999999765</c:v>
                </c:pt>
                <c:pt idx="5321">
                  <c:v>38.441249999792198</c:v>
                </c:pt>
                <c:pt idx="5322">
                  <c:v>39.566250000260801</c:v>
                </c:pt>
                <c:pt idx="5323">
                  <c:v>40.689999999765</c:v>
                </c:pt>
                <c:pt idx="5324">
                  <c:v>41.815000000230498</c:v>
                </c:pt>
                <c:pt idx="5325">
                  <c:v>42.940000000051398</c:v>
                </c:pt>
                <c:pt idx="5326">
                  <c:v>44.066250000078597</c:v>
                </c:pt>
                <c:pt idx="5327">
                  <c:v>45.191249999792198</c:v>
                </c:pt>
                <c:pt idx="5328">
                  <c:v>46.315000000051398</c:v>
                </c:pt>
                <c:pt idx="5329">
                  <c:v>47.439999999765</c:v>
                </c:pt>
                <c:pt idx="5330">
                  <c:v>48.565000000230498</c:v>
                </c:pt>
                <c:pt idx="5331">
                  <c:v>49.691250000260801</c:v>
                </c:pt>
                <c:pt idx="5332">
                  <c:v>50.816250000078597</c:v>
                </c:pt>
                <c:pt idx="5333">
                  <c:v>51.941249999792198</c:v>
                </c:pt>
                <c:pt idx="5334">
                  <c:v>53.066250000260801</c:v>
                </c:pt>
                <c:pt idx="5335">
                  <c:v>54.191250000078597</c:v>
                </c:pt>
                <c:pt idx="5336">
                  <c:v>55.316249999792198</c:v>
                </c:pt>
                <c:pt idx="5337">
                  <c:v>56.440000000051398</c:v>
                </c:pt>
                <c:pt idx="5338">
                  <c:v>57.564999999765</c:v>
                </c:pt>
                <c:pt idx="5339">
                  <c:v>58.690000000230498</c:v>
                </c:pt>
                <c:pt idx="5340">
                  <c:v>59.815000000051398</c:v>
                </c:pt>
                <c:pt idx="5341">
                  <c:v>60.939999999765</c:v>
                </c:pt>
                <c:pt idx="5342">
                  <c:v>61.947037036849203</c:v>
                </c:pt>
                <c:pt idx="5343">
                  <c:v>61.030370370328498</c:v>
                </c:pt>
                <c:pt idx="5344">
                  <c:v>60.113703703895197</c:v>
                </c:pt>
                <c:pt idx="5345">
                  <c:v>59.1960185186879</c:v>
                </c:pt>
                <c:pt idx="5346">
                  <c:v>58.280370370328498</c:v>
                </c:pt>
                <c:pt idx="5347">
                  <c:v>57.363703703895197</c:v>
                </c:pt>
                <c:pt idx="5348">
                  <c:v>56.447037036849203</c:v>
                </c:pt>
                <c:pt idx="5349">
                  <c:v>55.530370370328498</c:v>
                </c:pt>
                <c:pt idx="5350">
                  <c:v>54.613703703895197</c:v>
                </c:pt>
                <c:pt idx="5351">
                  <c:v>53.697037036849203</c:v>
                </c:pt>
                <c:pt idx="5352">
                  <c:v>52.779351851639397</c:v>
                </c:pt>
                <c:pt idx="5353">
                  <c:v>51.863703703895197</c:v>
                </c:pt>
                <c:pt idx="5354">
                  <c:v>50.947037036849203</c:v>
                </c:pt>
                <c:pt idx="5355">
                  <c:v>50.030370370328498</c:v>
                </c:pt>
                <c:pt idx="5356">
                  <c:v>49.112685185121101</c:v>
                </c:pt>
                <c:pt idx="5357">
                  <c:v>48.197037036849203</c:v>
                </c:pt>
                <c:pt idx="5358">
                  <c:v>47.280370370328498</c:v>
                </c:pt>
                <c:pt idx="5359">
                  <c:v>46.362685185121101</c:v>
                </c:pt>
                <c:pt idx="5360">
                  <c:v>45.447037036849203</c:v>
                </c:pt>
                <c:pt idx="5361">
                  <c:v>44.530370370328498</c:v>
                </c:pt>
                <c:pt idx="5362">
                  <c:v>43.613703703895197</c:v>
                </c:pt>
                <c:pt idx="5363">
                  <c:v>42.697037036849203</c:v>
                </c:pt>
                <c:pt idx="5364">
                  <c:v>41.780370370328498</c:v>
                </c:pt>
                <c:pt idx="5365">
                  <c:v>40.863703703895197</c:v>
                </c:pt>
                <c:pt idx="5366">
                  <c:v>39.956666666513001</c:v>
                </c:pt>
                <c:pt idx="5367">
                  <c:v>39.206666666632401</c:v>
                </c:pt>
                <c:pt idx="5368">
                  <c:v>38.456666666823402</c:v>
                </c:pt>
                <c:pt idx="5369">
                  <c:v>37.706666666513001</c:v>
                </c:pt>
                <c:pt idx="5370">
                  <c:v>36.956666666632401</c:v>
                </c:pt>
                <c:pt idx="5371">
                  <c:v>36.206666666823402</c:v>
                </c:pt>
                <c:pt idx="5372">
                  <c:v>35.456666666513001</c:v>
                </c:pt>
                <c:pt idx="5373">
                  <c:v>34.706666666632401</c:v>
                </c:pt>
                <c:pt idx="5374">
                  <c:v>33.956666666823402</c:v>
                </c:pt>
                <c:pt idx="5375">
                  <c:v>33.206666666513001</c:v>
                </c:pt>
                <c:pt idx="5376">
                  <c:v>32.456666666632401</c:v>
                </c:pt>
                <c:pt idx="5377">
                  <c:v>31.706666666823399</c:v>
                </c:pt>
                <c:pt idx="5378">
                  <c:v>30.956666666513001</c:v>
                </c:pt>
                <c:pt idx="5379">
                  <c:v>30.2058333331595</c:v>
                </c:pt>
                <c:pt idx="5380">
                  <c:v>29.4558333332809</c:v>
                </c:pt>
                <c:pt idx="5381">
                  <c:v>28.705833333471901</c:v>
                </c:pt>
                <c:pt idx="5382">
                  <c:v>27.956666666632401</c:v>
                </c:pt>
                <c:pt idx="5383">
                  <c:v>27.206666666823399</c:v>
                </c:pt>
                <c:pt idx="5384">
                  <c:v>26.456666666513001</c:v>
                </c:pt>
                <c:pt idx="5385">
                  <c:v>25.7058333331595</c:v>
                </c:pt>
                <c:pt idx="5386">
                  <c:v>24.956666666823399</c:v>
                </c:pt>
                <c:pt idx="5387">
                  <c:v>24.205833333471901</c:v>
                </c:pt>
                <c:pt idx="5388">
                  <c:v>23.4558333331595</c:v>
                </c:pt>
                <c:pt idx="5389">
                  <c:v>22.7058333332809</c:v>
                </c:pt>
                <c:pt idx="5390">
                  <c:v>21.990370370336201</c:v>
                </c:pt>
                <c:pt idx="5391">
                  <c:v>21.823703703696101</c:v>
                </c:pt>
                <c:pt idx="5392">
                  <c:v>21.657037037071898</c:v>
                </c:pt>
                <c:pt idx="5393">
                  <c:v>21.490185185215999</c:v>
                </c:pt>
                <c:pt idx="5394">
                  <c:v>21.323703703696101</c:v>
                </c:pt>
                <c:pt idx="5395">
                  <c:v>21.157037037071898</c:v>
                </c:pt>
                <c:pt idx="5396">
                  <c:v>20.990185185215999</c:v>
                </c:pt>
                <c:pt idx="5397">
                  <c:v>20.823703703696101</c:v>
                </c:pt>
                <c:pt idx="5398">
                  <c:v>20.657037037071898</c:v>
                </c:pt>
                <c:pt idx="5399">
                  <c:v>20.490370370336201</c:v>
                </c:pt>
                <c:pt idx="5400">
                  <c:v>20.323703703696101</c:v>
                </c:pt>
                <c:pt idx="5401">
                  <c:v>20.156851851840202</c:v>
                </c:pt>
                <c:pt idx="5402">
                  <c:v>19.990370370336201</c:v>
                </c:pt>
                <c:pt idx="5403">
                  <c:v>19.823703703696101</c:v>
                </c:pt>
                <c:pt idx="5404">
                  <c:v>19.656851851840202</c:v>
                </c:pt>
                <c:pt idx="5405">
                  <c:v>19.490185185215999</c:v>
                </c:pt>
                <c:pt idx="5406">
                  <c:v>19.323703703696101</c:v>
                </c:pt>
                <c:pt idx="5407">
                  <c:v>19.157037037071898</c:v>
                </c:pt>
                <c:pt idx="5408">
                  <c:v>18.990185185215999</c:v>
                </c:pt>
                <c:pt idx="5409">
                  <c:v>18.823518518479901</c:v>
                </c:pt>
                <c:pt idx="5410">
                  <c:v>18.656851851840202</c:v>
                </c:pt>
                <c:pt idx="5411">
                  <c:v>18.490185185215999</c:v>
                </c:pt>
                <c:pt idx="5412">
                  <c:v>18.323703703696101</c:v>
                </c:pt>
                <c:pt idx="5413">
                  <c:v>18.157037037071898</c:v>
                </c:pt>
                <c:pt idx="5414">
                  <c:v>18.009629629663799</c:v>
                </c:pt>
                <c:pt idx="5415">
                  <c:v>18.176296296303899</c:v>
                </c:pt>
                <c:pt idx="5416">
                  <c:v>18.343148148159798</c:v>
                </c:pt>
                <c:pt idx="5417">
                  <c:v>18.509629629663799</c:v>
                </c:pt>
                <c:pt idx="5418">
                  <c:v>18.676296296303899</c:v>
                </c:pt>
                <c:pt idx="5419">
                  <c:v>18.842962962928102</c:v>
                </c:pt>
                <c:pt idx="5420">
                  <c:v>19.009814814784001</c:v>
                </c:pt>
                <c:pt idx="5421">
                  <c:v>19.176296296303899</c:v>
                </c:pt>
                <c:pt idx="5422">
                  <c:v>19.343148148159798</c:v>
                </c:pt>
                <c:pt idx="5423">
                  <c:v>19.508518518528</c:v>
                </c:pt>
                <c:pt idx="5424">
                  <c:v>19.677037037088201</c:v>
                </c:pt>
                <c:pt idx="5425">
                  <c:v>19.842962962928102</c:v>
                </c:pt>
                <c:pt idx="5426">
                  <c:v>20.009814814784001</c:v>
                </c:pt>
                <c:pt idx="5427">
                  <c:v>20.176481481520099</c:v>
                </c:pt>
                <c:pt idx="5428">
                  <c:v>20.343148148159798</c:v>
                </c:pt>
                <c:pt idx="5429">
                  <c:v>20.509629629663799</c:v>
                </c:pt>
                <c:pt idx="5430">
                  <c:v>20.676296296303899</c:v>
                </c:pt>
                <c:pt idx="5431">
                  <c:v>20.843148148159798</c:v>
                </c:pt>
                <c:pt idx="5432">
                  <c:v>21.009814814784001</c:v>
                </c:pt>
                <c:pt idx="5433">
                  <c:v>21.176296296303899</c:v>
                </c:pt>
                <c:pt idx="5434">
                  <c:v>21.343148148159798</c:v>
                </c:pt>
                <c:pt idx="5435">
                  <c:v>21.509629629663799</c:v>
                </c:pt>
                <c:pt idx="5436">
                  <c:v>21.676296296303899</c:v>
                </c:pt>
                <c:pt idx="5437">
                  <c:v>21.843148148159798</c:v>
                </c:pt>
              </c:numCache>
            </c:numRef>
          </c:yVal>
          <c:smooth val="1"/>
        </c:ser>
        <c:dLbls>
          <c:showLegendKey val="0"/>
          <c:showVal val="0"/>
          <c:showCatName val="0"/>
          <c:showSerName val="0"/>
          <c:showPercent val="0"/>
          <c:showBubbleSize val="0"/>
        </c:dLbls>
        <c:axId val="97206656"/>
        <c:axId val="97208192"/>
      </c:scatterChart>
      <c:valAx>
        <c:axId val="97206656"/>
        <c:scaling>
          <c:orientation val="minMax"/>
        </c:scaling>
        <c:delete val="0"/>
        <c:axPos val="b"/>
        <c:numFmt formatCode="m/d;@" sourceLinked="0"/>
        <c:majorTickMark val="out"/>
        <c:minorTickMark val="none"/>
        <c:tickLblPos val="nextTo"/>
        <c:txPr>
          <a:bodyPr rot="0" vert="horz"/>
          <a:lstStyle/>
          <a:p>
            <a:pPr>
              <a:defRPr sz="1600"/>
            </a:pPr>
            <a:endParaRPr lang="en-US"/>
          </a:p>
        </c:txPr>
        <c:crossAx val="97208192"/>
        <c:crosses val="autoZero"/>
        <c:crossBetween val="midCat"/>
      </c:valAx>
      <c:valAx>
        <c:axId val="97208192"/>
        <c:scaling>
          <c:orientation val="minMax"/>
        </c:scaling>
        <c:delete val="0"/>
        <c:axPos val="l"/>
        <c:majorGridlines/>
        <c:numFmt formatCode="0" sourceLinked="0"/>
        <c:majorTickMark val="out"/>
        <c:minorTickMark val="none"/>
        <c:tickLblPos val="nextTo"/>
        <c:txPr>
          <a:bodyPr/>
          <a:lstStyle/>
          <a:p>
            <a:pPr>
              <a:defRPr sz="1600"/>
            </a:pPr>
            <a:endParaRPr lang="en-US"/>
          </a:p>
        </c:txPr>
        <c:crossAx val="97206656"/>
        <c:crosses val="autoZero"/>
        <c:crossBetween val="midCat"/>
      </c:valAx>
    </c:plotArea>
    <c:legend>
      <c:legendPos val="r"/>
      <c:layout>
        <c:manualLayout>
          <c:xMode val="edge"/>
          <c:yMode val="edge"/>
          <c:x val="0.79943000874890635"/>
          <c:y val="0.38825156470825761"/>
          <c:w val="0.17556999125109363"/>
          <c:h val="0.3517013123359580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60" dirty="0" smtClean="0"/>
              <a:t>Temperature and Salinity</a:t>
            </a:r>
            <a:endParaRPr lang="en-US" sz="2160" dirty="0"/>
          </a:p>
        </c:rich>
      </c:tx>
      <c:layout>
        <c:manualLayout>
          <c:xMode val="edge"/>
          <c:yMode val="edge"/>
          <c:x val="0.11246423951607278"/>
          <c:y val="3.4482774225167087E-2"/>
        </c:manualLayout>
      </c:layout>
      <c:overlay val="1"/>
    </c:title>
    <c:autoTitleDeleted val="0"/>
    <c:plotArea>
      <c:layout/>
      <c:scatterChart>
        <c:scatterStyle val="smoothMarker"/>
        <c:varyColors val="0"/>
        <c:ser>
          <c:idx val="0"/>
          <c:order val="0"/>
          <c:tx>
            <c:v>Temp</c:v>
          </c:tx>
          <c:spPr>
            <a:ln w="47625"/>
          </c:spPr>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Part2_Chemistry_data!$C$4:$C$5441</c:f>
              <c:numCache>
                <c:formatCode>General</c:formatCode>
                <c:ptCount val="5438"/>
                <c:pt idx="0">
                  <c:v>10.44</c:v>
                </c:pt>
                <c:pt idx="1">
                  <c:v>10.43</c:v>
                </c:pt>
                <c:pt idx="2">
                  <c:v>10.43</c:v>
                </c:pt>
                <c:pt idx="3">
                  <c:v>10.44</c:v>
                </c:pt>
                <c:pt idx="4">
                  <c:v>10.45</c:v>
                </c:pt>
                <c:pt idx="5">
                  <c:v>10.45</c:v>
                </c:pt>
                <c:pt idx="6">
                  <c:v>10.47</c:v>
                </c:pt>
                <c:pt idx="7">
                  <c:v>10.49</c:v>
                </c:pt>
                <c:pt idx="8">
                  <c:v>10.5</c:v>
                </c:pt>
                <c:pt idx="9">
                  <c:v>10.5</c:v>
                </c:pt>
                <c:pt idx="10">
                  <c:v>10.5</c:v>
                </c:pt>
                <c:pt idx="11">
                  <c:v>10.5</c:v>
                </c:pt>
                <c:pt idx="12">
                  <c:v>10.51</c:v>
                </c:pt>
                <c:pt idx="13">
                  <c:v>10.51</c:v>
                </c:pt>
                <c:pt idx="14">
                  <c:v>10.51</c:v>
                </c:pt>
                <c:pt idx="15">
                  <c:v>10.5</c:v>
                </c:pt>
                <c:pt idx="16">
                  <c:v>10.5</c:v>
                </c:pt>
                <c:pt idx="17">
                  <c:v>10.5</c:v>
                </c:pt>
                <c:pt idx="18">
                  <c:v>10.49</c:v>
                </c:pt>
                <c:pt idx="19">
                  <c:v>10.49</c:v>
                </c:pt>
                <c:pt idx="20">
                  <c:v>10.5</c:v>
                </c:pt>
                <c:pt idx="21">
                  <c:v>10.51</c:v>
                </c:pt>
                <c:pt idx="22">
                  <c:v>10.51</c:v>
                </c:pt>
                <c:pt idx="23">
                  <c:v>10.52</c:v>
                </c:pt>
                <c:pt idx="24">
                  <c:v>10.53</c:v>
                </c:pt>
                <c:pt idx="25">
                  <c:v>10.54</c:v>
                </c:pt>
                <c:pt idx="26">
                  <c:v>10.54</c:v>
                </c:pt>
                <c:pt idx="27">
                  <c:v>10.55</c:v>
                </c:pt>
                <c:pt idx="28">
                  <c:v>10.55</c:v>
                </c:pt>
                <c:pt idx="29">
                  <c:v>10.57</c:v>
                </c:pt>
                <c:pt idx="30">
                  <c:v>10.59</c:v>
                </c:pt>
                <c:pt idx="31">
                  <c:v>10.6</c:v>
                </c:pt>
                <c:pt idx="32">
                  <c:v>10.61</c:v>
                </c:pt>
                <c:pt idx="33">
                  <c:v>10.62</c:v>
                </c:pt>
                <c:pt idx="34">
                  <c:v>10.68</c:v>
                </c:pt>
                <c:pt idx="35">
                  <c:v>10.69</c:v>
                </c:pt>
                <c:pt idx="36">
                  <c:v>10.72</c:v>
                </c:pt>
                <c:pt idx="37">
                  <c:v>10.81</c:v>
                </c:pt>
                <c:pt idx="38">
                  <c:v>10.79</c:v>
                </c:pt>
                <c:pt idx="39">
                  <c:v>10.83</c:v>
                </c:pt>
                <c:pt idx="40">
                  <c:v>10.83</c:v>
                </c:pt>
                <c:pt idx="41">
                  <c:v>10.81</c:v>
                </c:pt>
                <c:pt idx="42">
                  <c:v>10.86</c:v>
                </c:pt>
                <c:pt idx="43">
                  <c:v>10.86</c:v>
                </c:pt>
                <c:pt idx="44">
                  <c:v>10.9</c:v>
                </c:pt>
                <c:pt idx="45">
                  <c:v>10.93</c:v>
                </c:pt>
                <c:pt idx="46">
                  <c:v>10.92</c:v>
                </c:pt>
                <c:pt idx="47">
                  <c:v>10.97</c:v>
                </c:pt>
                <c:pt idx="48">
                  <c:v>11.04</c:v>
                </c:pt>
                <c:pt idx="49">
                  <c:v>11.1</c:v>
                </c:pt>
                <c:pt idx="50">
                  <c:v>11.16</c:v>
                </c:pt>
                <c:pt idx="51">
                  <c:v>11.19</c:v>
                </c:pt>
                <c:pt idx="52">
                  <c:v>11.24</c:v>
                </c:pt>
                <c:pt idx="53">
                  <c:v>11.27</c:v>
                </c:pt>
                <c:pt idx="54">
                  <c:v>11.36</c:v>
                </c:pt>
                <c:pt idx="55">
                  <c:v>11.4</c:v>
                </c:pt>
                <c:pt idx="56">
                  <c:v>11.51</c:v>
                </c:pt>
                <c:pt idx="57">
                  <c:v>11.53</c:v>
                </c:pt>
                <c:pt idx="58">
                  <c:v>11.58</c:v>
                </c:pt>
                <c:pt idx="59">
                  <c:v>11.62</c:v>
                </c:pt>
                <c:pt idx="60">
                  <c:v>11.71</c:v>
                </c:pt>
                <c:pt idx="61">
                  <c:v>11.65</c:v>
                </c:pt>
                <c:pt idx="62">
                  <c:v>11.6</c:v>
                </c:pt>
                <c:pt idx="63">
                  <c:v>11.59</c:v>
                </c:pt>
                <c:pt idx="64">
                  <c:v>11.57</c:v>
                </c:pt>
                <c:pt idx="65">
                  <c:v>11.63</c:v>
                </c:pt>
                <c:pt idx="66">
                  <c:v>11.7</c:v>
                </c:pt>
                <c:pt idx="67">
                  <c:v>11.74</c:v>
                </c:pt>
                <c:pt idx="68">
                  <c:v>11.87</c:v>
                </c:pt>
                <c:pt idx="69">
                  <c:v>12.06</c:v>
                </c:pt>
                <c:pt idx="70">
                  <c:v>11.97</c:v>
                </c:pt>
                <c:pt idx="71">
                  <c:v>11.92</c:v>
                </c:pt>
                <c:pt idx="72">
                  <c:v>11.96</c:v>
                </c:pt>
                <c:pt idx="73">
                  <c:v>11.97</c:v>
                </c:pt>
                <c:pt idx="74">
                  <c:v>11.84</c:v>
                </c:pt>
                <c:pt idx="75">
                  <c:v>11.94</c:v>
                </c:pt>
                <c:pt idx="76">
                  <c:v>12.41</c:v>
                </c:pt>
                <c:pt idx="77">
                  <c:v>12.29</c:v>
                </c:pt>
                <c:pt idx="78">
                  <c:v>12.28</c:v>
                </c:pt>
                <c:pt idx="79">
                  <c:v>12.19</c:v>
                </c:pt>
                <c:pt idx="80">
                  <c:v>12.08</c:v>
                </c:pt>
                <c:pt idx="81">
                  <c:v>11.92</c:v>
                </c:pt>
                <c:pt idx="82">
                  <c:v>11.79</c:v>
                </c:pt>
                <c:pt idx="83">
                  <c:v>11.69</c:v>
                </c:pt>
                <c:pt idx="84">
                  <c:v>11.77</c:v>
                </c:pt>
                <c:pt idx="85">
                  <c:v>11.58</c:v>
                </c:pt>
                <c:pt idx="86">
                  <c:v>11.61</c:v>
                </c:pt>
                <c:pt idx="87">
                  <c:v>11.78</c:v>
                </c:pt>
                <c:pt idx="88">
                  <c:v>11.92</c:v>
                </c:pt>
                <c:pt idx="89">
                  <c:v>11.7</c:v>
                </c:pt>
                <c:pt idx="90">
                  <c:v>11.52</c:v>
                </c:pt>
                <c:pt idx="91">
                  <c:v>11.4</c:v>
                </c:pt>
                <c:pt idx="92">
                  <c:v>11.46</c:v>
                </c:pt>
                <c:pt idx="93">
                  <c:v>11.42</c:v>
                </c:pt>
                <c:pt idx="94">
                  <c:v>11.41</c:v>
                </c:pt>
                <c:pt idx="95">
                  <c:v>11.37</c:v>
                </c:pt>
                <c:pt idx="96">
                  <c:v>11.47</c:v>
                </c:pt>
                <c:pt idx="97">
                  <c:v>11.45</c:v>
                </c:pt>
                <c:pt idx="98">
                  <c:v>11.39</c:v>
                </c:pt>
                <c:pt idx="99">
                  <c:v>11.36</c:v>
                </c:pt>
                <c:pt idx="100">
                  <c:v>11.38</c:v>
                </c:pt>
                <c:pt idx="101">
                  <c:v>11.35</c:v>
                </c:pt>
                <c:pt idx="102">
                  <c:v>11.37</c:v>
                </c:pt>
                <c:pt idx="103">
                  <c:v>11.45</c:v>
                </c:pt>
                <c:pt idx="104">
                  <c:v>11.48</c:v>
                </c:pt>
                <c:pt idx="105">
                  <c:v>11.58</c:v>
                </c:pt>
                <c:pt idx="106">
                  <c:v>11.59</c:v>
                </c:pt>
                <c:pt idx="107">
                  <c:v>11.62</c:v>
                </c:pt>
                <c:pt idx="108">
                  <c:v>11.63</c:v>
                </c:pt>
                <c:pt idx="109">
                  <c:v>11.61</c:v>
                </c:pt>
                <c:pt idx="110">
                  <c:v>11.56</c:v>
                </c:pt>
                <c:pt idx="111">
                  <c:v>11.55</c:v>
                </c:pt>
                <c:pt idx="112">
                  <c:v>11.54</c:v>
                </c:pt>
                <c:pt idx="113">
                  <c:v>11.51</c:v>
                </c:pt>
                <c:pt idx="114">
                  <c:v>11.51</c:v>
                </c:pt>
                <c:pt idx="115">
                  <c:v>11.69</c:v>
                </c:pt>
                <c:pt idx="116">
                  <c:v>11.52</c:v>
                </c:pt>
                <c:pt idx="117">
                  <c:v>11.66</c:v>
                </c:pt>
                <c:pt idx="118">
                  <c:v>11.59</c:v>
                </c:pt>
                <c:pt idx="119">
                  <c:v>11.57</c:v>
                </c:pt>
                <c:pt idx="120">
                  <c:v>11.55</c:v>
                </c:pt>
                <c:pt idx="121">
                  <c:v>11.54</c:v>
                </c:pt>
                <c:pt idx="122">
                  <c:v>11.56</c:v>
                </c:pt>
                <c:pt idx="123">
                  <c:v>11.53</c:v>
                </c:pt>
                <c:pt idx="124">
                  <c:v>11.52</c:v>
                </c:pt>
                <c:pt idx="125">
                  <c:v>11.55</c:v>
                </c:pt>
                <c:pt idx="126">
                  <c:v>11.55</c:v>
                </c:pt>
                <c:pt idx="127">
                  <c:v>11.57</c:v>
                </c:pt>
                <c:pt idx="128">
                  <c:v>11.57</c:v>
                </c:pt>
                <c:pt idx="129">
                  <c:v>11.65</c:v>
                </c:pt>
                <c:pt idx="130">
                  <c:v>11.69</c:v>
                </c:pt>
                <c:pt idx="131">
                  <c:v>11.71</c:v>
                </c:pt>
                <c:pt idx="132">
                  <c:v>11.78</c:v>
                </c:pt>
                <c:pt idx="133">
                  <c:v>11.77</c:v>
                </c:pt>
                <c:pt idx="134">
                  <c:v>11.78</c:v>
                </c:pt>
                <c:pt idx="135">
                  <c:v>11.9</c:v>
                </c:pt>
                <c:pt idx="136">
                  <c:v>12.35</c:v>
                </c:pt>
                <c:pt idx="137">
                  <c:v>12.23</c:v>
                </c:pt>
                <c:pt idx="138">
                  <c:v>12.55</c:v>
                </c:pt>
                <c:pt idx="139">
                  <c:v>12.73</c:v>
                </c:pt>
                <c:pt idx="140">
                  <c:v>12.56</c:v>
                </c:pt>
                <c:pt idx="141">
                  <c:v>12.37</c:v>
                </c:pt>
                <c:pt idx="142">
                  <c:v>12.42</c:v>
                </c:pt>
                <c:pt idx="143">
                  <c:v>12.56</c:v>
                </c:pt>
                <c:pt idx="144">
                  <c:v>12.6</c:v>
                </c:pt>
                <c:pt idx="145">
                  <c:v>12.79</c:v>
                </c:pt>
                <c:pt idx="146">
                  <c:v>12.72</c:v>
                </c:pt>
                <c:pt idx="147">
                  <c:v>12.79</c:v>
                </c:pt>
                <c:pt idx="148">
                  <c:v>12.72</c:v>
                </c:pt>
                <c:pt idx="149">
                  <c:v>12.76</c:v>
                </c:pt>
                <c:pt idx="150">
                  <c:v>12.72</c:v>
                </c:pt>
                <c:pt idx="151">
                  <c:v>12.73</c:v>
                </c:pt>
                <c:pt idx="152">
                  <c:v>12.73</c:v>
                </c:pt>
                <c:pt idx="153">
                  <c:v>12.84</c:v>
                </c:pt>
                <c:pt idx="154">
                  <c:v>12.8</c:v>
                </c:pt>
                <c:pt idx="155">
                  <c:v>12.86</c:v>
                </c:pt>
                <c:pt idx="156">
                  <c:v>12.75</c:v>
                </c:pt>
                <c:pt idx="157">
                  <c:v>12.73</c:v>
                </c:pt>
                <c:pt idx="158">
                  <c:v>12.78</c:v>
                </c:pt>
                <c:pt idx="159">
                  <c:v>12.66</c:v>
                </c:pt>
                <c:pt idx="160">
                  <c:v>12.77</c:v>
                </c:pt>
                <c:pt idx="161">
                  <c:v>12.64</c:v>
                </c:pt>
                <c:pt idx="162">
                  <c:v>12.6</c:v>
                </c:pt>
                <c:pt idx="163">
                  <c:v>12.62</c:v>
                </c:pt>
                <c:pt idx="164">
                  <c:v>12.73</c:v>
                </c:pt>
                <c:pt idx="165">
                  <c:v>12.77</c:v>
                </c:pt>
                <c:pt idx="166">
                  <c:v>12.8</c:v>
                </c:pt>
                <c:pt idx="167">
                  <c:v>12.75</c:v>
                </c:pt>
                <c:pt idx="168">
                  <c:v>12.89</c:v>
                </c:pt>
                <c:pt idx="169">
                  <c:v>12.84</c:v>
                </c:pt>
                <c:pt idx="170">
                  <c:v>12.7</c:v>
                </c:pt>
                <c:pt idx="171">
                  <c:v>12.79</c:v>
                </c:pt>
                <c:pt idx="172">
                  <c:v>13.04</c:v>
                </c:pt>
                <c:pt idx="173">
                  <c:v>12.76</c:v>
                </c:pt>
                <c:pt idx="174">
                  <c:v>12.75</c:v>
                </c:pt>
                <c:pt idx="175">
                  <c:v>12.79</c:v>
                </c:pt>
                <c:pt idx="176">
                  <c:v>12.7</c:v>
                </c:pt>
                <c:pt idx="177">
                  <c:v>12.81</c:v>
                </c:pt>
                <c:pt idx="178">
                  <c:v>13.28</c:v>
                </c:pt>
                <c:pt idx="179">
                  <c:v>13.06</c:v>
                </c:pt>
                <c:pt idx="180">
                  <c:v>13.17</c:v>
                </c:pt>
                <c:pt idx="181">
                  <c:v>13.06</c:v>
                </c:pt>
                <c:pt idx="182">
                  <c:v>13.04</c:v>
                </c:pt>
                <c:pt idx="183">
                  <c:v>13.13</c:v>
                </c:pt>
                <c:pt idx="184">
                  <c:v>13.42</c:v>
                </c:pt>
                <c:pt idx="185">
                  <c:v>13.17</c:v>
                </c:pt>
                <c:pt idx="186">
                  <c:v>13.2</c:v>
                </c:pt>
                <c:pt idx="187">
                  <c:v>13.24</c:v>
                </c:pt>
                <c:pt idx="188">
                  <c:v>13.71</c:v>
                </c:pt>
                <c:pt idx="189">
                  <c:v>14</c:v>
                </c:pt>
                <c:pt idx="190">
                  <c:v>14.35</c:v>
                </c:pt>
                <c:pt idx="191">
                  <c:v>14.35</c:v>
                </c:pt>
                <c:pt idx="192">
                  <c:v>14.35</c:v>
                </c:pt>
                <c:pt idx="193">
                  <c:v>13.98</c:v>
                </c:pt>
                <c:pt idx="194">
                  <c:v>14.45</c:v>
                </c:pt>
                <c:pt idx="195">
                  <c:v>13.99</c:v>
                </c:pt>
                <c:pt idx="196">
                  <c:v>14.07</c:v>
                </c:pt>
                <c:pt idx="197">
                  <c:v>14.36</c:v>
                </c:pt>
                <c:pt idx="198">
                  <c:v>14.43</c:v>
                </c:pt>
                <c:pt idx="199">
                  <c:v>14.66</c:v>
                </c:pt>
                <c:pt idx="200">
                  <c:v>14.77</c:v>
                </c:pt>
                <c:pt idx="201">
                  <c:v>14.85</c:v>
                </c:pt>
                <c:pt idx="202">
                  <c:v>14.81</c:v>
                </c:pt>
                <c:pt idx="203">
                  <c:v>14.42</c:v>
                </c:pt>
                <c:pt idx="204">
                  <c:v>14.18</c:v>
                </c:pt>
                <c:pt idx="205">
                  <c:v>14.11</c:v>
                </c:pt>
                <c:pt idx="206">
                  <c:v>14.06</c:v>
                </c:pt>
                <c:pt idx="207">
                  <c:v>14.05</c:v>
                </c:pt>
                <c:pt idx="208">
                  <c:v>14.01</c:v>
                </c:pt>
                <c:pt idx="209">
                  <c:v>14</c:v>
                </c:pt>
                <c:pt idx="210">
                  <c:v>13.97</c:v>
                </c:pt>
                <c:pt idx="211">
                  <c:v>13.97</c:v>
                </c:pt>
                <c:pt idx="212">
                  <c:v>13.95</c:v>
                </c:pt>
                <c:pt idx="213">
                  <c:v>13.92</c:v>
                </c:pt>
                <c:pt idx="214">
                  <c:v>13.89</c:v>
                </c:pt>
                <c:pt idx="215">
                  <c:v>13.88</c:v>
                </c:pt>
                <c:pt idx="216">
                  <c:v>14.49</c:v>
                </c:pt>
                <c:pt idx="217">
                  <c:v>14.45</c:v>
                </c:pt>
                <c:pt idx="218">
                  <c:v>14.25</c:v>
                </c:pt>
                <c:pt idx="219">
                  <c:v>14.4</c:v>
                </c:pt>
                <c:pt idx="220">
                  <c:v>14.47</c:v>
                </c:pt>
                <c:pt idx="221">
                  <c:v>14.59</c:v>
                </c:pt>
                <c:pt idx="222">
                  <c:v>14.76</c:v>
                </c:pt>
                <c:pt idx="223">
                  <c:v>14.89</c:v>
                </c:pt>
                <c:pt idx="224">
                  <c:v>14.9</c:v>
                </c:pt>
                <c:pt idx="225">
                  <c:v>14.93</c:v>
                </c:pt>
                <c:pt idx="226">
                  <c:v>14.89</c:v>
                </c:pt>
                <c:pt idx="227">
                  <c:v>14.72</c:v>
                </c:pt>
                <c:pt idx="228">
                  <c:v>15.22</c:v>
                </c:pt>
                <c:pt idx="229">
                  <c:v>14.76</c:v>
                </c:pt>
                <c:pt idx="230">
                  <c:v>14.79</c:v>
                </c:pt>
                <c:pt idx="231">
                  <c:v>14.65</c:v>
                </c:pt>
                <c:pt idx="232">
                  <c:v>14.43</c:v>
                </c:pt>
                <c:pt idx="233">
                  <c:v>14.26</c:v>
                </c:pt>
                <c:pt idx="234">
                  <c:v>14.2</c:v>
                </c:pt>
                <c:pt idx="235">
                  <c:v>14.48</c:v>
                </c:pt>
                <c:pt idx="236">
                  <c:v>14.54</c:v>
                </c:pt>
                <c:pt idx="237">
                  <c:v>14.63</c:v>
                </c:pt>
                <c:pt idx="238">
                  <c:v>14.82</c:v>
                </c:pt>
                <c:pt idx="239">
                  <c:v>14.76</c:v>
                </c:pt>
                <c:pt idx="240">
                  <c:v>14.87</c:v>
                </c:pt>
                <c:pt idx="241">
                  <c:v>14.8</c:v>
                </c:pt>
                <c:pt idx="242">
                  <c:v>15.18</c:v>
                </c:pt>
                <c:pt idx="243">
                  <c:v>15.15</c:v>
                </c:pt>
                <c:pt idx="244">
                  <c:v>15.22</c:v>
                </c:pt>
                <c:pt idx="245">
                  <c:v>15.17</c:v>
                </c:pt>
                <c:pt idx="246">
                  <c:v>15.36</c:v>
                </c:pt>
                <c:pt idx="247">
                  <c:v>15.38</c:v>
                </c:pt>
                <c:pt idx="248">
                  <c:v>15.36</c:v>
                </c:pt>
                <c:pt idx="249">
                  <c:v>15.41</c:v>
                </c:pt>
                <c:pt idx="250">
                  <c:v>15.42</c:v>
                </c:pt>
                <c:pt idx="251">
                  <c:v>15.48</c:v>
                </c:pt>
                <c:pt idx="252">
                  <c:v>15.33</c:v>
                </c:pt>
                <c:pt idx="253">
                  <c:v>15.36</c:v>
                </c:pt>
                <c:pt idx="254">
                  <c:v>15.25</c:v>
                </c:pt>
                <c:pt idx="255">
                  <c:v>15.3</c:v>
                </c:pt>
                <c:pt idx="256">
                  <c:v>15.28</c:v>
                </c:pt>
                <c:pt idx="257">
                  <c:v>15.27</c:v>
                </c:pt>
                <c:pt idx="258">
                  <c:v>15.14</c:v>
                </c:pt>
                <c:pt idx="259">
                  <c:v>15.09</c:v>
                </c:pt>
                <c:pt idx="260">
                  <c:v>15.14</c:v>
                </c:pt>
                <c:pt idx="261">
                  <c:v>15.16</c:v>
                </c:pt>
                <c:pt idx="262">
                  <c:v>15.34</c:v>
                </c:pt>
                <c:pt idx="263">
                  <c:v>15.31</c:v>
                </c:pt>
                <c:pt idx="264">
                  <c:v>15.32</c:v>
                </c:pt>
                <c:pt idx="265">
                  <c:v>15.55</c:v>
                </c:pt>
                <c:pt idx="266">
                  <c:v>15.39</c:v>
                </c:pt>
                <c:pt idx="267">
                  <c:v>15.17</c:v>
                </c:pt>
                <c:pt idx="268">
                  <c:v>15.23</c:v>
                </c:pt>
                <c:pt idx="269">
                  <c:v>15.04</c:v>
                </c:pt>
                <c:pt idx="270">
                  <c:v>14.95</c:v>
                </c:pt>
                <c:pt idx="271">
                  <c:v>15.19</c:v>
                </c:pt>
                <c:pt idx="272">
                  <c:v>15.12</c:v>
                </c:pt>
                <c:pt idx="273">
                  <c:v>14.6</c:v>
                </c:pt>
                <c:pt idx="274">
                  <c:v>14.33</c:v>
                </c:pt>
                <c:pt idx="275">
                  <c:v>13.92</c:v>
                </c:pt>
                <c:pt idx="276">
                  <c:v>13.7</c:v>
                </c:pt>
                <c:pt idx="277">
                  <c:v>13.59</c:v>
                </c:pt>
                <c:pt idx="278">
                  <c:v>13.48</c:v>
                </c:pt>
                <c:pt idx="279">
                  <c:v>13.51</c:v>
                </c:pt>
                <c:pt idx="280">
                  <c:v>13.54</c:v>
                </c:pt>
                <c:pt idx="281">
                  <c:v>13.5</c:v>
                </c:pt>
                <c:pt idx="282">
                  <c:v>13.72</c:v>
                </c:pt>
                <c:pt idx="283">
                  <c:v>13.83</c:v>
                </c:pt>
                <c:pt idx="284">
                  <c:v>13.7</c:v>
                </c:pt>
                <c:pt idx="285">
                  <c:v>13.76</c:v>
                </c:pt>
                <c:pt idx="286">
                  <c:v>13.69</c:v>
                </c:pt>
                <c:pt idx="287">
                  <c:v>13.8</c:v>
                </c:pt>
                <c:pt idx="288">
                  <c:v>13.72</c:v>
                </c:pt>
                <c:pt idx="289">
                  <c:v>13.85</c:v>
                </c:pt>
                <c:pt idx="290">
                  <c:v>13.91</c:v>
                </c:pt>
                <c:pt idx="291">
                  <c:v>14.75</c:v>
                </c:pt>
                <c:pt idx="292">
                  <c:v>13.96</c:v>
                </c:pt>
                <c:pt idx="293">
                  <c:v>13.89</c:v>
                </c:pt>
                <c:pt idx="294">
                  <c:v>13.87</c:v>
                </c:pt>
                <c:pt idx="295">
                  <c:v>13.87</c:v>
                </c:pt>
                <c:pt idx="296">
                  <c:v>13.93</c:v>
                </c:pt>
                <c:pt idx="297">
                  <c:v>13.95</c:v>
                </c:pt>
                <c:pt idx="298">
                  <c:v>13.93</c:v>
                </c:pt>
                <c:pt idx="299">
                  <c:v>14.01</c:v>
                </c:pt>
                <c:pt idx="300">
                  <c:v>14.22</c:v>
                </c:pt>
                <c:pt idx="301">
                  <c:v>14.11</c:v>
                </c:pt>
                <c:pt idx="302">
                  <c:v>14.1</c:v>
                </c:pt>
                <c:pt idx="303">
                  <c:v>14.08</c:v>
                </c:pt>
                <c:pt idx="304">
                  <c:v>14.09</c:v>
                </c:pt>
                <c:pt idx="305">
                  <c:v>14.17</c:v>
                </c:pt>
                <c:pt idx="306">
                  <c:v>14.31</c:v>
                </c:pt>
                <c:pt idx="307">
                  <c:v>14.47</c:v>
                </c:pt>
                <c:pt idx="308">
                  <c:v>14.57</c:v>
                </c:pt>
                <c:pt idx="309">
                  <c:v>14.58</c:v>
                </c:pt>
                <c:pt idx="310">
                  <c:v>14.56</c:v>
                </c:pt>
                <c:pt idx="311">
                  <c:v>14.49</c:v>
                </c:pt>
                <c:pt idx="312">
                  <c:v>14.88</c:v>
                </c:pt>
                <c:pt idx="313">
                  <c:v>14.81</c:v>
                </c:pt>
                <c:pt idx="314">
                  <c:v>14.95</c:v>
                </c:pt>
                <c:pt idx="315">
                  <c:v>14.93</c:v>
                </c:pt>
                <c:pt idx="316">
                  <c:v>14.91</c:v>
                </c:pt>
                <c:pt idx="317">
                  <c:v>15.37</c:v>
                </c:pt>
                <c:pt idx="318">
                  <c:v>15.5</c:v>
                </c:pt>
                <c:pt idx="319">
                  <c:v>15.65</c:v>
                </c:pt>
                <c:pt idx="320">
                  <c:v>15.46</c:v>
                </c:pt>
                <c:pt idx="321">
                  <c:v>15.29</c:v>
                </c:pt>
                <c:pt idx="322">
                  <c:v>15.17</c:v>
                </c:pt>
                <c:pt idx="323">
                  <c:v>15.05</c:v>
                </c:pt>
                <c:pt idx="324">
                  <c:v>15.16</c:v>
                </c:pt>
                <c:pt idx="325">
                  <c:v>14.87</c:v>
                </c:pt>
                <c:pt idx="326">
                  <c:v>14.83</c:v>
                </c:pt>
                <c:pt idx="327">
                  <c:v>14.87</c:v>
                </c:pt>
                <c:pt idx="328">
                  <c:v>15.16</c:v>
                </c:pt>
                <c:pt idx="329">
                  <c:v>15.08</c:v>
                </c:pt>
                <c:pt idx="330">
                  <c:v>15.05</c:v>
                </c:pt>
                <c:pt idx="331">
                  <c:v>15.08</c:v>
                </c:pt>
                <c:pt idx="332">
                  <c:v>14.96</c:v>
                </c:pt>
                <c:pt idx="333">
                  <c:v>14.99</c:v>
                </c:pt>
                <c:pt idx="334">
                  <c:v>15.08</c:v>
                </c:pt>
                <c:pt idx="335">
                  <c:v>15.06</c:v>
                </c:pt>
                <c:pt idx="336">
                  <c:v>15.3</c:v>
                </c:pt>
                <c:pt idx="337">
                  <c:v>15.54</c:v>
                </c:pt>
                <c:pt idx="338">
                  <c:v>15.61</c:v>
                </c:pt>
                <c:pt idx="339">
                  <c:v>15.63</c:v>
                </c:pt>
                <c:pt idx="340">
                  <c:v>15.9</c:v>
                </c:pt>
                <c:pt idx="341">
                  <c:v>15.81</c:v>
                </c:pt>
                <c:pt idx="342">
                  <c:v>15.89</c:v>
                </c:pt>
                <c:pt idx="343">
                  <c:v>16.36</c:v>
                </c:pt>
                <c:pt idx="344">
                  <c:v>16.12</c:v>
                </c:pt>
                <c:pt idx="345">
                  <c:v>15.94</c:v>
                </c:pt>
                <c:pt idx="346">
                  <c:v>16.68</c:v>
                </c:pt>
                <c:pt idx="347">
                  <c:v>17</c:v>
                </c:pt>
                <c:pt idx="348">
                  <c:v>16.63</c:v>
                </c:pt>
                <c:pt idx="349">
                  <c:v>16.55</c:v>
                </c:pt>
                <c:pt idx="350">
                  <c:v>17.43</c:v>
                </c:pt>
                <c:pt idx="351">
                  <c:v>17.920000000000002</c:v>
                </c:pt>
                <c:pt idx="352">
                  <c:v>17.18</c:v>
                </c:pt>
                <c:pt idx="353">
                  <c:v>16.329999999999998</c:v>
                </c:pt>
                <c:pt idx="354">
                  <c:v>15.96</c:v>
                </c:pt>
                <c:pt idx="355">
                  <c:v>15.75</c:v>
                </c:pt>
                <c:pt idx="356">
                  <c:v>15.69</c:v>
                </c:pt>
                <c:pt idx="357">
                  <c:v>15.69</c:v>
                </c:pt>
                <c:pt idx="358">
                  <c:v>15.53</c:v>
                </c:pt>
                <c:pt idx="359">
                  <c:v>15.69</c:v>
                </c:pt>
                <c:pt idx="360">
                  <c:v>16.11</c:v>
                </c:pt>
                <c:pt idx="361">
                  <c:v>16.55</c:v>
                </c:pt>
                <c:pt idx="362">
                  <c:v>16.34</c:v>
                </c:pt>
                <c:pt idx="363">
                  <c:v>15.96</c:v>
                </c:pt>
                <c:pt idx="364">
                  <c:v>16.21</c:v>
                </c:pt>
                <c:pt idx="365">
                  <c:v>16.13</c:v>
                </c:pt>
                <c:pt idx="366">
                  <c:v>16.78</c:v>
                </c:pt>
                <c:pt idx="367">
                  <c:v>16.63</c:v>
                </c:pt>
                <c:pt idx="368">
                  <c:v>16.34</c:v>
                </c:pt>
                <c:pt idx="369">
                  <c:v>16.02</c:v>
                </c:pt>
                <c:pt idx="370">
                  <c:v>15.61</c:v>
                </c:pt>
                <c:pt idx="371">
                  <c:v>15.15</c:v>
                </c:pt>
                <c:pt idx="372">
                  <c:v>14.91</c:v>
                </c:pt>
                <c:pt idx="373">
                  <c:v>14.69</c:v>
                </c:pt>
                <c:pt idx="374">
                  <c:v>14.53</c:v>
                </c:pt>
                <c:pt idx="375">
                  <c:v>14.46</c:v>
                </c:pt>
                <c:pt idx="376">
                  <c:v>14.51</c:v>
                </c:pt>
                <c:pt idx="377">
                  <c:v>14.76</c:v>
                </c:pt>
                <c:pt idx="378">
                  <c:v>15.09</c:v>
                </c:pt>
                <c:pt idx="379">
                  <c:v>14.74</c:v>
                </c:pt>
                <c:pt idx="380">
                  <c:v>14.57</c:v>
                </c:pt>
                <c:pt idx="381">
                  <c:v>14.47</c:v>
                </c:pt>
                <c:pt idx="382">
                  <c:v>14.39</c:v>
                </c:pt>
                <c:pt idx="383">
                  <c:v>14.35</c:v>
                </c:pt>
                <c:pt idx="384">
                  <c:v>14.45</c:v>
                </c:pt>
                <c:pt idx="385">
                  <c:v>14.45</c:v>
                </c:pt>
                <c:pt idx="386">
                  <c:v>14.59</c:v>
                </c:pt>
                <c:pt idx="387">
                  <c:v>14.59</c:v>
                </c:pt>
                <c:pt idx="388">
                  <c:v>14.65</c:v>
                </c:pt>
                <c:pt idx="389">
                  <c:v>14.67</c:v>
                </c:pt>
                <c:pt idx="390">
                  <c:v>14.83</c:v>
                </c:pt>
                <c:pt idx="391">
                  <c:v>15.07</c:v>
                </c:pt>
                <c:pt idx="392">
                  <c:v>15.27</c:v>
                </c:pt>
                <c:pt idx="393">
                  <c:v>15.4</c:v>
                </c:pt>
                <c:pt idx="394">
                  <c:v>15.53</c:v>
                </c:pt>
                <c:pt idx="395">
                  <c:v>15.58</c:v>
                </c:pt>
                <c:pt idx="396">
                  <c:v>15.43</c:v>
                </c:pt>
                <c:pt idx="397">
                  <c:v>15.38</c:v>
                </c:pt>
                <c:pt idx="398">
                  <c:v>15.42</c:v>
                </c:pt>
                <c:pt idx="399">
                  <c:v>15.47</c:v>
                </c:pt>
                <c:pt idx="400">
                  <c:v>15.52</c:v>
                </c:pt>
                <c:pt idx="401">
                  <c:v>15.48</c:v>
                </c:pt>
                <c:pt idx="402">
                  <c:v>15.58</c:v>
                </c:pt>
                <c:pt idx="403">
                  <c:v>15.71</c:v>
                </c:pt>
                <c:pt idx="404">
                  <c:v>15.85</c:v>
                </c:pt>
                <c:pt idx="405">
                  <c:v>15.84</c:v>
                </c:pt>
                <c:pt idx="406">
                  <c:v>15.75</c:v>
                </c:pt>
                <c:pt idx="407">
                  <c:v>15.68</c:v>
                </c:pt>
                <c:pt idx="408">
                  <c:v>15.61</c:v>
                </c:pt>
                <c:pt idx="409">
                  <c:v>15.57</c:v>
                </c:pt>
                <c:pt idx="410">
                  <c:v>15.53</c:v>
                </c:pt>
                <c:pt idx="411">
                  <c:v>15.55</c:v>
                </c:pt>
                <c:pt idx="412">
                  <c:v>16.52</c:v>
                </c:pt>
                <c:pt idx="413">
                  <c:v>15.71</c:v>
                </c:pt>
                <c:pt idx="414">
                  <c:v>15.39</c:v>
                </c:pt>
                <c:pt idx="415">
                  <c:v>15.44</c:v>
                </c:pt>
                <c:pt idx="416">
                  <c:v>15.41</c:v>
                </c:pt>
                <c:pt idx="417">
                  <c:v>15.83</c:v>
                </c:pt>
                <c:pt idx="418">
                  <c:v>16.260000000000002</c:v>
                </c:pt>
                <c:pt idx="419">
                  <c:v>16.399999999999999</c:v>
                </c:pt>
                <c:pt idx="420">
                  <c:v>16.600000000000001</c:v>
                </c:pt>
                <c:pt idx="421">
                  <c:v>16.64</c:v>
                </c:pt>
                <c:pt idx="422">
                  <c:v>16.670000000000002</c:v>
                </c:pt>
                <c:pt idx="423">
                  <c:v>16.63</c:v>
                </c:pt>
                <c:pt idx="424">
                  <c:v>16.649999999999999</c:v>
                </c:pt>
                <c:pt idx="425">
                  <c:v>16.53</c:v>
                </c:pt>
                <c:pt idx="426">
                  <c:v>16.14</c:v>
                </c:pt>
                <c:pt idx="427">
                  <c:v>15.96</c:v>
                </c:pt>
                <c:pt idx="428">
                  <c:v>16.3</c:v>
                </c:pt>
                <c:pt idx="429">
                  <c:v>16.28</c:v>
                </c:pt>
                <c:pt idx="430">
                  <c:v>16.34</c:v>
                </c:pt>
                <c:pt idx="431">
                  <c:v>16.329999999999998</c:v>
                </c:pt>
                <c:pt idx="432">
                  <c:v>16.5</c:v>
                </c:pt>
                <c:pt idx="433">
                  <c:v>16.53</c:v>
                </c:pt>
                <c:pt idx="434">
                  <c:v>16.53</c:v>
                </c:pt>
                <c:pt idx="435">
                  <c:v>16.579999999999998</c:v>
                </c:pt>
                <c:pt idx="436">
                  <c:v>16.61</c:v>
                </c:pt>
                <c:pt idx="437">
                  <c:v>16.59</c:v>
                </c:pt>
                <c:pt idx="438">
                  <c:v>16.579999999999998</c:v>
                </c:pt>
                <c:pt idx="439">
                  <c:v>16.59</c:v>
                </c:pt>
                <c:pt idx="440">
                  <c:v>16.600000000000001</c:v>
                </c:pt>
                <c:pt idx="441">
                  <c:v>16.600000000000001</c:v>
                </c:pt>
                <c:pt idx="442">
                  <c:v>16.62</c:v>
                </c:pt>
                <c:pt idx="443">
                  <c:v>16.63</c:v>
                </c:pt>
                <c:pt idx="444">
                  <c:v>16.63</c:v>
                </c:pt>
                <c:pt idx="445">
                  <c:v>16.62</c:v>
                </c:pt>
                <c:pt idx="446">
                  <c:v>16.66</c:v>
                </c:pt>
                <c:pt idx="447">
                  <c:v>16.600000000000001</c:v>
                </c:pt>
                <c:pt idx="448">
                  <c:v>16.63</c:v>
                </c:pt>
                <c:pt idx="449">
                  <c:v>16.61</c:v>
                </c:pt>
                <c:pt idx="450">
                  <c:v>16.559999999999999</c:v>
                </c:pt>
                <c:pt idx="451">
                  <c:v>16.53</c:v>
                </c:pt>
                <c:pt idx="452">
                  <c:v>16.52</c:v>
                </c:pt>
                <c:pt idx="453">
                  <c:v>16.489999999999998</c:v>
                </c:pt>
                <c:pt idx="454">
                  <c:v>16.489999999999998</c:v>
                </c:pt>
                <c:pt idx="455">
                  <c:v>16.5</c:v>
                </c:pt>
                <c:pt idx="456">
                  <c:v>16.47</c:v>
                </c:pt>
                <c:pt idx="457">
                  <c:v>16.46</c:v>
                </c:pt>
                <c:pt idx="458">
                  <c:v>16.43</c:v>
                </c:pt>
                <c:pt idx="459">
                  <c:v>16.43</c:v>
                </c:pt>
                <c:pt idx="460">
                  <c:v>16.41</c:v>
                </c:pt>
                <c:pt idx="461">
                  <c:v>16.45</c:v>
                </c:pt>
                <c:pt idx="462">
                  <c:v>16.420000000000002</c:v>
                </c:pt>
                <c:pt idx="463">
                  <c:v>16.440000000000001</c:v>
                </c:pt>
                <c:pt idx="464">
                  <c:v>16.47</c:v>
                </c:pt>
                <c:pt idx="465">
                  <c:v>16.38</c:v>
                </c:pt>
                <c:pt idx="466">
                  <c:v>16.3</c:v>
                </c:pt>
                <c:pt idx="467">
                  <c:v>16.2</c:v>
                </c:pt>
                <c:pt idx="468">
                  <c:v>16.149999999999999</c:v>
                </c:pt>
                <c:pt idx="469">
                  <c:v>15.99</c:v>
                </c:pt>
                <c:pt idx="470">
                  <c:v>15.59</c:v>
                </c:pt>
                <c:pt idx="471">
                  <c:v>15.07</c:v>
                </c:pt>
                <c:pt idx="472">
                  <c:v>15.01</c:v>
                </c:pt>
                <c:pt idx="473">
                  <c:v>14.88</c:v>
                </c:pt>
                <c:pt idx="474">
                  <c:v>15.1</c:v>
                </c:pt>
                <c:pt idx="475">
                  <c:v>15.15</c:v>
                </c:pt>
                <c:pt idx="476">
                  <c:v>15.16</c:v>
                </c:pt>
                <c:pt idx="477">
                  <c:v>15.09</c:v>
                </c:pt>
                <c:pt idx="478">
                  <c:v>14.54</c:v>
                </c:pt>
                <c:pt idx="479">
                  <c:v>14.33</c:v>
                </c:pt>
                <c:pt idx="480">
                  <c:v>14.44</c:v>
                </c:pt>
                <c:pt idx="481">
                  <c:v>14.62</c:v>
                </c:pt>
                <c:pt idx="482">
                  <c:v>14.75</c:v>
                </c:pt>
                <c:pt idx="483">
                  <c:v>14.66</c:v>
                </c:pt>
                <c:pt idx="484">
                  <c:v>14.45</c:v>
                </c:pt>
                <c:pt idx="485">
                  <c:v>14.52</c:v>
                </c:pt>
                <c:pt idx="486">
                  <c:v>14.56</c:v>
                </c:pt>
                <c:pt idx="487">
                  <c:v>14.61</c:v>
                </c:pt>
                <c:pt idx="488">
                  <c:v>14.66</c:v>
                </c:pt>
                <c:pt idx="489">
                  <c:v>14.72</c:v>
                </c:pt>
                <c:pt idx="490">
                  <c:v>14.77</c:v>
                </c:pt>
                <c:pt idx="491">
                  <c:v>14.77</c:v>
                </c:pt>
                <c:pt idx="492">
                  <c:v>14.79</c:v>
                </c:pt>
                <c:pt idx="493">
                  <c:v>14.79</c:v>
                </c:pt>
                <c:pt idx="494">
                  <c:v>14.82</c:v>
                </c:pt>
                <c:pt idx="495">
                  <c:v>14.82</c:v>
                </c:pt>
                <c:pt idx="496">
                  <c:v>14.8</c:v>
                </c:pt>
                <c:pt idx="497">
                  <c:v>14.86</c:v>
                </c:pt>
                <c:pt idx="498">
                  <c:v>14.9</c:v>
                </c:pt>
                <c:pt idx="499">
                  <c:v>14.88</c:v>
                </c:pt>
                <c:pt idx="500">
                  <c:v>14.87</c:v>
                </c:pt>
                <c:pt idx="501">
                  <c:v>14.87</c:v>
                </c:pt>
                <c:pt idx="502">
                  <c:v>14.83</c:v>
                </c:pt>
                <c:pt idx="503">
                  <c:v>14.72</c:v>
                </c:pt>
                <c:pt idx="504">
                  <c:v>14.67</c:v>
                </c:pt>
                <c:pt idx="505">
                  <c:v>14.64</c:v>
                </c:pt>
                <c:pt idx="506">
                  <c:v>14.7</c:v>
                </c:pt>
                <c:pt idx="507">
                  <c:v>14.71</c:v>
                </c:pt>
                <c:pt idx="508">
                  <c:v>14.77</c:v>
                </c:pt>
                <c:pt idx="509">
                  <c:v>14.67</c:v>
                </c:pt>
                <c:pt idx="510">
                  <c:v>14.85</c:v>
                </c:pt>
                <c:pt idx="511">
                  <c:v>15.13</c:v>
                </c:pt>
                <c:pt idx="512">
                  <c:v>15</c:v>
                </c:pt>
                <c:pt idx="513">
                  <c:v>14.93</c:v>
                </c:pt>
                <c:pt idx="514">
                  <c:v>15.22</c:v>
                </c:pt>
                <c:pt idx="515">
                  <c:v>15.7</c:v>
                </c:pt>
                <c:pt idx="516">
                  <c:v>15.72</c:v>
                </c:pt>
                <c:pt idx="517">
                  <c:v>15.08</c:v>
                </c:pt>
                <c:pt idx="518">
                  <c:v>15.19</c:v>
                </c:pt>
                <c:pt idx="519">
                  <c:v>15.33</c:v>
                </c:pt>
                <c:pt idx="520">
                  <c:v>15.39</c:v>
                </c:pt>
                <c:pt idx="521">
                  <c:v>15.4</c:v>
                </c:pt>
                <c:pt idx="522">
                  <c:v>15.4</c:v>
                </c:pt>
                <c:pt idx="523">
                  <c:v>15.43</c:v>
                </c:pt>
                <c:pt idx="524">
                  <c:v>15.43</c:v>
                </c:pt>
                <c:pt idx="525">
                  <c:v>15.4</c:v>
                </c:pt>
                <c:pt idx="526">
                  <c:v>15.42</c:v>
                </c:pt>
                <c:pt idx="527">
                  <c:v>15.47</c:v>
                </c:pt>
                <c:pt idx="528">
                  <c:v>15.44</c:v>
                </c:pt>
                <c:pt idx="529">
                  <c:v>15.44</c:v>
                </c:pt>
                <c:pt idx="530">
                  <c:v>15.34</c:v>
                </c:pt>
                <c:pt idx="531">
                  <c:v>15.39</c:v>
                </c:pt>
                <c:pt idx="532">
                  <c:v>15.38</c:v>
                </c:pt>
                <c:pt idx="533">
                  <c:v>15.39</c:v>
                </c:pt>
                <c:pt idx="534">
                  <c:v>15.39</c:v>
                </c:pt>
                <c:pt idx="535">
                  <c:v>15.39</c:v>
                </c:pt>
                <c:pt idx="536">
                  <c:v>15.39</c:v>
                </c:pt>
                <c:pt idx="537">
                  <c:v>15.36</c:v>
                </c:pt>
                <c:pt idx="538">
                  <c:v>15.37</c:v>
                </c:pt>
                <c:pt idx="539">
                  <c:v>15.37</c:v>
                </c:pt>
                <c:pt idx="540">
                  <c:v>15.39</c:v>
                </c:pt>
                <c:pt idx="541">
                  <c:v>15.39</c:v>
                </c:pt>
                <c:pt idx="542">
                  <c:v>15.41</c:v>
                </c:pt>
                <c:pt idx="543">
                  <c:v>15.42</c:v>
                </c:pt>
                <c:pt idx="544">
                  <c:v>15.41</c:v>
                </c:pt>
                <c:pt idx="545">
                  <c:v>15.42</c:v>
                </c:pt>
                <c:pt idx="546">
                  <c:v>15.41</c:v>
                </c:pt>
                <c:pt idx="547">
                  <c:v>15.41</c:v>
                </c:pt>
                <c:pt idx="548">
                  <c:v>15.41</c:v>
                </c:pt>
                <c:pt idx="549">
                  <c:v>15.4</c:v>
                </c:pt>
                <c:pt idx="550">
                  <c:v>15.39</c:v>
                </c:pt>
                <c:pt idx="551">
                  <c:v>15.38</c:v>
                </c:pt>
                <c:pt idx="552">
                  <c:v>15.37</c:v>
                </c:pt>
                <c:pt idx="553">
                  <c:v>15.36</c:v>
                </c:pt>
                <c:pt idx="554">
                  <c:v>14.53</c:v>
                </c:pt>
                <c:pt idx="555">
                  <c:v>14.41</c:v>
                </c:pt>
                <c:pt idx="556">
                  <c:v>14.42</c:v>
                </c:pt>
                <c:pt idx="557">
                  <c:v>14.48</c:v>
                </c:pt>
                <c:pt idx="558">
                  <c:v>14.45</c:v>
                </c:pt>
                <c:pt idx="559">
                  <c:v>14.43</c:v>
                </c:pt>
                <c:pt idx="560">
                  <c:v>15.71</c:v>
                </c:pt>
                <c:pt idx="561">
                  <c:v>15.97</c:v>
                </c:pt>
                <c:pt idx="562">
                  <c:v>14.63</c:v>
                </c:pt>
                <c:pt idx="563">
                  <c:v>14.56</c:v>
                </c:pt>
                <c:pt idx="564">
                  <c:v>14.58</c:v>
                </c:pt>
                <c:pt idx="565">
                  <c:v>14.63</c:v>
                </c:pt>
                <c:pt idx="566">
                  <c:v>14.67</c:v>
                </c:pt>
                <c:pt idx="567">
                  <c:v>14.84</c:v>
                </c:pt>
                <c:pt idx="568">
                  <c:v>14.93</c:v>
                </c:pt>
                <c:pt idx="569">
                  <c:v>15.05</c:v>
                </c:pt>
                <c:pt idx="570">
                  <c:v>15.4</c:v>
                </c:pt>
                <c:pt idx="571">
                  <c:v>15.38</c:v>
                </c:pt>
                <c:pt idx="572">
                  <c:v>15.11</c:v>
                </c:pt>
                <c:pt idx="573">
                  <c:v>15.02</c:v>
                </c:pt>
                <c:pt idx="574">
                  <c:v>15.22</c:v>
                </c:pt>
                <c:pt idx="575">
                  <c:v>15.07</c:v>
                </c:pt>
                <c:pt idx="576">
                  <c:v>15.18</c:v>
                </c:pt>
                <c:pt idx="577">
                  <c:v>15.23</c:v>
                </c:pt>
                <c:pt idx="578">
                  <c:v>15.33</c:v>
                </c:pt>
                <c:pt idx="579">
                  <c:v>15.29</c:v>
                </c:pt>
                <c:pt idx="580">
                  <c:v>15.3</c:v>
                </c:pt>
                <c:pt idx="581">
                  <c:v>15.33</c:v>
                </c:pt>
                <c:pt idx="582">
                  <c:v>15.25</c:v>
                </c:pt>
                <c:pt idx="583">
                  <c:v>15.29</c:v>
                </c:pt>
                <c:pt idx="584">
                  <c:v>15.29</c:v>
                </c:pt>
                <c:pt idx="585">
                  <c:v>15.29</c:v>
                </c:pt>
                <c:pt idx="586">
                  <c:v>15.33</c:v>
                </c:pt>
                <c:pt idx="587">
                  <c:v>15.27</c:v>
                </c:pt>
                <c:pt idx="588">
                  <c:v>14.95</c:v>
                </c:pt>
                <c:pt idx="589">
                  <c:v>15.02</c:v>
                </c:pt>
                <c:pt idx="590">
                  <c:v>15.1</c:v>
                </c:pt>
                <c:pt idx="591">
                  <c:v>15.1</c:v>
                </c:pt>
                <c:pt idx="592">
                  <c:v>15.36</c:v>
                </c:pt>
                <c:pt idx="593">
                  <c:v>15.4</c:v>
                </c:pt>
                <c:pt idx="594">
                  <c:v>15.36</c:v>
                </c:pt>
                <c:pt idx="595">
                  <c:v>15.34</c:v>
                </c:pt>
                <c:pt idx="596">
                  <c:v>15.35</c:v>
                </c:pt>
                <c:pt idx="597">
                  <c:v>15.39</c:v>
                </c:pt>
                <c:pt idx="598">
                  <c:v>15.39</c:v>
                </c:pt>
                <c:pt idx="599">
                  <c:v>15.39</c:v>
                </c:pt>
                <c:pt idx="600">
                  <c:v>15.43</c:v>
                </c:pt>
                <c:pt idx="601">
                  <c:v>15.39</c:v>
                </c:pt>
                <c:pt idx="602">
                  <c:v>15.39</c:v>
                </c:pt>
                <c:pt idx="603">
                  <c:v>15.42</c:v>
                </c:pt>
                <c:pt idx="604">
                  <c:v>15.4</c:v>
                </c:pt>
                <c:pt idx="605">
                  <c:v>15.35</c:v>
                </c:pt>
                <c:pt idx="606">
                  <c:v>15.34</c:v>
                </c:pt>
                <c:pt idx="607">
                  <c:v>15.34</c:v>
                </c:pt>
                <c:pt idx="608">
                  <c:v>15.34</c:v>
                </c:pt>
                <c:pt idx="609">
                  <c:v>15.33</c:v>
                </c:pt>
                <c:pt idx="610">
                  <c:v>15.32</c:v>
                </c:pt>
                <c:pt idx="611">
                  <c:v>15.29</c:v>
                </c:pt>
                <c:pt idx="612">
                  <c:v>15.26</c:v>
                </c:pt>
                <c:pt idx="613">
                  <c:v>15.27</c:v>
                </c:pt>
                <c:pt idx="614">
                  <c:v>15.13</c:v>
                </c:pt>
                <c:pt idx="615">
                  <c:v>14.98</c:v>
                </c:pt>
                <c:pt idx="616">
                  <c:v>14.68</c:v>
                </c:pt>
                <c:pt idx="617">
                  <c:v>14.41</c:v>
                </c:pt>
                <c:pt idx="618">
                  <c:v>14.32</c:v>
                </c:pt>
                <c:pt idx="619">
                  <c:v>14.24</c:v>
                </c:pt>
                <c:pt idx="620">
                  <c:v>14.21</c:v>
                </c:pt>
                <c:pt idx="621">
                  <c:v>14.19</c:v>
                </c:pt>
                <c:pt idx="622">
                  <c:v>14.17</c:v>
                </c:pt>
                <c:pt idx="623">
                  <c:v>14.17</c:v>
                </c:pt>
                <c:pt idx="624">
                  <c:v>14.19</c:v>
                </c:pt>
                <c:pt idx="625">
                  <c:v>14.31</c:v>
                </c:pt>
                <c:pt idx="626">
                  <c:v>14.37</c:v>
                </c:pt>
                <c:pt idx="627">
                  <c:v>14.38</c:v>
                </c:pt>
                <c:pt idx="628">
                  <c:v>14.42</c:v>
                </c:pt>
                <c:pt idx="629">
                  <c:v>14.52</c:v>
                </c:pt>
                <c:pt idx="630">
                  <c:v>14.51</c:v>
                </c:pt>
                <c:pt idx="631">
                  <c:v>14.62</c:v>
                </c:pt>
                <c:pt idx="632">
                  <c:v>14.58</c:v>
                </c:pt>
                <c:pt idx="633">
                  <c:v>14.69</c:v>
                </c:pt>
                <c:pt idx="634">
                  <c:v>14.73</c:v>
                </c:pt>
                <c:pt idx="635">
                  <c:v>14.74</c:v>
                </c:pt>
                <c:pt idx="636">
                  <c:v>14.7</c:v>
                </c:pt>
                <c:pt idx="637">
                  <c:v>14.5</c:v>
                </c:pt>
                <c:pt idx="638">
                  <c:v>14.44</c:v>
                </c:pt>
                <c:pt idx="639">
                  <c:v>14.38</c:v>
                </c:pt>
                <c:pt idx="640">
                  <c:v>14.38</c:v>
                </c:pt>
                <c:pt idx="641">
                  <c:v>14.39</c:v>
                </c:pt>
                <c:pt idx="642">
                  <c:v>14.5</c:v>
                </c:pt>
                <c:pt idx="643">
                  <c:v>14.57</c:v>
                </c:pt>
                <c:pt idx="644">
                  <c:v>14.63</c:v>
                </c:pt>
                <c:pt idx="645">
                  <c:v>14.72</c:v>
                </c:pt>
                <c:pt idx="646">
                  <c:v>14.84</c:v>
                </c:pt>
                <c:pt idx="647">
                  <c:v>14.88</c:v>
                </c:pt>
                <c:pt idx="648">
                  <c:v>14.97</c:v>
                </c:pt>
                <c:pt idx="649">
                  <c:v>14.98</c:v>
                </c:pt>
                <c:pt idx="650">
                  <c:v>15.13</c:v>
                </c:pt>
                <c:pt idx="651">
                  <c:v>15.22</c:v>
                </c:pt>
                <c:pt idx="652">
                  <c:v>15.39</c:v>
                </c:pt>
                <c:pt idx="653">
                  <c:v>15.55</c:v>
                </c:pt>
                <c:pt idx="654">
                  <c:v>16.440000000000001</c:v>
                </c:pt>
                <c:pt idx="655">
                  <c:v>15.54</c:v>
                </c:pt>
                <c:pt idx="656">
                  <c:v>15.77</c:v>
                </c:pt>
                <c:pt idx="657">
                  <c:v>15.96</c:v>
                </c:pt>
                <c:pt idx="658">
                  <c:v>15.79</c:v>
                </c:pt>
                <c:pt idx="659">
                  <c:v>15.82</c:v>
                </c:pt>
                <c:pt idx="660">
                  <c:v>15.78</c:v>
                </c:pt>
                <c:pt idx="661">
                  <c:v>16.22</c:v>
                </c:pt>
                <c:pt idx="662">
                  <c:v>16.61</c:v>
                </c:pt>
                <c:pt idx="663">
                  <c:v>16.579999999999998</c:v>
                </c:pt>
                <c:pt idx="664">
                  <c:v>16.600000000000001</c:v>
                </c:pt>
                <c:pt idx="665">
                  <c:v>16.579999999999998</c:v>
                </c:pt>
                <c:pt idx="666">
                  <c:v>16.59</c:v>
                </c:pt>
                <c:pt idx="667">
                  <c:v>16.54</c:v>
                </c:pt>
                <c:pt idx="668">
                  <c:v>16.55</c:v>
                </c:pt>
                <c:pt idx="669">
                  <c:v>16.489999999999998</c:v>
                </c:pt>
                <c:pt idx="670">
                  <c:v>16.809999999999999</c:v>
                </c:pt>
                <c:pt idx="671">
                  <c:v>16.579999999999998</c:v>
                </c:pt>
                <c:pt idx="672">
                  <c:v>16.559999999999999</c:v>
                </c:pt>
                <c:pt idx="673">
                  <c:v>16.25</c:v>
                </c:pt>
                <c:pt idx="674">
                  <c:v>16.440000000000001</c:v>
                </c:pt>
                <c:pt idx="675">
                  <c:v>16.54</c:v>
                </c:pt>
                <c:pt idx="676">
                  <c:v>16.36</c:v>
                </c:pt>
                <c:pt idx="677">
                  <c:v>16.09</c:v>
                </c:pt>
                <c:pt idx="678">
                  <c:v>16.260000000000002</c:v>
                </c:pt>
                <c:pt idx="679">
                  <c:v>16.61</c:v>
                </c:pt>
                <c:pt idx="680">
                  <c:v>16.66</c:v>
                </c:pt>
                <c:pt idx="681">
                  <c:v>16.66</c:v>
                </c:pt>
                <c:pt idx="682">
                  <c:v>16.7</c:v>
                </c:pt>
                <c:pt idx="683">
                  <c:v>16.66</c:v>
                </c:pt>
                <c:pt idx="684">
                  <c:v>16.64</c:v>
                </c:pt>
                <c:pt idx="685">
                  <c:v>16.66</c:v>
                </c:pt>
                <c:pt idx="686">
                  <c:v>16.66</c:v>
                </c:pt>
                <c:pt idx="687">
                  <c:v>16.68</c:v>
                </c:pt>
                <c:pt idx="688">
                  <c:v>16.690000000000001</c:v>
                </c:pt>
                <c:pt idx="689">
                  <c:v>16.649999999999999</c:v>
                </c:pt>
                <c:pt idx="690">
                  <c:v>16.63</c:v>
                </c:pt>
                <c:pt idx="691">
                  <c:v>16.600000000000001</c:v>
                </c:pt>
                <c:pt idx="692">
                  <c:v>16.57</c:v>
                </c:pt>
                <c:pt idx="693">
                  <c:v>16.57</c:v>
                </c:pt>
                <c:pt idx="694">
                  <c:v>16.579999999999998</c:v>
                </c:pt>
                <c:pt idx="695">
                  <c:v>16.53</c:v>
                </c:pt>
                <c:pt idx="696">
                  <c:v>16.48</c:v>
                </c:pt>
                <c:pt idx="697">
                  <c:v>16.47</c:v>
                </c:pt>
                <c:pt idx="698">
                  <c:v>16.43</c:v>
                </c:pt>
                <c:pt idx="699">
                  <c:v>16.399999999999999</c:v>
                </c:pt>
                <c:pt idx="700">
                  <c:v>16.52</c:v>
                </c:pt>
                <c:pt idx="701">
                  <c:v>14.43</c:v>
                </c:pt>
                <c:pt idx="702">
                  <c:v>14.47</c:v>
                </c:pt>
                <c:pt idx="703">
                  <c:v>14.5</c:v>
                </c:pt>
                <c:pt idx="704">
                  <c:v>14.53</c:v>
                </c:pt>
                <c:pt idx="705">
                  <c:v>14.58</c:v>
                </c:pt>
                <c:pt idx="706">
                  <c:v>14.64</c:v>
                </c:pt>
                <c:pt idx="707">
                  <c:v>14.79</c:v>
                </c:pt>
                <c:pt idx="708">
                  <c:v>15.02</c:v>
                </c:pt>
                <c:pt idx="709">
                  <c:v>15.25</c:v>
                </c:pt>
                <c:pt idx="710">
                  <c:v>15.39</c:v>
                </c:pt>
                <c:pt idx="711">
                  <c:v>15.41</c:v>
                </c:pt>
                <c:pt idx="712">
                  <c:v>15.57</c:v>
                </c:pt>
                <c:pt idx="713">
                  <c:v>15.64</c:v>
                </c:pt>
                <c:pt idx="714">
                  <c:v>15.88</c:v>
                </c:pt>
                <c:pt idx="715">
                  <c:v>15.97</c:v>
                </c:pt>
                <c:pt idx="716">
                  <c:v>16.21</c:v>
                </c:pt>
                <c:pt idx="717">
                  <c:v>15.95</c:v>
                </c:pt>
                <c:pt idx="718">
                  <c:v>16.440000000000001</c:v>
                </c:pt>
                <c:pt idx="719">
                  <c:v>16.559999999999999</c:v>
                </c:pt>
                <c:pt idx="720">
                  <c:v>16.440000000000001</c:v>
                </c:pt>
                <c:pt idx="721">
                  <c:v>16.5</c:v>
                </c:pt>
                <c:pt idx="722">
                  <c:v>16.5</c:v>
                </c:pt>
                <c:pt idx="723">
                  <c:v>16.53</c:v>
                </c:pt>
                <c:pt idx="724">
                  <c:v>16.57</c:v>
                </c:pt>
                <c:pt idx="725">
                  <c:v>16.649999999999999</c:v>
                </c:pt>
                <c:pt idx="726">
                  <c:v>16.78</c:v>
                </c:pt>
                <c:pt idx="727">
                  <c:v>16.55</c:v>
                </c:pt>
                <c:pt idx="728">
                  <c:v>16.420000000000002</c:v>
                </c:pt>
                <c:pt idx="729">
                  <c:v>16.41</c:v>
                </c:pt>
                <c:pt idx="730">
                  <c:v>16.440000000000001</c:v>
                </c:pt>
                <c:pt idx="731">
                  <c:v>15.97</c:v>
                </c:pt>
                <c:pt idx="732">
                  <c:v>15.98</c:v>
                </c:pt>
                <c:pt idx="733">
                  <c:v>16</c:v>
                </c:pt>
                <c:pt idx="734">
                  <c:v>16</c:v>
                </c:pt>
                <c:pt idx="735">
                  <c:v>15.99</c:v>
                </c:pt>
                <c:pt idx="736">
                  <c:v>15.22</c:v>
                </c:pt>
                <c:pt idx="737">
                  <c:v>15.26</c:v>
                </c:pt>
                <c:pt idx="738">
                  <c:v>15.29</c:v>
                </c:pt>
                <c:pt idx="739">
                  <c:v>15.34</c:v>
                </c:pt>
                <c:pt idx="740">
                  <c:v>15.41</c:v>
                </c:pt>
                <c:pt idx="741">
                  <c:v>15.5</c:v>
                </c:pt>
                <c:pt idx="742">
                  <c:v>15.65</c:v>
                </c:pt>
                <c:pt idx="743">
                  <c:v>15.77</c:v>
                </c:pt>
                <c:pt idx="744">
                  <c:v>15.86</c:v>
                </c:pt>
                <c:pt idx="745">
                  <c:v>16.02</c:v>
                </c:pt>
                <c:pt idx="746">
                  <c:v>16.149999999999999</c:v>
                </c:pt>
                <c:pt idx="747">
                  <c:v>16.29</c:v>
                </c:pt>
                <c:pt idx="748">
                  <c:v>16.38</c:v>
                </c:pt>
                <c:pt idx="749">
                  <c:v>16.47</c:v>
                </c:pt>
                <c:pt idx="750">
                  <c:v>16.72</c:v>
                </c:pt>
                <c:pt idx="751">
                  <c:v>16.61</c:v>
                </c:pt>
                <c:pt idx="752">
                  <c:v>16.36</c:v>
                </c:pt>
                <c:pt idx="753">
                  <c:v>16.38</c:v>
                </c:pt>
                <c:pt idx="754">
                  <c:v>16.329999999999998</c:v>
                </c:pt>
                <c:pt idx="755">
                  <c:v>16.32</c:v>
                </c:pt>
                <c:pt idx="756">
                  <c:v>16.350000000000001</c:v>
                </c:pt>
                <c:pt idx="757">
                  <c:v>16.36</c:v>
                </c:pt>
                <c:pt idx="758">
                  <c:v>16.440000000000001</c:v>
                </c:pt>
                <c:pt idx="759">
                  <c:v>16.32</c:v>
                </c:pt>
                <c:pt idx="760">
                  <c:v>16.32</c:v>
                </c:pt>
                <c:pt idx="761">
                  <c:v>16.37</c:v>
                </c:pt>
                <c:pt idx="762">
                  <c:v>16.38</c:v>
                </c:pt>
                <c:pt idx="763">
                  <c:v>16.420000000000002</c:v>
                </c:pt>
                <c:pt idx="764">
                  <c:v>16.48</c:v>
                </c:pt>
                <c:pt idx="765">
                  <c:v>16.45</c:v>
                </c:pt>
                <c:pt idx="766">
                  <c:v>16.420000000000002</c:v>
                </c:pt>
                <c:pt idx="767">
                  <c:v>16.53</c:v>
                </c:pt>
                <c:pt idx="768">
                  <c:v>16.47</c:v>
                </c:pt>
                <c:pt idx="769">
                  <c:v>16.54</c:v>
                </c:pt>
                <c:pt idx="770">
                  <c:v>16.57</c:v>
                </c:pt>
                <c:pt idx="771">
                  <c:v>16.46</c:v>
                </c:pt>
                <c:pt idx="772">
                  <c:v>16.29</c:v>
                </c:pt>
                <c:pt idx="773">
                  <c:v>16.12</c:v>
                </c:pt>
                <c:pt idx="774">
                  <c:v>16.11</c:v>
                </c:pt>
                <c:pt idx="775">
                  <c:v>16.13</c:v>
                </c:pt>
                <c:pt idx="776">
                  <c:v>16.170000000000002</c:v>
                </c:pt>
                <c:pt idx="777">
                  <c:v>16.21</c:v>
                </c:pt>
                <c:pt idx="778">
                  <c:v>16.28</c:v>
                </c:pt>
                <c:pt idx="779">
                  <c:v>16.32</c:v>
                </c:pt>
                <c:pt idx="780">
                  <c:v>16.38</c:v>
                </c:pt>
                <c:pt idx="781">
                  <c:v>16.36</c:v>
                </c:pt>
                <c:pt idx="782">
                  <c:v>16.27</c:v>
                </c:pt>
                <c:pt idx="783">
                  <c:v>16.18</c:v>
                </c:pt>
                <c:pt idx="784">
                  <c:v>16.170000000000002</c:v>
                </c:pt>
                <c:pt idx="785">
                  <c:v>16.14</c:v>
                </c:pt>
                <c:pt idx="786">
                  <c:v>16.11</c:v>
                </c:pt>
                <c:pt idx="787">
                  <c:v>16.09</c:v>
                </c:pt>
                <c:pt idx="788">
                  <c:v>16.09</c:v>
                </c:pt>
                <c:pt idx="789">
                  <c:v>16.09</c:v>
                </c:pt>
                <c:pt idx="790">
                  <c:v>16.059999999999999</c:v>
                </c:pt>
                <c:pt idx="791">
                  <c:v>16.05</c:v>
                </c:pt>
                <c:pt idx="792">
                  <c:v>16.02</c:v>
                </c:pt>
                <c:pt idx="793">
                  <c:v>16</c:v>
                </c:pt>
                <c:pt idx="794">
                  <c:v>16</c:v>
                </c:pt>
                <c:pt idx="795">
                  <c:v>15.98</c:v>
                </c:pt>
                <c:pt idx="796">
                  <c:v>15.96</c:v>
                </c:pt>
                <c:pt idx="797">
                  <c:v>15.92</c:v>
                </c:pt>
                <c:pt idx="798">
                  <c:v>15.89</c:v>
                </c:pt>
                <c:pt idx="799">
                  <c:v>15.84</c:v>
                </c:pt>
                <c:pt idx="800">
                  <c:v>15.85</c:v>
                </c:pt>
                <c:pt idx="801">
                  <c:v>15.82</c:v>
                </c:pt>
                <c:pt idx="802">
                  <c:v>15.8</c:v>
                </c:pt>
                <c:pt idx="803">
                  <c:v>15.81</c:v>
                </c:pt>
                <c:pt idx="804">
                  <c:v>15.81</c:v>
                </c:pt>
                <c:pt idx="805">
                  <c:v>15.79</c:v>
                </c:pt>
                <c:pt idx="806">
                  <c:v>15.79</c:v>
                </c:pt>
                <c:pt idx="807">
                  <c:v>15.79</c:v>
                </c:pt>
                <c:pt idx="808">
                  <c:v>15.79</c:v>
                </c:pt>
                <c:pt idx="809">
                  <c:v>15.7</c:v>
                </c:pt>
                <c:pt idx="810">
                  <c:v>15.5</c:v>
                </c:pt>
                <c:pt idx="811">
                  <c:v>15.18</c:v>
                </c:pt>
                <c:pt idx="812">
                  <c:v>15.03</c:v>
                </c:pt>
                <c:pt idx="813">
                  <c:v>14.77</c:v>
                </c:pt>
                <c:pt idx="814">
                  <c:v>14.78</c:v>
                </c:pt>
                <c:pt idx="815">
                  <c:v>14.72</c:v>
                </c:pt>
                <c:pt idx="816">
                  <c:v>14.76</c:v>
                </c:pt>
                <c:pt idx="817">
                  <c:v>14.75</c:v>
                </c:pt>
                <c:pt idx="818">
                  <c:v>14.65</c:v>
                </c:pt>
                <c:pt idx="819">
                  <c:v>14.6</c:v>
                </c:pt>
                <c:pt idx="820">
                  <c:v>14.53</c:v>
                </c:pt>
                <c:pt idx="821">
                  <c:v>14.51</c:v>
                </c:pt>
                <c:pt idx="822">
                  <c:v>14.47</c:v>
                </c:pt>
                <c:pt idx="823">
                  <c:v>14.47</c:v>
                </c:pt>
                <c:pt idx="824">
                  <c:v>14.46</c:v>
                </c:pt>
                <c:pt idx="825">
                  <c:v>14.46</c:v>
                </c:pt>
                <c:pt idx="826">
                  <c:v>14.47</c:v>
                </c:pt>
                <c:pt idx="827">
                  <c:v>14.5</c:v>
                </c:pt>
                <c:pt idx="828">
                  <c:v>14.49</c:v>
                </c:pt>
                <c:pt idx="829">
                  <c:v>14.48</c:v>
                </c:pt>
                <c:pt idx="830">
                  <c:v>14.5</c:v>
                </c:pt>
                <c:pt idx="831">
                  <c:v>14.51</c:v>
                </c:pt>
                <c:pt idx="832">
                  <c:v>14.52</c:v>
                </c:pt>
                <c:pt idx="833">
                  <c:v>14.53</c:v>
                </c:pt>
                <c:pt idx="834">
                  <c:v>14.58</c:v>
                </c:pt>
                <c:pt idx="835">
                  <c:v>14.61</c:v>
                </c:pt>
                <c:pt idx="836">
                  <c:v>14.65</c:v>
                </c:pt>
                <c:pt idx="837">
                  <c:v>14.69</c:v>
                </c:pt>
                <c:pt idx="838">
                  <c:v>14.74</c:v>
                </c:pt>
                <c:pt idx="839">
                  <c:v>14.77</c:v>
                </c:pt>
                <c:pt idx="840">
                  <c:v>14.89</c:v>
                </c:pt>
                <c:pt idx="841">
                  <c:v>15.02</c:v>
                </c:pt>
                <c:pt idx="842">
                  <c:v>15.16</c:v>
                </c:pt>
                <c:pt idx="843">
                  <c:v>15.28</c:v>
                </c:pt>
                <c:pt idx="844">
                  <c:v>15.36</c:v>
                </c:pt>
                <c:pt idx="845">
                  <c:v>15.45</c:v>
                </c:pt>
                <c:pt idx="846">
                  <c:v>15.46</c:v>
                </c:pt>
                <c:pt idx="847">
                  <c:v>15.52</c:v>
                </c:pt>
                <c:pt idx="848">
                  <c:v>15.79</c:v>
                </c:pt>
                <c:pt idx="849">
                  <c:v>15.87</c:v>
                </c:pt>
                <c:pt idx="850">
                  <c:v>16.05</c:v>
                </c:pt>
                <c:pt idx="851">
                  <c:v>16.260000000000002</c:v>
                </c:pt>
                <c:pt idx="852">
                  <c:v>16.399999999999999</c:v>
                </c:pt>
                <c:pt idx="853">
                  <c:v>16.39</c:v>
                </c:pt>
                <c:pt idx="854">
                  <c:v>16.48</c:v>
                </c:pt>
                <c:pt idx="855">
                  <c:v>16.489999999999998</c:v>
                </c:pt>
                <c:pt idx="856">
                  <c:v>16.5</c:v>
                </c:pt>
                <c:pt idx="857">
                  <c:v>16.52</c:v>
                </c:pt>
                <c:pt idx="858">
                  <c:v>16.600000000000001</c:v>
                </c:pt>
                <c:pt idx="859">
                  <c:v>16.62</c:v>
                </c:pt>
                <c:pt idx="860">
                  <c:v>16.46</c:v>
                </c:pt>
                <c:pt idx="861">
                  <c:v>16.53</c:v>
                </c:pt>
                <c:pt idx="862">
                  <c:v>16.52</c:v>
                </c:pt>
                <c:pt idx="863">
                  <c:v>16.53</c:v>
                </c:pt>
                <c:pt idx="864">
                  <c:v>16.45</c:v>
                </c:pt>
                <c:pt idx="865">
                  <c:v>16.34</c:v>
                </c:pt>
                <c:pt idx="866">
                  <c:v>16.2</c:v>
                </c:pt>
                <c:pt idx="867">
                  <c:v>16.309999999999999</c:v>
                </c:pt>
                <c:pt idx="868">
                  <c:v>16.2</c:v>
                </c:pt>
                <c:pt idx="869">
                  <c:v>15.88</c:v>
                </c:pt>
                <c:pt idx="870">
                  <c:v>15.62</c:v>
                </c:pt>
                <c:pt idx="871">
                  <c:v>15.42</c:v>
                </c:pt>
                <c:pt idx="872">
                  <c:v>15.32</c:v>
                </c:pt>
                <c:pt idx="873">
                  <c:v>15.24</c:v>
                </c:pt>
                <c:pt idx="874">
                  <c:v>15.17</c:v>
                </c:pt>
                <c:pt idx="875">
                  <c:v>15.13</c:v>
                </c:pt>
                <c:pt idx="876">
                  <c:v>15.08</c:v>
                </c:pt>
                <c:pt idx="877">
                  <c:v>15.06</c:v>
                </c:pt>
                <c:pt idx="878">
                  <c:v>15.07</c:v>
                </c:pt>
                <c:pt idx="879">
                  <c:v>15.04</c:v>
                </c:pt>
                <c:pt idx="880">
                  <c:v>15.04</c:v>
                </c:pt>
                <c:pt idx="881">
                  <c:v>15.04</c:v>
                </c:pt>
                <c:pt idx="882">
                  <c:v>15.04</c:v>
                </c:pt>
                <c:pt idx="883">
                  <c:v>15.05</c:v>
                </c:pt>
                <c:pt idx="884">
                  <c:v>15.06</c:v>
                </c:pt>
                <c:pt idx="885">
                  <c:v>15.05</c:v>
                </c:pt>
                <c:pt idx="886">
                  <c:v>15.05</c:v>
                </c:pt>
                <c:pt idx="887">
                  <c:v>15.05</c:v>
                </c:pt>
                <c:pt idx="888">
                  <c:v>15.04</c:v>
                </c:pt>
                <c:pt idx="889">
                  <c:v>15.03</c:v>
                </c:pt>
                <c:pt idx="890">
                  <c:v>15.04</c:v>
                </c:pt>
                <c:pt idx="891">
                  <c:v>15.04</c:v>
                </c:pt>
                <c:pt idx="892">
                  <c:v>15.02</c:v>
                </c:pt>
                <c:pt idx="893">
                  <c:v>15.01</c:v>
                </c:pt>
                <c:pt idx="894">
                  <c:v>15</c:v>
                </c:pt>
                <c:pt idx="895">
                  <c:v>14.99</c:v>
                </c:pt>
                <c:pt idx="896">
                  <c:v>15</c:v>
                </c:pt>
                <c:pt idx="897">
                  <c:v>14.99</c:v>
                </c:pt>
                <c:pt idx="898">
                  <c:v>14.99</c:v>
                </c:pt>
                <c:pt idx="899">
                  <c:v>14.99</c:v>
                </c:pt>
                <c:pt idx="900">
                  <c:v>14.99</c:v>
                </c:pt>
                <c:pt idx="901">
                  <c:v>14.99</c:v>
                </c:pt>
                <c:pt idx="902">
                  <c:v>15</c:v>
                </c:pt>
                <c:pt idx="903">
                  <c:v>15.01</c:v>
                </c:pt>
                <c:pt idx="904">
                  <c:v>15.02</c:v>
                </c:pt>
                <c:pt idx="905">
                  <c:v>15.03</c:v>
                </c:pt>
                <c:pt idx="906">
                  <c:v>15.04</c:v>
                </c:pt>
                <c:pt idx="907">
                  <c:v>15.06</c:v>
                </c:pt>
                <c:pt idx="908">
                  <c:v>15.07</c:v>
                </c:pt>
                <c:pt idx="909">
                  <c:v>15.08</c:v>
                </c:pt>
                <c:pt idx="910">
                  <c:v>14.33</c:v>
                </c:pt>
                <c:pt idx="911">
                  <c:v>13.37</c:v>
                </c:pt>
                <c:pt idx="912">
                  <c:v>12.81</c:v>
                </c:pt>
                <c:pt idx="913">
                  <c:v>12.57</c:v>
                </c:pt>
                <c:pt idx="914">
                  <c:v>12.43</c:v>
                </c:pt>
                <c:pt idx="915">
                  <c:v>12.3</c:v>
                </c:pt>
                <c:pt idx="916">
                  <c:v>12.17</c:v>
                </c:pt>
                <c:pt idx="917">
                  <c:v>12.1</c:v>
                </c:pt>
                <c:pt idx="918">
                  <c:v>12.08</c:v>
                </c:pt>
                <c:pt idx="919">
                  <c:v>12.08</c:v>
                </c:pt>
                <c:pt idx="920">
                  <c:v>12.05</c:v>
                </c:pt>
                <c:pt idx="921">
                  <c:v>12.05</c:v>
                </c:pt>
                <c:pt idx="922">
                  <c:v>12.05</c:v>
                </c:pt>
                <c:pt idx="923">
                  <c:v>12.07</c:v>
                </c:pt>
                <c:pt idx="924">
                  <c:v>12.07</c:v>
                </c:pt>
                <c:pt idx="925">
                  <c:v>12.08</c:v>
                </c:pt>
                <c:pt idx="926">
                  <c:v>12.11</c:v>
                </c:pt>
                <c:pt idx="927">
                  <c:v>12.13</c:v>
                </c:pt>
                <c:pt idx="928">
                  <c:v>12.14</c:v>
                </c:pt>
                <c:pt idx="929">
                  <c:v>12.19</c:v>
                </c:pt>
                <c:pt idx="930">
                  <c:v>12.22</c:v>
                </c:pt>
                <c:pt idx="931">
                  <c:v>12.24</c:v>
                </c:pt>
                <c:pt idx="932">
                  <c:v>12.29</c:v>
                </c:pt>
                <c:pt idx="933">
                  <c:v>12.34</c:v>
                </c:pt>
                <c:pt idx="934">
                  <c:v>12.37</c:v>
                </c:pt>
                <c:pt idx="935">
                  <c:v>12.4</c:v>
                </c:pt>
                <c:pt idx="936">
                  <c:v>12.44</c:v>
                </c:pt>
                <c:pt idx="937">
                  <c:v>12.47</c:v>
                </c:pt>
                <c:pt idx="938">
                  <c:v>12.5</c:v>
                </c:pt>
                <c:pt idx="939">
                  <c:v>12.54</c:v>
                </c:pt>
                <c:pt idx="940">
                  <c:v>12.64</c:v>
                </c:pt>
                <c:pt idx="941">
                  <c:v>12.75</c:v>
                </c:pt>
                <c:pt idx="942">
                  <c:v>12.86</c:v>
                </c:pt>
                <c:pt idx="943">
                  <c:v>13.02</c:v>
                </c:pt>
                <c:pt idx="944">
                  <c:v>13.12</c:v>
                </c:pt>
                <c:pt idx="945">
                  <c:v>13.2</c:v>
                </c:pt>
                <c:pt idx="946">
                  <c:v>13.53</c:v>
                </c:pt>
                <c:pt idx="947">
                  <c:v>13.32</c:v>
                </c:pt>
                <c:pt idx="948">
                  <c:v>13.48</c:v>
                </c:pt>
                <c:pt idx="949">
                  <c:v>13.77</c:v>
                </c:pt>
                <c:pt idx="950">
                  <c:v>13.81</c:v>
                </c:pt>
                <c:pt idx="951">
                  <c:v>13.85</c:v>
                </c:pt>
                <c:pt idx="952">
                  <c:v>13.86</c:v>
                </c:pt>
                <c:pt idx="953">
                  <c:v>13.92</c:v>
                </c:pt>
                <c:pt idx="954">
                  <c:v>13.92</c:v>
                </c:pt>
                <c:pt idx="955">
                  <c:v>14.06</c:v>
                </c:pt>
                <c:pt idx="956">
                  <c:v>14.13</c:v>
                </c:pt>
                <c:pt idx="957">
                  <c:v>13.98</c:v>
                </c:pt>
                <c:pt idx="958">
                  <c:v>14.11</c:v>
                </c:pt>
                <c:pt idx="959">
                  <c:v>14.12</c:v>
                </c:pt>
                <c:pt idx="960">
                  <c:v>14.11</c:v>
                </c:pt>
                <c:pt idx="961">
                  <c:v>14.21</c:v>
                </c:pt>
                <c:pt idx="962">
                  <c:v>13.81</c:v>
                </c:pt>
                <c:pt idx="963">
                  <c:v>13.86</c:v>
                </c:pt>
                <c:pt idx="964">
                  <c:v>14.06</c:v>
                </c:pt>
                <c:pt idx="965">
                  <c:v>13.67</c:v>
                </c:pt>
                <c:pt idx="966">
                  <c:v>13.44</c:v>
                </c:pt>
                <c:pt idx="967">
                  <c:v>13.34</c:v>
                </c:pt>
                <c:pt idx="968">
                  <c:v>13.3</c:v>
                </c:pt>
                <c:pt idx="969">
                  <c:v>13.25</c:v>
                </c:pt>
                <c:pt idx="970">
                  <c:v>13.23</c:v>
                </c:pt>
                <c:pt idx="971">
                  <c:v>13.21</c:v>
                </c:pt>
                <c:pt idx="972">
                  <c:v>13.17</c:v>
                </c:pt>
                <c:pt idx="973">
                  <c:v>13.15</c:v>
                </c:pt>
                <c:pt idx="974">
                  <c:v>13.12</c:v>
                </c:pt>
                <c:pt idx="975">
                  <c:v>13.1</c:v>
                </c:pt>
                <c:pt idx="976">
                  <c:v>13.08</c:v>
                </c:pt>
                <c:pt idx="977">
                  <c:v>13.05</c:v>
                </c:pt>
                <c:pt idx="978">
                  <c:v>13.03</c:v>
                </c:pt>
                <c:pt idx="979">
                  <c:v>13.03</c:v>
                </c:pt>
                <c:pt idx="980">
                  <c:v>13.05</c:v>
                </c:pt>
                <c:pt idx="981">
                  <c:v>13.04</c:v>
                </c:pt>
                <c:pt idx="982">
                  <c:v>13.04</c:v>
                </c:pt>
                <c:pt idx="983">
                  <c:v>13.05</c:v>
                </c:pt>
                <c:pt idx="984">
                  <c:v>13.06</c:v>
                </c:pt>
                <c:pt idx="985">
                  <c:v>13.07</c:v>
                </c:pt>
                <c:pt idx="986">
                  <c:v>13.07</c:v>
                </c:pt>
                <c:pt idx="987">
                  <c:v>13.08</c:v>
                </c:pt>
                <c:pt idx="988">
                  <c:v>13.09</c:v>
                </c:pt>
                <c:pt idx="989">
                  <c:v>13.09</c:v>
                </c:pt>
                <c:pt idx="990">
                  <c:v>13.1</c:v>
                </c:pt>
                <c:pt idx="991">
                  <c:v>13.1</c:v>
                </c:pt>
                <c:pt idx="992">
                  <c:v>13.09</c:v>
                </c:pt>
                <c:pt idx="993">
                  <c:v>13.09</c:v>
                </c:pt>
                <c:pt idx="994">
                  <c:v>13.08</c:v>
                </c:pt>
                <c:pt idx="995">
                  <c:v>13.08</c:v>
                </c:pt>
                <c:pt idx="996">
                  <c:v>13.08</c:v>
                </c:pt>
                <c:pt idx="997">
                  <c:v>13.09</c:v>
                </c:pt>
                <c:pt idx="998">
                  <c:v>13.09</c:v>
                </c:pt>
                <c:pt idx="999">
                  <c:v>13.09</c:v>
                </c:pt>
                <c:pt idx="1000">
                  <c:v>13.1</c:v>
                </c:pt>
                <c:pt idx="1001">
                  <c:v>13.1</c:v>
                </c:pt>
                <c:pt idx="1002">
                  <c:v>13.1</c:v>
                </c:pt>
                <c:pt idx="1003">
                  <c:v>13.11</c:v>
                </c:pt>
                <c:pt idx="1004">
                  <c:v>13.12</c:v>
                </c:pt>
                <c:pt idx="1005">
                  <c:v>13.14</c:v>
                </c:pt>
                <c:pt idx="1006">
                  <c:v>13.15</c:v>
                </c:pt>
                <c:pt idx="1007">
                  <c:v>13.17</c:v>
                </c:pt>
                <c:pt idx="1008">
                  <c:v>13.19</c:v>
                </c:pt>
                <c:pt idx="1009">
                  <c:v>13.21</c:v>
                </c:pt>
                <c:pt idx="1010">
                  <c:v>13.23</c:v>
                </c:pt>
                <c:pt idx="1011">
                  <c:v>13.3</c:v>
                </c:pt>
                <c:pt idx="1012">
                  <c:v>13.1</c:v>
                </c:pt>
                <c:pt idx="1013">
                  <c:v>12.63</c:v>
                </c:pt>
                <c:pt idx="1014">
                  <c:v>12.34</c:v>
                </c:pt>
                <c:pt idx="1015">
                  <c:v>12.18</c:v>
                </c:pt>
                <c:pt idx="1016">
                  <c:v>12.02</c:v>
                </c:pt>
                <c:pt idx="1017">
                  <c:v>11.95</c:v>
                </c:pt>
                <c:pt idx="1018">
                  <c:v>11.9</c:v>
                </c:pt>
                <c:pt idx="1019">
                  <c:v>11.88</c:v>
                </c:pt>
                <c:pt idx="1020">
                  <c:v>11.85</c:v>
                </c:pt>
                <c:pt idx="1021">
                  <c:v>11.84</c:v>
                </c:pt>
                <c:pt idx="1022">
                  <c:v>11.84</c:v>
                </c:pt>
                <c:pt idx="1023">
                  <c:v>11.83</c:v>
                </c:pt>
                <c:pt idx="1024">
                  <c:v>11.87</c:v>
                </c:pt>
                <c:pt idx="1025">
                  <c:v>11.85</c:v>
                </c:pt>
                <c:pt idx="1026">
                  <c:v>11.89</c:v>
                </c:pt>
                <c:pt idx="1027">
                  <c:v>11.93</c:v>
                </c:pt>
                <c:pt idx="1028">
                  <c:v>11.93</c:v>
                </c:pt>
                <c:pt idx="1029">
                  <c:v>11.97</c:v>
                </c:pt>
                <c:pt idx="1030">
                  <c:v>12.02</c:v>
                </c:pt>
                <c:pt idx="1031">
                  <c:v>12.07</c:v>
                </c:pt>
                <c:pt idx="1032">
                  <c:v>12.12</c:v>
                </c:pt>
                <c:pt idx="1033">
                  <c:v>12.19</c:v>
                </c:pt>
                <c:pt idx="1034">
                  <c:v>12.21</c:v>
                </c:pt>
                <c:pt idx="1035">
                  <c:v>12.25</c:v>
                </c:pt>
                <c:pt idx="1036">
                  <c:v>12.32</c:v>
                </c:pt>
                <c:pt idx="1037">
                  <c:v>12.37</c:v>
                </c:pt>
                <c:pt idx="1038">
                  <c:v>12.46</c:v>
                </c:pt>
                <c:pt idx="1039">
                  <c:v>12.57</c:v>
                </c:pt>
                <c:pt idx="1040">
                  <c:v>12.64</c:v>
                </c:pt>
                <c:pt idx="1041">
                  <c:v>12.68</c:v>
                </c:pt>
                <c:pt idx="1042">
                  <c:v>12.76</c:v>
                </c:pt>
                <c:pt idx="1043">
                  <c:v>12.79</c:v>
                </c:pt>
                <c:pt idx="1044">
                  <c:v>12.72</c:v>
                </c:pt>
                <c:pt idx="1045">
                  <c:v>12.76</c:v>
                </c:pt>
                <c:pt idx="1046">
                  <c:v>12.79</c:v>
                </c:pt>
                <c:pt idx="1047">
                  <c:v>12.91</c:v>
                </c:pt>
                <c:pt idx="1048">
                  <c:v>13.02</c:v>
                </c:pt>
                <c:pt idx="1049">
                  <c:v>13.13</c:v>
                </c:pt>
                <c:pt idx="1050">
                  <c:v>13.28</c:v>
                </c:pt>
                <c:pt idx="1051">
                  <c:v>13.29</c:v>
                </c:pt>
                <c:pt idx="1052">
                  <c:v>13.28</c:v>
                </c:pt>
                <c:pt idx="1053">
                  <c:v>13.28</c:v>
                </c:pt>
                <c:pt idx="1054">
                  <c:v>13.29</c:v>
                </c:pt>
                <c:pt idx="1055">
                  <c:v>13.18</c:v>
                </c:pt>
                <c:pt idx="1056">
                  <c:v>13.17</c:v>
                </c:pt>
                <c:pt idx="1057">
                  <c:v>13.29</c:v>
                </c:pt>
                <c:pt idx="1058">
                  <c:v>13.23</c:v>
                </c:pt>
                <c:pt idx="1059">
                  <c:v>13.05</c:v>
                </c:pt>
                <c:pt idx="1060">
                  <c:v>12.92</c:v>
                </c:pt>
                <c:pt idx="1061">
                  <c:v>13.08</c:v>
                </c:pt>
                <c:pt idx="1062">
                  <c:v>12.94</c:v>
                </c:pt>
                <c:pt idx="1063">
                  <c:v>12.52</c:v>
                </c:pt>
                <c:pt idx="1064">
                  <c:v>12.31</c:v>
                </c:pt>
                <c:pt idx="1065">
                  <c:v>12.17</c:v>
                </c:pt>
                <c:pt idx="1066">
                  <c:v>12.09</c:v>
                </c:pt>
                <c:pt idx="1067">
                  <c:v>12.05</c:v>
                </c:pt>
                <c:pt idx="1068">
                  <c:v>12.04</c:v>
                </c:pt>
                <c:pt idx="1069">
                  <c:v>12</c:v>
                </c:pt>
                <c:pt idx="1070">
                  <c:v>11.97</c:v>
                </c:pt>
                <c:pt idx="1071">
                  <c:v>11.92</c:v>
                </c:pt>
                <c:pt idx="1072">
                  <c:v>11.9</c:v>
                </c:pt>
                <c:pt idx="1073">
                  <c:v>11.86</c:v>
                </c:pt>
                <c:pt idx="1074">
                  <c:v>11.84</c:v>
                </c:pt>
                <c:pt idx="1075">
                  <c:v>11.83</c:v>
                </c:pt>
                <c:pt idx="1076">
                  <c:v>11.8</c:v>
                </c:pt>
                <c:pt idx="1077">
                  <c:v>11.8</c:v>
                </c:pt>
                <c:pt idx="1078">
                  <c:v>11.79</c:v>
                </c:pt>
                <c:pt idx="1079">
                  <c:v>11.79</c:v>
                </c:pt>
                <c:pt idx="1080">
                  <c:v>11.78</c:v>
                </c:pt>
                <c:pt idx="1081">
                  <c:v>11.8</c:v>
                </c:pt>
                <c:pt idx="1082">
                  <c:v>11.81</c:v>
                </c:pt>
                <c:pt idx="1083">
                  <c:v>11.82</c:v>
                </c:pt>
                <c:pt idx="1084">
                  <c:v>11.82</c:v>
                </c:pt>
                <c:pt idx="1085">
                  <c:v>11.83</c:v>
                </c:pt>
                <c:pt idx="1086">
                  <c:v>11.84</c:v>
                </c:pt>
                <c:pt idx="1087">
                  <c:v>11.85</c:v>
                </c:pt>
                <c:pt idx="1088">
                  <c:v>11.85</c:v>
                </c:pt>
                <c:pt idx="1089">
                  <c:v>11.85</c:v>
                </c:pt>
                <c:pt idx="1090">
                  <c:v>11.87</c:v>
                </c:pt>
                <c:pt idx="1091">
                  <c:v>11.87</c:v>
                </c:pt>
                <c:pt idx="1092">
                  <c:v>11.87</c:v>
                </c:pt>
                <c:pt idx="1093">
                  <c:v>11.87</c:v>
                </c:pt>
                <c:pt idx="1094">
                  <c:v>11.87</c:v>
                </c:pt>
                <c:pt idx="1095">
                  <c:v>11.86</c:v>
                </c:pt>
                <c:pt idx="1096">
                  <c:v>11.86</c:v>
                </c:pt>
                <c:pt idx="1097">
                  <c:v>11.87</c:v>
                </c:pt>
                <c:pt idx="1098">
                  <c:v>11.87</c:v>
                </c:pt>
                <c:pt idx="1099">
                  <c:v>11.88</c:v>
                </c:pt>
                <c:pt idx="1100">
                  <c:v>11.89</c:v>
                </c:pt>
                <c:pt idx="1101">
                  <c:v>11.89</c:v>
                </c:pt>
                <c:pt idx="1102">
                  <c:v>11.89</c:v>
                </c:pt>
                <c:pt idx="1103">
                  <c:v>11.9</c:v>
                </c:pt>
                <c:pt idx="1104">
                  <c:v>11.9</c:v>
                </c:pt>
                <c:pt idx="1105">
                  <c:v>11.9</c:v>
                </c:pt>
                <c:pt idx="1106">
                  <c:v>11.91</c:v>
                </c:pt>
                <c:pt idx="1107">
                  <c:v>11.9</c:v>
                </c:pt>
                <c:pt idx="1108">
                  <c:v>11.9</c:v>
                </c:pt>
                <c:pt idx="1109">
                  <c:v>11.91</c:v>
                </c:pt>
                <c:pt idx="1110">
                  <c:v>11.91</c:v>
                </c:pt>
                <c:pt idx="1111">
                  <c:v>11.93</c:v>
                </c:pt>
                <c:pt idx="1112">
                  <c:v>11.95</c:v>
                </c:pt>
                <c:pt idx="1113">
                  <c:v>11.96</c:v>
                </c:pt>
                <c:pt idx="1114">
                  <c:v>11.97</c:v>
                </c:pt>
                <c:pt idx="1115">
                  <c:v>11.8</c:v>
                </c:pt>
                <c:pt idx="1116">
                  <c:v>11.54</c:v>
                </c:pt>
                <c:pt idx="1117">
                  <c:v>11.42</c:v>
                </c:pt>
                <c:pt idx="1118">
                  <c:v>11.35</c:v>
                </c:pt>
                <c:pt idx="1119">
                  <c:v>11.31</c:v>
                </c:pt>
                <c:pt idx="1120">
                  <c:v>11.29</c:v>
                </c:pt>
                <c:pt idx="1121">
                  <c:v>11.3</c:v>
                </c:pt>
                <c:pt idx="1122">
                  <c:v>11.31</c:v>
                </c:pt>
                <c:pt idx="1123">
                  <c:v>11.36</c:v>
                </c:pt>
                <c:pt idx="1124">
                  <c:v>11.38</c:v>
                </c:pt>
                <c:pt idx="1125">
                  <c:v>11.41</c:v>
                </c:pt>
                <c:pt idx="1126">
                  <c:v>11.43</c:v>
                </c:pt>
                <c:pt idx="1127">
                  <c:v>11.49</c:v>
                </c:pt>
                <c:pt idx="1128">
                  <c:v>11.53</c:v>
                </c:pt>
                <c:pt idx="1129">
                  <c:v>11.57</c:v>
                </c:pt>
                <c:pt idx="1130">
                  <c:v>11.61</c:v>
                </c:pt>
                <c:pt idx="1131">
                  <c:v>11.67</c:v>
                </c:pt>
                <c:pt idx="1132">
                  <c:v>11.73</c:v>
                </c:pt>
                <c:pt idx="1133">
                  <c:v>11.81</c:v>
                </c:pt>
                <c:pt idx="1134">
                  <c:v>11.84</c:v>
                </c:pt>
                <c:pt idx="1135">
                  <c:v>11.91</c:v>
                </c:pt>
                <c:pt idx="1136">
                  <c:v>11.98</c:v>
                </c:pt>
                <c:pt idx="1137">
                  <c:v>12.05</c:v>
                </c:pt>
                <c:pt idx="1138">
                  <c:v>12.12</c:v>
                </c:pt>
                <c:pt idx="1139">
                  <c:v>12.16</c:v>
                </c:pt>
                <c:pt idx="1140">
                  <c:v>12.17</c:v>
                </c:pt>
                <c:pt idx="1141">
                  <c:v>12.19</c:v>
                </c:pt>
                <c:pt idx="1142">
                  <c:v>12.21</c:v>
                </c:pt>
                <c:pt idx="1143">
                  <c:v>12.22</c:v>
                </c:pt>
                <c:pt idx="1144">
                  <c:v>12.2</c:v>
                </c:pt>
                <c:pt idx="1145">
                  <c:v>12.23</c:v>
                </c:pt>
                <c:pt idx="1146">
                  <c:v>12.32</c:v>
                </c:pt>
                <c:pt idx="1147">
                  <c:v>12.39</c:v>
                </c:pt>
                <c:pt idx="1148">
                  <c:v>12.47</c:v>
                </c:pt>
                <c:pt idx="1149">
                  <c:v>12.58</c:v>
                </c:pt>
                <c:pt idx="1150">
                  <c:v>12.63</c:v>
                </c:pt>
                <c:pt idx="1151">
                  <c:v>12.62</c:v>
                </c:pt>
                <c:pt idx="1152">
                  <c:v>12.71</c:v>
                </c:pt>
                <c:pt idx="1153">
                  <c:v>12.56</c:v>
                </c:pt>
                <c:pt idx="1154">
                  <c:v>12.53</c:v>
                </c:pt>
                <c:pt idx="1155">
                  <c:v>12.39</c:v>
                </c:pt>
                <c:pt idx="1156">
                  <c:v>12.37</c:v>
                </c:pt>
                <c:pt idx="1157">
                  <c:v>12.43</c:v>
                </c:pt>
                <c:pt idx="1158">
                  <c:v>12.52</c:v>
                </c:pt>
                <c:pt idx="1159">
                  <c:v>12.72</c:v>
                </c:pt>
                <c:pt idx="1160">
                  <c:v>12.83</c:v>
                </c:pt>
                <c:pt idx="1161">
                  <c:v>12.81</c:v>
                </c:pt>
                <c:pt idx="1162">
                  <c:v>12.91</c:v>
                </c:pt>
                <c:pt idx="1163">
                  <c:v>12.9</c:v>
                </c:pt>
                <c:pt idx="1164">
                  <c:v>12.9</c:v>
                </c:pt>
                <c:pt idx="1165">
                  <c:v>12.88</c:v>
                </c:pt>
                <c:pt idx="1166">
                  <c:v>12.8</c:v>
                </c:pt>
                <c:pt idx="1167">
                  <c:v>12.75</c:v>
                </c:pt>
                <c:pt idx="1168">
                  <c:v>12.7</c:v>
                </c:pt>
                <c:pt idx="1169">
                  <c:v>12.64</c:v>
                </c:pt>
                <c:pt idx="1170">
                  <c:v>12.55</c:v>
                </c:pt>
                <c:pt idx="1171">
                  <c:v>12.49</c:v>
                </c:pt>
                <c:pt idx="1172">
                  <c:v>12.45</c:v>
                </c:pt>
                <c:pt idx="1173">
                  <c:v>12.43</c:v>
                </c:pt>
                <c:pt idx="1174">
                  <c:v>12.4</c:v>
                </c:pt>
                <c:pt idx="1175">
                  <c:v>12.39</c:v>
                </c:pt>
                <c:pt idx="1176">
                  <c:v>12.4</c:v>
                </c:pt>
                <c:pt idx="1177">
                  <c:v>12.36</c:v>
                </c:pt>
                <c:pt idx="1178">
                  <c:v>12.37</c:v>
                </c:pt>
                <c:pt idx="1179">
                  <c:v>12.38</c:v>
                </c:pt>
                <c:pt idx="1180">
                  <c:v>12.39</c:v>
                </c:pt>
                <c:pt idx="1181">
                  <c:v>12.38</c:v>
                </c:pt>
                <c:pt idx="1182">
                  <c:v>12.39</c:v>
                </c:pt>
                <c:pt idx="1183">
                  <c:v>12.4</c:v>
                </c:pt>
                <c:pt idx="1184">
                  <c:v>12.39</c:v>
                </c:pt>
                <c:pt idx="1185">
                  <c:v>12.39</c:v>
                </c:pt>
                <c:pt idx="1186">
                  <c:v>12.39</c:v>
                </c:pt>
                <c:pt idx="1187">
                  <c:v>12.38</c:v>
                </c:pt>
                <c:pt idx="1188">
                  <c:v>12.37</c:v>
                </c:pt>
                <c:pt idx="1189">
                  <c:v>12.36</c:v>
                </c:pt>
                <c:pt idx="1190">
                  <c:v>12.34</c:v>
                </c:pt>
                <c:pt idx="1191">
                  <c:v>12.34</c:v>
                </c:pt>
                <c:pt idx="1192">
                  <c:v>12.33</c:v>
                </c:pt>
                <c:pt idx="1193">
                  <c:v>12.33</c:v>
                </c:pt>
                <c:pt idx="1194">
                  <c:v>12.33</c:v>
                </c:pt>
                <c:pt idx="1195">
                  <c:v>12.33</c:v>
                </c:pt>
                <c:pt idx="1196">
                  <c:v>12.33</c:v>
                </c:pt>
                <c:pt idx="1197">
                  <c:v>12.34</c:v>
                </c:pt>
                <c:pt idx="1198">
                  <c:v>12.34</c:v>
                </c:pt>
                <c:pt idx="1199">
                  <c:v>12.34</c:v>
                </c:pt>
                <c:pt idx="1200">
                  <c:v>12.33</c:v>
                </c:pt>
                <c:pt idx="1201">
                  <c:v>12.34</c:v>
                </c:pt>
                <c:pt idx="1202">
                  <c:v>12.34</c:v>
                </c:pt>
                <c:pt idx="1203">
                  <c:v>12.34</c:v>
                </c:pt>
                <c:pt idx="1204">
                  <c:v>12.34</c:v>
                </c:pt>
                <c:pt idx="1205">
                  <c:v>12.34</c:v>
                </c:pt>
                <c:pt idx="1206">
                  <c:v>12.35</c:v>
                </c:pt>
                <c:pt idx="1207">
                  <c:v>12.35</c:v>
                </c:pt>
                <c:pt idx="1208">
                  <c:v>12.37</c:v>
                </c:pt>
                <c:pt idx="1209">
                  <c:v>12.38</c:v>
                </c:pt>
                <c:pt idx="1210">
                  <c:v>12.39</c:v>
                </c:pt>
                <c:pt idx="1211">
                  <c:v>12.44</c:v>
                </c:pt>
                <c:pt idx="1212">
                  <c:v>12.43</c:v>
                </c:pt>
                <c:pt idx="1213">
                  <c:v>12.45</c:v>
                </c:pt>
                <c:pt idx="1214">
                  <c:v>12.46</c:v>
                </c:pt>
                <c:pt idx="1215">
                  <c:v>12.45</c:v>
                </c:pt>
                <c:pt idx="1216">
                  <c:v>12.37</c:v>
                </c:pt>
                <c:pt idx="1217">
                  <c:v>12.4</c:v>
                </c:pt>
                <c:pt idx="1218">
                  <c:v>12.29</c:v>
                </c:pt>
                <c:pt idx="1219">
                  <c:v>12.25</c:v>
                </c:pt>
                <c:pt idx="1220">
                  <c:v>12.34</c:v>
                </c:pt>
                <c:pt idx="1221">
                  <c:v>12.75</c:v>
                </c:pt>
                <c:pt idx="1222">
                  <c:v>12.81</c:v>
                </c:pt>
                <c:pt idx="1223">
                  <c:v>12.88</c:v>
                </c:pt>
                <c:pt idx="1224">
                  <c:v>12.95</c:v>
                </c:pt>
                <c:pt idx="1225">
                  <c:v>13.02</c:v>
                </c:pt>
                <c:pt idx="1226">
                  <c:v>13.06</c:v>
                </c:pt>
                <c:pt idx="1227">
                  <c:v>13.09</c:v>
                </c:pt>
                <c:pt idx="1228">
                  <c:v>13.1</c:v>
                </c:pt>
                <c:pt idx="1229">
                  <c:v>13.11</c:v>
                </c:pt>
                <c:pt idx="1230">
                  <c:v>13.15</c:v>
                </c:pt>
                <c:pt idx="1231">
                  <c:v>13.05</c:v>
                </c:pt>
                <c:pt idx="1232">
                  <c:v>12.97</c:v>
                </c:pt>
                <c:pt idx="1233">
                  <c:v>12.94</c:v>
                </c:pt>
                <c:pt idx="1234">
                  <c:v>12.88</c:v>
                </c:pt>
                <c:pt idx="1235">
                  <c:v>12.92</c:v>
                </c:pt>
                <c:pt idx="1236">
                  <c:v>13.06</c:v>
                </c:pt>
                <c:pt idx="1237">
                  <c:v>13.12</c:v>
                </c:pt>
                <c:pt idx="1238">
                  <c:v>13.14</c:v>
                </c:pt>
                <c:pt idx="1239">
                  <c:v>13.2</c:v>
                </c:pt>
                <c:pt idx="1240">
                  <c:v>13.23</c:v>
                </c:pt>
                <c:pt idx="1241">
                  <c:v>13.26</c:v>
                </c:pt>
                <c:pt idx="1242">
                  <c:v>13.21</c:v>
                </c:pt>
                <c:pt idx="1243">
                  <c:v>13.17</c:v>
                </c:pt>
                <c:pt idx="1244">
                  <c:v>13.16</c:v>
                </c:pt>
                <c:pt idx="1245">
                  <c:v>13.18</c:v>
                </c:pt>
                <c:pt idx="1246">
                  <c:v>13.14</c:v>
                </c:pt>
                <c:pt idx="1247">
                  <c:v>13.09</c:v>
                </c:pt>
                <c:pt idx="1248">
                  <c:v>13.01</c:v>
                </c:pt>
                <c:pt idx="1249">
                  <c:v>12.97</c:v>
                </c:pt>
                <c:pt idx="1250">
                  <c:v>12.95</c:v>
                </c:pt>
                <c:pt idx="1251">
                  <c:v>13.01</c:v>
                </c:pt>
                <c:pt idx="1252">
                  <c:v>13.09</c:v>
                </c:pt>
                <c:pt idx="1253">
                  <c:v>13.2</c:v>
                </c:pt>
                <c:pt idx="1254">
                  <c:v>13.29</c:v>
                </c:pt>
                <c:pt idx="1255">
                  <c:v>13.34</c:v>
                </c:pt>
                <c:pt idx="1256">
                  <c:v>13.21</c:v>
                </c:pt>
                <c:pt idx="1257">
                  <c:v>13.04</c:v>
                </c:pt>
                <c:pt idx="1258">
                  <c:v>12.97</c:v>
                </c:pt>
                <c:pt idx="1259">
                  <c:v>12.89</c:v>
                </c:pt>
                <c:pt idx="1260">
                  <c:v>12.78</c:v>
                </c:pt>
                <c:pt idx="1261">
                  <c:v>12.69</c:v>
                </c:pt>
                <c:pt idx="1262">
                  <c:v>12.64</c:v>
                </c:pt>
                <c:pt idx="1263">
                  <c:v>12.56</c:v>
                </c:pt>
                <c:pt idx="1264">
                  <c:v>12.5</c:v>
                </c:pt>
                <c:pt idx="1265">
                  <c:v>12.46</c:v>
                </c:pt>
                <c:pt idx="1266">
                  <c:v>12.45</c:v>
                </c:pt>
                <c:pt idx="1267">
                  <c:v>12.46</c:v>
                </c:pt>
                <c:pt idx="1268">
                  <c:v>12.47</c:v>
                </c:pt>
                <c:pt idx="1269">
                  <c:v>12.48</c:v>
                </c:pt>
                <c:pt idx="1270">
                  <c:v>12.49</c:v>
                </c:pt>
                <c:pt idx="1271">
                  <c:v>12.52</c:v>
                </c:pt>
                <c:pt idx="1272">
                  <c:v>12.52</c:v>
                </c:pt>
                <c:pt idx="1273">
                  <c:v>12.52</c:v>
                </c:pt>
                <c:pt idx="1274">
                  <c:v>12.52</c:v>
                </c:pt>
                <c:pt idx="1275">
                  <c:v>12.52</c:v>
                </c:pt>
                <c:pt idx="1276">
                  <c:v>12.53</c:v>
                </c:pt>
                <c:pt idx="1277">
                  <c:v>12.54</c:v>
                </c:pt>
                <c:pt idx="1278">
                  <c:v>12.54</c:v>
                </c:pt>
                <c:pt idx="1279">
                  <c:v>12.55</c:v>
                </c:pt>
                <c:pt idx="1280">
                  <c:v>12.54</c:v>
                </c:pt>
                <c:pt idx="1281">
                  <c:v>12.54</c:v>
                </c:pt>
                <c:pt idx="1282">
                  <c:v>12.53</c:v>
                </c:pt>
                <c:pt idx="1283">
                  <c:v>12.53</c:v>
                </c:pt>
                <c:pt idx="1284">
                  <c:v>12.53</c:v>
                </c:pt>
                <c:pt idx="1285">
                  <c:v>12.51</c:v>
                </c:pt>
                <c:pt idx="1286">
                  <c:v>12.51</c:v>
                </c:pt>
                <c:pt idx="1287">
                  <c:v>12.49</c:v>
                </c:pt>
                <c:pt idx="1288">
                  <c:v>12.5</c:v>
                </c:pt>
                <c:pt idx="1289">
                  <c:v>12.49</c:v>
                </c:pt>
                <c:pt idx="1290">
                  <c:v>12.49</c:v>
                </c:pt>
                <c:pt idx="1291">
                  <c:v>12.49</c:v>
                </c:pt>
                <c:pt idx="1292">
                  <c:v>12.49</c:v>
                </c:pt>
                <c:pt idx="1293">
                  <c:v>12.51</c:v>
                </c:pt>
                <c:pt idx="1294">
                  <c:v>12.5</c:v>
                </c:pt>
                <c:pt idx="1295">
                  <c:v>12.52</c:v>
                </c:pt>
                <c:pt idx="1296">
                  <c:v>12.53</c:v>
                </c:pt>
                <c:pt idx="1297">
                  <c:v>12.53</c:v>
                </c:pt>
                <c:pt idx="1298">
                  <c:v>12.55</c:v>
                </c:pt>
                <c:pt idx="1299">
                  <c:v>12.56</c:v>
                </c:pt>
                <c:pt idx="1300">
                  <c:v>12.55</c:v>
                </c:pt>
                <c:pt idx="1301">
                  <c:v>12.58</c:v>
                </c:pt>
                <c:pt idx="1302">
                  <c:v>12.6</c:v>
                </c:pt>
                <c:pt idx="1303">
                  <c:v>12.6</c:v>
                </c:pt>
                <c:pt idx="1304">
                  <c:v>12.64</c:v>
                </c:pt>
                <c:pt idx="1305">
                  <c:v>12.64</c:v>
                </c:pt>
                <c:pt idx="1306">
                  <c:v>12.65</c:v>
                </c:pt>
                <c:pt idx="1307">
                  <c:v>12.65</c:v>
                </c:pt>
                <c:pt idx="1308">
                  <c:v>12.7</c:v>
                </c:pt>
                <c:pt idx="1309">
                  <c:v>12.72</c:v>
                </c:pt>
                <c:pt idx="1310">
                  <c:v>12.73</c:v>
                </c:pt>
                <c:pt idx="1311">
                  <c:v>12.76</c:v>
                </c:pt>
                <c:pt idx="1312">
                  <c:v>12.74</c:v>
                </c:pt>
                <c:pt idx="1313">
                  <c:v>12.77</c:v>
                </c:pt>
                <c:pt idx="1314">
                  <c:v>12.85</c:v>
                </c:pt>
                <c:pt idx="1315">
                  <c:v>12.86</c:v>
                </c:pt>
                <c:pt idx="1316">
                  <c:v>12.87</c:v>
                </c:pt>
                <c:pt idx="1317">
                  <c:v>12.98</c:v>
                </c:pt>
                <c:pt idx="1318">
                  <c:v>12.94</c:v>
                </c:pt>
                <c:pt idx="1319">
                  <c:v>12.95</c:v>
                </c:pt>
                <c:pt idx="1320">
                  <c:v>13.01</c:v>
                </c:pt>
                <c:pt idx="1321">
                  <c:v>13.02</c:v>
                </c:pt>
                <c:pt idx="1322">
                  <c:v>13.03</c:v>
                </c:pt>
                <c:pt idx="1323">
                  <c:v>13.04</c:v>
                </c:pt>
                <c:pt idx="1324">
                  <c:v>13.1</c:v>
                </c:pt>
                <c:pt idx="1325">
                  <c:v>13.07</c:v>
                </c:pt>
                <c:pt idx="1326">
                  <c:v>13.07</c:v>
                </c:pt>
                <c:pt idx="1327">
                  <c:v>13.14</c:v>
                </c:pt>
                <c:pt idx="1328">
                  <c:v>13.11</c:v>
                </c:pt>
                <c:pt idx="1329">
                  <c:v>13.15</c:v>
                </c:pt>
                <c:pt idx="1330">
                  <c:v>13.11</c:v>
                </c:pt>
                <c:pt idx="1331">
                  <c:v>13.08</c:v>
                </c:pt>
                <c:pt idx="1332">
                  <c:v>13.03</c:v>
                </c:pt>
                <c:pt idx="1333">
                  <c:v>13.02</c:v>
                </c:pt>
                <c:pt idx="1334">
                  <c:v>13.02</c:v>
                </c:pt>
                <c:pt idx="1335">
                  <c:v>13.04</c:v>
                </c:pt>
                <c:pt idx="1336">
                  <c:v>13.08</c:v>
                </c:pt>
                <c:pt idx="1337">
                  <c:v>13.11</c:v>
                </c:pt>
                <c:pt idx="1338">
                  <c:v>13.11</c:v>
                </c:pt>
                <c:pt idx="1339">
                  <c:v>13.13</c:v>
                </c:pt>
                <c:pt idx="1340">
                  <c:v>13.12</c:v>
                </c:pt>
                <c:pt idx="1341">
                  <c:v>13.17</c:v>
                </c:pt>
                <c:pt idx="1342">
                  <c:v>13.12</c:v>
                </c:pt>
                <c:pt idx="1343">
                  <c:v>13.06</c:v>
                </c:pt>
                <c:pt idx="1344">
                  <c:v>13.11</c:v>
                </c:pt>
                <c:pt idx="1345">
                  <c:v>13.08</c:v>
                </c:pt>
                <c:pt idx="1346">
                  <c:v>13.1</c:v>
                </c:pt>
                <c:pt idx="1347">
                  <c:v>13.08</c:v>
                </c:pt>
                <c:pt idx="1348">
                  <c:v>13.12</c:v>
                </c:pt>
                <c:pt idx="1349">
                  <c:v>13.36</c:v>
                </c:pt>
                <c:pt idx="1350">
                  <c:v>13.37</c:v>
                </c:pt>
                <c:pt idx="1351">
                  <c:v>13.17</c:v>
                </c:pt>
                <c:pt idx="1352">
                  <c:v>12.88</c:v>
                </c:pt>
                <c:pt idx="1353">
                  <c:v>12.79</c:v>
                </c:pt>
                <c:pt idx="1354">
                  <c:v>12.66</c:v>
                </c:pt>
                <c:pt idx="1355">
                  <c:v>12.67</c:v>
                </c:pt>
                <c:pt idx="1356">
                  <c:v>12.71</c:v>
                </c:pt>
                <c:pt idx="1357">
                  <c:v>12.71</c:v>
                </c:pt>
                <c:pt idx="1358">
                  <c:v>12.51</c:v>
                </c:pt>
                <c:pt idx="1359">
                  <c:v>12.25</c:v>
                </c:pt>
                <c:pt idx="1360">
                  <c:v>12.03</c:v>
                </c:pt>
                <c:pt idx="1361">
                  <c:v>11.9</c:v>
                </c:pt>
                <c:pt idx="1362">
                  <c:v>11.87</c:v>
                </c:pt>
                <c:pt idx="1363">
                  <c:v>11.85</c:v>
                </c:pt>
                <c:pt idx="1364">
                  <c:v>11.82</c:v>
                </c:pt>
                <c:pt idx="1365">
                  <c:v>11.78</c:v>
                </c:pt>
                <c:pt idx="1366">
                  <c:v>11.76</c:v>
                </c:pt>
                <c:pt idx="1367">
                  <c:v>11.78</c:v>
                </c:pt>
                <c:pt idx="1368">
                  <c:v>11.82</c:v>
                </c:pt>
                <c:pt idx="1369">
                  <c:v>11.87</c:v>
                </c:pt>
                <c:pt idx="1370">
                  <c:v>11.82</c:v>
                </c:pt>
                <c:pt idx="1371">
                  <c:v>11.86</c:v>
                </c:pt>
                <c:pt idx="1372">
                  <c:v>11.88</c:v>
                </c:pt>
                <c:pt idx="1373">
                  <c:v>11.9</c:v>
                </c:pt>
                <c:pt idx="1374">
                  <c:v>11.89</c:v>
                </c:pt>
                <c:pt idx="1375">
                  <c:v>11.9</c:v>
                </c:pt>
                <c:pt idx="1376">
                  <c:v>11.91</c:v>
                </c:pt>
                <c:pt idx="1377">
                  <c:v>11.92</c:v>
                </c:pt>
                <c:pt idx="1378">
                  <c:v>11.93</c:v>
                </c:pt>
                <c:pt idx="1379">
                  <c:v>11.93</c:v>
                </c:pt>
                <c:pt idx="1380">
                  <c:v>11.94</c:v>
                </c:pt>
                <c:pt idx="1381">
                  <c:v>11.95</c:v>
                </c:pt>
                <c:pt idx="1382">
                  <c:v>11.94</c:v>
                </c:pt>
                <c:pt idx="1383">
                  <c:v>11.94</c:v>
                </c:pt>
                <c:pt idx="1384">
                  <c:v>11.94</c:v>
                </c:pt>
                <c:pt idx="1385">
                  <c:v>11.93</c:v>
                </c:pt>
                <c:pt idx="1386">
                  <c:v>11.92</c:v>
                </c:pt>
                <c:pt idx="1387">
                  <c:v>11.9</c:v>
                </c:pt>
                <c:pt idx="1388">
                  <c:v>11.87</c:v>
                </c:pt>
                <c:pt idx="1389">
                  <c:v>11.88</c:v>
                </c:pt>
                <c:pt idx="1390">
                  <c:v>11.87</c:v>
                </c:pt>
                <c:pt idx="1391">
                  <c:v>11.89</c:v>
                </c:pt>
                <c:pt idx="1392">
                  <c:v>11.9</c:v>
                </c:pt>
                <c:pt idx="1393">
                  <c:v>11.9</c:v>
                </c:pt>
                <c:pt idx="1394">
                  <c:v>11.93</c:v>
                </c:pt>
                <c:pt idx="1395">
                  <c:v>11.94</c:v>
                </c:pt>
                <c:pt idx="1396">
                  <c:v>11.97</c:v>
                </c:pt>
                <c:pt idx="1397">
                  <c:v>11.98</c:v>
                </c:pt>
                <c:pt idx="1398">
                  <c:v>12</c:v>
                </c:pt>
                <c:pt idx="1399">
                  <c:v>12.01</c:v>
                </c:pt>
                <c:pt idx="1400">
                  <c:v>12.05</c:v>
                </c:pt>
                <c:pt idx="1401">
                  <c:v>12.07</c:v>
                </c:pt>
                <c:pt idx="1402">
                  <c:v>12.11</c:v>
                </c:pt>
                <c:pt idx="1403">
                  <c:v>12.11</c:v>
                </c:pt>
                <c:pt idx="1404">
                  <c:v>12.13</c:v>
                </c:pt>
                <c:pt idx="1405">
                  <c:v>12.15</c:v>
                </c:pt>
                <c:pt idx="1406">
                  <c:v>12.16</c:v>
                </c:pt>
                <c:pt idx="1407">
                  <c:v>12.18</c:v>
                </c:pt>
                <c:pt idx="1408">
                  <c:v>12.19</c:v>
                </c:pt>
                <c:pt idx="1409">
                  <c:v>12.24</c:v>
                </c:pt>
                <c:pt idx="1410">
                  <c:v>12.27</c:v>
                </c:pt>
                <c:pt idx="1411">
                  <c:v>12.28</c:v>
                </c:pt>
                <c:pt idx="1412">
                  <c:v>12.31</c:v>
                </c:pt>
                <c:pt idx="1413">
                  <c:v>12.34</c:v>
                </c:pt>
                <c:pt idx="1414">
                  <c:v>12.4</c:v>
                </c:pt>
                <c:pt idx="1415">
                  <c:v>12.42</c:v>
                </c:pt>
                <c:pt idx="1416">
                  <c:v>12.44</c:v>
                </c:pt>
                <c:pt idx="1417">
                  <c:v>12.54</c:v>
                </c:pt>
                <c:pt idx="1418">
                  <c:v>12.62</c:v>
                </c:pt>
                <c:pt idx="1419">
                  <c:v>12.66</c:v>
                </c:pt>
                <c:pt idx="1420">
                  <c:v>12.68</c:v>
                </c:pt>
                <c:pt idx="1421">
                  <c:v>12.76</c:v>
                </c:pt>
                <c:pt idx="1422">
                  <c:v>12.81</c:v>
                </c:pt>
                <c:pt idx="1423">
                  <c:v>12.77</c:v>
                </c:pt>
                <c:pt idx="1424">
                  <c:v>12.83</c:v>
                </c:pt>
                <c:pt idx="1425">
                  <c:v>12.87</c:v>
                </c:pt>
                <c:pt idx="1426">
                  <c:v>12.9</c:v>
                </c:pt>
                <c:pt idx="1427">
                  <c:v>12.88</c:v>
                </c:pt>
                <c:pt idx="1428">
                  <c:v>12.92</c:v>
                </c:pt>
                <c:pt idx="1429">
                  <c:v>12.86</c:v>
                </c:pt>
                <c:pt idx="1430">
                  <c:v>12.84</c:v>
                </c:pt>
                <c:pt idx="1431">
                  <c:v>12.91</c:v>
                </c:pt>
                <c:pt idx="1432">
                  <c:v>12.89</c:v>
                </c:pt>
                <c:pt idx="1433">
                  <c:v>12.94</c:v>
                </c:pt>
                <c:pt idx="1434">
                  <c:v>12.9</c:v>
                </c:pt>
                <c:pt idx="1435">
                  <c:v>12.91</c:v>
                </c:pt>
                <c:pt idx="1436">
                  <c:v>12.92</c:v>
                </c:pt>
                <c:pt idx="1437">
                  <c:v>12.92</c:v>
                </c:pt>
                <c:pt idx="1438">
                  <c:v>12.85</c:v>
                </c:pt>
                <c:pt idx="1439">
                  <c:v>12.83</c:v>
                </c:pt>
                <c:pt idx="1440">
                  <c:v>12.79</c:v>
                </c:pt>
                <c:pt idx="1441">
                  <c:v>12.78</c:v>
                </c:pt>
                <c:pt idx="1442">
                  <c:v>12.79</c:v>
                </c:pt>
                <c:pt idx="1443">
                  <c:v>12.77</c:v>
                </c:pt>
                <c:pt idx="1444">
                  <c:v>12.78</c:v>
                </c:pt>
                <c:pt idx="1445">
                  <c:v>12.86</c:v>
                </c:pt>
                <c:pt idx="1446">
                  <c:v>12.89</c:v>
                </c:pt>
                <c:pt idx="1447">
                  <c:v>13.2</c:v>
                </c:pt>
                <c:pt idx="1448">
                  <c:v>13.67</c:v>
                </c:pt>
                <c:pt idx="1449">
                  <c:v>13.56</c:v>
                </c:pt>
                <c:pt idx="1450">
                  <c:v>13.42</c:v>
                </c:pt>
                <c:pt idx="1451">
                  <c:v>13.3</c:v>
                </c:pt>
                <c:pt idx="1452">
                  <c:v>13.26</c:v>
                </c:pt>
                <c:pt idx="1453">
                  <c:v>13.27</c:v>
                </c:pt>
                <c:pt idx="1454">
                  <c:v>13.28</c:v>
                </c:pt>
                <c:pt idx="1455">
                  <c:v>13.28</c:v>
                </c:pt>
                <c:pt idx="1456">
                  <c:v>13.29</c:v>
                </c:pt>
                <c:pt idx="1457">
                  <c:v>13.26</c:v>
                </c:pt>
                <c:pt idx="1458">
                  <c:v>13.28</c:v>
                </c:pt>
                <c:pt idx="1459">
                  <c:v>13.25</c:v>
                </c:pt>
                <c:pt idx="1460">
                  <c:v>13.2</c:v>
                </c:pt>
                <c:pt idx="1461">
                  <c:v>13.17</c:v>
                </c:pt>
                <c:pt idx="1462">
                  <c:v>13.15</c:v>
                </c:pt>
                <c:pt idx="1463">
                  <c:v>13.13</c:v>
                </c:pt>
                <c:pt idx="1464">
                  <c:v>13.13</c:v>
                </c:pt>
                <c:pt idx="1465">
                  <c:v>13.11</c:v>
                </c:pt>
                <c:pt idx="1466">
                  <c:v>13.09</c:v>
                </c:pt>
                <c:pt idx="1467">
                  <c:v>13.08</c:v>
                </c:pt>
                <c:pt idx="1468">
                  <c:v>13.06</c:v>
                </c:pt>
                <c:pt idx="1469">
                  <c:v>13.05</c:v>
                </c:pt>
                <c:pt idx="1470">
                  <c:v>13.04</c:v>
                </c:pt>
                <c:pt idx="1471">
                  <c:v>13.09</c:v>
                </c:pt>
                <c:pt idx="1472">
                  <c:v>13.07</c:v>
                </c:pt>
                <c:pt idx="1473">
                  <c:v>13.08</c:v>
                </c:pt>
                <c:pt idx="1474">
                  <c:v>13.09</c:v>
                </c:pt>
                <c:pt idx="1475">
                  <c:v>13.11</c:v>
                </c:pt>
                <c:pt idx="1476">
                  <c:v>13.11</c:v>
                </c:pt>
                <c:pt idx="1477">
                  <c:v>13.12</c:v>
                </c:pt>
                <c:pt idx="1478">
                  <c:v>13.15</c:v>
                </c:pt>
                <c:pt idx="1479">
                  <c:v>13.16</c:v>
                </c:pt>
                <c:pt idx="1480">
                  <c:v>13.19</c:v>
                </c:pt>
                <c:pt idx="1481">
                  <c:v>13.21</c:v>
                </c:pt>
                <c:pt idx="1482">
                  <c:v>13.27</c:v>
                </c:pt>
                <c:pt idx="1483">
                  <c:v>13.26</c:v>
                </c:pt>
                <c:pt idx="1484">
                  <c:v>13.24</c:v>
                </c:pt>
                <c:pt idx="1485">
                  <c:v>13.19</c:v>
                </c:pt>
                <c:pt idx="1486">
                  <c:v>13.16</c:v>
                </c:pt>
                <c:pt idx="1487">
                  <c:v>13.13</c:v>
                </c:pt>
                <c:pt idx="1488">
                  <c:v>13.12</c:v>
                </c:pt>
                <c:pt idx="1489">
                  <c:v>13.12</c:v>
                </c:pt>
                <c:pt idx="1490">
                  <c:v>13.13</c:v>
                </c:pt>
                <c:pt idx="1491">
                  <c:v>13.16</c:v>
                </c:pt>
                <c:pt idx="1492">
                  <c:v>13.18</c:v>
                </c:pt>
                <c:pt idx="1493">
                  <c:v>13.22</c:v>
                </c:pt>
                <c:pt idx="1494">
                  <c:v>13.29</c:v>
                </c:pt>
                <c:pt idx="1495">
                  <c:v>13.26</c:v>
                </c:pt>
                <c:pt idx="1496">
                  <c:v>13.45</c:v>
                </c:pt>
                <c:pt idx="1497">
                  <c:v>13.36</c:v>
                </c:pt>
                <c:pt idx="1498">
                  <c:v>13.52</c:v>
                </c:pt>
                <c:pt idx="1499">
                  <c:v>13.41</c:v>
                </c:pt>
                <c:pt idx="1500">
                  <c:v>13.46</c:v>
                </c:pt>
                <c:pt idx="1501">
                  <c:v>13.41</c:v>
                </c:pt>
                <c:pt idx="1502">
                  <c:v>13.58</c:v>
                </c:pt>
                <c:pt idx="1503">
                  <c:v>13.7</c:v>
                </c:pt>
                <c:pt idx="1504">
                  <c:v>13.47</c:v>
                </c:pt>
                <c:pt idx="1505">
                  <c:v>13.44</c:v>
                </c:pt>
                <c:pt idx="1506">
                  <c:v>13.46</c:v>
                </c:pt>
                <c:pt idx="1507">
                  <c:v>13.51</c:v>
                </c:pt>
                <c:pt idx="1508">
                  <c:v>13.56</c:v>
                </c:pt>
                <c:pt idx="1509">
                  <c:v>13.57</c:v>
                </c:pt>
                <c:pt idx="1510">
                  <c:v>13.66</c:v>
                </c:pt>
                <c:pt idx="1511">
                  <c:v>13.71</c:v>
                </c:pt>
                <c:pt idx="1512">
                  <c:v>13.74</c:v>
                </c:pt>
                <c:pt idx="1513">
                  <c:v>13.75</c:v>
                </c:pt>
                <c:pt idx="1514">
                  <c:v>13.78</c:v>
                </c:pt>
                <c:pt idx="1515">
                  <c:v>13.77</c:v>
                </c:pt>
                <c:pt idx="1516">
                  <c:v>13.77</c:v>
                </c:pt>
                <c:pt idx="1517">
                  <c:v>13.77</c:v>
                </c:pt>
                <c:pt idx="1518">
                  <c:v>13.75</c:v>
                </c:pt>
                <c:pt idx="1519">
                  <c:v>13.79</c:v>
                </c:pt>
                <c:pt idx="1520">
                  <c:v>13.82</c:v>
                </c:pt>
                <c:pt idx="1521">
                  <c:v>13.86</c:v>
                </c:pt>
                <c:pt idx="1522">
                  <c:v>13.89</c:v>
                </c:pt>
                <c:pt idx="1523">
                  <c:v>13.93</c:v>
                </c:pt>
                <c:pt idx="1524">
                  <c:v>13.92</c:v>
                </c:pt>
                <c:pt idx="1525">
                  <c:v>13.9</c:v>
                </c:pt>
                <c:pt idx="1526">
                  <c:v>13.88</c:v>
                </c:pt>
                <c:pt idx="1527">
                  <c:v>13.89</c:v>
                </c:pt>
                <c:pt idx="1528">
                  <c:v>13.98</c:v>
                </c:pt>
                <c:pt idx="1529">
                  <c:v>13.87</c:v>
                </c:pt>
                <c:pt idx="1530">
                  <c:v>13.85</c:v>
                </c:pt>
                <c:pt idx="1531">
                  <c:v>13.8</c:v>
                </c:pt>
                <c:pt idx="1532">
                  <c:v>13.84</c:v>
                </c:pt>
                <c:pt idx="1533">
                  <c:v>13.85</c:v>
                </c:pt>
                <c:pt idx="1534">
                  <c:v>13.78</c:v>
                </c:pt>
                <c:pt idx="1535">
                  <c:v>13.7</c:v>
                </c:pt>
                <c:pt idx="1536">
                  <c:v>13.68</c:v>
                </c:pt>
                <c:pt idx="1537">
                  <c:v>13.67</c:v>
                </c:pt>
                <c:pt idx="1538">
                  <c:v>13.64</c:v>
                </c:pt>
                <c:pt idx="1539">
                  <c:v>13.6</c:v>
                </c:pt>
                <c:pt idx="1540">
                  <c:v>13.62</c:v>
                </c:pt>
                <c:pt idx="1541">
                  <c:v>13.61</c:v>
                </c:pt>
                <c:pt idx="1542">
                  <c:v>13.67</c:v>
                </c:pt>
                <c:pt idx="1543">
                  <c:v>13.73</c:v>
                </c:pt>
                <c:pt idx="1544">
                  <c:v>13.86</c:v>
                </c:pt>
                <c:pt idx="1545">
                  <c:v>14.74</c:v>
                </c:pt>
                <c:pt idx="1546">
                  <c:v>14.39</c:v>
                </c:pt>
                <c:pt idx="1547">
                  <c:v>14.11</c:v>
                </c:pt>
                <c:pt idx="1548">
                  <c:v>13.87</c:v>
                </c:pt>
                <c:pt idx="1549">
                  <c:v>13.78</c:v>
                </c:pt>
                <c:pt idx="1550">
                  <c:v>13.74</c:v>
                </c:pt>
                <c:pt idx="1551">
                  <c:v>13.71</c:v>
                </c:pt>
                <c:pt idx="1552">
                  <c:v>13.71</c:v>
                </c:pt>
                <c:pt idx="1553">
                  <c:v>13.77</c:v>
                </c:pt>
                <c:pt idx="1554">
                  <c:v>13.91</c:v>
                </c:pt>
                <c:pt idx="1555">
                  <c:v>13.75</c:v>
                </c:pt>
                <c:pt idx="1556">
                  <c:v>13.76</c:v>
                </c:pt>
                <c:pt idx="1557">
                  <c:v>13.77</c:v>
                </c:pt>
                <c:pt idx="1558">
                  <c:v>13.77</c:v>
                </c:pt>
                <c:pt idx="1559">
                  <c:v>13.76</c:v>
                </c:pt>
                <c:pt idx="1560">
                  <c:v>13.75</c:v>
                </c:pt>
                <c:pt idx="1561">
                  <c:v>13.75</c:v>
                </c:pt>
                <c:pt idx="1562">
                  <c:v>13.76</c:v>
                </c:pt>
                <c:pt idx="1563">
                  <c:v>13.76</c:v>
                </c:pt>
                <c:pt idx="1564">
                  <c:v>13.79</c:v>
                </c:pt>
                <c:pt idx="1565">
                  <c:v>13.8</c:v>
                </c:pt>
                <c:pt idx="1566">
                  <c:v>13.81</c:v>
                </c:pt>
                <c:pt idx="1567">
                  <c:v>13.84</c:v>
                </c:pt>
                <c:pt idx="1568">
                  <c:v>13.85</c:v>
                </c:pt>
                <c:pt idx="1569">
                  <c:v>13.84</c:v>
                </c:pt>
                <c:pt idx="1570">
                  <c:v>13.84</c:v>
                </c:pt>
                <c:pt idx="1571">
                  <c:v>13.85</c:v>
                </c:pt>
                <c:pt idx="1572">
                  <c:v>13.86</c:v>
                </c:pt>
                <c:pt idx="1573">
                  <c:v>13.87</c:v>
                </c:pt>
                <c:pt idx="1574">
                  <c:v>13.86</c:v>
                </c:pt>
                <c:pt idx="1575">
                  <c:v>13.88</c:v>
                </c:pt>
                <c:pt idx="1576">
                  <c:v>13.91</c:v>
                </c:pt>
                <c:pt idx="1577">
                  <c:v>13.97</c:v>
                </c:pt>
                <c:pt idx="1578">
                  <c:v>14.05</c:v>
                </c:pt>
                <c:pt idx="1579">
                  <c:v>14.22</c:v>
                </c:pt>
                <c:pt idx="1580">
                  <c:v>14.37</c:v>
                </c:pt>
                <c:pt idx="1581">
                  <c:v>14.42</c:v>
                </c:pt>
                <c:pt idx="1582">
                  <c:v>14.4</c:v>
                </c:pt>
                <c:pt idx="1583">
                  <c:v>14.35</c:v>
                </c:pt>
                <c:pt idx="1584">
                  <c:v>14.28</c:v>
                </c:pt>
                <c:pt idx="1585">
                  <c:v>14.23</c:v>
                </c:pt>
                <c:pt idx="1586">
                  <c:v>14.23</c:v>
                </c:pt>
                <c:pt idx="1587">
                  <c:v>14.07</c:v>
                </c:pt>
                <c:pt idx="1588">
                  <c:v>14</c:v>
                </c:pt>
                <c:pt idx="1589">
                  <c:v>14.01</c:v>
                </c:pt>
                <c:pt idx="1590">
                  <c:v>14.03</c:v>
                </c:pt>
                <c:pt idx="1591">
                  <c:v>14.15</c:v>
                </c:pt>
                <c:pt idx="1592">
                  <c:v>14.27</c:v>
                </c:pt>
                <c:pt idx="1593">
                  <c:v>14.4</c:v>
                </c:pt>
                <c:pt idx="1594">
                  <c:v>14.48</c:v>
                </c:pt>
                <c:pt idx="1595">
                  <c:v>14.56</c:v>
                </c:pt>
                <c:pt idx="1596">
                  <c:v>14.54</c:v>
                </c:pt>
                <c:pt idx="1597">
                  <c:v>14.5</c:v>
                </c:pt>
                <c:pt idx="1598">
                  <c:v>14.47</c:v>
                </c:pt>
                <c:pt idx="1599">
                  <c:v>14.53</c:v>
                </c:pt>
                <c:pt idx="1600">
                  <c:v>14.48</c:v>
                </c:pt>
                <c:pt idx="1601">
                  <c:v>14.46</c:v>
                </c:pt>
                <c:pt idx="1602">
                  <c:v>14.44</c:v>
                </c:pt>
                <c:pt idx="1603">
                  <c:v>14.37</c:v>
                </c:pt>
                <c:pt idx="1604">
                  <c:v>14.33</c:v>
                </c:pt>
                <c:pt idx="1605">
                  <c:v>14.34</c:v>
                </c:pt>
                <c:pt idx="1606">
                  <c:v>14.36</c:v>
                </c:pt>
                <c:pt idx="1607">
                  <c:v>14.39</c:v>
                </c:pt>
                <c:pt idx="1608">
                  <c:v>14.48</c:v>
                </c:pt>
                <c:pt idx="1609">
                  <c:v>14.56</c:v>
                </c:pt>
                <c:pt idx="1610">
                  <c:v>14.56</c:v>
                </c:pt>
                <c:pt idx="1611">
                  <c:v>14.61</c:v>
                </c:pt>
                <c:pt idx="1612">
                  <c:v>14.58</c:v>
                </c:pt>
                <c:pt idx="1613">
                  <c:v>14.56</c:v>
                </c:pt>
                <c:pt idx="1614">
                  <c:v>14.55</c:v>
                </c:pt>
                <c:pt idx="1615">
                  <c:v>14.55</c:v>
                </c:pt>
                <c:pt idx="1616">
                  <c:v>14.52</c:v>
                </c:pt>
                <c:pt idx="1617">
                  <c:v>14.49</c:v>
                </c:pt>
                <c:pt idx="1618">
                  <c:v>14.5</c:v>
                </c:pt>
                <c:pt idx="1619">
                  <c:v>14.58</c:v>
                </c:pt>
                <c:pt idx="1620">
                  <c:v>14.52</c:v>
                </c:pt>
                <c:pt idx="1621">
                  <c:v>14.46</c:v>
                </c:pt>
                <c:pt idx="1622">
                  <c:v>14.48</c:v>
                </c:pt>
                <c:pt idx="1623">
                  <c:v>14.47</c:v>
                </c:pt>
                <c:pt idx="1624">
                  <c:v>14.44</c:v>
                </c:pt>
                <c:pt idx="1625">
                  <c:v>14.46</c:v>
                </c:pt>
                <c:pt idx="1626">
                  <c:v>14.46</c:v>
                </c:pt>
                <c:pt idx="1627">
                  <c:v>14.43</c:v>
                </c:pt>
                <c:pt idx="1628">
                  <c:v>14.42</c:v>
                </c:pt>
                <c:pt idx="1629">
                  <c:v>14.4</c:v>
                </c:pt>
                <c:pt idx="1630">
                  <c:v>14.37</c:v>
                </c:pt>
                <c:pt idx="1631">
                  <c:v>14.36</c:v>
                </c:pt>
                <c:pt idx="1632">
                  <c:v>14.32</c:v>
                </c:pt>
                <c:pt idx="1633">
                  <c:v>14.29</c:v>
                </c:pt>
                <c:pt idx="1634">
                  <c:v>14.29</c:v>
                </c:pt>
                <c:pt idx="1635">
                  <c:v>14.22</c:v>
                </c:pt>
                <c:pt idx="1636">
                  <c:v>14.19</c:v>
                </c:pt>
                <c:pt idx="1637">
                  <c:v>14.17</c:v>
                </c:pt>
                <c:pt idx="1638">
                  <c:v>14.23</c:v>
                </c:pt>
                <c:pt idx="1639">
                  <c:v>14.29</c:v>
                </c:pt>
                <c:pt idx="1640">
                  <c:v>14.44</c:v>
                </c:pt>
                <c:pt idx="1641">
                  <c:v>14.49</c:v>
                </c:pt>
                <c:pt idx="1642">
                  <c:v>14.5</c:v>
                </c:pt>
                <c:pt idx="1643">
                  <c:v>14.28</c:v>
                </c:pt>
                <c:pt idx="1644">
                  <c:v>14</c:v>
                </c:pt>
                <c:pt idx="1645">
                  <c:v>13.62</c:v>
                </c:pt>
                <c:pt idx="1646">
                  <c:v>13.66</c:v>
                </c:pt>
                <c:pt idx="1647">
                  <c:v>13.09</c:v>
                </c:pt>
                <c:pt idx="1648">
                  <c:v>12.89</c:v>
                </c:pt>
                <c:pt idx="1649">
                  <c:v>12.81</c:v>
                </c:pt>
                <c:pt idx="1650">
                  <c:v>12.77</c:v>
                </c:pt>
                <c:pt idx="1651">
                  <c:v>12.8</c:v>
                </c:pt>
                <c:pt idx="1652">
                  <c:v>12.92</c:v>
                </c:pt>
                <c:pt idx="1653">
                  <c:v>13.14</c:v>
                </c:pt>
                <c:pt idx="1654">
                  <c:v>13.1</c:v>
                </c:pt>
                <c:pt idx="1655">
                  <c:v>13.04</c:v>
                </c:pt>
                <c:pt idx="1656">
                  <c:v>13.05</c:v>
                </c:pt>
                <c:pt idx="1657">
                  <c:v>13.06</c:v>
                </c:pt>
                <c:pt idx="1658">
                  <c:v>13.12</c:v>
                </c:pt>
                <c:pt idx="1659">
                  <c:v>13.06</c:v>
                </c:pt>
                <c:pt idx="1660">
                  <c:v>13.04</c:v>
                </c:pt>
                <c:pt idx="1661">
                  <c:v>13.13</c:v>
                </c:pt>
                <c:pt idx="1662">
                  <c:v>13.14</c:v>
                </c:pt>
                <c:pt idx="1663">
                  <c:v>13.09</c:v>
                </c:pt>
                <c:pt idx="1664">
                  <c:v>13.08</c:v>
                </c:pt>
                <c:pt idx="1665">
                  <c:v>13.06</c:v>
                </c:pt>
                <c:pt idx="1666">
                  <c:v>13.06</c:v>
                </c:pt>
                <c:pt idx="1667">
                  <c:v>13.07</c:v>
                </c:pt>
                <c:pt idx="1668">
                  <c:v>13.09</c:v>
                </c:pt>
                <c:pt idx="1669">
                  <c:v>13.15</c:v>
                </c:pt>
                <c:pt idx="1670">
                  <c:v>13.17</c:v>
                </c:pt>
                <c:pt idx="1671">
                  <c:v>13.18</c:v>
                </c:pt>
                <c:pt idx="1672">
                  <c:v>13.23</c:v>
                </c:pt>
                <c:pt idx="1673">
                  <c:v>13.26</c:v>
                </c:pt>
                <c:pt idx="1674">
                  <c:v>13.32</c:v>
                </c:pt>
                <c:pt idx="1675">
                  <c:v>13.38</c:v>
                </c:pt>
                <c:pt idx="1676">
                  <c:v>13.54</c:v>
                </c:pt>
                <c:pt idx="1677">
                  <c:v>13.74</c:v>
                </c:pt>
                <c:pt idx="1678">
                  <c:v>13.81</c:v>
                </c:pt>
                <c:pt idx="1679">
                  <c:v>13.86</c:v>
                </c:pt>
                <c:pt idx="1680">
                  <c:v>13.82</c:v>
                </c:pt>
                <c:pt idx="1681">
                  <c:v>13.77</c:v>
                </c:pt>
                <c:pt idx="1682">
                  <c:v>13.76</c:v>
                </c:pt>
                <c:pt idx="1683">
                  <c:v>13.75</c:v>
                </c:pt>
                <c:pt idx="1684">
                  <c:v>13.76</c:v>
                </c:pt>
                <c:pt idx="1685">
                  <c:v>13.77</c:v>
                </c:pt>
                <c:pt idx="1686">
                  <c:v>13.75</c:v>
                </c:pt>
                <c:pt idx="1687">
                  <c:v>13.7</c:v>
                </c:pt>
                <c:pt idx="1688">
                  <c:v>13.79</c:v>
                </c:pt>
                <c:pt idx="1689">
                  <c:v>13.81</c:v>
                </c:pt>
                <c:pt idx="1690">
                  <c:v>13.8</c:v>
                </c:pt>
                <c:pt idx="1691">
                  <c:v>13.73</c:v>
                </c:pt>
                <c:pt idx="1692">
                  <c:v>13.73</c:v>
                </c:pt>
                <c:pt idx="1693">
                  <c:v>13.69</c:v>
                </c:pt>
                <c:pt idx="1694">
                  <c:v>13.72</c:v>
                </c:pt>
                <c:pt idx="1695">
                  <c:v>13.7</c:v>
                </c:pt>
                <c:pt idx="1696">
                  <c:v>13.79</c:v>
                </c:pt>
                <c:pt idx="1697">
                  <c:v>13.83</c:v>
                </c:pt>
                <c:pt idx="1698">
                  <c:v>13.78</c:v>
                </c:pt>
                <c:pt idx="1699">
                  <c:v>13.87</c:v>
                </c:pt>
                <c:pt idx="1700">
                  <c:v>13.88</c:v>
                </c:pt>
                <c:pt idx="1701">
                  <c:v>13.88</c:v>
                </c:pt>
                <c:pt idx="1702">
                  <c:v>13.93</c:v>
                </c:pt>
                <c:pt idx="1703">
                  <c:v>13.87</c:v>
                </c:pt>
                <c:pt idx="1704">
                  <c:v>13.93</c:v>
                </c:pt>
                <c:pt idx="1705">
                  <c:v>13.96</c:v>
                </c:pt>
                <c:pt idx="1706">
                  <c:v>14.06</c:v>
                </c:pt>
                <c:pt idx="1707">
                  <c:v>14.26</c:v>
                </c:pt>
                <c:pt idx="1708">
                  <c:v>14.21</c:v>
                </c:pt>
                <c:pt idx="1709">
                  <c:v>14.14</c:v>
                </c:pt>
                <c:pt idx="1710">
                  <c:v>14.08</c:v>
                </c:pt>
                <c:pt idx="1711">
                  <c:v>14.05</c:v>
                </c:pt>
                <c:pt idx="1712">
                  <c:v>14</c:v>
                </c:pt>
                <c:pt idx="1713">
                  <c:v>13.99</c:v>
                </c:pt>
                <c:pt idx="1714">
                  <c:v>13.94</c:v>
                </c:pt>
                <c:pt idx="1715">
                  <c:v>13.93</c:v>
                </c:pt>
                <c:pt idx="1716">
                  <c:v>13.88</c:v>
                </c:pt>
                <c:pt idx="1717">
                  <c:v>13.92</c:v>
                </c:pt>
                <c:pt idx="1718">
                  <c:v>13.94</c:v>
                </c:pt>
                <c:pt idx="1719">
                  <c:v>13.94</c:v>
                </c:pt>
                <c:pt idx="1720">
                  <c:v>13.93</c:v>
                </c:pt>
                <c:pt idx="1721">
                  <c:v>13.97</c:v>
                </c:pt>
                <c:pt idx="1722">
                  <c:v>13.95</c:v>
                </c:pt>
                <c:pt idx="1723">
                  <c:v>13.92</c:v>
                </c:pt>
                <c:pt idx="1724">
                  <c:v>13.92</c:v>
                </c:pt>
                <c:pt idx="1725">
                  <c:v>13.91</c:v>
                </c:pt>
                <c:pt idx="1726">
                  <c:v>13.84</c:v>
                </c:pt>
                <c:pt idx="1727">
                  <c:v>13.83</c:v>
                </c:pt>
                <c:pt idx="1728">
                  <c:v>13.76</c:v>
                </c:pt>
                <c:pt idx="1729">
                  <c:v>13.75</c:v>
                </c:pt>
                <c:pt idx="1730">
                  <c:v>13.71</c:v>
                </c:pt>
                <c:pt idx="1731">
                  <c:v>13.67</c:v>
                </c:pt>
                <c:pt idx="1732">
                  <c:v>13.64</c:v>
                </c:pt>
                <c:pt idx="1733">
                  <c:v>13.61</c:v>
                </c:pt>
                <c:pt idx="1734">
                  <c:v>13.58</c:v>
                </c:pt>
                <c:pt idx="1735">
                  <c:v>13.54</c:v>
                </c:pt>
                <c:pt idx="1736">
                  <c:v>13.52</c:v>
                </c:pt>
                <c:pt idx="1737">
                  <c:v>13.55</c:v>
                </c:pt>
                <c:pt idx="1738">
                  <c:v>13.61</c:v>
                </c:pt>
                <c:pt idx="1739">
                  <c:v>13.7</c:v>
                </c:pt>
                <c:pt idx="1740">
                  <c:v>13.81</c:v>
                </c:pt>
                <c:pt idx="1741">
                  <c:v>13.89</c:v>
                </c:pt>
                <c:pt idx="1742">
                  <c:v>14.04</c:v>
                </c:pt>
                <c:pt idx="1743">
                  <c:v>13.46</c:v>
                </c:pt>
                <c:pt idx="1744">
                  <c:v>13.03</c:v>
                </c:pt>
                <c:pt idx="1745">
                  <c:v>12.65</c:v>
                </c:pt>
                <c:pt idx="1746">
                  <c:v>12.47</c:v>
                </c:pt>
                <c:pt idx="1747">
                  <c:v>12.33</c:v>
                </c:pt>
                <c:pt idx="1748">
                  <c:v>12.25</c:v>
                </c:pt>
                <c:pt idx="1749">
                  <c:v>12.2</c:v>
                </c:pt>
                <c:pt idx="1750">
                  <c:v>12.22</c:v>
                </c:pt>
                <c:pt idx="1751">
                  <c:v>12.32</c:v>
                </c:pt>
                <c:pt idx="1752">
                  <c:v>12.43</c:v>
                </c:pt>
                <c:pt idx="1753">
                  <c:v>12.39</c:v>
                </c:pt>
                <c:pt idx="1754">
                  <c:v>12.34</c:v>
                </c:pt>
                <c:pt idx="1755">
                  <c:v>12.36</c:v>
                </c:pt>
                <c:pt idx="1756">
                  <c:v>12.36</c:v>
                </c:pt>
                <c:pt idx="1757">
                  <c:v>12.34</c:v>
                </c:pt>
                <c:pt idx="1758">
                  <c:v>12.33</c:v>
                </c:pt>
                <c:pt idx="1759">
                  <c:v>12.37</c:v>
                </c:pt>
                <c:pt idx="1760">
                  <c:v>12.38</c:v>
                </c:pt>
                <c:pt idx="1761">
                  <c:v>12.41</c:v>
                </c:pt>
                <c:pt idx="1762">
                  <c:v>12.42</c:v>
                </c:pt>
                <c:pt idx="1763">
                  <c:v>12.44</c:v>
                </c:pt>
                <c:pt idx="1764">
                  <c:v>12.44</c:v>
                </c:pt>
                <c:pt idx="1765">
                  <c:v>12.45</c:v>
                </c:pt>
                <c:pt idx="1766">
                  <c:v>12.45</c:v>
                </c:pt>
                <c:pt idx="1767">
                  <c:v>12.46</c:v>
                </c:pt>
                <c:pt idx="1768">
                  <c:v>12.48</c:v>
                </c:pt>
                <c:pt idx="1769">
                  <c:v>12.49</c:v>
                </c:pt>
                <c:pt idx="1770">
                  <c:v>12.49</c:v>
                </c:pt>
                <c:pt idx="1771">
                  <c:v>12.5</c:v>
                </c:pt>
                <c:pt idx="1772">
                  <c:v>12.53</c:v>
                </c:pt>
                <c:pt idx="1773">
                  <c:v>12.55</c:v>
                </c:pt>
                <c:pt idx="1774">
                  <c:v>12.6</c:v>
                </c:pt>
                <c:pt idx="1775">
                  <c:v>12.69</c:v>
                </c:pt>
                <c:pt idx="1776">
                  <c:v>12.84</c:v>
                </c:pt>
                <c:pt idx="1777">
                  <c:v>13.01</c:v>
                </c:pt>
                <c:pt idx="1778">
                  <c:v>13.03</c:v>
                </c:pt>
                <c:pt idx="1779">
                  <c:v>13.04</c:v>
                </c:pt>
                <c:pt idx="1780">
                  <c:v>13.02</c:v>
                </c:pt>
                <c:pt idx="1781">
                  <c:v>12.99</c:v>
                </c:pt>
                <c:pt idx="1782">
                  <c:v>13.01</c:v>
                </c:pt>
                <c:pt idx="1783">
                  <c:v>13.05</c:v>
                </c:pt>
                <c:pt idx="1784">
                  <c:v>13.01</c:v>
                </c:pt>
                <c:pt idx="1785">
                  <c:v>13.02</c:v>
                </c:pt>
                <c:pt idx="1786">
                  <c:v>13.08</c:v>
                </c:pt>
                <c:pt idx="1787">
                  <c:v>13.14</c:v>
                </c:pt>
                <c:pt idx="1788">
                  <c:v>13.37</c:v>
                </c:pt>
                <c:pt idx="1789">
                  <c:v>13.4</c:v>
                </c:pt>
                <c:pt idx="1790">
                  <c:v>13.38</c:v>
                </c:pt>
                <c:pt idx="1791">
                  <c:v>13.44</c:v>
                </c:pt>
                <c:pt idx="1792">
                  <c:v>13.52</c:v>
                </c:pt>
                <c:pt idx="1793">
                  <c:v>13.53</c:v>
                </c:pt>
                <c:pt idx="1794">
                  <c:v>13.54</c:v>
                </c:pt>
                <c:pt idx="1795">
                  <c:v>13.58</c:v>
                </c:pt>
                <c:pt idx="1796">
                  <c:v>13.57</c:v>
                </c:pt>
                <c:pt idx="1797">
                  <c:v>13.66</c:v>
                </c:pt>
                <c:pt idx="1798">
                  <c:v>13.66</c:v>
                </c:pt>
                <c:pt idx="1799">
                  <c:v>13.73</c:v>
                </c:pt>
                <c:pt idx="1800">
                  <c:v>13.69</c:v>
                </c:pt>
                <c:pt idx="1801">
                  <c:v>13.59</c:v>
                </c:pt>
                <c:pt idx="1802">
                  <c:v>13.71</c:v>
                </c:pt>
                <c:pt idx="1803">
                  <c:v>13.71</c:v>
                </c:pt>
                <c:pt idx="1804">
                  <c:v>13.56</c:v>
                </c:pt>
                <c:pt idx="1805">
                  <c:v>13.39</c:v>
                </c:pt>
                <c:pt idx="1806">
                  <c:v>13.32</c:v>
                </c:pt>
                <c:pt idx="1807">
                  <c:v>13.26</c:v>
                </c:pt>
                <c:pt idx="1808">
                  <c:v>13.18</c:v>
                </c:pt>
                <c:pt idx="1809">
                  <c:v>13.19</c:v>
                </c:pt>
                <c:pt idx="1810">
                  <c:v>13.15</c:v>
                </c:pt>
                <c:pt idx="1811">
                  <c:v>13.11</c:v>
                </c:pt>
                <c:pt idx="1812">
                  <c:v>13.08</c:v>
                </c:pt>
                <c:pt idx="1813">
                  <c:v>13.04</c:v>
                </c:pt>
                <c:pt idx="1814">
                  <c:v>13</c:v>
                </c:pt>
                <c:pt idx="1815">
                  <c:v>12.98</c:v>
                </c:pt>
                <c:pt idx="1816">
                  <c:v>12.97</c:v>
                </c:pt>
                <c:pt idx="1817">
                  <c:v>12.97</c:v>
                </c:pt>
                <c:pt idx="1818">
                  <c:v>12.99</c:v>
                </c:pt>
                <c:pt idx="1819">
                  <c:v>13.01</c:v>
                </c:pt>
                <c:pt idx="1820">
                  <c:v>13.03</c:v>
                </c:pt>
                <c:pt idx="1821">
                  <c:v>13.05</c:v>
                </c:pt>
                <c:pt idx="1822">
                  <c:v>13.1</c:v>
                </c:pt>
                <c:pt idx="1823">
                  <c:v>13.12</c:v>
                </c:pt>
                <c:pt idx="1824">
                  <c:v>13.15</c:v>
                </c:pt>
                <c:pt idx="1825">
                  <c:v>13.16</c:v>
                </c:pt>
                <c:pt idx="1826">
                  <c:v>13.12</c:v>
                </c:pt>
                <c:pt idx="1827">
                  <c:v>13.07</c:v>
                </c:pt>
                <c:pt idx="1828">
                  <c:v>13.07</c:v>
                </c:pt>
                <c:pt idx="1829">
                  <c:v>13.08</c:v>
                </c:pt>
                <c:pt idx="1830">
                  <c:v>13.05</c:v>
                </c:pt>
                <c:pt idx="1831">
                  <c:v>13.03</c:v>
                </c:pt>
                <c:pt idx="1832">
                  <c:v>13.01</c:v>
                </c:pt>
                <c:pt idx="1833">
                  <c:v>12.99</c:v>
                </c:pt>
                <c:pt idx="1834">
                  <c:v>12.97</c:v>
                </c:pt>
                <c:pt idx="1835">
                  <c:v>12.96</c:v>
                </c:pt>
                <c:pt idx="1836">
                  <c:v>12.96</c:v>
                </c:pt>
                <c:pt idx="1837">
                  <c:v>13</c:v>
                </c:pt>
                <c:pt idx="1838">
                  <c:v>13.03</c:v>
                </c:pt>
                <c:pt idx="1839">
                  <c:v>13.14</c:v>
                </c:pt>
                <c:pt idx="1840">
                  <c:v>13.31</c:v>
                </c:pt>
                <c:pt idx="1841">
                  <c:v>13.79</c:v>
                </c:pt>
                <c:pt idx="1842">
                  <c:v>13.43</c:v>
                </c:pt>
                <c:pt idx="1843">
                  <c:v>12.6</c:v>
                </c:pt>
                <c:pt idx="1844">
                  <c:v>12.14</c:v>
                </c:pt>
                <c:pt idx="1845">
                  <c:v>11.88</c:v>
                </c:pt>
                <c:pt idx="1846">
                  <c:v>11.73</c:v>
                </c:pt>
                <c:pt idx="1847">
                  <c:v>11.64</c:v>
                </c:pt>
                <c:pt idx="1848">
                  <c:v>11.56</c:v>
                </c:pt>
                <c:pt idx="1849">
                  <c:v>11.53</c:v>
                </c:pt>
                <c:pt idx="1850">
                  <c:v>11.6</c:v>
                </c:pt>
                <c:pt idx="1851">
                  <c:v>11.74</c:v>
                </c:pt>
                <c:pt idx="1852">
                  <c:v>11.92</c:v>
                </c:pt>
                <c:pt idx="1853">
                  <c:v>11.72</c:v>
                </c:pt>
                <c:pt idx="1854">
                  <c:v>11.68</c:v>
                </c:pt>
                <c:pt idx="1855">
                  <c:v>11.71</c:v>
                </c:pt>
                <c:pt idx="1856">
                  <c:v>11.71</c:v>
                </c:pt>
                <c:pt idx="1857">
                  <c:v>11.71</c:v>
                </c:pt>
                <c:pt idx="1858">
                  <c:v>11.73</c:v>
                </c:pt>
                <c:pt idx="1859">
                  <c:v>11.94</c:v>
                </c:pt>
                <c:pt idx="1860">
                  <c:v>12.25</c:v>
                </c:pt>
                <c:pt idx="1861">
                  <c:v>11.78</c:v>
                </c:pt>
                <c:pt idx="1862">
                  <c:v>11.8</c:v>
                </c:pt>
                <c:pt idx="1863">
                  <c:v>11.81</c:v>
                </c:pt>
                <c:pt idx="1864">
                  <c:v>11.82</c:v>
                </c:pt>
                <c:pt idx="1865">
                  <c:v>11.83</c:v>
                </c:pt>
                <c:pt idx="1866">
                  <c:v>11.85</c:v>
                </c:pt>
                <c:pt idx="1867">
                  <c:v>11.9</c:v>
                </c:pt>
                <c:pt idx="1868">
                  <c:v>11.91</c:v>
                </c:pt>
                <c:pt idx="1869">
                  <c:v>11.92</c:v>
                </c:pt>
                <c:pt idx="1870">
                  <c:v>11.94</c:v>
                </c:pt>
                <c:pt idx="1871">
                  <c:v>11.99</c:v>
                </c:pt>
                <c:pt idx="1872">
                  <c:v>12.02</c:v>
                </c:pt>
                <c:pt idx="1873">
                  <c:v>12.1</c:v>
                </c:pt>
                <c:pt idx="1874">
                  <c:v>12.28</c:v>
                </c:pt>
                <c:pt idx="1875">
                  <c:v>12.5</c:v>
                </c:pt>
                <c:pt idx="1876">
                  <c:v>12.53</c:v>
                </c:pt>
                <c:pt idx="1877">
                  <c:v>12.55</c:v>
                </c:pt>
                <c:pt idx="1878">
                  <c:v>12.53</c:v>
                </c:pt>
                <c:pt idx="1879">
                  <c:v>12.52</c:v>
                </c:pt>
                <c:pt idx="1880">
                  <c:v>12.58</c:v>
                </c:pt>
                <c:pt idx="1881">
                  <c:v>12.61</c:v>
                </c:pt>
                <c:pt idx="1882">
                  <c:v>12.62</c:v>
                </c:pt>
                <c:pt idx="1883">
                  <c:v>12.55</c:v>
                </c:pt>
                <c:pt idx="1884">
                  <c:v>12.52</c:v>
                </c:pt>
                <c:pt idx="1885">
                  <c:v>12.63</c:v>
                </c:pt>
                <c:pt idx="1886">
                  <c:v>12.88</c:v>
                </c:pt>
                <c:pt idx="1887">
                  <c:v>12.89</c:v>
                </c:pt>
                <c:pt idx="1888">
                  <c:v>13.04</c:v>
                </c:pt>
                <c:pt idx="1889">
                  <c:v>13.05</c:v>
                </c:pt>
                <c:pt idx="1890">
                  <c:v>13.1</c:v>
                </c:pt>
                <c:pt idx="1891">
                  <c:v>13.13</c:v>
                </c:pt>
                <c:pt idx="1892">
                  <c:v>13.24</c:v>
                </c:pt>
                <c:pt idx="1893">
                  <c:v>13.33</c:v>
                </c:pt>
                <c:pt idx="1894">
                  <c:v>13.43</c:v>
                </c:pt>
                <c:pt idx="1895">
                  <c:v>13.5</c:v>
                </c:pt>
                <c:pt idx="1896">
                  <c:v>13.49</c:v>
                </c:pt>
                <c:pt idx="1897">
                  <c:v>13.43</c:v>
                </c:pt>
                <c:pt idx="1898">
                  <c:v>13.49</c:v>
                </c:pt>
                <c:pt idx="1899">
                  <c:v>13.4</c:v>
                </c:pt>
                <c:pt idx="1900">
                  <c:v>13.29</c:v>
                </c:pt>
                <c:pt idx="1901">
                  <c:v>13.58</c:v>
                </c:pt>
                <c:pt idx="1902">
                  <c:v>13.49</c:v>
                </c:pt>
                <c:pt idx="1903">
                  <c:v>13.27</c:v>
                </c:pt>
                <c:pt idx="1904">
                  <c:v>13.1</c:v>
                </c:pt>
                <c:pt idx="1905">
                  <c:v>13.04</c:v>
                </c:pt>
                <c:pt idx="1906">
                  <c:v>13.01</c:v>
                </c:pt>
                <c:pt idx="1907">
                  <c:v>13.01</c:v>
                </c:pt>
                <c:pt idx="1908">
                  <c:v>12.95</c:v>
                </c:pt>
                <c:pt idx="1909">
                  <c:v>12.9</c:v>
                </c:pt>
                <c:pt idx="1910">
                  <c:v>12.83</c:v>
                </c:pt>
                <c:pt idx="1911">
                  <c:v>12.79</c:v>
                </c:pt>
                <c:pt idx="1912">
                  <c:v>12.78</c:v>
                </c:pt>
                <c:pt idx="1913">
                  <c:v>12.76</c:v>
                </c:pt>
                <c:pt idx="1914">
                  <c:v>12.77</c:v>
                </c:pt>
                <c:pt idx="1915">
                  <c:v>12.79</c:v>
                </c:pt>
                <c:pt idx="1916">
                  <c:v>12.8</c:v>
                </c:pt>
                <c:pt idx="1917">
                  <c:v>12.84</c:v>
                </c:pt>
                <c:pt idx="1918">
                  <c:v>12.83</c:v>
                </c:pt>
                <c:pt idx="1919">
                  <c:v>12.89</c:v>
                </c:pt>
                <c:pt idx="1920">
                  <c:v>12.9</c:v>
                </c:pt>
                <c:pt idx="1921">
                  <c:v>12.92</c:v>
                </c:pt>
                <c:pt idx="1922">
                  <c:v>12.94</c:v>
                </c:pt>
                <c:pt idx="1923">
                  <c:v>12.96</c:v>
                </c:pt>
                <c:pt idx="1924">
                  <c:v>12.94</c:v>
                </c:pt>
                <c:pt idx="1925">
                  <c:v>12.93</c:v>
                </c:pt>
                <c:pt idx="1926">
                  <c:v>12.91</c:v>
                </c:pt>
                <c:pt idx="1927">
                  <c:v>12.87</c:v>
                </c:pt>
                <c:pt idx="1928">
                  <c:v>12.83</c:v>
                </c:pt>
                <c:pt idx="1929">
                  <c:v>12.8</c:v>
                </c:pt>
                <c:pt idx="1930">
                  <c:v>12.78</c:v>
                </c:pt>
                <c:pt idx="1931">
                  <c:v>12.75</c:v>
                </c:pt>
                <c:pt idx="1932">
                  <c:v>12.73</c:v>
                </c:pt>
                <c:pt idx="1933">
                  <c:v>12.69</c:v>
                </c:pt>
                <c:pt idx="1934">
                  <c:v>12.67</c:v>
                </c:pt>
                <c:pt idx="1935">
                  <c:v>12.68</c:v>
                </c:pt>
                <c:pt idx="1936">
                  <c:v>12.73</c:v>
                </c:pt>
                <c:pt idx="1937">
                  <c:v>12.79</c:v>
                </c:pt>
                <c:pt idx="1938">
                  <c:v>12.91</c:v>
                </c:pt>
                <c:pt idx="1939">
                  <c:v>13.05</c:v>
                </c:pt>
                <c:pt idx="1940">
                  <c:v>13.36</c:v>
                </c:pt>
                <c:pt idx="1941">
                  <c:v>13.1</c:v>
                </c:pt>
                <c:pt idx="1942">
                  <c:v>12.45</c:v>
                </c:pt>
                <c:pt idx="1943">
                  <c:v>12.21</c:v>
                </c:pt>
                <c:pt idx="1944">
                  <c:v>12.03</c:v>
                </c:pt>
                <c:pt idx="1945">
                  <c:v>11.87</c:v>
                </c:pt>
                <c:pt idx="1946">
                  <c:v>11.8</c:v>
                </c:pt>
                <c:pt idx="1947">
                  <c:v>11.75</c:v>
                </c:pt>
                <c:pt idx="1948">
                  <c:v>11.73</c:v>
                </c:pt>
                <c:pt idx="1949">
                  <c:v>11.81</c:v>
                </c:pt>
                <c:pt idx="1950">
                  <c:v>11.95</c:v>
                </c:pt>
                <c:pt idx="1951">
                  <c:v>12.04</c:v>
                </c:pt>
                <c:pt idx="1952">
                  <c:v>11.9</c:v>
                </c:pt>
                <c:pt idx="1953">
                  <c:v>12.03</c:v>
                </c:pt>
                <c:pt idx="1954">
                  <c:v>12.23</c:v>
                </c:pt>
                <c:pt idx="1955">
                  <c:v>11.85</c:v>
                </c:pt>
                <c:pt idx="1956">
                  <c:v>11.88</c:v>
                </c:pt>
                <c:pt idx="1957">
                  <c:v>12.08</c:v>
                </c:pt>
                <c:pt idx="1958">
                  <c:v>12.13</c:v>
                </c:pt>
                <c:pt idx="1959">
                  <c:v>12.13</c:v>
                </c:pt>
                <c:pt idx="1960">
                  <c:v>12.01</c:v>
                </c:pt>
                <c:pt idx="1961">
                  <c:v>11.97</c:v>
                </c:pt>
                <c:pt idx="1962">
                  <c:v>12</c:v>
                </c:pt>
                <c:pt idx="1963">
                  <c:v>12.02</c:v>
                </c:pt>
                <c:pt idx="1964">
                  <c:v>12.04</c:v>
                </c:pt>
                <c:pt idx="1965">
                  <c:v>12.08</c:v>
                </c:pt>
                <c:pt idx="1966">
                  <c:v>12.11</c:v>
                </c:pt>
                <c:pt idx="1967">
                  <c:v>12.13</c:v>
                </c:pt>
                <c:pt idx="1968">
                  <c:v>12.17</c:v>
                </c:pt>
                <c:pt idx="1969">
                  <c:v>12.24</c:v>
                </c:pt>
                <c:pt idx="1970">
                  <c:v>12.32</c:v>
                </c:pt>
                <c:pt idx="1971">
                  <c:v>12.55</c:v>
                </c:pt>
                <c:pt idx="1972">
                  <c:v>12.85</c:v>
                </c:pt>
                <c:pt idx="1973">
                  <c:v>12.92</c:v>
                </c:pt>
                <c:pt idx="1974">
                  <c:v>12.77</c:v>
                </c:pt>
                <c:pt idx="1975">
                  <c:v>12.82</c:v>
                </c:pt>
                <c:pt idx="1976">
                  <c:v>12.82</c:v>
                </c:pt>
                <c:pt idx="1977">
                  <c:v>12.89</c:v>
                </c:pt>
                <c:pt idx="1978">
                  <c:v>13.07</c:v>
                </c:pt>
                <c:pt idx="1979">
                  <c:v>13.13</c:v>
                </c:pt>
                <c:pt idx="1980">
                  <c:v>13.87</c:v>
                </c:pt>
                <c:pt idx="1981">
                  <c:v>14.84</c:v>
                </c:pt>
                <c:pt idx="1982">
                  <c:v>15.02</c:v>
                </c:pt>
                <c:pt idx="1983">
                  <c:v>14.92</c:v>
                </c:pt>
                <c:pt idx="1984">
                  <c:v>15.04</c:v>
                </c:pt>
                <c:pt idx="1985">
                  <c:v>15.08</c:v>
                </c:pt>
                <c:pt idx="1986">
                  <c:v>15.3</c:v>
                </c:pt>
                <c:pt idx="1987">
                  <c:v>15.5</c:v>
                </c:pt>
                <c:pt idx="1988">
                  <c:v>15.43</c:v>
                </c:pt>
                <c:pt idx="1989">
                  <c:v>15.34</c:v>
                </c:pt>
                <c:pt idx="1990">
                  <c:v>15.34</c:v>
                </c:pt>
                <c:pt idx="1991">
                  <c:v>15.41</c:v>
                </c:pt>
                <c:pt idx="1992">
                  <c:v>15.41</c:v>
                </c:pt>
                <c:pt idx="1993">
                  <c:v>15.3</c:v>
                </c:pt>
                <c:pt idx="1994">
                  <c:v>15.21</c:v>
                </c:pt>
                <c:pt idx="1995">
                  <c:v>14.16</c:v>
                </c:pt>
                <c:pt idx="1996">
                  <c:v>14.13</c:v>
                </c:pt>
                <c:pt idx="1997">
                  <c:v>14.12</c:v>
                </c:pt>
                <c:pt idx="1998">
                  <c:v>14.09</c:v>
                </c:pt>
                <c:pt idx="1999">
                  <c:v>14.03</c:v>
                </c:pt>
                <c:pt idx="2000">
                  <c:v>13.98</c:v>
                </c:pt>
                <c:pt idx="2001">
                  <c:v>13.96</c:v>
                </c:pt>
                <c:pt idx="2002">
                  <c:v>13.9</c:v>
                </c:pt>
                <c:pt idx="2003">
                  <c:v>13.88</c:v>
                </c:pt>
                <c:pt idx="2004">
                  <c:v>13.82</c:v>
                </c:pt>
                <c:pt idx="2005">
                  <c:v>13.78</c:v>
                </c:pt>
                <c:pt idx="2006">
                  <c:v>13.76</c:v>
                </c:pt>
                <c:pt idx="2007">
                  <c:v>13.8</c:v>
                </c:pt>
                <c:pt idx="2008">
                  <c:v>13.87</c:v>
                </c:pt>
                <c:pt idx="2009">
                  <c:v>13.97</c:v>
                </c:pt>
                <c:pt idx="2010">
                  <c:v>14.07</c:v>
                </c:pt>
                <c:pt idx="2011">
                  <c:v>14.2</c:v>
                </c:pt>
                <c:pt idx="2012">
                  <c:v>12.66</c:v>
                </c:pt>
                <c:pt idx="2013">
                  <c:v>11.72</c:v>
                </c:pt>
                <c:pt idx="2014">
                  <c:v>11.08</c:v>
                </c:pt>
                <c:pt idx="2015">
                  <c:v>10.91</c:v>
                </c:pt>
                <c:pt idx="2016">
                  <c:v>10.83</c:v>
                </c:pt>
                <c:pt idx="2017">
                  <c:v>10.74</c:v>
                </c:pt>
                <c:pt idx="2018">
                  <c:v>10.68</c:v>
                </c:pt>
                <c:pt idx="2019">
                  <c:v>10.64</c:v>
                </c:pt>
                <c:pt idx="2020">
                  <c:v>10.64</c:v>
                </c:pt>
                <c:pt idx="2021">
                  <c:v>10.72</c:v>
                </c:pt>
                <c:pt idx="2022">
                  <c:v>10.82</c:v>
                </c:pt>
                <c:pt idx="2023">
                  <c:v>10.96</c:v>
                </c:pt>
                <c:pt idx="2024">
                  <c:v>10.92</c:v>
                </c:pt>
                <c:pt idx="2025">
                  <c:v>10.9</c:v>
                </c:pt>
                <c:pt idx="2026">
                  <c:v>10.81</c:v>
                </c:pt>
                <c:pt idx="2027">
                  <c:v>10.8</c:v>
                </c:pt>
                <c:pt idx="2028">
                  <c:v>11.03</c:v>
                </c:pt>
                <c:pt idx="2029">
                  <c:v>11.43</c:v>
                </c:pt>
                <c:pt idx="2030">
                  <c:v>11.18</c:v>
                </c:pt>
                <c:pt idx="2031">
                  <c:v>10.93</c:v>
                </c:pt>
                <c:pt idx="2032">
                  <c:v>10.97</c:v>
                </c:pt>
                <c:pt idx="2033">
                  <c:v>10.95</c:v>
                </c:pt>
                <c:pt idx="2034">
                  <c:v>10.94</c:v>
                </c:pt>
                <c:pt idx="2035">
                  <c:v>10.97</c:v>
                </c:pt>
                <c:pt idx="2036">
                  <c:v>10.99</c:v>
                </c:pt>
                <c:pt idx="2037">
                  <c:v>11.02</c:v>
                </c:pt>
                <c:pt idx="2038">
                  <c:v>11.05</c:v>
                </c:pt>
                <c:pt idx="2039">
                  <c:v>11.09</c:v>
                </c:pt>
                <c:pt idx="2040">
                  <c:v>11.16</c:v>
                </c:pt>
                <c:pt idx="2041">
                  <c:v>11.21</c:v>
                </c:pt>
                <c:pt idx="2042">
                  <c:v>11.34</c:v>
                </c:pt>
                <c:pt idx="2043">
                  <c:v>11.62</c:v>
                </c:pt>
                <c:pt idx="2044">
                  <c:v>11.98</c:v>
                </c:pt>
                <c:pt idx="2045">
                  <c:v>15.1</c:v>
                </c:pt>
                <c:pt idx="2046">
                  <c:v>14.39</c:v>
                </c:pt>
                <c:pt idx="2047">
                  <c:v>14.43</c:v>
                </c:pt>
                <c:pt idx="2048">
                  <c:v>14.69</c:v>
                </c:pt>
                <c:pt idx="2049">
                  <c:v>14.79</c:v>
                </c:pt>
                <c:pt idx="2050">
                  <c:v>14.76</c:v>
                </c:pt>
                <c:pt idx="2051">
                  <c:v>14.9</c:v>
                </c:pt>
                <c:pt idx="2052">
                  <c:v>14.84</c:v>
                </c:pt>
                <c:pt idx="2053">
                  <c:v>15.35</c:v>
                </c:pt>
                <c:pt idx="2054">
                  <c:v>14.91</c:v>
                </c:pt>
                <c:pt idx="2055">
                  <c:v>15.4</c:v>
                </c:pt>
                <c:pt idx="2056">
                  <c:v>15.92</c:v>
                </c:pt>
                <c:pt idx="2057">
                  <c:v>14.94</c:v>
                </c:pt>
                <c:pt idx="2058">
                  <c:v>15.42</c:v>
                </c:pt>
                <c:pt idx="2059">
                  <c:v>15.01</c:v>
                </c:pt>
                <c:pt idx="2060">
                  <c:v>14.72</c:v>
                </c:pt>
                <c:pt idx="2061">
                  <c:v>14.17</c:v>
                </c:pt>
                <c:pt idx="2062">
                  <c:v>13.49</c:v>
                </c:pt>
                <c:pt idx="2063">
                  <c:v>13.2</c:v>
                </c:pt>
                <c:pt idx="2064">
                  <c:v>12.92</c:v>
                </c:pt>
                <c:pt idx="2065">
                  <c:v>12.81</c:v>
                </c:pt>
                <c:pt idx="2066">
                  <c:v>13.02</c:v>
                </c:pt>
                <c:pt idx="2067">
                  <c:v>13.1</c:v>
                </c:pt>
                <c:pt idx="2068">
                  <c:v>13.2</c:v>
                </c:pt>
                <c:pt idx="2069">
                  <c:v>13.31</c:v>
                </c:pt>
                <c:pt idx="2070">
                  <c:v>13.53</c:v>
                </c:pt>
                <c:pt idx="2071">
                  <c:v>13.5</c:v>
                </c:pt>
                <c:pt idx="2072">
                  <c:v>13.69</c:v>
                </c:pt>
                <c:pt idx="2073">
                  <c:v>13.69</c:v>
                </c:pt>
                <c:pt idx="2074">
                  <c:v>13.65</c:v>
                </c:pt>
                <c:pt idx="2075">
                  <c:v>13.64</c:v>
                </c:pt>
                <c:pt idx="2076">
                  <c:v>13.63</c:v>
                </c:pt>
                <c:pt idx="2077">
                  <c:v>13.63</c:v>
                </c:pt>
                <c:pt idx="2078">
                  <c:v>13.6</c:v>
                </c:pt>
                <c:pt idx="2079">
                  <c:v>13.61</c:v>
                </c:pt>
                <c:pt idx="2080">
                  <c:v>13.58</c:v>
                </c:pt>
                <c:pt idx="2081">
                  <c:v>13.57</c:v>
                </c:pt>
                <c:pt idx="2082">
                  <c:v>13.55</c:v>
                </c:pt>
                <c:pt idx="2083">
                  <c:v>13.53</c:v>
                </c:pt>
                <c:pt idx="2084">
                  <c:v>13.49</c:v>
                </c:pt>
                <c:pt idx="2085">
                  <c:v>13.44</c:v>
                </c:pt>
                <c:pt idx="2086">
                  <c:v>13.4</c:v>
                </c:pt>
                <c:pt idx="2087">
                  <c:v>13.25</c:v>
                </c:pt>
                <c:pt idx="2088">
                  <c:v>13.2</c:v>
                </c:pt>
                <c:pt idx="2089">
                  <c:v>13.21</c:v>
                </c:pt>
                <c:pt idx="2090">
                  <c:v>13.2</c:v>
                </c:pt>
                <c:pt idx="2091">
                  <c:v>13.13</c:v>
                </c:pt>
                <c:pt idx="2092">
                  <c:v>13.16</c:v>
                </c:pt>
                <c:pt idx="2093">
                  <c:v>13.16</c:v>
                </c:pt>
                <c:pt idx="2094">
                  <c:v>13.18</c:v>
                </c:pt>
                <c:pt idx="2095">
                  <c:v>13.27</c:v>
                </c:pt>
                <c:pt idx="2096">
                  <c:v>13.3</c:v>
                </c:pt>
                <c:pt idx="2097">
                  <c:v>13.37</c:v>
                </c:pt>
                <c:pt idx="2098">
                  <c:v>13.67</c:v>
                </c:pt>
                <c:pt idx="2099">
                  <c:v>13.31</c:v>
                </c:pt>
                <c:pt idx="2100">
                  <c:v>12.72</c:v>
                </c:pt>
                <c:pt idx="2101">
                  <c:v>12.5</c:v>
                </c:pt>
                <c:pt idx="2102">
                  <c:v>12.38</c:v>
                </c:pt>
                <c:pt idx="2103">
                  <c:v>12.31</c:v>
                </c:pt>
                <c:pt idx="2104">
                  <c:v>12.27</c:v>
                </c:pt>
                <c:pt idx="2105">
                  <c:v>12.25</c:v>
                </c:pt>
                <c:pt idx="2106">
                  <c:v>12.24</c:v>
                </c:pt>
                <c:pt idx="2107">
                  <c:v>12.24</c:v>
                </c:pt>
                <c:pt idx="2108">
                  <c:v>12.26</c:v>
                </c:pt>
                <c:pt idx="2109">
                  <c:v>12.29</c:v>
                </c:pt>
                <c:pt idx="2110">
                  <c:v>12.33</c:v>
                </c:pt>
                <c:pt idx="2111">
                  <c:v>12.33</c:v>
                </c:pt>
                <c:pt idx="2112">
                  <c:v>12.38</c:v>
                </c:pt>
                <c:pt idx="2113">
                  <c:v>12.34</c:v>
                </c:pt>
                <c:pt idx="2114">
                  <c:v>12.38</c:v>
                </c:pt>
                <c:pt idx="2115">
                  <c:v>12.51</c:v>
                </c:pt>
                <c:pt idx="2116">
                  <c:v>12.38</c:v>
                </c:pt>
                <c:pt idx="2117">
                  <c:v>12.42</c:v>
                </c:pt>
                <c:pt idx="2118">
                  <c:v>12.46</c:v>
                </c:pt>
                <c:pt idx="2119">
                  <c:v>12.46</c:v>
                </c:pt>
                <c:pt idx="2120">
                  <c:v>12.49</c:v>
                </c:pt>
                <c:pt idx="2121">
                  <c:v>12.49</c:v>
                </c:pt>
                <c:pt idx="2122">
                  <c:v>12.55</c:v>
                </c:pt>
                <c:pt idx="2123">
                  <c:v>12.64</c:v>
                </c:pt>
                <c:pt idx="2124">
                  <c:v>12.75</c:v>
                </c:pt>
                <c:pt idx="2125">
                  <c:v>12.83</c:v>
                </c:pt>
                <c:pt idx="2126">
                  <c:v>13.1</c:v>
                </c:pt>
                <c:pt idx="2127">
                  <c:v>13.12</c:v>
                </c:pt>
                <c:pt idx="2128">
                  <c:v>13.28</c:v>
                </c:pt>
                <c:pt idx="2129">
                  <c:v>13.36</c:v>
                </c:pt>
                <c:pt idx="2130">
                  <c:v>13.51</c:v>
                </c:pt>
                <c:pt idx="2131">
                  <c:v>13.59</c:v>
                </c:pt>
                <c:pt idx="2132">
                  <c:v>13.68</c:v>
                </c:pt>
                <c:pt idx="2133">
                  <c:v>13.84</c:v>
                </c:pt>
                <c:pt idx="2134">
                  <c:v>13.91</c:v>
                </c:pt>
                <c:pt idx="2135">
                  <c:v>13.9</c:v>
                </c:pt>
                <c:pt idx="2136">
                  <c:v>13.84</c:v>
                </c:pt>
                <c:pt idx="2137">
                  <c:v>13.95</c:v>
                </c:pt>
                <c:pt idx="2138">
                  <c:v>14.27</c:v>
                </c:pt>
                <c:pt idx="2139">
                  <c:v>14.92</c:v>
                </c:pt>
                <c:pt idx="2140">
                  <c:v>15.71</c:v>
                </c:pt>
                <c:pt idx="2141">
                  <c:v>16.02</c:v>
                </c:pt>
                <c:pt idx="2142">
                  <c:v>14.8</c:v>
                </c:pt>
                <c:pt idx="2143">
                  <c:v>14.74</c:v>
                </c:pt>
                <c:pt idx="2144">
                  <c:v>14.89</c:v>
                </c:pt>
                <c:pt idx="2145">
                  <c:v>15.28</c:v>
                </c:pt>
                <c:pt idx="2146">
                  <c:v>15.2</c:v>
                </c:pt>
                <c:pt idx="2147">
                  <c:v>15.54</c:v>
                </c:pt>
                <c:pt idx="2148">
                  <c:v>15.7</c:v>
                </c:pt>
                <c:pt idx="2149">
                  <c:v>15.65</c:v>
                </c:pt>
                <c:pt idx="2150">
                  <c:v>15.79</c:v>
                </c:pt>
                <c:pt idx="2151">
                  <c:v>15.88</c:v>
                </c:pt>
                <c:pt idx="2152">
                  <c:v>16.02</c:v>
                </c:pt>
                <c:pt idx="2153">
                  <c:v>16.05</c:v>
                </c:pt>
                <c:pt idx="2154">
                  <c:v>15.92</c:v>
                </c:pt>
                <c:pt idx="2155">
                  <c:v>16.059999999999999</c:v>
                </c:pt>
                <c:pt idx="2156">
                  <c:v>15.79</c:v>
                </c:pt>
                <c:pt idx="2157">
                  <c:v>14.65</c:v>
                </c:pt>
                <c:pt idx="2158">
                  <c:v>14.12</c:v>
                </c:pt>
                <c:pt idx="2159">
                  <c:v>13.88</c:v>
                </c:pt>
                <c:pt idx="2160">
                  <c:v>13.81</c:v>
                </c:pt>
                <c:pt idx="2161">
                  <c:v>13.77</c:v>
                </c:pt>
                <c:pt idx="2162">
                  <c:v>13.79</c:v>
                </c:pt>
                <c:pt idx="2163">
                  <c:v>13.87</c:v>
                </c:pt>
                <c:pt idx="2164">
                  <c:v>13.91</c:v>
                </c:pt>
                <c:pt idx="2165">
                  <c:v>14.18</c:v>
                </c:pt>
                <c:pt idx="2166">
                  <c:v>14.23</c:v>
                </c:pt>
                <c:pt idx="2167">
                  <c:v>14.04</c:v>
                </c:pt>
                <c:pt idx="2168">
                  <c:v>14.12</c:v>
                </c:pt>
                <c:pt idx="2169">
                  <c:v>14.18</c:v>
                </c:pt>
                <c:pt idx="2170">
                  <c:v>14.08</c:v>
                </c:pt>
                <c:pt idx="2171">
                  <c:v>14.13</c:v>
                </c:pt>
                <c:pt idx="2172">
                  <c:v>14.15</c:v>
                </c:pt>
                <c:pt idx="2173">
                  <c:v>14.19</c:v>
                </c:pt>
                <c:pt idx="2174">
                  <c:v>14.22</c:v>
                </c:pt>
                <c:pt idx="2175">
                  <c:v>14.29</c:v>
                </c:pt>
                <c:pt idx="2176">
                  <c:v>14.32</c:v>
                </c:pt>
                <c:pt idx="2177">
                  <c:v>14.46</c:v>
                </c:pt>
                <c:pt idx="2178">
                  <c:v>14.52</c:v>
                </c:pt>
                <c:pt idx="2179">
                  <c:v>14.6</c:v>
                </c:pt>
                <c:pt idx="2180">
                  <c:v>14.58</c:v>
                </c:pt>
                <c:pt idx="2181">
                  <c:v>14.59</c:v>
                </c:pt>
                <c:pt idx="2182">
                  <c:v>14.67</c:v>
                </c:pt>
                <c:pt idx="2183">
                  <c:v>14.64</c:v>
                </c:pt>
                <c:pt idx="2184">
                  <c:v>14.69</c:v>
                </c:pt>
                <c:pt idx="2185">
                  <c:v>14.66</c:v>
                </c:pt>
                <c:pt idx="2186">
                  <c:v>14.63</c:v>
                </c:pt>
                <c:pt idx="2187">
                  <c:v>14.92</c:v>
                </c:pt>
                <c:pt idx="2188">
                  <c:v>14.55</c:v>
                </c:pt>
                <c:pt idx="2189">
                  <c:v>14.53</c:v>
                </c:pt>
                <c:pt idx="2190">
                  <c:v>14.64</c:v>
                </c:pt>
                <c:pt idx="2191">
                  <c:v>14.79</c:v>
                </c:pt>
                <c:pt idx="2192">
                  <c:v>14.76</c:v>
                </c:pt>
                <c:pt idx="2193">
                  <c:v>14.66</c:v>
                </c:pt>
                <c:pt idx="2194">
                  <c:v>14.62</c:v>
                </c:pt>
                <c:pt idx="2195">
                  <c:v>14.55</c:v>
                </c:pt>
                <c:pt idx="2196">
                  <c:v>14.42</c:v>
                </c:pt>
                <c:pt idx="2197">
                  <c:v>14.41</c:v>
                </c:pt>
                <c:pt idx="2198">
                  <c:v>14.4</c:v>
                </c:pt>
                <c:pt idx="2199">
                  <c:v>14.52</c:v>
                </c:pt>
                <c:pt idx="2200">
                  <c:v>14.47</c:v>
                </c:pt>
                <c:pt idx="2201">
                  <c:v>13.75</c:v>
                </c:pt>
                <c:pt idx="2202">
                  <c:v>12.78</c:v>
                </c:pt>
                <c:pt idx="2203">
                  <c:v>12.22</c:v>
                </c:pt>
                <c:pt idx="2204">
                  <c:v>11.96</c:v>
                </c:pt>
                <c:pt idx="2205">
                  <c:v>11.79</c:v>
                </c:pt>
                <c:pt idx="2206">
                  <c:v>11.71</c:v>
                </c:pt>
                <c:pt idx="2207">
                  <c:v>11.69</c:v>
                </c:pt>
                <c:pt idx="2208">
                  <c:v>11.6</c:v>
                </c:pt>
                <c:pt idx="2209">
                  <c:v>11.71</c:v>
                </c:pt>
                <c:pt idx="2210">
                  <c:v>11.77</c:v>
                </c:pt>
                <c:pt idx="2211">
                  <c:v>11.79</c:v>
                </c:pt>
                <c:pt idx="2212">
                  <c:v>11.9</c:v>
                </c:pt>
                <c:pt idx="2213">
                  <c:v>11.85</c:v>
                </c:pt>
                <c:pt idx="2214">
                  <c:v>11.85</c:v>
                </c:pt>
                <c:pt idx="2215">
                  <c:v>11.88</c:v>
                </c:pt>
                <c:pt idx="2216">
                  <c:v>11.87</c:v>
                </c:pt>
                <c:pt idx="2217">
                  <c:v>11.91</c:v>
                </c:pt>
                <c:pt idx="2218">
                  <c:v>11.94</c:v>
                </c:pt>
                <c:pt idx="2219">
                  <c:v>11.96</c:v>
                </c:pt>
                <c:pt idx="2220">
                  <c:v>11.99</c:v>
                </c:pt>
                <c:pt idx="2221">
                  <c:v>12.03</c:v>
                </c:pt>
                <c:pt idx="2222">
                  <c:v>12.07</c:v>
                </c:pt>
                <c:pt idx="2223">
                  <c:v>12.09</c:v>
                </c:pt>
                <c:pt idx="2224">
                  <c:v>12.12</c:v>
                </c:pt>
                <c:pt idx="2225">
                  <c:v>12.16</c:v>
                </c:pt>
                <c:pt idx="2226">
                  <c:v>12.22</c:v>
                </c:pt>
                <c:pt idx="2227">
                  <c:v>12.35</c:v>
                </c:pt>
                <c:pt idx="2228">
                  <c:v>12.48</c:v>
                </c:pt>
                <c:pt idx="2229">
                  <c:v>12.67</c:v>
                </c:pt>
                <c:pt idx="2230">
                  <c:v>13.06</c:v>
                </c:pt>
                <c:pt idx="2231">
                  <c:v>13.51</c:v>
                </c:pt>
                <c:pt idx="2232">
                  <c:v>13.67</c:v>
                </c:pt>
                <c:pt idx="2233">
                  <c:v>13.67</c:v>
                </c:pt>
                <c:pt idx="2234">
                  <c:v>13.6</c:v>
                </c:pt>
                <c:pt idx="2235">
                  <c:v>16.16</c:v>
                </c:pt>
                <c:pt idx="2236">
                  <c:v>16.27</c:v>
                </c:pt>
                <c:pt idx="2237">
                  <c:v>16.3</c:v>
                </c:pt>
                <c:pt idx="2238">
                  <c:v>16.41</c:v>
                </c:pt>
                <c:pt idx="2239">
                  <c:v>16.399999999999999</c:v>
                </c:pt>
                <c:pt idx="2240">
                  <c:v>16.37</c:v>
                </c:pt>
                <c:pt idx="2241">
                  <c:v>16.28</c:v>
                </c:pt>
                <c:pt idx="2242">
                  <c:v>16.39</c:v>
                </c:pt>
                <c:pt idx="2243">
                  <c:v>16.510000000000002</c:v>
                </c:pt>
                <c:pt idx="2244">
                  <c:v>16.27</c:v>
                </c:pt>
                <c:pt idx="2245">
                  <c:v>15.97</c:v>
                </c:pt>
                <c:pt idx="2246">
                  <c:v>13.76</c:v>
                </c:pt>
                <c:pt idx="2247">
                  <c:v>13.09</c:v>
                </c:pt>
                <c:pt idx="2248">
                  <c:v>12.9</c:v>
                </c:pt>
                <c:pt idx="2249">
                  <c:v>12.83</c:v>
                </c:pt>
                <c:pt idx="2250">
                  <c:v>12.74</c:v>
                </c:pt>
                <c:pt idx="2251">
                  <c:v>12.84</c:v>
                </c:pt>
                <c:pt idx="2252">
                  <c:v>12.85</c:v>
                </c:pt>
                <c:pt idx="2253">
                  <c:v>12.87</c:v>
                </c:pt>
                <c:pt idx="2254">
                  <c:v>12.97</c:v>
                </c:pt>
                <c:pt idx="2255">
                  <c:v>13.07</c:v>
                </c:pt>
                <c:pt idx="2256">
                  <c:v>13.08</c:v>
                </c:pt>
                <c:pt idx="2257">
                  <c:v>13.07</c:v>
                </c:pt>
                <c:pt idx="2258">
                  <c:v>13.11</c:v>
                </c:pt>
                <c:pt idx="2259">
                  <c:v>13.13</c:v>
                </c:pt>
                <c:pt idx="2260">
                  <c:v>13.13</c:v>
                </c:pt>
                <c:pt idx="2261">
                  <c:v>13.13</c:v>
                </c:pt>
                <c:pt idx="2262">
                  <c:v>13.15</c:v>
                </c:pt>
                <c:pt idx="2263">
                  <c:v>13.16</c:v>
                </c:pt>
                <c:pt idx="2264">
                  <c:v>13.15</c:v>
                </c:pt>
                <c:pt idx="2265">
                  <c:v>13.14</c:v>
                </c:pt>
                <c:pt idx="2266">
                  <c:v>13.15</c:v>
                </c:pt>
                <c:pt idx="2267">
                  <c:v>13.14</c:v>
                </c:pt>
                <c:pt idx="2268">
                  <c:v>13.16</c:v>
                </c:pt>
                <c:pt idx="2269">
                  <c:v>13.18</c:v>
                </c:pt>
                <c:pt idx="2270">
                  <c:v>13.18</c:v>
                </c:pt>
                <c:pt idx="2271">
                  <c:v>13.24</c:v>
                </c:pt>
                <c:pt idx="2272">
                  <c:v>13.23</c:v>
                </c:pt>
                <c:pt idx="2273">
                  <c:v>13.26</c:v>
                </c:pt>
                <c:pt idx="2274">
                  <c:v>13.26</c:v>
                </c:pt>
                <c:pt idx="2275">
                  <c:v>13.18</c:v>
                </c:pt>
                <c:pt idx="2276">
                  <c:v>13.19</c:v>
                </c:pt>
                <c:pt idx="2277">
                  <c:v>13.18</c:v>
                </c:pt>
                <c:pt idx="2278">
                  <c:v>13.15</c:v>
                </c:pt>
                <c:pt idx="2279">
                  <c:v>13.1</c:v>
                </c:pt>
                <c:pt idx="2280">
                  <c:v>13.07</c:v>
                </c:pt>
                <c:pt idx="2281">
                  <c:v>13.06</c:v>
                </c:pt>
                <c:pt idx="2282">
                  <c:v>13.11</c:v>
                </c:pt>
                <c:pt idx="2283">
                  <c:v>13.14</c:v>
                </c:pt>
                <c:pt idx="2284">
                  <c:v>13.16</c:v>
                </c:pt>
                <c:pt idx="2285">
                  <c:v>13.15</c:v>
                </c:pt>
                <c:pt idx="2286">
                  <c:v>13.14</c:v>
                </c:pt>
                <c:pt idx="2287">
                  <c:v>13.18</c:v>
                </c:pt>
                <c:pt idx="2288">
                  <c:v>13.26</c:v>
                </c:pt>
                <c:pt idx="2289">
                  <c:v>13.25</c:v>
                </c:pt>
                <c:pt idx="2290">
                  <c:v>13.21</c:v>
                </c:pt>
                <c:pt idx="2291">
                  <c:v>13.22</c:v>
                </c:pt>
                <c:pt idx="2292">
                  <c:v>13.16</c:v>
                </c:pt>
                <c:pt idx="2293">
                  <c:v>12.23</c:v>
                </c:pt>
                <c:pt idx="2294">
                  <c:v>11.61</c:v>
                </c:pt>
                <c:pt idx="2295">
                  <c:v>10.76</c:v>
                </c:pt>
                <c:pt idx="2296">
                  <c:v>10.39</c:v>
                </c:pt>
                <c:pt idx="2297">
                  <c:v>10.36</c:v>
                </c:pt>
                <c:pt idx="2298">
                  <c:v>10.28</c:v>
                </c:pt>
                <c:pt idx="2299">
                  <c:v>10.039999999999999</c:v>
                </c:pt>
                <c:pt idx="2300">
                  <c:v>9.76</c:v>
                </c:pt>
                <c:pt idx="2301">
                  <c:v>9.66</c:v>
                </c:pt>
                <c:pt idx="2302">
                  <c:v>9.59</c:v>
                </c:pt>
                <c:pt idx="2303">
                  <c:v>9.6300000000000008</c:v>
                </c:pt>
                <c:pt idx="2304">
                  <c:v>9.66</c:v>
                </c:pt>
                <c:pt idx="2305">
                  <c:v>9.7200000000000006</c:v>
                </c:pt>
                <c:pt idx="2306">
                  <c:v>9.8000000000000007</c:v>
                </c:pt>
                <c:pt idx="2307">
                  <c:v>9.81</c:v>
                </c:pt>
                <c:pt idx="2308">
                  <c:v>9.9</c:v>
                </c:pt>
                <c:pt idx="2309">
                  <c:v>9.9499999999999904</c:v>
                </c:pt>
                <c:pt idx="2310">
                  <c:v>10.07</c:v>
                </c:pt>
                <c:pt idx="2311">
                  <c:v>10.1</c:v>
                </c:pt>
                <c:pt idx="2312">
                  <c:v>10.19</c:v>
                </c:pt>
                <c:pt idx="2313">
                  <c:v>10.29</c:v>
                </c:pt>
                <c:pt idx="2314">
                  <c:v>10.45</c:v>
                </c:pt>
                <c:pt idx="2315">
                  <c:v>10.66</c:v>
                </c:pt>
                <c:pt idx="2316">
                  <c:v>10.86</c:v>
                </c:pt>
                <c:pt idx="2317">
                  <c:v>11.03</c:v>
                </c:pt>
                <c:pt idx="2318">
                  <c:v>11.44</c:v>
                </c:pt>
                <c:pt idx="2319">
                  <c:v>11.64</c:v>
                </c:pt>
                <c:pt idx="2320">
                  <c:v>11.92</c:v>
                </c:pt>
                <c:pt idx="2321">
                  <c:v>12.63</c:v>
                </c:pt>
                <c:pt idx="2322">
                  <c:v>14.01</c:v>
                </c:pt>
                <c:pt idx="2323">
                  <c:v>14.09</c:v>
                </c:pt>
                <c:pt idx="2324">
                  <c:v>14.46</c:v>
                </c:pt>
                <c:pt idx="2325">
                  <c:v>14.34</c:v>
                </c:pt>
                <c:pt idx="2326">
                  <c:v>14.2</c:v>
                </c:pt>
                <c:pt idx="2327">
                  <c:v>14.26</c:v>
                </c:pt>
                <c:pt idx="2328">
                  <c:v>14.37</c:v>
                </c:pt>
                <c:pt idx="2329">
                  <c:v>14.29</c:v>
                </c:pt>
                <c:pt idx="2330">
                  <c:v>14.32</c:v>
                </c:pt>
                <c:pt idx="2331">
                  <c:v>14.52</c:v>
                </c:pt>
                <c:pt idx="2332">
                  <c:v>14.35</c:v>
                </c:pt>
                <c:pt idx="2333">
                  <c:v>14.5</c:v>
                </c:pt>
                <c:pt idx="2334">
                  <c:v>14.46</c:v>
                </c:pt>
                <c:pt idx="2335">
                  <c:v>14.65</c:v>
                </c:pt>
                <c:pt idx="2336">
                  <c:v>14.4</c:v>
                </c:pt>
                <c:pt idx="2337">
                  <c:v>14.55</c:v>
                </c:pt>
                <c:pt idx="2338">
                  <c:v>14.31</c:v>
                </c:pt>
                <c:pt idx="2339">
                  <c:v>13.9</c:v>
                </c:pt>
                <c:pt idx="2340">
                  <c:v>12.68</c:v>
                </c:pt>
                <c:pt idx="2341">
                  <c:v>12.24</c:v>
                </c:pt>
                <c:pt idx="2342">
                  <c:v>12.12</c:v>
                </c:pt>
                <c:pt idx="2343">
                  <c:v>12.06</c:v>
                </c:pt>
                <c:pt idx="2344">
                  <c:v>12.08</c:v>
                </c:pt>
                <c:pt idx="2345">
                  <c:v>12.13</c:v>
                </c:pt>
                <c:pt idx="2346">
                  <c:v>12.14</c:v>
                </c:pt>
                <c:pt idx="2347">
                  <c:v>12.18</c:v>
                </c:pt>
                <c:pt idx="2348">
                  <c:v>12.14</c:v>
                </c:pt>
                <c:pt idx="2349">
                  <c:v>12.05</c:v>
                </c:pt>
                <c:pt idx="2350">
                  <c:v>12.02</c:v>
                </c:pt>
                <c:pt idx="2351">
                  <c:v>12</c:v>
                </c:pt>
                <c:pt idx="2352">
                  <c:v>12.01</c:v>
                </c:pt>
                <c:pt idx="2353">
                  <c:v>12.03</c:v>
                </c:pt>
                <c:pt idx="2354">
                  <c:v>12.06</c:v>
                </c:pt>
                <c:pt idx="2355">
                  <c:v>12.12</c:v>
                </c:pt>
                <c:pt idx="2356">
                  <c:v>12.16</c:v>
                </c:pt>
                <c:pt idx="2357">
                  <c:v>12.13</c:v>
                </c:pt>
                <c:pt idx="2358">
                  <c:v>12.11</c:v>
                </c:pt>
                <c:pt idx="2359">
                  <c:v>12.1</c:v>
                </c:pt>
                <c:pt idx="2360">
                  <c:v>12.1</c:v>
                </c:pt>
                <c:pt idx="2361">
                  <c:v>12.12</c:v>
                </c:pt>
                <c:pt idx="2362">
                  <c:v>12.13</c:v>
                </c:pt>
                <c:pt idx="2363">
                  <c:v>12.17</c:v>
                </c:pt>
                <c:pt idx="2364">
                  <c:v>12.2</c:v>
                </c:pt>
                <c:pt idx="2365">
                  <c:v>12.23</c:v>
                </c:pt>
                <c:pt idx="2366">
                  <c:v>12.2</c:v>
                </c:pt>
                <c:pt idx="2367">
                  <c:v>12.21</c:v>
                </c:pt>
                <c:pt idx="2368">
                  <c:v>12.2</c:v>
                </c:pt>
                <c:pt idx="2369">
                  <c:v>12.17</c:v>
                </c:pt>
                <c:pt idx="2370">
                  <c:v>12.12</c:v>
                </c:pt>
                <c:pt idx="2371">
                  <c:v>12.12</c:v>
                </c:pt>
                <c:pt idx="2372">
                  <c:v>12.1</c:v>
                </c:pt>
                <c:pt idx="2373">
                  <c:v>12.09</c:v>
                </c:pt>
                <c:pt idx="2374">
                  <c:v>12.08</c:v>
                </c:pt>
                <c:pt idx="2375">
                  <c:v>12.07</c:v>
                </c:pt>
                <c:pt idx="2376">
                  <c:v>12.08</c:v>
                </c:pt>
                <c:pt idx="2377">
                  <c:v>12.08</c:v>
                </c:pt>
                <c:pt idx="2378">
                  <c:v>12.16</c:v>
                </c:pt>
                <c:pt idx="2379">
                  <c:v>12.16</c:v>
                </c:pt>
                <c:pt idx="2380">
                  <c:v>12.19</c:v>
                </c:pt>
                <c:pt idx="2381">
                  <c:v>12.17</c:v>
                </c:pt>
                <c:pt idx="2382">
                  <c:v>12.19</c:v>
                </c:pt>
                <c:pt idx="2383">
                  <c:v>12.22</c:v>
                </c:pt>
                <c:pt idx="2384">
                  <c:v>12.23</c:v>
                </c:pt>
                <c:pt idx="2385">
                  <c:v>12.27</c:v>
                </c:pt>
                <c:pt idx="2386">
                  <c:v>12.28</c:v>
                </c:pt>
                <c:pt idx="2387">
                  <c:v>12.23</c:v>
                </c:pt>
                <c:pt idx="2388">
                  <c:v>12.22</c:v>
                </c:pt>
                <c:pt idx="2389">
                  <c:v>12.19</c:v>
                </c:pt>
                <c:pt idx="2390">
                  <c:v>12.23</c:v>
                </c:pt>
                <c:pt idx="2391">
                  <c:v>12.17</c:v>
                </c:pt>
                <c:pt idx="2392">
                  <c:v>11.76</c:v>
                </c:pt>
                <c:pt idx="2393">
                  <c:v>11.48</c:v>
                </c:pt>
                <c:pt idx="2394">
                  <c:v>11.2</c:v>
                </c:pt>
                <c:pt idx="2395">
                  <c:v>11</c:v>
                </c:pt>
                <c:pt idx="2396">
                  <c:v>10.88</c:v>
                </c:pt>
                <c:pt idx="2397">
                  <c:v>10.81</c:v>
                </c:pt>
                <c:pt idx="2398">
                  <c:v>10.79</c:v>
                </c:pt>
                <c:pt idx="2399">
                  <c:v>10.86</c:v>
                </c:pt>
                <c:pt idx="2400">
                  <c:v>10.9</c:v>
                </c:pt>
                <c:pt idx="2401">
                  <c:v>11.06</c:v>
                </c:pt>
                <c:pt idx="2402">
                  <c:v>11.16</c:v>
                </c:pt>
                <c:pt idx="2403">
                  <c:v>11.29</c:v>
                </c:pt>
                <c:pt idx="2404">
                  <c:v>11.38</c:v>
                </c:pt>
                <c:pt idx="2405">
                  <c:v>11.47</c:v>
                </c:pt>
                <c:pt idx="2406">
                  <c:v>11.7</c:v>
                </c:pt>
                <c:pt idx="2407">
                  <c:v>11.78</c:v>
                </c:pt>
                <c:pt idx="2408">
                  <c:v>11.91</c:v>
                </c:pt>
                <c:pt idx="2409">
                  <c:v>12.01</c:v>
                </c:pt>
                <c:pt idx="2410">
                  <c:v>12.13</c:v>
                </c:pt>
                <c:pt idx="2411">
                  <c:v>12.15</c:v>
                </c:pt>
                <c:pt idx="2412">
                  <c:v>12.16</c:v>
                </c:pt>
                <c:pt idx="2413">
                  <c:v>12.27</c:v>
                </c:pt>
                <c:pt idx="2414">
                  <c:v>12.42</c:v>
                </c:pt>
                <c:pt idx="2415">
                  <c:v>12.29</c:v>
                </c:pt>
                <c:pt idx="2416">
                  <c:v>12.42</c:v>
                </c:pt>
                <c:pt idx="2417">
                  <c:v>12.21</c:v>
                </c:pt>
                <c:pt idx="2418">
                  <c:v>12.34</c:v>
                </c:pt>
                <c:pt idx="2419">
                  <c:v>12.5</c:v>
                </c:pt>
                <c:pt idx="2420">
                  <c:v>13.31</c:v>
                </c:pt>
                <c:pt idx="2421">
                  <c:v>14.11</c:v>
                </c:pt>
                <c:pt idx="2422">
                  <c:v>14.19</c:v>
                </c:pt>
                <c:pt idx="2423">
                  <c:v>14.31</c:v>
                </c:pt>
                <c:pt idx="2424">
                  <c:v>14.22</c:v>
                </c:pt>
                <c:pt idx="2425">
                  <c:v>14.3</c:v>
                </c:pt>
                <c:pt idx="2426">
                  <c:v>14.27</c:v>
                </c:pt>
                <c:pt idx="2427">
                  <c:v>14.38</c:v>
                </c:pt>
                <c:pt idx="2428">
                  <c:v>14.47</c:v>
                </c:pt>
                <c:pt idx="2429">
                  <c:v>14.66</c:v>
                </c:pt>
                <c:pt idx="2430">
                  <c:v>14.72</c:v>
                </c:pt>
                <c:pt idx="2431">
                  <c:v>14.69</c:v>
                </c:pt>
                <c:pt idx="2432">
                  <c:v>14.93</c:v>
                </c:pt>
                <c:pt idx="2433">
                  <c:v>15.12</c:v>
                </c:pt>
                <c:pt idx="2434">
                  <c:v>14.91</c:v>
                </c:pt>
                <c:pt idx="2435">
                  <c:v>15.65</c:v>
                </c:pt>
                <c:pt idx="2436">
                  <c:v>15.01</c:v>
                </c:pt>
                <c:pt idx="2437">
                  <c:v>13.1</c:v>
                </c:pt>
                <c:pt idx="2438">
                  <c:v>12.88</c:v>
                </c:pt>
                <c:pt idx="2439">
                  <c:v>12.01</c:v>
                </c:pt>
                <c:pt idx="2440">
                  <c:v>11.54</c:v>
                </c:pt>
                <c:pt idx="2441">
                  <c:v>11.5</c:v>
                </c:pt>
                <c:pt idx="2442">
                  <c:v>11.42</c:v>
                </c:pt>
                <c:pt idx="2443">
                  <c:v>11.45</c:v>
                </c:pt>
                <c:pt idx="2444">
                  <c:v>11.42</c:v>
                </c:pt>
                <c:pt idx="2445">
                  <c:v>11.36</c:v>
                </c:pt>
                <c:pt idx="2446">
                  <c:v>11.37</c:v>
                </c:pt>
                <c:pt idx="2447">
                  <c:v>11.39</c:v>
                </c:pt>
                <c:pt idx="2448">
                  <c:v>11.36</c:v>
                </c:pt>
                <c:pt idx="2449">
                  <c:v>11.37</c:v>
                </c:pt>
                <c:pt idx="2450">
                  <c:v>11.4</c:v>
                </c:pt>
                <c:pt idx="2451">
                  <c:v>11.43</c:v>
                </c:pt>
                <c:pt idx="2452">
                  <c:v>11.46</c:v>
                </c:pt>
                <c:pt idx="2453">
                  <c:v>11.49</c:v>
                </c:pt>
                <c:pt idx="2454">
                  <c:v>11.54</c:v>
                </c:pt>
                <c:pt idx="2455">
                  <c:v>11.6</c:v>
                </c:pt>
                <c:pt idx="2456">
                  <c:v>11.61</c:v>
                </c:pt>
                <c:pt idx="2457">
                  <c:v>11.64</c:v>
                </c:pt>
                <c:pt idx="2458">
                  <c:v>11.63</c:v>
                </c:pt>
                <c:pt idx="2459">
                  <c:v>11.63</c:v>
                </c:pt>
                <c:pt idx="2460">
                  <c:v>11.62</c:v>
                </c:pt>
                <c:pt idx="2461">
                  <c:v>11.6</c:v>
                </c:pt>
                <c:pt idx="2462">
                  <c:v>11.61</c:v>
                </c:pt>
                <c:pt idx="2463">
                  <c:v>11.63</c:v>
                </c:pt>
                <c:pt idx="2464">
                  <c:v>11.65</c:v>
                </c:pt>
                <c:pt idx="2465">
                  <c:v>11.67</c:v>
                </c:pt>
                <c:pt idx="2466">
                  <c:v>11.64</c:v>
                </c:pt>
                <c:pt idx="2467">
                  <c:v>11.66</c:v>
                </c:pt>
                <c:pt idx="2468">
                  <c:v>11.66</c:v>
                </c:pt>
                <c:pt idx="2469">
                  <c:v>11.63</c:v>
                </c:pt>
                <c:pt idx="2470">
                  <c:v>11.64</c:v>
                </c:pt>
                <c:pt idx="2471">
                  <c:v>11.61</c:v>
                </c:pt>
                <c:pt idx="2472">
                  <c:v>11.61</c:v>
                </c:pt>
                <c:pt idx="2473">
                  <c:v>11.61</c:v>
                </c:pt>
                <c:pt idx="2474">
                  <c:v>11.62</c:v>
                </c:pt>
                <c:pt idx="2475">
                  <c:v>11.61</c:v>
                </c:pt>
                <c:pt idx="2476">
                  <c:v>11.62</c:v>
                </c:pt>
                <c:pt idx="2477">
                  <c:v>11.69</c:v>
                </c:pt>
                <c:pt idx="2478">
                  <c:v>11.66</c:v>
                </c:pt>
                <c:pt idx="2479">
                  <c:v>11.74</c:v>
                </c:pt>
                <c:pt idx="2480">
                  <c:v>11.77</c:v>
                </c:pt>
                <c:pt idx="2481">
                  <c:v>11.91</c:v>
                </c:pt>
                <c:pt idx="2482">
                  <c:v>11.89</c:v>
                </c:pt>
                <c:pt idx="2483">
                  <c:v>11.97</c:v>
                </c:pt>
                <c:pt idx="2484">
                  <c:v>11.92</c:v>
                </c:pt>
                <c:pt idx="2485">
                  <c:v>11.83</c:v>
                </c:pt>
                <c:pt idx="2486">
                  <c:v>11.88</c:v>
                </c:pt>
                <c:pt idx="2487">
                  <c:v>11.9</c:v>
                </c:pt>
                <c:pt idx="2488">
                  <c:v>11.93</c:v>
                </c:pt>
                <c:pt idx="2489">
                  <c:v>12</c:v>
                </c:pt>
                <c:pt idx="2490">
                  <c:v>11.98</c:v>
                </c:pt>
                <c:pt idx="2491">
                  <c:v>12.01</c:v>
                </c:pt>
                <c:pt idx="2492">
                  <c:v>12.07</c:v>
                </c:pt>
                <c:pt idx="2493">
                  <c:v>12.08</c:v>
                </c:pt>
                <c:pt idx="2494">
                  <c:v>12.03</c:v>
                </c:pt>
                <c:pt idx="2495">
                  <c:v>11.99</c:v>
                </c:pt>
                <c:pt idx="2496">
                  <c:v>11.88</c:v>
                </c:pt>
                <c:pt idx="2497">
                  <c:v>11.62</c:v>
                </c:pt>
                <c:pt idx="2498">
                  <c:v>11.48</c:v>
                </c:pt>
                <c:pt idx="2499">
                  <c:v>11.26</c:v>
                </c:pt>
                <c:pt idx="2500">
                  <c:v>11.21</c:v>
                </c:pt>
                <c:pt idx="2501">
                  <c:v>11.12</c:v>
                </c:pt>
                <c:pt idx="2502">
                  <c:v>11.12</c:v>
                </c:pt>
                <c:pt idx="2503">
                  <c:v>11.23</c:v>
                </c:pt>
                <c:pt idx="2504">
                  <c:v>11.2</c:v>
                </c:pt>
                <c:pt idx="2505">
                  <c:v>11.3</c:v>
                </c:pt>
                <c:pt idx="2506">
                  <c:v>11.41</c:v>
                </c:pt>
                <c:pt idx="2507">
                  <c:v>11.5</c:v>
                </c:pt>
                <c:pt idx="2508">
                  <c:v>11.85</c:v>
                </c:pt>
                <c:pt idx="2509">
                  <c:v>11.89</c:v>
                </c:pt>
                <c:pt idx="2510">
                  <c:v>12.11</c:v>
                </c:pt>
                <c:pt idx="2511">
                  <c:v>12.03</c:v>
                </c:pt>
                <c:pt idx="2512">
                  <c:v>12.06</c:v>
                </c:pt>
                <c:pt idx="2513">
                  <c:v>11.98</c:v>
                </c:pt>
                <c:pt idx="2514">
                  <c:v>11.99</c:v>
                </c:pt>
                <c:pt idx="2515">
                  <c:v>11.94</c:v>
                </c:pt>
                <c:pt idx="2516">
                  <c:v>11.94</c:v>
                </c:pt>
                <c:pt idx="2517">
                  <c:v>11.82</c:v>
                </c:pt>
                <c:pt idx="2518">
                  <c:v>11.78</c:v>
                </c:pt>
                <c:pt idx="2519">
                  <c:v>12.04</c:v>
                </c:pt>
                <c:pt idx="2520">
                  <c:v>12.16</c:v>
                </c:pt>
                <c:pt idx="2521">
                  <c:v>12.18</c:v>
                </c:pt>
                <c:pt idx="2522">
                  <c:v>12.26</c:v>
                </c:pt>
                <c:pt idx="2523">
                  <c:v>12.28</c:v>
                </c:pt>
                <c:pt idx="2524">
                  <c:v>12.34</c:v>
                </c:pt>
                <c:pt idx="2525">
                  <c:v>12.56</c:v>
                </c:pt>
                <c:pt idx="2526">
                  <c:v>12.5</c:v>
                </c:pt>
                <c:pt idx="2527">
                  <c:v>12.66</c:v>
                </c:pt>
                <c:pt idx="2528">
                  <c:v>12.55</c:v>
                </c:pt>
                <c:pt idx="2529">
                  <c:v>12.66</c:v>
                </c:pt>
                <c:pt idx="2530">
                  <c:v>12.88</c:v>
                </c:pt>
                <c:pt idx="2531">
                  <c:v>12.75</c:v>
                </c:pt>
                <c:pt idx="2532">
                  <c:v>12.7</c:v>
                </c:pt>
                <c:pt idx="2533">
                  <c:v>12.77</c:v>
                </c:pt>
                <c:pt idx="2534">
                  <c:v>12.72</c:v>
                </c:pt>
                <c:pt idx="2535">
                  <c:v>13.26</c:v>
                </c:pt>
                <c:pt idx="2536">
                  <c:v>13.65</c:v>
                </c:pt>
                <c:pt idx="2537">
                  <c:v>12.22</c:v>
                </c:pt>
                <c:pt idx="2538">
                  <c:v>11.53</c:v>
                </c:pt>
                <c:pt idx="2539">
                  <c:v>11.34</c:v>
                </c:pt>
                <c:pt idx="2540">
                  <c:v>11.22</c:v>
                </c:pt>
                <c:pt idx="2541">
                  <c:v>10.97</c:v>
                </c:pt>
                <c:pt idx="2542">
                  <c:v>10.99</c:v>
                </c:pt>
                <c:pt idx="2543">
                  <c:v>11.13</c:v>
                </c:pt>
                <c:pt idx="2544">
                  <c:v>11.15</c:v>
                </c:pt>
                <c:pt idx="2545">
                  <c:v>11.14</c:v>
                </c:pt>
                <c:pt idx="2546">
                  <c:v>11.13</c:v>
                </c:pt>
                <c:pt idx="2547">
                  <c:v>11.09</c:v>
                </c:pt>
                <c:pt idx="2548">
                  <c:v>11.08</c:v>
                </c:pt>
                <c:pt idx="2549">
                  <c:v>11.08</c:v>
                </c:pt>
                <c:pt idx="2550">
                  <c:v>10.99</c:v>
                </c:pt>
                <c:pt idx="2551">
                  <c:v>10.89</c:v>
                </c:pt>
                <c:pt idx="2552">
                  <c:v>10.8</c:v>
                </c:pt>
                <c:pt idx="2553">
                  <c:v>10.74</c:v>
                </c:pt>
                <c:pt idx="2554">
                  <c:v>10.77</c:v>
                </c:pt>
                <c:pt idx="2555">
                  <c:v>10.89</c:v>
                </c:pt>
                <c:pt idx="2556">
                  <c:v>10.9</c:v>
                </c:pt>
                <c:pt idx="2557">
                  <c:v>10.9</c:v>
                </c:pt>
                <c:pt idx="2558">
                  <c:v>10.88</c:v>
                </c:pt>
                <c:pt idx="2559">
                  <c:v>10.87</c:v>
                </c:pt>
                <c:pt idx="2560">
                  <c:v>10.88</c:v>
                </c:pt>
                <c:pt idx="2561">
                  <c:v>10.91</c:v>
                </c:pt>
                <c:pt idx="2562">
                  <c:v>10.93</c:v>
                </c:pt>
                <c:pt idx="2563">
                  <c:v>10.98</c:v>
                </c:pt>
                <c:pt idx="2564">
                  <c:v>11.02</c:v>
                </c:pt>
                <c:pt idx="2565">
                  <c:v>11.09</c:v>
                </c:pt>
                <c:pt idx="2566">
                  <c:v>11.13</c:v>
                </c:pt>
                <c:pt idx="2567">
                  <c:v>11.16</c:v>
                </c:pt>
                <c:pt idx="2568">
                  <c:v>11.16</c:v>
                </c:pt>
                <c:pt idx="2569">
                  <c:v>11.12</c:v>
                </c:pt>
                <c:pt idx="2570">
                  <c:v>11.05</c:v>
                </c:pt>
                <c:pt idx="2571">
                  <c:v>11.04</c:v>
                </c:pt>
                <c:pt idx="2572">
                  <c:v>10.98</c:v>
                </c:pt>
                <c:pt idx="2573">
                  <c:v>10.94</c:v>
                </c:pt>
                <c:pt idx="2574">
                  <c:v>10.92</c:v>
                </c:pt>
                <c:pt idx="2575">
                  <c:v>10.91</c:v>
                </c:pt>
                <c:pt idx="2576">
                  <c:v>10.95</c:v>
                </c:pt>
                <c:pt idx="2577">
                  <c:v>10.94</c:v>
                </c:pt>
                <c:pt idx="2578">
                  <c:v>10.99</c:v>
                </c:pt>
                <c:pt idx="2579">
                  <c:v>11.02</c:v>
                </c:pt>
                <c:pt idx="2580">
                  <c:v>11.05</c:v>
                </c:pt>
                <c:pt idx="2581">
                  <c:v>11.08</c:v>
                </c:pt>
                <c:pt idx="2582">
                  <c:v>11.09</c:v>
                </c:pt>
                <c:pt idx="2583">
                  <c:v>11.12</c:v>
                </c:pt>
                <c:pt idx="2584">
                  <c:v>11.13</c:v>
                </c:pt>
                <c:pt idx="2585">
                  <c:v>11.16</c:v>
                </c:pt>
                <c:pt idx="2586">
                  <c:v>11.17</c:v>
                </c:pt>
                <c:pt idx="2587">
                  <c:v>11.21</c:v>
                </c:pt>
                <c:pt idx="2588">
                  <c:v>11.22</c:v>
                </c:pt>
                <c:pt idx="2589">
                  <c:v>11.22</c:v>
                </c:pt>
                <c:pt idx="2590">
                  <c:v>11.28</c:v>
                </c:pt>
                <c:pt idx="2591">
                  <c:v>11.36</c:v>
                </c:pt>
                <c:pt idx="2592">
                  <c:v>11.31</c:v>
                </c:pt>
                <c:pt idx="2593">
                  <c:v>11.34</c:v>
                </c:pt>
                <c:pt idx="2594">
                  <c:v>11.41</c:v>
                </c:pt>
                <c:pt idx="2595">
                  <c:v>11.39</c:v>
                </c:pt>
                <c:pt idx="2596">
                  <c:v>11.46</c:v>
                </c:pt>
                <c:pt idx="2597">
                  <c:v>11.46</c:v>
                </c:pt>
                <c:pt idx="2598">
                  <c:v>11.48</c:v>
                </c:pt>
                <c:pt idx="2599">
                  <c:v>11.5</c:v>
                </c:pt>
                <c:pt idx="2600">
                  <c:v>11.49</c:v>
                </c:pt>
                <c:pt idx="2601">
                  <c:v>11.55</c:v>
                </c:pt>
                <c:pt idx="2602">
                  <c:v>11.57</c:v>
                </c:pt>
                <c:pt idx="2603">
                  <c:v>11.61</c:v>
                </c:pt>
                <c:pt idx="2604">
                  <c:v>11.64</c:v>
                </c:pt>
                <c:pt idx="2605">
                  <c:v>11.67</c:v>
                </c:pt>
                <c:pt idx="2606">
                  <c:v>11.7</c:v>
                </c:pt>
                <c:pt idx="2607">
                  <c:v>11.74</c:v>
                </c:pt>
                <c:pt idx="2608">
                  <c:v>11.77</c:v>
                </c:pt>
                <c:pt idx="2609">
                  <c:v>11.82</c:v>
                </c:pt>
                <c:pt idx="2610">
                  <c:v>11.88</c:v>
                </c:pt>
                <c:pt idx="2611">
                  <c:v>11.91</c:v>
                </c:pt>
                <c:pt idx="2612">
                  <c:v>11.98</c:v>
                </c:pt>
                <c:pt idx="2613">
                  <c:v>11.98</c:v>
                </c:pt>
                <c:pt idx="2614">
                  <c:v>12.01</c:v>
                </c:pt>
                <c:pt idx="2615">
                  <c:v>11.96</c:v>
                </c:pt>
                <c:pt idx="2616">
                  <c:v>11.97</c:v>
                </c:pt>
                <c:pt idx="2617">
                  <c:v>11.92</c:v>
                </c:pt>
                <c:pt idx="2618">
                  <c:v>11.89</c:v>
                </c:pt>
                <c:pt idx="2619">
                  <c:v>11.88</c:v>
                </c:pt>
                <c:pt idx="2620">
                  <c:v>11.89</c:v>
                </c:pt>
                <c:pt idx="2621">
                  <c:v>11.9</c:v>
                </c:pt>
                <c:pt idx="2622">
                  <c:v>11.89</c:v>
                </c:pt>
                <c:pt idx="2623">
                  <c:v>11.92</c:v>
                </c:pt>
                <c:pt idx="2624">
                  <c:v>11.96</c:v>
                </c:pt>
                <c:pt idx="2625">
                  <c:v>11.97</c:v>
                </c:pt>
                <c:pt idx="2626">
                  <c:v>12.01</c:v>
                </c:pt>
                <c:pt idx="2627">
                  <c:v>12.04</c:v>
                </c:pt>
                <c:pt idx="2628">
                  <c:v>12.03</c:v>
                </c:pt>
                <c:pt idx="2629">
                  <c:v>12.11</c:v>
                </c:pt>
                <c:pt idx="2630">
                  <c:v>12.08</c:v>
                </c:pt>
                <c:pt idx="2631">
                  <c:v>12.06</c:v>
                </c:pt>
                <c:pt idx="2632">
                  <c:v>12.07</c:v>
                </c:pt>
                <c:pt idx="2633">
                  <c:v>12.01</c:v>
                </c:pt>
                <c:pt idx="2634">
                  <c:v>12.21</c:v>
                </c:pt>
                <c:pt idx="2635">
                  <c:v>12.3</c:v>
                </c:pt>
                <c:pt idx="2636">
                  <c:v>13.02</c:v>
                </c:pt>
                <c:pt idx="2637">
                  <c:v>12.13</c:v>
                </c:pt>
                <c:pt idx="2638">
                  <c:v>11.59</c:v>
                </c:pt>
                <c:pt idx="2639">
                  <c:v>11.32</c:v>
                </c:pt>
                <c:pt idx="2640">
                  <c:v>11.22</c:v>
                </c:pt>
                <c:pt idx="2641">
                  <c:v>11.22</c:v>
                </c:pt>
                <c:pt idx="2642">
                  <c:v>11.29</c:v>
                </c:pt>
                <c:pt idx="2643">
                  <c:v>11.3</c:v>
                </c:pt>
                <c:pt idx="2644">
                  <c:v>11.33</c:v>
                </c:pt>
                <c:pt idx="2645">
                  <c:v>11.19</c:v>
                </c:pt>
                <c:pt idx="2646">
                  <c:v>10.92</c:v>
                </c:pt>
                <c:pt idx="2647">
                  <c:v>10.72</c:v>
                </c:pt>
                <c:pt idx="2648">
                  <c:v>10.64</c:v>
                </c:pt>
                <c:pt idx="2649">
                  <c:v>10.61</c:v>
                </c:pt>
                <c:pt idx="2650">
                  <c:v>10.6</c:v>
                </c:pt>
                <c:pt idx="2651">
                  <c:v>10.59</c:v>
                </c:pt>
                <c:pt idx="2652">
                  <c:v>10.58</c:v>
                </c:pt>
                <c:pt idx="2653">
                  <c:v>10.63</c:v>
                </c:pt>
                <c:pt idx="2654">
                  <c:v>10.64</c:v>
                </c:pt>
                <c:pt idx="2655">
                  <c:v>10.67</c:v>
                </c:pt>
                <c:pt idx="2656">
                  <c:v>10.72</c:v>
                </c:pt>
                <c:pt idx="2657">
                  <c:v>10.74</c:v>
                </c:pt>
                <c:pt idx="2658">
                  <c:v>10.8</c:v>
                </c:pt>
                <c:pt idx="2659">
                  <c:v>10.84</c:v>
                </c:pt>
                <c:pt idx="2660">
                  <c:v>10.87</c:v>
                </c:pt>
                <c:pt idx="2661">
                  <c:v>10.96</c:v>
                </c:pt>
                <c:pt idx="2662">
                  <c:v>11.01</c:v>
                </c:pt>
                <c:pt idx="2663">
                  <c:v>11.06</c:v>
                </c:pt>
                <c:pt idx="2664">
                  <c:v>11.06</c:v>
                </c:pt>
                <c:pt idx="2665">
                  <c:v>11.09</c:v>
                </c:pt>
                <c:pt idx="2666">
                  <c:v>11.13</c:v>
                </c:pt>
                <c:pt idx="2667">
                  <c:v>11.16</c:v>
                </c:pt>
                <c:pt idx="2668">
                  <c:v>11.2</c:v>
                </c:pt>
                <c:pt idx="2669">
                  <c:v>11.23</c:v>
                </c:pt>
                <c:pt idx="2670">
                  <c:v>11.08</c:v>
                </c:pt>
                <c:pt idx="2671">
                  <c:v>11.1</c:v>
                </c:pt>
                <c:pt idx="2672">
                  <c:v>10.97</c:v>
                </c:pt>
                <c:pt idx="2673">
                  <c:v>10.99</c:v>
                </c:pt>
                <c:pt idx="2674">
                  <c:v>10.98</c:v>
                </c:pt>
                <c:pt idx="2675">
                  <c:v>11.07</c:v>
                </c:pt>
                <c:pt idx="2676">
                  <c:v>11.08</c:v>
                </c:pt>
                <c:pt idx="2677">
                  <c:v>11.11</c:v>
                </c:pt>
                <c:pt idx="2678">
                  <c:v>11.11</c:v>
                </c:pt>
                <c:pt idx="2679">
                  <c:v>11.11</c:v>
                </c:pt>
                <c:pt idx="2680">
                  <c:v>11.05</c:v>
                </c:pt>
                <c:pt idx="2681">
                  <c:v>11.08</c:v>
                </c:pt>
                <c:pt idx="2682">
                  <c:v>11.13</c:v>
                </c:pt>
                <c:pt idx="2683">
                  <c:v>11.16</c:v>
                </c:pt>
                <c:pt idx="2684">
                  <c:v>11.2</c:v>
                </c:pt>
                <c:pt idx="2685">
                  <c:v>11.18</c:v>
                </c:pt>
                <c:pt idx="2686">
                  <c:v>11.23</c:v>
                </c:pt>
                <c:pt idx="2687">
                  <c:v>11.28</c:v>
                </c:pt>
                <c:pt idx="2688">
                  <c:v>11.22</c:v>
                </c:pt>
                <c:pt idx="2689">
                  <c:v>11.19</c:v>
                </c:pt>
                <c:pt idx="2690">
                  <c:v>11.18</c:v>
                </c:pt>
                <c:pt idx="2691">
                  <c:v>11.28</c:v>
                </c:pt>
                <c:pt idx="2692">
                  <c:v>11.28</c:v>
                </c:pt>
                <c:pt idx="2693">
                  <c:v>11.32</c:v>
                </c:pt>
                <c:pt idx="2694">
                  <c:v>11.38</c:v>
                </c:pt>
                <c:pt idx="2695">
                  <c:v>11.41</c:v>
                </c:pt>
                <c:pt idx="2696">
                  <c:v>11.34</c:v>
                </c:pt>
                <c:pt idx="2697">
                  <c:v>11.42</c:v>
                </c:pt>
                <c:pt idx="2698">
                  <c:v>11.46</c:v>
                </c:pt>
                <c:pt idx="2699">
                  <c:v>11.47</c:v>
                </c:pt>
                <c:pt idx="2700">
                  <c:v>11.48</c:v>
                </c:pt>
                <c:pt idx="2701">
                  <c:v>11.58</c:v>
                </c:pt>
                <c:pt idx="2702">
                  <c:v>11.6</c:v>
                </c:pt>
                <c:pt idx="2703">
                  <c:v>11.63</c:v>
                </c:pt>
                <c:pt idx="2704">
                  <c:v>11.68</c:v>
                </c:pt>
                <c:pt idx="2705">
                  <c:v>11.76</c:v>
                </c:pt>
                <c:pt idx="2706">
                  <c:v>11.76</c:v>
                </c:pt>
                <c:pt idx="2707">
                  <c:v>11.77</c:v>
                </c:pt>
                <c:pt idx="2708">
                  <c:v>11.82</c:v>
                </c:pt>
                <c:pt idx="2709">
                  <c:v>11.82</c:v>
                </c:pt>
                <c:pt idx="2710">
                  <c:v>11.85</c:v>
                </c:pt>
                <c:pt idx="2711">
                  <c:v>11.9</c:v>
                </c:pt>
                <c:pt idx="2712">
                  <c:v>11.91</c:v>
                </c:pt>
                <c:pt idx="2713">
                  <c:v>11.9</c:v>
                </c:pt>
                <c:pt idx="2714">
                  <c:v>11.91</c:v>
                </c:pt>
                <c:pt idx="2715">
                  <c:v>11.92</c:v>
                </c:pt>
                <c:pt idx="2716">
                  <c:v>11.9</c:v>
                </c:pt>
                <c:pt idx="2717">
                  <c:v>11.9</c:v>
                </c:pt>
                <c:pt idx="2718">
                  <c:v>11.91</c:v>
                </c:pt>
                <c:pt idx="2719">
                  <c:v>11.89</c:v>
                </c:pt>
                <c:pt idx="2720">
                  <c:v>11.93</c:v>
                </c:pt>
                <c:pt idx="2721">
                  <c:v>11.92</c:v>
                </c:pt>
                <c:pt idx="2722">
                  <c:v>11.9</c:v>
                </c:pt>
                <c:pt idx="2723">
                  <c:v>11.9</c:v>
                </c:pt>
                <c:pt idx="2724">
                  <c:v>11.91</c:v>
                </c:pt>
                <c:pt idx="2725">
                  <c:v>11.88</c:v>
                </c:pt>
                <c:pt idx="2726">
                  <c:v>11.88</c:v>
                </c:pt>
                <c:pt idx="2727">
                  <c:v>11.74</c:v>
                </c:pt>
                <c:pt idx="2728">
                  <c:v>11.68</c:v>
                </c:pt>
                <c:pt idx="2729">
                  <c:v>11.66</c:v>
                </c:pt>
                <c:pt idx="2730">
                  <c:v>11.69</c:v>
                </c:pt>
                <c:pt idx="2731">
                  <c:v>11.66</c:v>
                </c:pt>
                <c:pt idx="2732">
                  <c:v>11.68</c:v>
                </c:pt>
                <c:pt idx="2733">
                  <c:v>11.77</c:v>
                </c:pt>
                <c:pt idx="2734">
                  <c:v>11.96</c:v>
                </c:pt>
                <c:pt idx="2735">
                  <c:v>12.09</c:v>
                </c:pt>
                <c:pt idx="2736">
                  <c:v>12.46</c:v>
                </c:pt>
                <c:pt idx="2737">
                  <c:v>11.92</c:v>
                </c:pt>
                <c:pt idx="2738">
                  <c:v>11.61</c:v>
                </c:pt>
                <c:pt idx="2739">
                  <c:v>11.43</c:v>
                </c:pt>
                <c:pt idx="2740">
                  <c:v>11.44</c:v>
                </c:pt>
                <c:pt idx="2741">
                  <c:v>11.47</c:v>
                </c:pt>
                <c:pt idx="2742">
                  <c:v>11.49</c:v>
                </c:pt>
                <c:pt idx="2743">
                  <c:v>11.52</c:v>
                </c:pt>
                <c:pt idx="2744">
                  <c:v>11.5</c:v>
                </c:pt>
                <c:pt idx="2745">
                  <c:v>11.34</c:v>
                </c:pt>
                <c:pt idx="2746">
                  <c:v>11.18</c:v>
                </c:pt>
                <c:pt idx="2747">
                  <c:v>11.08</c:v>
                </c:pt>
                <c:pt idx="2748">
                  <c:v>11.02</c:v>
                </c:pt>
                <c:pt idx="2749">
                  <c:v>10.97</c:v>
                </c:pt>
                <c:pt idx="2750">
                  <c:v>10.97</c:v>
                </c:pt>
                <c:pt idx="2751">
                  <c:v>10.97</c:v>
                </c:pt>
                <c:pt idx="2752">
                  <c:v>10.99</c:v>
                </c:pt>
                <c:pt idx="2753">
                  <c:v>11.02</c:v>
                </c:pt>
                <c:pt idx="2754">
                  <c:v>11.08</c:v>
                </c:pt>
                <c:pt idx="2755">
                  <c:v>11.12</c:v>
                </c:pt>
                <c:pt idx="2756">
                  <c:v>11.14</c:v>
                </c:pt>
                <c:pt idx="2757">
                  <c:v>11.14</c:v>
                </c:pt>
                <c:pt idx="2758">
                  <c:v>11.18</c:v>
                </c:pt>
                <c:pt idx="2759">
                  <c:v>11.18</c:v>
                </c:pt>
                <c:pt idx="2760">
                  <c:v>11.25</c:v>
                </c:pt>
                <c:pt idx="2761">
                  <c:v>11.32</c:v>
                </c:pt>
                <c:pt idx="2762">
                  <c:v>11.37</c:v>
                </c:pt>
                <c:pt idx="2763">
                  <c:v>11.41</c:v>
                </c:pt>
                <c:pt idx="2764">
                  <c:v>11.48</c:v>
                </c:pt>
                <c:pt idx="2765">
                  <c:v>11.54</c:v>
                </c:pt>
                <c:pt idx="2766">
                  <c:v>11.57</c:v>
                </c:pt>
                <c:pt idx="2767">
                  <c:v>11.71</c:v>
                </c:pt>
                <c:pt idx="2768">
                  <c:v>11.73</c:v>
                </c:pt>
                <c:pt idx="2769">
                  <c:v>11.84</c:v>
                </c:pt>
                <c:pt idx="2770">
                  <c:v>11.76</c:v>
                </c:pt>
                <c:pt idx="2771">
                  <c:v>11.7</c:v>
                </c:pt>
                <c:pt idx="2772">
                  <c:v>11.59</c:v>
                </c:pt>
                <c:pt idx="2773">
                  <c:v>11.47</c:v>
                </c:pt>
                <c:pt idx="2774">
                  <c:v>11.47</c:v>
                </c:pt>
                <c:pt idx="2775">
                  <c:v>11.53</c:v>
                </c:pt>
                <c:pt idx="2776">
                  <c:v>11.52</c:v>
                </c:pt>
                <c:pt idx="2777">
                  <c:v>11.55</c:v>
                </c:pt>
                <c:pt idx="2778">
                  <c:v>11.55</c:v>
                </c:pt>
                <c:pt idx="2779">
                  <c:v>11.48</c:v>
                </c:pt>
                <c:pt idx="2780">
                  <c:v>11.43</c:v>
                </c:pt>
                <c:pt idx="2781">
                  <c:v>11.43</c:v>
                </c:pt>
                <c:pt idx="2782">
                  <c:v>11.49</c:v>
                </c:pt>
                <c:pt idx="2783">
                  <c:v>11.5</c:v>
                </c:pt>
                <c:pt idx="2784">
                  <c:v>11.48</c:v>
                </c:pt>
                <c:pt idx="2785">
                  <c:v>11.42</c:v>
                </c:pt>
                <c:pt idx="2786">
                  <c:v>11.44</c:v>
                </c:pt>
                <c:pt idx="2787">
                  <c:v>11.49</c:v>
                </c:pt>
                <c:pt idx="2788">
                  <c:v>11.5</c:v>
                </c:pt>
                <c:pt idx="2789">
                  <c:v>11.45</c:v>
                </c:pt>
                <c:pt idx="2790">
                  <c:v>11.53</c:v>
                </c:pt>
                <c:pt idx="2791">
                  <c:v>11.54</c:v>
                </c:pt>
                <c:pt idx="2792">
                  <c:v>11.52</c:v>
                </c:pt>
                <c:pt idx="2793">
                  <c:v>11.53</c:v>
                </c:pt>
                <c:pt idx="2794">
                  <c:v>11.46</c:v>
                </c:pt>
                <c:pt idx="2795">
                  <c:v>11.47</c:v>
                </c:pt>
                <c:pt idx="2796">
                  <c:v>11.46</c:v>
                </c:pt>
                <c:pt idx="2797">
                  <c:v>11.48</c:v>
                </c:pt>
                <c:pt idx="2798">
                  <c:v>11.55</c:v>
                </c:pt>
                <c:pt idx="2799">
                  <c:v>11.64</c:v>
                </c:pt>
                <c:pt idx="2800">
                  <c:v>11.63</c:v>
                </c:pt>
                <c:pt idx="2801">
                  <c:v>11.55</c:v>
                </c:pt>
                <c:pt idx="2802">
                  <c:v>11.44</c:v>
                </c:pt>
                <c:pt idx="2803">
                  <c:v>11.29</c:v>
                </c:pt>
                <c:pt idx="2804">
                  <c:v>11.2</c:v>
                </c:pt>
                <c:pt idx="2805">
                  <c:v>11.19</c:v>
                </c:pt>
                <c:pt idx="2806">
                  <c:v>11.17</c:v>
                </c:pt>
                <c:pt idx="2807">
                  <c:v>11.17</c:v>
                </c:pt>
                <c:pt idx="2808">
                  <c:v>11.19</c:v>
                </c:pt>
                <c:pt idx="2809">
                  <c:v>11.16</c:v>
                </c:pt>
                <c:pt idx="2810">
                  <c:v>11.21</c:v>
                </c:pt>
                <c:pt idx="2811">
                  <c:v>11.29</c:v>
                </c:pt>
                <c:pt idx="2812">
                  <c:v>11.23</c:v>
                </c:pt>
                <c:pt idx="2813">
                  <c:v>11.25</c:v>
                </c:pt>
                <c:pt idx="2814">
                  <c:v>11.2</c:v>
                </c:pt>
                <c:pt idx="2815">
                  <c:v>11.24</c:v>
                </c:pt>
                <c:pt idx="2816">
                  <c:v>11.18</c:v>
                </c:pt>
                <c:pt idx="2817">
                  <c:v>11.17</c:v>
                </c:pt>
                <c:pt idx="2818">
                  <c:v>11.18</c:v>
                </c:pt>
                <c:pt idx="2819">
                  <c:v>11.16</c:v>
                </c:pt>
                <c:pt idx="2820">
                  <c:v>11.14</c:v>
                </c:pt>
                <c:pt idx="2821">
                  <c:v>11.13</c:v>
                </c:pt>
                <c:pt idx="2822">
                  <c:v>11.21</c:v>
                </c:pt>
                <c:pt idx="2823">
                  <c:v>11.24</c:v>
                </c:pt>
                <c:pt idx="2824">
                  <c:v>11.31</c:v>
                </c:pt>
                <c:pt idx="2825">
                  <c:v>11.36</c:v>
                </c:pt>
                <c:pt idx="2826">
                  <c:v>11.3</c:v>
                </c:pt>
                <c:pt idx="2827">
                  <c:v>11.29</c:v>
                </c:pt>
                <c:pt idx="2828">
                  <c:v>11.34</c:v>
                </c:pt>
                <c:pt idx="2829">
                  <c:v>11.32</c:v>
                </c:pt>
                <c:pt idx="2830">
                  <c:v>11.44</c:v>
                </c:pt>
                <c:pt idx="2831">
                  <c:v>11.73</c:v>
                </c:pt>
                <c:pt idx="2832">
                  <c:v>11.84</c:v>
                </c:pt>
                <c:pt idx="2833">
                  <c:v>12.03</c:v>
                </c:pt>
                <c:pt idx="2834">
                  <c:v>12.43</c:v>
                </c:pt>
                <c:pt idx="2835">
                  <c:v>11.87</c:v>
                </c:pt>
                <c:pt idx="2836">
                  <c:v>11.28</c:v>
                </c:pt>
                <c:pt idx="2837">
                  <c:v>10.94</c:v>
                </c:pt>
                <c:pt idx="2838">
                  <c:v>10.81</c:v>
                </c:pt>
                <c:pt idx="2839">
                  <c:v>10.73</c:v>
                </c:pt>
                <c:pt idx="2840">
                  <c:v>10.78</c:v>
                </c:pt>
                <c:pt idx="2841">
                  <c:v>10.83</c:v>
                </c:pt>
                <c:pt idx="2842">
                  <c:v>10.79</c:v>
                </c:pt>
                <c:pt idx="2843">
                  <c:v>10.67</c:v>
                </c:pt>
                <c:pt idx="2844">
                  <c:v>10.54</c:v>
                </c:pt>
                <c:pt idx="2845">
                  <c:v>10.39</c:v>
                </c:pt>
                <c:pt idx="2846">
                  <c:v>10.31</c:v>
                </c:pt>
                <c:pt idx="2847">
                  <c:v>10.28</c:v>
                </c:pt>
                <c:pt idx="2848">
                  <c:v>10.28</c:v>
                </c:pt>
                <c:pt idx="2849">
                  <c:v>10.29</c:v>
                </c:pt>
                <c:pt idx="2850">
                  <c:v>10.33</c:v>
                </c:pt>
                <c:pt idx="2851">
                  <c:v>10.39</c:v>
                </c:pt>
                <c:pt idx="2852">
                  <c:v>10.43</c:v>
                </c:pt>
                <c:pt idx="2853">
                  <c:v>10.44</c:v>
                </c:pt>
                <c:pt idx="2854">
                  <c:v>10.49</c:v>
                </c:pt>
                <c:pt idx="2855">
                  <c:v>10.53</c:v>
                </c:pt>
                <c:pt idx="2856">
                  <c:v>10.55</c:v>
                </c:pt>
                <c:pt idx="2857">
                  <c:v>10.59</c:v>
                </c:pt>
                <c:pt idx="2858">
                  <c:v>10.6</c:v>
                </c:pt>
                <c:pt idx="2859">
                  <c:v>10.62</c:v>
                </c:pt>
                <c:pt idx="2860">
                  <c:v>10.68</c:v>
                </c:pt>
                <c:pt idx="2861">
                  <c:v>10.76</c:v>
                </c:pt>
                <c:pt idx="2862">
                  <c:v>10.85</c:v>
                </c:pt>
                <c:pt idx="2863">
                  <c:v>10.87</c:v>
                </c:pt>
                <c:pt idx="2864">
                  <c:v>10.94</c:v>
                </c:pt>
                <c:pt idx="2865">
                  <c:v>10.99</c:v>
                </c:pt>
                <c:pt idx="2866">
                  <c:v>11.05</c:v>
                </c:pt>
                <c:pt idx="2867">
                  <c:v>11.14</c:v>
                </c:pt>
                <c:pt idx="2868">
                  <c:v>11.18</c:v>
                </c:pt>
                <c:pt idx="2869">
                  <c:v>11.22</c:v>
                </c:pt>
                <c:pt idx="2870">
                  <c:v>11.17</c:v>
                </c:pt>
                <c:pt idx="2871">
                  <c:v>10.93</c:v>
                </c:pt>
                <c:pt idx="2872">
                  <c:v>11.04</c:v>
                </c:pt>
                <c:pt idx="2873">
                  <c:v>11.15</c:v>
                </c:pt>
                <c:pt idx="2874">
                  <c:v>11.06</c:v>
                </c:pt>
                <c:pt idx="2875">
                  <c:v>11.2</c:v>
                </c:pt>
                <c:pt idx="2876">
                  <c:v>11.27</c:v>
                </c:pt>
                <c:pt idx="2877">
                  <c:v>11.34</c:v>
                </c:pt>
                <c:pt idx="2878">
                  <c:v>11.34</c:v>
                </c:pt>
                <c:pt idx="2879">
                  <c:v>11.38</c:v>
                </c:pt>
                <c:pt idx="2880">
                  <c:v>11.31</c:v>
                </c:pt>
                <c:pt idx="2881">
                  <c:v>11.49</c:v>
                </c:pt>
                <c:pt idx="2882">
                  <c:v>11.59</c:v>
                </c:pt>
                <c:pt idx="2883">
                  <c:v>11.43</c:v>
                </c:pt>
                <c:pt idx="2884">
                  <c:v>11.55</c:v>
                </c:pt>
                <c:pt idx="2885">
                  <c:v>11.51</c:v>
                </c:pt>
                <c:pt idx="2886">
                  <c:v>11.49</c:v>
                </c:pt>
                <c:pt idx="2887">
                  <c:v>11.54</c:v>
                </c:pt>
                <c:pt idx="2888">
                  <c:v>11.43</c:v>
                </c:pt>
                <c:pt idx="2889">
                  <c:v>11.59</c:v>
                </c:pt>
                <c:pt idx="2890">
                  <c:v>11.5</c:v>
                </c:pt>
                <c:pt idx="2891">
                  <c:v>11.63</c:v>
                </c:pt>
                <c:pt idx="2892">
                  <c:v>11.45</c:v>
                </c:pt>
                <c:pt idx="2893">
                  <c:v>11.38</c:v>
                </c:pt>
                <c:pt idx="2894">
                  <c:v>11.42</c:v>
                </c:pt>
                <c:pt idx="2895">
                  <c:v>11.53</c:v>
                </c:pt>
                <c:pt idx="2896">
                  <c:v>11.54</c:v>
                </c:pt>
                <c:pt idx="2897">
                  <c:v>11.37</c:v>
                </c:pt>
                <c:pt idx="2898">
                  <c:v>11.17</c:v>
                </c:pt>
                <c:pt idx="2899">
                  <c:v>10.95</c:v>
                </c:pt>
                <c:pt idx="2900">
                  <c:v>10.83</c:v>
                </c:pt>
                <c:pt idx="2901">
                  <c:v>10.77</c:v>
                </c:pt>
                <c:pt idx="2902">
                  <c:v>10.67</c:v>
                </c:pt>
                <c:pt idx="2903">
                  <c:v>10.58</c:v>
                </c:pt>
                <c:pt idx="2904">
                  <c:v>10.53</c:v>
                </c:pt>
                <c:pt idx="2905">
                  <c:v>10.5</c:v>
                </c:pt>
                <c:pt idx="2906">
                  <c:v>10.47</c:v>
                </c:pt>
                <c:pt idx="2907">
                  <c:v>10.49</c:v>
                </c:pt>
                <c:pt idx="2908">
                  <c:v>10.5</c:v>
                </c:pt>
                <c:pt idx="2909">
                  <c:v>10.5</c:v>
                </c:pt>
                <c:pt idx="2910">
                  <c:v>10.49</c:v>
                </c:pt>
                <c:pt idx="2911">
                  <c:v>10.51</c:v>
                </c:pt>
                <c:pt idx="2912">
                  <c:v>10.51</c:v>
                </c:pt>
                <c:pt idx="2913">
                  <c:v>10.5</c:v>
                </c:pt>
                <c:pt idx="2914">
                  <c:v>10.48</c:v>
                </c:pt>
                <c:pt idx="2915">
                  <c:v>10.47</c:v>
                </c:pt>
                <c:pt idx="2916">
                  <c:v>10.41</c:v>
                </c:pt>
                <c:pt idx="2917">
                  <c:v>10.39</c:v>
                </c:pt>
                <c:pt idx="2918">
                  <c:v>10.37</c:v>
                </c:pt>
                <c:pt idx="2919">
                  <c:v>10.35</c:v>
                </c:pt>
                <c:pt idx="2920">
                  <c:v>10.35</c:v>
                </c:pt>
                <c:pt idx="2921">
                  <c:v>10.38</c:v>
                </c:pt>
                <c:pt idx="2922">
                  <c:v>10.36</c:v>
                </c:pt>
                <c:pt idx="2923">
                  <c:v>10.34</c:v>
                </c:pt>
                <c:pt idx="2924">
                  <c:v>10.36</c:v>
                </c:pt>
                <c:pt idx="2925">
                  <c:v>10.36</c:v>
                </c:pt>
                <c:pt idx="2926">
                  <c:v>10.4</c:v>
                </c:pt>
                <c:pt idx="2927">
                  <c:v>10.44</c:v>
                </c:pt>
                <c:pt idx="2928">
                  <c:v>10.52</c:v>
                </c:pt>
                <c:pt idx="2929">
                  <c:v>10.62</c:v>
                </c:pt>
                <c:pt idx="2930">
                  <c:v>10.75</c:v>
                </c:pt>
                <c:pt idx="2931">
                  <c:v>10.89</c:v>
                </c:pt>
                <c:pt idx="2932">
                  <c:v>10.96</c:v>
                </c:pt>
                <c:pt idx="2933">
                  <c:v>11.37</c:v>
                </c:pt>
                <c:pt idx="2934">
                  <c:v>10.95</c:v>
                </c:pt>
                <c:pt idx="2935">
                  <c:v>10.55</c:v>
                </c:pt>
                <c:pt idx="2936">
                  <c:v>10.3</c:v>
                </c:pt>
                <c:pt idx="2937">
                  <c:v>10.17</c:v>
                </c:pt>
                <c:pt idx="2938">
                  <c:v>10.08</c:v>
                </c:pt>
                <c:pt idx="2939">
                  <c:v>10.15</c:v>
                </c:pt>
                <c:pt idx="2940">
                  <c:v>10.19</c:v>
                </c:pt>
                <c:pt idx="2941">
                  <c:v>10.24</c:v>
                </c:pt>
                <c:pt idx="2942">
                  <c:v>10.31</c:v>
                </c:pt>
                <c:pt idx="2943">
                  <c:v>10.43</c:v>
                </c:pt>
                <c:pt idx="2944">
                  <c:v>10.46</c:v>
                </c:pt>
                <c:pt idx="2945">
                  <c:v>10.58</c:v>
                </c:pt>
                <c:pt idx="2946">
                  <c:v>10.64</c:v>
                </c:pt>
                <c:pt idx="2947">
                  <c:v>10.65</c:v>
                </c:pt>
                <c:pt idx="2948">
                  <c:v>10.66</c:v>
                </c:pt>
                <c:pt idx="2949">
                  <c:v>10.69</c:v>
                </c:pt>
                <c:pt idx="2950">
                  <c:v>10.73</c:v>
                </c:pt>
                <c:pt idx="2951">
                  <c:v>10.75</c:v>
                </c:pt>
                <c:pt idx="2952">
                  <c:v>10.77</c:v>
                </c:pt>
                <c:pt idx="2953">
                  <c:v>10.77</c:v>
                </c:pt>
                <c:pt idx="2954">
                  <c:v>10.78</c:v>
                </c:pt>
                <c:pt idx="2955">
                  <c:v>10.79</c:v>
                </c:pt>
                <c:pt idx="2956">
                  <c:v>10.81</c:v>
                </c:pt>
                <c:pt idx="2957">
                  <c:v>10.81</c:v>
                </c:pt>
                <c:pt idx="2958">
                  <c:v>10.85</c:v>
                </c:pt>
                <c:pt idx="2959">
                  <c:v>10.88</c:v>
                </c:pt>
                <c:pt idx="2960">
                  <c:v>10.97</c:v>
                </c:pt>
                <c:pt idx="2961">
                  <c:v>10.99</c:v>
                </c:pt>
                <c:pt idx="2962">
                  <c:v>11.14</c:v>
                </c:pt>
                <c:pt idx="2963">
                  <c:v>11.24</c:v>
                </c:pt>
                <c:pt idx="2964">
                  <c:v>11.3</c:v>
                </c:pt>
                <c:pt idx="2965">
                  <c:v>11.43</c:v>
                </c:pt>
                <c:pt idx="2966">
                  <c:v>11.55</c:v>
                </c:pt>
                <c:pt idx="2967">
                  <c:v>11.55</c:v>
                </c:pt>
                <c:pt idx="2968">
                  <c:v>11.66</c:v>
                </c:pt>
                <c:pt idx="2969">
                  <c:v>11.78</c:v>
                </c:pt>
                <c:pt idx="2970">
                  <c:v>11.93</c:v>
                </c:pt>
                <c:pt idx="2971">
                  <c:v>11.96</c:v>
                </c:pt>
                <c:pt idx="2972">
                  <c:v>11.8</c:v>
                </c:pt>
                <c:pt idx="2973">
                  <c:v>12.11</c:v>
                </c:pt>
                <c:pt idx="2974">
                  <c:v>12.01</c:v>
                </c:pt>
                <c:pt idx="2975">
                  <c:v>11.96</c:v>
                </c:pt>
                <c:pt idx="2976">
                  <c:v>11.89</c:v>
                </c:pt>
                <c:pt idx="2977">
                  <c:v>11.94</c:v>
                </c:pt>
                <c:pt idx="2978">
                  <c:v>11.95</c:v>
                </c:pt>
                <c:pt idx="2979">
                  <c:v>11.96</c:v>
                </c:pt>
                <c:pt idx="2980">
                  <c:v>11.97</c:v>
                </c:pt>
                <c:pt idx="2981">
                  <c:v>11.96</c:v>
                </c:pt>
                <c:pt idx="2982">
                  <c:v>11.96</c:v>
                </c:pt>
                <c:pt idx="2983">
                  <c:v>12.05</c:v>
                </c:pt>
                <c:pt idx="2984">
                  <c:v>12.01</c:v>
                </c:pt>
                <c:pt idx="2985">
                  <c:v>12.02</c:v>
                </c:pt>
                <c:pt idx="2986">
                  <c:v>11.98</c:v>
                </c:pt>
                <c:pt idx="2987">
                  <c:v>11.93</c:v>
                </c:pt>
                <c:pt idx="2988">
                  <c:v>11.91</c:v>
                </c:pt>
                <c:pt idx="2989">
                  <c:v>11.99</c:v>
                </c:pt>
                <c:pt idx="2990">
                  <c:v>11.89</c:v>
                </c:pt>
                <c:pt idx="2991">
                  <c:v>11.8</c:v>
                </c:pt>
                <c:pt idx="2992">
                  <c:v>11.71</c:v>
                </c:pt>
                <c:pt idx="2993">
                  <c:v>11.72</c:v>
                </c:pt>
                <c:pt idx="2994">
                  <c:v>11.74</c:v>
                </c:pt>
                <c:pt idx="2995">
                  <c:v>11.82</c:v>
                </c:pt>
                <c:pt idx="2996">
                  <c:v>11.94</c:v>
                </c:pt>
                <c:pt idx="2997">
                  <c:v>12.05</c:v>
                </c:pt>
                <c:pt idx="2998">
                  <c:v>12</c:v>
                </c:pt>
                <c:pt idx="2999">
                  <c:v>11.72</c:v>
                </c:pt>
                <c:pt idx="3000">
                  <c:v>11.57</c:v>
                </c:pt>
                <c:pt idx="3001">
                  <c:v>11.47</c:v>
                </c:pt>
                <c:pt idx="3002">
                  <c:v>11.42</c:v>
                </c:pt>
                <c:pt idx="3003">
                  <c:v>11.34</c:v>
                </c:pt>
                <c:pt idx="3004">
                  <c:v>11.3</c:v>
                </c:pt>
                <c:pt idx="3005">
                  <c:v>11.28</c:v>
                </c:pt>
                <c:pt idx="3006">
                  <c:v>11.28</c:v>
                </c:pt>
                <c:pt idx="3007">
                  <c:v>11.33</c:v>
                </c:pt>
                <c:pt idx="3008">
                  <c:v>11.3</c:v>
                </c:pt>
                <c:pt idx="3009">
                  <c:v>11.32</c:v>
                </c:pt>
                <c:pt idx="3010">
                  <c:v>11.32</c:v>
                </c:pt>
                <c:pt idx="3011">
                  <c:v>11.31</c:v>
                </c:pt>
                <c:pt idx="3012">
                  <c:v>11.27</c:v>
                </c:pt>
                <c:pt idx="3013">
                  <c:v>11.27</c:v>
                </c:pt>
                <c:pt idx="3014">
                  <c:v>11.28</c:v>
                </c:pt>
                <c:pt idx="3015">
                  <c:v>11.22</c:v>
                </c:pt>
                <c:pt idx="3016">
                  <c:v>11.2</c:v>
                </c:pt>
                <c:pt idx="3017">
                  <c:v>11.19</c:v>
                </c:pt>
                <c:pt idx="3018">
                  <c:v>11.17</c:v>
                </c:pt>
                <c:pt idx="3019">
                  <c:v>11.17</c:v>
                </c:pt>
                <c:pt idx="3020">
                  <c:v>11.12</c:v>
                </c:pt>
                <c:pt idx="3021">
                  <c:v>11.11</c:v>
                </c:pt>
                <c:pt idx="3022">
                  <c:v>11.09</c:v>
                </c:pt>
                <c:pt idx="3023">
                  <c:v>11.1</c:v>
                </c:pt>
                <c:pt idx="3024">
                  <c:v>11.11</c:v>
                </c:pt>
                <c:pt idx="3025">
                  <c:v>11.15</c:v>
                </c:pt>
                <c:pt idx="3026">
                  <c:v>11.23</c:v>
                </c:pt>
                <c:pt idx="3027">
                  <c:v>11.36</c:v>
                </c:pt>
                <c:pt idx="3028">
                  <c:v>11.47</c:v>
                </c:pt>
                <c:pt idx="3029">
                  <c:v>11.57</c:v>
                </c:pt>
                <c:pt idx="3030">
                  <c:v>11.66</c:v>
                </c:pt>
                <c:pt idx="3031">
                  <c:v>11.75</c:v>
                </c:pt>
                <c:pt idx="3032">
                  <c:v>12.22</c:v>
                </c:pt>
                <c:pt idx="3033">
                  <c:v>12.06</c:v>
                </c:pt>
                <c:pt idx="3034">
                  <c:v>11.84</c:v>
                </c:pt>
                <c:pt idx="3035">
                  <c:v>11.61</c:v>
                </c:pt>
                <c:pt idx="3036">
                  <c:v>11.01</c:v>
                </c:pt>
                <c:pt idx="3037">
                  <c:v>10.86</c:v>
                </c:pt>
                <c:pt idx="3038">
                  <c:v>10.91</c:v>
                </c:pt>
                <c:pt idx="3039">
                  <c:v>11.01</c:v>
                </c:pt>
                <c:pt idx="3040">
                  <c:v>11.04</c:v>
                </c:pt>
                <c:pt idx="3041">
                  <c:v>11.36</c:v>
                </c:pt>
                <c:pt idx="3042">
                  <c:v>11.53</c:v>
                </c:pt>
                <c:pt idx="3043">
                  <c:v>11.12</c:v>
                </c:pt>
                <c:pt idx="3044">
                  <c:v>10.81</c:v>
                </c:pt>
                <c:pt idx="3045">
                  <c:v>10.64</c:v>
                </c:pt>
                <c:pt idx="3046">
                  <c:v>10.55</c:v>
                </c:pt>
                <c:pt idx="3047">
                  <c:v>10.56</c:v>
                </c:pt>
                <c:pt idx="3048">
                  <c:v>10.53</c:v>
                </c:pt>
                <c:pt idx="3049">
                  <c:v>10.55</c:v>
                </c:pt>
                <c:pt idx="3050">
                  <c:v>10.6</c:v>
                </c:pt>
                <c:pt idx="3051">
                  <c:v>10.72</c:v>
                </c:pt>
                <c:pt idx="3052">
                  <c:v>10.74</c:v>
                </c:pt>
                <c:pt idx="3053">
                  <c:v>10.86</c:v>
                </c:pt>
                <c:pt idx="3054">
                  <c:v>10.88</c:v>
                </c:pt>
                <c:pt idx="3055">
                  <c:v>10.93</c:v>
                </c:pt>
                <c:pt idx="3056">
                  <c:v>10.98</c:v>
                </c:pt>
                <c:pt idx="3057">
                  <c:v>11.08</c:v>
                </c:pt>
                <c:pt idx="3058">
                  <c:v>11.12</c:v>
                </c:pt>
                <c:pt idx="3059">
                  <c:v>11.24</c:v>
                </c:pt>
                <c:pt idx="3060">
                  <c:v>11.39</c:v>
                </c:pt>
                <c:pt idx="3061">
                  <c:v>11.56</c:v>
                </c:pt>
                <c:pt idx="3062">
                  <c:v>11.57</c:v>
                </c:pt>
                <c:pt idx="3063">
                  <c:v>11.86</c:v>
                </c:pt>
                <c:pt idx="3064">
                  <c:v>11.96</c:v>
                </c:pt>
                <c:pt idx="3065">
                  <c:v>12.17</c:v>
                </c:pt>
                <c:pt idx="3066">
                  <c:v>12.3</c:v>
                </c:pt>
                <c:pt idx="3067">
                  <c:v>12.5</c:v>
                </c:pt>
                <c:pt idx="3068">
                  <c:v>12.62</c:v>
                </c:pt>
                <c:pt idx="3069">
                  <c:v>12.69</c:v>
                </c:pt>
                <c:pt idx="3070">
                  <c:v>12.82</c:v>
                </c:pt>
                <c:pt idx="3071">
                  <c:v>12.72</c:v>
                </c:pt>
                <c:pt idx="3072">
                  <c:v>12.64</c:v>
                </c:pt>
                <c:pt idx="3073">
                  <c:v>12.69</c:v>
                </c:pt>
                <c:pt idx="3074">
                  <c:v>12.49</c:v>
                </c:pt>
                <c:pt idx="3075">
                  <c:v>12.37</c:v>
                </c:pt>
                <c:pt idx="3076">
                  <c:v>12.37</c:v>
                </c:pt>
                <c:pt idx="3077">
                  <c:v>12.4</c:v>
                </c:pt>
                <c:pt idx="3078">
                  <c:v>12.39</c:v>
                </c:pt>
                <c:pt idx="3079">
                  <c:v>12.43</c:v>
                </c:pt>
                <c:pt idx="3080">
                  <c:v>12.41</c:v>
                </c:pt>
                <c:pt idx="3081">
                  <c:v>12.43</c:v>
                </c:pt>
                <c:pt idx="3082">
                  <c:v>12.46</c:v>
                </c:pt>
                <c:pt idx="3083">
                  <c:v>12.43</c:v>
                </c:pt>
                <c:pt idx="3084">
                  <c:v>12.5</c:v>
                </c:pt>
                <c:pt idx="3085">
                  <c:v>12.5</c:v>
                </c:pt>
                <c:pt idx="3086">
                  <c:v>12.52</c:v>
                </c:pt>
                <c:pt idx="3087">
                  <c:v>12.52</c:v>
                </c:pt>
                <c:pt idx="3088">
                  <c:v>12.51</c:v>
                </c:pt>
                <c:pt idx="3089">
                  <c:v>12.25</c:v>
                </c:pt>
                <c:pt idx="3090">
                  <c:v>12.2</c:v>
                </c:pt>
                <c:pt idx="3091">
                  <c:v>12.32</c:v>
                </c:pt>
                <c:pt idx="3092">
                  <c:v>12.45</c:v>
                </c:pt>
                <c:pt idx="3093">
                  <c:v>12.22</c:v>
                </c:pt>
                <c:pt idx="3094">
                  <c:v>12.15</c:v>
                </c:pt>
                <c:pt idx="3095">
                  <c:v>12.17</c:v>
                </c:pt>
                <c:pt idx="3096">
                  <c:v>12.33</c:v>
                </c:pt>
                <c:pt idx="3097">
                  <c:v>12.22</c:v>
                </c:pt>
                <c:pt idx="3098">
                  <c:v>12.31</c:v>
                </c:pt>
                <c:pt idx="3099">
                  <c:v>12.09</c:v>
                </c:pt>
                <c:pt idx="3100">
                  <c:v>11.99</c:v>
                </c:pt>
                <c:pt idx="3101">
                  <c:v>11.94</c:v>
                </c:pt>
                <c:pt idx="3102">
                  <c:v>11.93</c:v>
                </c:pt>
                <c:pt idx="3103">
                  <c:v>11.95</c:v>
                </c:pt>
                <c:pt idx="3104">
                  <c:v>11.99</c:v>
                </c:pt>
                <c:pt idx="3105">
                  <c:v>11.98</c:v>
                </c:pt>
                <c:pt idx="3106">
                  <c:v>11.98</c:v>
                </c:pt>
                <c:pt idx="3107">
                  <c:v>11.98</c:v>
                </c:pt>
                <c:pt idx="3108">
                  <c:v>11.98</c:v>
                </c:pt>
                <c:pt idx="3109">
                  <c:v>11.94</c:v>
                </c:pt>
                <c:pt idx="3110">
                  <c:v>11.94</c:v>
                </c:pt>
                <c:pt idx="3111">
                  <c:v>11.9</c:v>
                </c:pt>
                <c:pt idx="3112">
                  <c:v>11.87</c:v>
                </c:pt>
                <c:pt idx="3113">
                  <c:v>11.84</c:v>
                </c:pt>
                <c:pt idx="3114">
                  <c:v>11.81</c:v>
                </c:pt>
                <c:pt idx="3115">
                  <c:v>11.8</c:v>
                </c:pt>
                <c:pt idx="3116">
                  <c:v>11.77</c:v>
                </c:pt>
                <c:pt idx="3117">
                  <c:v>11.8</c:v>
                </c:pt>
                <c:pt idx="3118">
                  <c:v>11.77</c:v>
                </c:pt>
                <c:pt idx="3119">
                  <c:v>11.81</c:v>
                </c:pt>
                <c:pt idx="3120">
                  <c:v>11.81</c:v>
                </c:pt>
                <c:pt idx="3121">
                  <c:v>11.84</c:v>
                </c:pt>
                <c:pt idx="3122">
                  <c:v>11.92</c:v>
                </c:pt>
                <c:pt idx="3123">
                  <c:v>11.94</c:v>
                </c:pt>
                <c:pt idx="3124">
                  <c:v>12.02</c:v>
                </c:pt>
                <c:pt idx="3125">
                  <c:v>12.17</c:v>
                </c:pt>
                <c:pt idx="3126">
                  <c:v>12.33</c:v>
                </c:pt>
                <c:pt idx="3127">
                  <c:v>12.33</c:v>
                </c:pt>
                <c:pt idx="3128">
                  <c:v>12.45</c:v>
                </c:pt>
                <c:pt idx="3129">
                  <c:v>12.61</c:v>
                </c:pt>
                <c:pt idx="3130">
                  <c:v>12.66</c:v>
                </c:pt>
                <c:pt idx="3131">
                  <c:v>12.57</c:v>
                </c:pt>
                <c:pt idx="3132">
                  <c:v>12.59</c:v>
                </c:pt>
                <c:pt idx="3133">
                  <c:v>12.58</c:v>
                </c:pt>
                <c:pt idx="3134">
                  <c:v>12.59</c:v>
                </c:pt>
                <c:pt idx="3135">
                  <c:v>12.59</c:v>
                </c:pt>
                <c:pt idx="3136">
                  <c:v>12.63</c:v>
                </c:pt>
                <c:pt idx="3137">
                  <c:v>12.56</c:v>
                </c:pt>
                <c:pt idx="3138">
                  <c:v>12.56</c:v>
                </c:pt>
                <c:pt idx="3139">
                  <c:v>12.54</c:v>
                </c:pt>
                <c:pt idx="3140">
                  <c:v>12.53</c:v>
                </c:pt>
                <c:pt idx="3141">
                  <c:v>12.5</c:v>
                </c:pt>
                <c:pt idx="3142">
                  <c:v>12.48</c:v>
                </c:pt>
                <c:pt idx="3143">
                  <c:v>12.46</c:v>
                </c:pt>
                <c:pt idx="3144">
                  <c:v>12.45</c:v>
                </c:pt>
                <c:pt idx="3145">
                  <c:v>12.45</c:v>
                </c:pt>
                <c:pt idx="3146">
                  <c:v>12.46</c:v>
                </c:pt>
                <c:pt idx="3147">
                  <c:v>12.51</c:v>
                </c:pt>
                <c:pt idx="3148">
                  <c:v>12.66</c:v>
                </c:pt>
                <c:pt idx="3149">
                  <c:v>12.8</c:v>
                </c:pt>
                <c:pt idx="3150">
                  <c:v>12.88</c:v>
                </c:pt>
                <c:pt idx="3151">
                  <c:v>12.98</c:v>
                </c:pt>
                <c:pt idx="3152">
                  <c:v>13.07</c:v>
                </c:pt>
                <c:pt idx="3153">
                  <c:v>13.11</c:v>
                </c:pt>
                <c:pt idx="3154">
                  <c:v>13.26</c:v>
                </c:pt>
                <c:pt idx="3155">
                  <c:v>13.37</c:v>
                </c:pt>
                <c:pt idx="3156">
                  <c:v>13.37</c:v>
                </c:pt>
                <c:pt idx="3157">
                  <c:v>13.39</c:v>
                </c:pt>
                <c:pt idx="3158">
                  <c:v>13.39</c:v>
                </c:pt>
                <c:pt idx="3159">
                  <c:v>13.29</c:v>
                </c:pt>
                <c:pt idx="3160">
                  <c:v>13.25</c:v>
                </c:pt>
                <c:pt idx="3161">
                  <c:v>13.25</c:v>
                </c:pt>
                <c:pt idx="3162">
                  <c:v>13.31</c:v>
                </c:pt>
                <c:pt idx="3163">
                  <c:v>13.28</c:v>
                </c:pt>
                <c:pt idx="3164">
                  <c:v>13.2</c:v>
                </c:pt>
                <c:pt idx="3165">
                  <c:v>13.57</c:v>
                </c:pt>
                <c:pt idx="3166">
                  <c:v>13.64</c:v>
                </c:pt>
                <c:pt idx="3167">
                  <c:v>13.89</c:v>
                </c:pt>
                <c:pt idx="3168">
                  <c:v>13.99</c:v>
                </c:pt>
                <c:pt idx="3169">
                  <c:v>13.77</c:v>
                </c:pt>
                <c:pt idx="3170">
                  <c:v>13.38</c:v>
                </c:pt>
                <c:pt idx="3171">
                  <c:v>13.29</c:v>
                </c:pt>
                <c:pt idx="3172">
                  <c:v>13.17</c:v>
                </c:pt>
                <c:pt idx="3173">
                  <c:v>13.09</c:v>
                </c:pt>
                <c:pt idx="3174">
                  <c:v>13.06</c:v>
                </c:pt>
                <c:pt idx="3175">
                  <c:v>13</c:v>
                </c:pt>
                <c:pt idx="3176">
                  <c:v>13.15</c:v>
                </c:pt>
                <c:pt idx="3177">
                  <c:v>13.35</c:v>
                </c:pt>
                <c:pt idx="3178">
                  <c:v>13.51</c:v>
                </c:pt>
                <c:pt idx="3179">
                  <c:v>13.58</c:v>
                </c:pt>
                <c:pt idx="3180">
                  <c:v>13.52</c:v>
                </c:pt>
                <c:pt idx="3181">
                  <c:v>13.58</c:v>
                </c:pt>
                <c:pt idx="3182">
                  <c:v>13.64</c:v>
                </c:pt>
                <c:pt idx="3183">
                  <c:v>13.6</c:v>
                </c:pt>
                <c:pt idx="3184">
                  <c:v>13.61</c:v>
                </c:pt>
                <c:pt idx="3185">
                  <c:v>13.63</c:v>
                </c:pt>
                <c:pt idx="3186">
                  <c:v>13.69</c:v>
                </c:pt>
                <c:pt idx="3187">
                  <c:v>13.77</c:v>
                </c:pt>
                <c:pt idx="3188">
                  <c:v>13.74</c:v>
                </c:pt>
                <c:pt idx="3189">
                  <c:v>13.75</c:v>
                </c:pt>
                <c:pt idx="3190">
                  <c:v>13.8</c:v>
                </c:pt>
                <c:pt idx="3191">
                  <c:v>13.77</c:v>
                </c:pt>
                <c:pt idx="3192">
                  <c:v>13.82</c:v>
                </c:pt>
                <c:pt idx="3193">
                  <c:v>13.87</c:v>
                </c:pt>
                <c:pt idx="3194">
                  <c:v>13.88</c:v>
                </c:pt>
                <c:pt idx="3195">
                  <c:v>13.89</c:v>
                </c:pt>
                <c:pt idx="3196">
                  <c:v>13.9</c:v>
                </c:pt>
                <c:pt idx="3197">
                  <c:v>13.92</c:v>
                </c:pt>
                <c:pt idx="3198">
                  <c:v>13.95</c:v>
                </c:pt>
                <c:pt idx="3199">
                  <c:v>13.94</c:v>
                </c:pt>
                <c:pt idx="3200">
                  <c:v>13.93</c:v>
                </c:pt>
                <c:pt idx="3201">
                  <c:v>13.92</c:v>
                </c:pt>
                <c:pt idx="3202">
                  <c:v>13.89</c:v>
                </c:pt>
                <c:pt idx="3203">
                  <c:v>13.87</c:v>
                </c:pt>
                <c:pt idx="3204">
                  <c:v>13.88</c:v>
                </c:pt>
                <c:pt idx="3205">
                  <c:v>13.87</c:v>
                </c:pt>
                <c:pt idx="3206">
                  <c:v>13.86</c:v>
                </c:pt>
                <c:pt idx="3207">
                  <c:v>13.86</c:v>
                </c:pt>
                <c:pt idx="3208">
                  <c:v>13.84</c:v>
                </c:pt>
                <c:pt idx="3209">
                  <c:v>13.85</c:v>
                </c:pt>
                <c:pt idx="3210">
                  <c:v>13.87</c:v>
                </c:pt>
                <c:pt idx="3211">
                  <c:v>13.88</c:v>
                </c:pt>
                <c:pt idx="3212">
                  <c:v>13.9</c:v>
                </c:pt>
                <c:pt idx="3213">
                  <c:v>13.86</c:v>
                </c:pt>
                <c:pt idx="3214">
                  <c:v>13.84</c:v>
                </c:pt>
                <c:pt idx="3215">
                  <c:v>13.81</c:v>
                </c:pt>
                <c:pt idx="3216">
                  <c:v>13.8</c:v>
                </c:pt>
                <c:pt idx="3217">
                  <c:v>13.81</c:v>
                </c:pt>
                <c:pt idx="3218">
                  <c:v>13.79</c:v>
                </c:pt>
                <c:pt idx="3219">
                  <c:v>13.78</c:v>
                </c:pt>
                <c:pt idx="3220">
                  <c:v>13.78</c:v>
                </c:pt>
                <c:pt idx="3221">
                  <c:v>13.8</c:v>
                </c:pt>
                <c:pt idx="3222">
                  <c:v>13.79</c:v>
                </c:pt>
                <c:pt idx="3223">
                  <c:v>13.81</c:v>
                </c:pt>
                <c:pt idx="3224">
                  <c:v>13.79</c:v>
                </c:pt>
                <c:pt idx="3225">
                  <c:v>13.78</c:v>
                </c:pt>
                <c:pt idx="3226">
                  <c:v>13.79</c:v>
                </c:pt>
                <c:pt idx="3227">
                  <c:v>13.77</c:v>
                </c:pt>
                <c:pt idx="3228">
                  <c:v>13.79</c:v>
                </c:pt>
                <c:pt idx="3229">
                  <c:v>13.82</c:v>
                </c:pt>
                <c:pt idx="3230">
                  <c:v>13.81</c:v>
                </c:pt>
                <c:pt idx="3231">
                  <c:v>13.82</c:v>
                </c:pt>
                <c:pt idx="3232">
                  <c:v>13.8</c:v>
                </c:pt>
                <c:pt idx="3233">
                  <c:v>13.82</c:v>
                </c:pt>
                <c:pt idx="3234">
                  <c:v>13.81</c:v>
                </c:pt>
                <c:pt idx="3235">
                  <c:v>13.84</c:v>
                </c:pt>
                <c:pt idx="3236">
                  <c:v>13.86</c:v>
                </c:pt>
                <c:pt idx="3237">
                  <c:v>13.86</c:v>
                </c:pt>
                <c:pt idx="3238">
                  <c:v>13.87</c:v>
                </c:pt>
                <c:pt idx="3239">
                  <c:v>13.88</c:v>
                </c:pt>
                <c:pt idx="3240">
                  <c:v>13.87</c:v>
                </c:pt>
                <c:pt idx="3241">
                  <c:v>13.88</c:v>
                </c:pt>
                <c:pt idx="3242">
                  <c:v>13.89</c:v>
                </c:pt>
                <c:pt idx="3243">
                  <c:v>13.89</c:v>
                </c:pt>
                <c:pt idx="3244">
                  <c:v>13.87</c:v>
                </c:pt>
                <c:pt idx="3245">
                  <c:v>13.87</c:v>
                </c:pt>
                <c:pt idx="3246">
                  <c:v>13.85</c:v>
                </c:pt>
                <c:pt idx="3247">
                  <c:v>13.84</c:v>
                </c:pt>
                <c:pt idx="3248">
                  <c:v>13.83</c:v>
                </c:pt>
                <c:pt idx="3249">
                  <c:v>13.83</c:v>
                </c:pt>
                <c:pt idx="3250">
                  <c:v>13.84</c:v>
                </c:pt>
                <c:pt idx="3251">
                  <c:v>13.9</c:v>
                </c:pt>
                <c:pt idx="3252">
                  <c:v>13.91</c:v>
                </c:pt>
                <c:pt idx="3253">
                  <c:v>13.94</c:v>
                </c:pt>
                <c:pt idx="3254">
                  <c:v>13.92</c:v>
                </c:pt>
                <c:pt idx="3255">
                  <c:v>13.92</c:v>
                </c:pt>
                <c:pt idx="3256">
                  <c:v>13.92</c:v>
                </c:pt>
                <c:pt idx="3257">
                  <c:v>13.99</c:v>
                </c:pt>
                <c:pt idx="3258">
                  <c:v>14.3</c:v>
                </c:pt>
                <c:pt idx="3259">
                  <c:v>14.52</c:v>
                </c:pt>
                <c:pt idx="3260">
                  <c:v>14.48</c:v>
                </c:pt>
                <c:pt idx="3261">
                  <c:v>14.84</c:v>
                </c:pt>
                <c:pt idx="3262">
                  <c:v>14.39</c:v>
                </c:pt>
                <c:pt idx="3263">
                  <c:v>14.3</c:v>
                </c:pt>
                <c:pt idx="3264">
                  <c:v>14.27</c:v>
                </c:pt>
                <c:pt idx="3265">
                  <c:v>14.31</c:v>
                </c:pt>
                <c:pt idx="3266">
                  <c:v>14.28</c:v>
                </c:pt>
                <c:pt idx="3267">
                  <c:v>14.38</c:v>
                </c:pt>
                <c:pt idx="3268">
                  <c:v>14.39</c:v>
                </c:pt>
                <c:pt idx="3269">
                  <c:v>14.26</c:v>
                </c:pt>
                <c:pt idx="3270">
                  <c:v>14.28</c:v>
                </c:pt>
                <c:pt idx="3271">
                  <c:v>14.48</c:v>
                </c:pt>
                <c:pt idx="3272">
                  <c:v>14.51</c:v>
                </c:pt>
                <c:pt idx="3273">
                  <c:v>14.55</c:v>
                </c:pt>
                <c:pt idx="3274">
                  <c:v>14.64</c:v>
                </c:pt>
                <c:pt idx="3275">
                  <c:v>14.76</c:v>
                </c:pt>
                <c:pt idx="3276">
                  <c:v>14.91</c:v>
                </c:pt>
                <c:pt idx="3277">
                  <c:v>15.14</c:v>
                </c:pt>
                <c:pt idx="3278">
                  <c:v>15.38</c:v>
                </c:pt>
                <c:pt idx="3279">
                  <c:v>15.6</c:v>
                </c:pt>
                <c:pt idx="3280">
                  <c:v>15.58</c:v>
                </c:pt>
                <c:pt idx="3281">
                  <c:v>15.53</c:v>
                </c:pt>
                <c:pt idx="3282">
                  <c:v>15.54</c:v>
                </c:pt>
                <c:pt idx="3283">
                  <c:v>15.54</c:v>
                </c:pt>
                <c:pt idx="3284">
                  <c:v>15.55</c:v>
                </c:pt>
                <c:pt idx="3285">
                  <c:v>15.56</c:v>
                </c:pt>
                <c:pt idx="3286">
                  <c:v>15.57</c:v>
                </c:pt>
                <c:pt idx="3287">
                  <c:v>15.51</c:v>
                </c:pt>
                <c:pt idx="3288">
                  <c:v>15.57</c:v>
                </c:pt>
                <c:pt idx="3289">
                  <c:v>15.62</c:v>
                </c:pt>
                <c:pt idx="3290">
                  <c:v>15.66</c:v>
                </c:pt>
                <c:pt idx="3291">
                  <c:v>15.66</c:v>
                </c:pt>
                <c:pt idx="3292">
                  <c:v>15.66</c:v>
                </c:pt>
                <c:pt idx="3293">
                  <c:v>15.74</c:v>
                </c:pt>
                <c:pt idx="3294">
                  <c:v>15.77</c:v>
                </c:pt>
                <c:pt idx="3295">
                  <c:v>15.85</c:v>
                </c:pt>
                <c:pt idx="3296">
                  <c:v>15.78</c:v>
                </c:pt>
                <c:pt idx="3297">
                  <c:v>15.74</c:v>
                </c:pt>
                <c:pt idx="3298">
                  <c:v>15.74</c:v>
                </c:pt>
                <c:pt idx="3299">
                  <c:v>15.73</c:v>
                </c:pt>
                <c:pt idx="3300">
                  <c:v>15.71</c:v>
                </c:pt>
                <c:pt idx="3301">
                  <c:v>15.69</c:v>
                </c:pt>
                <c:pt idx="3302">
                  <c:v>15.65</c:v>
                </c:pt>
                <c:pt idx="3303">
                  <c:v>15.62</c:v>
                </c:pt>
                <c:pt idx="3304">
                  <c:v>15.62</c:v>
                </c:pt>
                <c:pt idx="3305">
                  <c:v>15.69</c:v>
                </c:pt>
                <c:pt idx="3306">
                  <c:v>15.66</c:v>
                </c:pt>
                <c:pt idx="3307">
                  <c:v>15.67</c:v>
                </c:pt>
                <c:pt idx="3308">
                  <c:v>15.61</c:v>
                </c:pt>
                <c:pt idx="3309">
                  <c:v>15.59</c:v>
                </c:pt>
                <c:pt idx="3310">
                  <c:v>15.56</c:v>
                </c:pt>
                <c:pt idx="3311">
                  <c:v>15.54</c:v>
                </c:pt>
                <c:pt idx="3312">
                  <c:v>15.58</c:v>
                </c:pt>
                <c:pt idx="3313">
                  <c:v>15.49</c:v>
                </c:pt>
                <c:pt idx="3314">
                  <c:v>15.48</c:v>
                </c:pt>
                <c:pt idx="3315">
                  <c:v>15.4</c:v>
                </c:pt>
                <c:pt idx="3316">
                  <c:v>15.43</c:v>
                </c:pt>
                <c:pt idx="3317">
                  <c:v>15.43</c:v>
                </c:pt>
                <c:pt idx="3318">
                  <c:v>15.46</c:v>
                </c:pt>
                <c:pt idx="3319">
                  <c:v>15.48</c:v>
                </c:pt>
                <c:pt idx="3320">
                  <c:v>15.39</c:v>
                </c:pt>
                <c:pt idx="3321">
                  <c:v>15.5</c:v>
                </c:pt>
                <c:pt idx="3322">
                  <c:v>15.5</c:v>
                </c:pt>
                <c:pt idx="3323">
                  <c:v>15.52</c:v>
                </c:pt>
                <c:pt idx="3324">
                  <c:v>15.59</c:v>
                </c:pt>
                <c:pt idx="3325">
                  <c:v>15.54</c:v>
                </c:pt>
                <c:pt idx="3326">
                  <c:v>15.57</c:v>
                </c:pt>
                <c:pt idx="3327">
                  <c:v>15.65</c:v>
                </c:pt>
                <c:pt idx="3328">
                  <c:v>15.68</c:v>
                </c:pt>
                <c:pt idx="3329">
                  <c:v>15.73</c:v>
                </c:pt>
                <c:pt idx="3330">
                  <c:v>15.75</c:v>
                </c:pt>
                <c:pt idx="3331">
                  <c:v>15.78</c:v>
                </c:pt>
                <c:pt idx="3332">
                  <c:v>15.78</c:v>
                </c:pt>
                <c:pt idx="3333">
                  <c:v>15.8</c:v>
                </c:pt>
                <c:pt idx="3334">
                  <c:v>15.83</c:v>
                </c:pt>
                <c:pt idx="3335">
                  <c:v>15.77</c:v>
                </c:pt>
                <c:pt idx="3336">
                  <c:v>15.76</c:v>
                </c:pt>
                <c:pt idx="3337">
                  <c:v>15.75</c:v>
                </c:pt>
                <c:pt idx="3338">
                  <c:v>15.78</c:v>
                </c:pt>
                <c:pt idx="3339">
                  <c:v>15.77</c:v>
                </c:pt>
                <c:pt idx="3340">
                  <c:v>15.75</c:v>
                </c:pt>
                <c:pt idx="3341">
                  <c:v>15.73</c:v>
                </c:pt>
                <c:pt idx="3342">
                  <c:v>15.65</c:v>
                </c:pt>
                <c:pt idx="3343">
                  <c:v>15.63</c:v>
                </c:pt>
                <c:pt idx="3344">
                  <c:v>15.66</c:v>
                </c:pt>
                <c:pt idx="3345">
                  <c:v>15.67</c:v>
                </c:pt>
                <c:pt idx="3346">
                  <c:v>15.69</c:v>
                </c:pt>
                <c:pt idx="3347">
                  <c:v>15.73</c:v>
                </c:pt>
                <c:pt idx="3348">
                  <c:v>15.75</c:v>
                </c:pt>
                <c:pt idx="3349">
                  <c:v>15.75</c:v>
                </c:pt>
                <c:pt idx="3350">
                  <c:v>15.82</c:v>
                </c:pt>
                <c:pt idx="3351">
                  <c:v>15.95</c:v>
                </c:pt>
                <c:pt idx="3352">
                  <c:v>15.96</c:v>
                </c:pt>
                <c:pt idx="3353">
                  <c:v>16.05</c:v>
                </c:pt>
                <c:pt idx="3354">
                  <c:v>16.12</c:v>
                </c:pt>
                <c:pt idx="3355">
                  <c:v>16.170000000000002</c:v>
                </c:pt>
                <c:pt idx="3356">
                  <c:v>16.18</c:v>
                </c:pt>
                <c:pt idx="3357">
                  <c:v>16.510000000000002</c:v>
                </c:pt>
                <c:pt idx="3358">
                  <c:v>16.600000000000001</c:v>
                </c:pt>
                <c:pt idx="3359">
                  <c:v>16.62</c:v>
                </c:pt>
                <c:pt idx="3360">
                  <c:v>16.12</c:v>
                </c:pt>
                <c:pt idx="3361">
                  <c:v>15.99</c:v>
                </c:pt>
                <c:pt idx="3362">
                  <c:v>16</c:v>
                </c:pt>
                <c:pt idx="3363">
                  <c:v>16.02</c:v>
                </c:pt>
                <c:pt idx="3364">
                  <c:v>16</c:v>
                </c:pt>
                <c:pt idx="3365">
                  <c:v>16.079999999999998</c:v>
                </c:pt>
                <c:pt idx="3366">
                  <c:v>16.52</c:v>
                </c:pt>
                <c:pt idx="3367">
                  <c:v>16.66</c:v>
                </c:pt>
                <c:pt idx="3368">
                  <c:v>15.8</c:v>
                </c:pt>
                <c:pt idx="3369">
                  <c:v>15.76</c:v>
                </c:pt>
                <c:pt idx="3370">
                  <c:v>15.73</c:v>
                </c:pt>
                <c:pt idx="3371">
                  <c:v>15.72</c:v>
                </c:pt>
                <c:pt idx="3372">
                  <c:v>15.74</c:v>
                </c:pt>
                <c:pt idx="3373">
                  <c:v>15.68</c:v>
                </c:pt>
                <c:pt idx="3374">
                  <c:v>16.05</c:v>
                </c:pt>
                <c:pt idx="3375">
                  <c:v>16.14</c:v>
                </c:pt>
                <c:pt idx="3376">
                  <c:v>16.22</c:v>
                </c:pt>
                <c:pt idx="3377">
                  <c:v>16.420000000000002</c:v>
                </c:pt>
                <c:pt idx="3378">
                  <c:v>16.52</c:v>
                </c:pt>
                <c:pt idx="3379">
                  <c:v>16.600000000000001</c:v>
                </c:pt>
                <c:pt idx="3380">
                  <c:v>16.559999999999999</c:v>
                </c:pt>
                <c:pt idx="3381">
                  <c:v>16.5</c:v>
                </c:pt>
                <c:pt idx="3382">
                  <c:v>16.600000000000001</c:v>
                </c:pt>
                <c:pt idx="3383">
                  <c:v>16.63</c:v>
                </c:pt>
                <c:pt idx="3384">
                  <c:v>16.5</c:v>
                </c:pt>
                <c:pt idx="3385">
                  <c:v>16.55</c:v>
                </c:pt>
                <c:pt idx="3386">
                  <c:v>16.579999999999998</c:v>
                </c:pt>
                <c:pt idx="3387">
                  <c:v>16.55</c:v>
                </c:pt>
                <c:pt idx="3388">
                  <c:v>16.670000000000002</c:v>
                </c:pt>
                <c:pt idx="3389">
                  <c:v>16.71</c:v>
                </c:pt>
                <c:pt idx="3390">
                  <c:v>16.75</c:v>
                </c:pt>
                <c:pt idx="3391">
                  <c:v>16.760000000000002</c:v>
                </c:pt>
                <c:pt idx="3392">
                  <c:v>16.739999999999998</c:v>
                </c:pt>
                <c:pt idx="3393">
                  <c:v>16.77</c:v>
                </c:pt>
                <c:pt idx="3394">
                  <c:v>16.84</c:v>
                </c:pt>
                <c:pt idx="3395">
                  <c:v>16.829999999999998</c:v>
                </c:pt>
                <c:pt idx="3396">
                  <c:v>16.75</c:v>
                </c:pt>
                <c:pt idx="3397">
                  <c:v>16.760000000000002</c:v>
                </c:pt>
                <c:pt idx="3398">
                  <c:v>16.71</c:v>
                </c:pt>
                <c:pt idx="3399">
                  <c:v>16.72</c:v>
                </c:pt>
                <c:pt idx="3400">
                  <c:v>16.72</c:v>
                </c:pt>
                <c:pt idx="3401">
                  <c:v>16.75</c:v>
                </c:pt>
                <c:pt idx="3402">
                  <c:v>16.71</c:v>
                </c:pt>
                <c:pt idx="3403">
                  <c:v>16.75</c:v>
                </c:pt>
                <c:pt idx="3404">
                  <c:v>16.72</c:v>
                </c:pt>
                <c:pt idx="3405">
                  <c:v>16.71</c:v>
                </c:pt>
                <c:pt idx="3406">
                  <c:v>16.690000000000001</c:v>
                </c:pt>
                <c:pt idx="3407">
                  <c:v>16.670000000000002</c:v>
                </c:pt>
                <c:pt idx="3408">
                  <c:v>16.68</c:v>
                </c:pt>
                <c:pt idx="3409">
                  <c:v>16.64</c:v>
                </c:pt>
                <c:pt idx="3410">
                  <c:v>16.649999999999999</c:v>
                </c:pt>
                <c:pt idx="3411">
                  <c:v>16.63</c:v>
                </c:pt>
                <c:pt idx="3412">
                  <c:v>16.54</c:v>
                </c:pt>
                <c:pt idx="3413">
                  <c:v>16.55</c:v>
                </c:pt>
                <c:pt idx="3414">
                  <c:v>16.48</c:v>
                </c:pt>
                <c:pt idx="3415">
                  <c:v>16.559999999999999</c:v>
                </c:pt>
                <c:pt idx="3416">
                  <c:v>16.47</c:v>
                </c:pt>
                <c:pt idx="3417">
                  <c:v>16.559999999999999</c:v>
                </c:pt>
                <c:pt idx="3418">
                  <c:v>16.559999999999999</c:v>
                </c:pt>
                <c:pt idx="3419">
                  <c:v>16.600000000000001</c:v>
                </c:pt>
                <c:pt idx="3420">
                  <c:v>16.600000000000001</c:v>
                </c:pt>
                <c:pt idx="3421">
                  <c:v>16.54</c:v>
                </c:pt>
                <c:pt idx="3422">
                  <c:v>16.510000000000002</c:v>
                </c:pt>
                <c:pt idx="3423">
                  <c:v>16.52</c:v>
                </c:pt>
                <c:pt idx="3424">
                  <c:v>16.5</c:v>
                </c:pt>
                <c:pt idx="3425">
                  <c:v>16.55</c:v>
                </c:pt>
                <c:pt idx="3426">
                  <c:v>16.57</c:v>
                </c:pt>
                <c:pt idx="3427">
                  <c:v>16.61</c:v>
                </c:pt>
                <c:pt idx="3428">
                  <c:v>16.510000000000002</c:v>
                </c:pt>
                <c:pt idx="3429">
                  <c:v>16.47</c:v>
                </c:pt>
                <c:pt idx="3430">
                  <c:v>16.5</c:v>
                </c:pt>
                <c:pt idx="3431">
                  <c:v>16.399999999999999</c:v>
                </c:pt>
                <c:pt idx="3432">
                  <c:v>14.93</c:v>
                </c:pt>
                <c:pt idx="3433">
                  <c:v>15.59</c:v>
                </c:pt>
                <c:pt idx="3434">
                  <c:v>16.12</c:v>
                </c:pt>
                <c:pt idx="3435">
                  <c:v>16.329999999999998</c:v>
                </c:pt>
                <c:pt idx="3436">
                  <c:v>16.350000000000001</c:v>
                </c:pt>
                <c:pt idx="3437">
                  <c:v>16.38</c:v>
                </c:pt>
                <c:pt idx="3438">
                  <c:v>16.22</c:v>
                </c:pt>
                <c:pt idx="3439">
                  <c:v>16.09</c:v>
                </c:pt>
                <c:pt idx="3440">
                  <c:v>16.149999999999999</c:v>
                </c:pt>
                <c:pt idx="3441">
                  <c:v>16.149999999999999</c:v>
                </c:pt>
                <c:pt idx="3442">
                  <c:v>16.149999999999999</c:v>
                </c:pt>
                <c:pt idx="3443">
                  <c:v>16.170000000000002</c:v>
                </c:pt>
                <c:pt idx="3444">
                  <c:v>16.18</c:v>
                </c:pt>
                <c:pt idx="3445">
                  <c:v>16.22</c:v>
                </c:pt>
                <c:pt idx="3446">
                  <c:v>16.25</c:v>
                </c:pt>
                <c:pt idx="3447">
                  <c:v>16.260000000000002</c:v>
                </c:pt>
                <c:pt idx="3448">
                  <c:v>16.260000000000002</c:v>
                </c:pt>
                <c:pt idx="3449">
                  <c:v>16.2</c:v>
                </c:pt>
                <c:pt idx="3450">
                  <c:v>16.350000000000001</c:v>
                </c:pt>
                <c:pt idx="3451">
                  <c:v>16.45</c:v>
                </c:pt>
                <c:pt idx="3452">
                  <c:v>16.47</c:v>
                </c:pt>
                <c:pt idx="3453">
                  <c:v>16.489999999999998</c:v>
                </c:pt>
                <c:pt idx="3454">
                  <c:v>16.62</c:v>
                </c:pt>
                <c:pt idx="3455">
                  <c:v>17.77</c:v>
                </c:pt>
                <c:pt idx="3456">
                  <c:v>17.43</c:v>
                </c:pt>
                <c:pt idx="3457">
                  <c:v>17.18</c:v>
                </c:pt>
                <c:pt idx="3458">
                  <c:v>16.670000000000002</c:v>
                </c:pt>
                <c:pt idx="3459">
                  <c:v>16.68</c:v>
                </c:pt>
                <c:pt idx="3460">
                  <c:v>16.68</c:v>
                </c:pt>
                <c:pt idx="3461">
                  <c:v>16.690000000000001</c:v>
                </c:pt>
                <c:pt idx="3462">
                  <c:v>16.77</c:v>
                </c:pt>
                <c:pt idx="3463">
                  <c:v>16.77</c:v>
                </c:pt>
                <c:pt idx="3464">
                  <c:v>16.78</c:v>
                </c:pt>
                <c:pt idx="3465">
                  <c:v>16.829999999999998</c:v>
                </c:pt>
                <c:pt idx="3466">
                  <c:v>16.95</c:v>
                </c:pt>
                <c:pt idx="3467">
                  <c:v>17.11</c:v>
                </c:pt>
                <c:pt idx="3468">
                  <c:v>17.29</c:v>
                </c:pt>
                <c:pt idx="3469">
                  <c:v>17.2</c:v>
                </c:pt>
                <c:pt idx="3470">
                  <c:v>17.100000000000001</c:v>
                </c:pt>
                <c:pt idx="3471">
                  <c:v>17.04</c:v>
                </c:pt>
                <c:pt idx="3472">
                  <c:v>17.11</c:v>
                </c:pt>
                <c:pt idx="3473">
                  <c:v>17.27</c:v>
                </c:pt>
                <c:pt idx="3474">
                  <c:v>17.52</c:v>
                </c:pt>
                <c:pt idx="3475">
                  <c:v>17.46</c:v>
                </c:pt>
                <c:pt idx="3476">
                  <c:v>17.39</c:v>
                </c:pt>
                <c:pt idx="3477">
                  <c:v>17.37</c:v>
                </c:pt>
                <c:pt idx="3478">
                  <c:v>17.37</c:v>
                </c:pt>
                <c:pt idx="3479">
                  <c:v>17.38</c:v>
                </c:pt>
                <c:pt idx="3480">
                  <c:v>17.399999999999999</c:v>
                </c:pt>
                <c:pt idx="3481">
                  <c:v>17.37</c:v>
                </c:pt>
                <c:pt idx="3482">
                  <c:v>17.420000000000002</c:v>
                </c:pt>
                <c:pt idx="3483">
                  <c:v>17.440000000000001</c:v>
                </c:pt>
                <c:pt idx="3484">
                  <c:v>17.46</c:v>
                </c:pt>
                <c:pt idx="3485">
                  <c:v>17.47</c:v>
                </c:pt>
                <c:pt idx="3486">
                  <c:v>17.48</c:v>
                </c:pt>
                <c:pt idx="3487">
                  <c:v>17.52</c:v>
                </c:pt>
                <c:pt idx="3488">
                  <c:v>17.489999999999998</c:v>
                </c:pt>
                <c:pt idx="3489">
                  <c:v>17.489999999999998</c:v>
                </c:pt>
                <c:pt idx="3490">
                  <c:v>17.48</c:v>
                </c:pt>
                <c:pt idx="3491">
                  <c:v>17.46</c:v>
                </c:pt>
                <c:pt idx="3492">
                  <c:v>17.420000000000002</c:v>
                </c:pt>
                <c:pt idx="3493">
                  <c:v>17.38</c:v>
                </c:pt>
                <c:pt idx="3494">
                  <c:v>17.350000000000001</c:v>
                </c:pt>
                <c:pt idx="3495">
                  <c:v>17.34</c:v>
                </c:pt>
                <c:pt idx="3496">
                  <c:v>17.350000000000001</c:v>
                </c:pt>
                <c:pt idx="3497">
                  <c:v>17.37</c:v>
                </c:pt>
                <c:pt idx="3498">
                  <c:v>17.37</c:v>
                </c:pt>
                <c:pt idx="3499">
                  <c:v>17.39</c:v>
                </c:pt>
                <c:pt idx="3500">
                  <c:v>17.399999999999999</c:v>
                </c:pt>
                <c:pt idx="3501">
                  <c:v>17.38</c:v>
                </c:pt>
                <c:pt idx="3502">
                  <c:v>17.39</c:v>
                </c:pt>
                <c:pt idx="3503">
                  <c:v>17.39</c:v>
                </c:pt>
                <c:pt idx="3504">
                  <c:v>17.37</c:v>
                </c:pt>
                <c:pt idx="3505">
                  <c:v>17.399999999999999</c:v>
                </c:pt>
                <c:pt idx="3506">
                  <c:v>17.309999999999999</c:v>
                </c:pt>
                <c:pt idx="3507">
                  <c:v>17.32</c:v>
                </c:pt>
                <c:pt idx="3508">
                  <c:v>17.3</c:v>
                </c:pt>
                <c:pt idx="3509">
                  <c:v>17.190000000000001</c:v>
                </c:pt>
                <c:pt idx="3510">
                  <c:v>17.100000000000001</c:v>
                </c:pt>
                <c:pt idx="3511">
                  <c:v>17.13</c:v>
                </c:pt>
                <c:pt idx="3512">
                  <c:v>17.170000000000002</c:v>
                </c:pt>
                <c:pt idx="3513">
                  <c:v>17.04</c:v>
                </c:pt>
                <c:pt idx="3514">
                  <c:v>17</c:v>
                </c:pt>
                <c:pt idx="3515">
                  <c:v>16.97</c:v>
                </c:pt>
                <c:pt idx="3516">
                  <c:v>17.010000000000002</c:v>
                </c:pt>
                <c:pt idx="3517">
                  <c:v>17.03</c:v>
                </c:pt>
                <c:pt idx="3518">
                  <c:v>17.09</c:v>
                </c:pt>
                <c:pt idx="3519">
                  <c:v>17.100000000000001</c:v>
                </c:pt>
                <c:pt idx="3520">
                  <c:v>17.14</c:v>
                </c:pt>
                <c:pt idx="3521">
                  <c:v>17.170000000000002</c:v>
                </c:pt>
                <c:pt idx="3522">
                  <c:v>17.23</c:v>
                </c:pt>
                <c:pt idx="3523">
                  <c:v>17.27</c:v>
                </c:pt>
                <c:pt idx="3524">
                  <c:v>17.32</c:v>
                </c:pt>
                <c:pt idx="3525">
                  <c:v>17.350000000000001</c:v>
                </c:pt>
                <c:pt idx="3526">
                  <c:v>17.399999999999999</c:v>
                </c:pt>
                <c:pt idx="3527">
                  <c:v>15.75</c:v>
                </c:pt>
                <c:pt idx="3528">
                  <c:v>15.25</c:v>
                </c:pt>
                <c:pt idx="3529">
                  <c:v>15.02</c:v>
                </c:pt>
                <c:pt idx="3530">
                  <c:v>15.08</c:v>
                </c:pt>
                <c:pt idx="3531">
                  <c:v>15.18</c:v>
                </c:pt>
                <c:pt idx="3532">
                  <c:v>15.33</c:v>
                </c:pt>
                <c:pt idx="3533">
                  <c:v>16.670000000000002</c:v>
                </c:pt>
                <c:pt idx="3534">
                  <c:v>17.09</c:v>
                </c:pt>
                <c:pt idx="3535">
                  <c:v>16.989999999999998</c:v>
                </c:pt>
                <c:pt idx="3536">
                  <c:v>16.82</c:v>
                </c:pt>
                <c:pt idx="3537">
                  <c:v>16.850000000000001</c:v>
                </c:pt>
                <c:pt idx="3538">
                  <c:v>16.579999999999998</c:v>
                </c:pt>
                <c:pt idx="3539">
                  <c:v>16.77</c:v>
                </c:pt>
                <c:pt idx="3540">
                  <c:v>16.5</c:v>
                </c:pt>
                <c:pt idx="3541">
                  <c:v>16.03</c:v>
                </c:pt>
                <c:pt idx="3542">
                  <c:v>15.95</c:v>
                </c:pt>
                <c:pt idx="3543">
                  <c:v>16.03</c:v>
                </c:pt>
                <c:pt idx="3544">
                  <c:v>16.059999999999999</c:v>
                </c:pt>
                <c:pt idx="3545">
                  <c:v>16.43</c:v>
                </c:pt>
                <c:pt idx="3546">
                  <c:v>16.48</c:v>
                </c:pt>
                <c:pt idx="3547">
                  <c:v>16.55</c:v>
                </c:pt>
                <c:pt idx="3548">
                  <c:v>16.670000000000002</c:v>
                </c:pt>
                <c:pt idx="3549">
                  <c:v>16.68</c:v>
                </c:pt>
                <c:pt idx="3550">
                  <c:v>16.71</c:v>
                </c:pt>
                <c:pt idx="3551">
                  <c:v>16.940000000000001</c:v>
                </c:pt>
                <c:pt idx="3552">
                  <c:v>17.36</c:v>
                </c:pt>
                <c:pt idx="3553">
                  <c:v>17.5</c:v>
                </c:pt>
                <c:pt idx="3554">
                  <c:v>17.04</c:v>
                </c:pt>
                <c:pt idx="3555">
                  <c:v>16.93</c:v>
                </c:pt>
                <c:pt idx="3556">
                  <c:v>16.93</c:v>
                </c:pt>
                <c:pt idx="3557">
                  <c:v>16.899999999999999</c:v>
                </c:pt>
                <c:pt idx="3558">
                  <c:v>16.940000000000001</c:v>
                </c:pt>
                <c:pt idx="3559">
                  <c:v>17.02</c:v>
                </c:pt>
                <c:pt idx="3560">
                  <c:v>17.29</c:v>
                </c:pt>
                <c:pt idx="3561">
                  <c:v>17.18</c:v>
                </c:pt>
                <c:pt idx="3562">
                  <c:v>17.05</c:v>
                </c:pt>
                <c:pt idx="3563">
                  <c:v>17.12</c:v>
                </c:pt>
                <c:pt idx="3564">
                  <c:v>17.18</c:v>
                </c:pt>
                <c:pt idx="3565">
                  <c:v>17.239999999999998</c:v>
                </c:pt>
                <c:pt idx="3566">
                  <c:v>17.11</c:v>
                </c:pt>
                <c:pt idx="3567">
                  <c:v>17</c:v>
                </c:pt>
                <c:pt idx="3568">
                  <c:v>17.12</c:v>
                </c:pt>
                <c:pt idx="3569">
                  <c:v>17.2</c:v>
                </c:pt>
                <c:pt idx="3570">
                  <c:v>17.27</c:v>
                </c:pt>
                <c:pt idx="3571">
                  <c:v>17.649999999999999</c:v>
                </c:pt>
                <c:pt idx="3572">
                  <c:v>17.78</c:v>
                </c:pt>
                <c:pt idx="3573">
                  <c:v>17.79</c:v>
                </c:pt>
                <c:pt idx="3574">
                  <c:v>17.8</c:v>
                </c:pt>
                <c:pt idx="3575">
                  <c:v>17.7</c:v>
                </c:pt>
                <c:pt idx="3576">
                  <c:v>17.64</c:v>
                </c:pt>
                <c:pt idx="3577">
                  <c:v>17.62</c:v>
                </c:pt>
                <c:pt idx="3578">
                  <c:v>17.73</c:v>
                </c:pt>
                <c:pt idx="3579">
                  <c:v>17.829999999999998</c:v>
                </c:pt>
                <c:pt idx="3580">
                  <c:v>17.75</c:v>
                </c:pt>
                <c:pt idx="3581">
                  <c:v>17.52</c:v>
                </c:pt>
                <c:pt idx="3582">
                  <c:v>17.5</c:v>
                </c:pt>
                <c:pt idx="3583">
                  <c:v>17.62</c:v>
                </c:pt>
                <c:pt idx="3584">
                  <c:v>17.78</c:v>
                </c:pt>
                <c:pt idx="3585">
                  <c:v>17.89</c:v>
                </c:pt>
                <c:pt idx="3586">
                  <c:v>17.87</c:v>
                </c:pt>
                <c:pt idx="3587">
                  <c:v>17.850000000000001</c:v>
                </c:pt>
                <c:pt idx="3588">
                  <c:v>17.809999999999999</c:v>
                </c:pt>
                <c:pt idx="3589">
                  <c:v>17.809999999999999</c:v>
                </c:pt>
                <c:pt idx="3590">
                  <c:v>17.78</c:v>
                </c:pt>
                <c:pt idx="3591">
                  <c:v>17.78</c:v>
                </c:pt>
                <c:pt idx="3592">
                  <c:v>17.77</c:v>
                </c:pt>
                <c:pt idx="3593">
                  <c:v>17.79</c:v>
                </c:pt>
                <c:pt idx="3594">
                  <c:v>17.739999999999998</c:v>
                </c:pt>
                <c:pt idx="3595">
                  <c:v>17.7</c:v>
                </c:pt>
                <c:pt idx="3596">
                  <c:v>17.649999999999999</c:v>
                </c:pt>
                <c:pt idx="3597">
                  <c:v>17.62</c:v>
                </c:pt>
                <c:pt idx="3598">
                  <c:v>17.579999999999998</c:v>
                </c:pt>
                <c:pt idx="3599">
                  <c:v>17.59</c:v>
                </c:pt>
                <c:pt idx="3600">
                  <c:v>17.59</c:v>
                </c:pt>
                <c:pt idx="3601">
                  <c:v>17.55</c:v>
                </c:pt>
                <c:pt idx="3602">
                  <c:v>17.54</c:v>
                </c:pt>
                <c:pt idx="3603">
                  <c:v>17.510000000000002</c:v>
                </c:pt>
                <c:pt idx="3604">
                  <c:v>17.47</c:v>
                </c:pt>
                <c:pt idx="3605">
                  <c:v>17.53</c:v>
                </c:pt>
                <c:pt idx="3606">
                  <c:v>17.48</c:v>
                </c:pt>
                <c:pt idx="3607">
                  <c:v>17.52</c:v>
                </c:pt>
                <c:pt idx="3608">
                  <c:v>17.55</c:v>
                </c:pt>
                <c:pt idx="3609">
                  <c:v>17.57</c:v>
                </c:pt>
                <c:pt idx="3610">
                  <c:v>17.52</c:v>
                </c:pt>
                <c:pt idx="3611">
                  <c:v>17.489999999999998</c:v>
                </c:pt>
                <c:pt idx="3612">
                  <c:v>17.36</c:v>
                </c:pt>
                <c:pt idx="3613">
                  <c:v>17.350000000000001</c:v>
                </c:pt>
                <c:pt idx="3614">
                  <c:v>17.52</c:v>
                </c:pt>
                <c:pt idx="3615">
                  <c:v>17.3</c:v>
                </c:pt>
                <c:pt idx="3616">
                  <c:v>17.440000000000001</c:v>
                </c:pt>
                <c:pt idx="3617">
                  <c:v>17.420000000000002</c:v>
                </c:pt>
                <c:pt idx="3618">
                  <c:v>17.57</c:v>
                </c:pt>
                <c:pt idx="3619">
                  <c:v>17.57</c:v>
                </c:pt>
                <c:pt idx="3620">
                  <c:v>17.61</c:v>
                </c:pt>
                <c:pt idx="3621">
                  <c:v>17.62</c:v>
                </c:pt>
                <c:pt idx="3622">
                  <c:v>17.57</c:v>
                </c:pt>
                <c:pt idx="3623">
                  <c:v>17.61</c:v>
                </c:pt>
                <c:pt idx="3624">
                  <c:v>17.670000000000002</c:v>
                </c:pt>
                <c:pt idx="3625">
                  <c:v>17.05</c:v>
                </c:pt>
                <c:pt idx="3626">
                  <c:v>16.53</c:v>
                </c:pt>
                <c:pt idx="3627">
                  <c:v>16.350000000000001</c:v>
                </c:pt>
                <c:pt idx="3628">
                  <c:v>15.79</c:v>
                </c:pt>
                <c:pt idx="3629">
                  <c:v>15.17</c:v>
                </c:pt>
                <c:pt idx="3630">
                  <c:v>14.83</c:v>
                </c:pt>
                <c:pt idx="3631">
                  <c:v>14.65</c:v>
                </c:pt>
                <c:pt idx="3632">
                  <c:v>14.48</c:v>
                </c:pt>
                <c:pt idx="3633">
                  <c:v>14.38</c:v>
                </c:pt>
                <c:pt idx="3634">
                  <c:v>14.31</c:v>
                </c:pt>
                <c:pt idx="3635">
                  <c:v>14.3</c:v>
                </c:pt>
                <c:pt idx="3636">
                  <c:v>14.3</c:v>
                </c:pt>
                <c:pt idx="3637">
                  <c:v>14.38</c:v>
                </c:pt>
                <c:pt idx="3638">
                  <c:v>14.45</c:v>
                </c:pt>
                <c:pt idx="3639">
                  <c:v>14.56</c:v>
                </c:pt>
                <c:pt idx="3640">
                  <c:v>14.6</c:v>
                </c:pt>
                <c:pt idx="3641">
                  <c:v>14.67</c:v>
                </c:pt>
                <c:pt idx="3642">
                  <c:v>14.74</c:v>
                </c:pt>
                <c:pt idx="3643">
                  <c:v>14.83</c:v>
                </c:pt>
                <c:pt idx="3644">
                  <c:v>14.83</c:v>
                </c:pt>
                <c:pt idx="3645">
                  <c:v>14.95</c:v>
                </c:pt>
                <c:pt idx="3646">
                  <c:v>15</c:v>
                </c:pt>
                <c:pt idx="3647">
                  <c:v>15.13</c:v>
                </c:pt>
                <c:pt idx="3648">
                  <c:v>15.28</c:v>
                </c:pt>
                <c:pt idx="3649">
                  <c:v>15.32</c:v>
                </c:pt>
                <c:pt idx="3650">
                  <c:v>15.53</c:v>
                </c:pt>
                <c:pt idx="3651">
                  <c:v>15.75</c:v>
                </c:pt>
                <c:pt idx="3652">
                  <c:v>15.88</c:v>
                </c:pt>
                <c:pt idx="3653">
                  <c:v>16.02</c:v>
                </c:pt>
                <c:pt idx="3654">
                  <c:v>16.059999999999999</c:v>
                </c:pt>
                <c:pt idx="3655">
                  <c:v>16.13</c:v>
                </c:pt>
                <c:pt idx="3656">
                  <c:v>16.09</c:v>
                </c:pt>
                <c:pt idx="3657">
                  <c:v>16.14</c:v>
                </c:pt>
                <c:pt idx="3658">
                  <c:v>16.36</c:v>
                </c:pt>
                <c:pt idx="3659">
                  <c:v>15.94</c:v>
                </c:pt>
                <c:pt idx="3660">
                  <c:v>15.91</c:v>
                </c:pt>
                <c:pt idx="3661">
                  <c:v>16.14</c:v>
                </c:pt>
                <c:pt idx="3662">
                  <c:v>16.13</c:v>
                </c:pt>
                <c:pt idx="3663">
                  <c:v>16.18</c:v>
                </c:pt>
                <c:pt idx="3664">
                  <c:v>16.27</c:v>
                </c:pt>
                <c:pt idx="3665">
                  <c:v>16.260000000000002</c:v>
                </c:pt>
                <c:pt idx="3666">
                  <c:v>16.190000000000001</c:v>
                </c:pt>
                <c:pt idx="3667">
                  <c:v>16.29</c:v>
                </c:pt>
                <c:pt idx="3668">
                  <c:v>16.23</c:v>
                </c:pt>
                <c:pt idx="3669">
                  <c:v>16.21</c:v>
                </c:pt>
                <c:pt idx="3670">
                  <c:v>16.260000000000002</c:v>
                </c:pt>
                <c:pt idx="3671">
                  <c:v>16.100000000000001</c:v>
                </c:pt>
                <c:pt idx="3672">
                  <c:v>16.100000000000001</c:v>
                </c:pt>
                <c:pt idx="3673">
                  <c:v>16.09</c:v>
                </c:pt>
                <c:pt idx="3674">
                  <c:v>16.32</c:v>
                </c:pt>
                <c:pt idx="3675">
                  <c:v>16.39</c:v>
                </c:pt>
                <c:pt idx="3676">
                  <c:v>16.41</c:v>
                </c:pt>
                <c:pt idx="3677">
                  <c:v>16.25</c:v>
                </c:pt>
                <c:pt idx="3678">
                  <c:v>15.78</c:v>
                </c:pt>
                <c:pt idx="3679">
                  <c:v>15.43</c:v>
                </c:pt>
                <c:pt idx="3680">
                  <c:v>15.24</c:v>
                </c:pt>
                <c:pt idx="3681">
                  <c:v>15.1</c:v>
                </c:pt>
                <c:pt idx="3682">
                  <c:v>14.94</c:v>
                </c:pt>
                <c:pt idx="3683">
                  <c:v>14.84</c:v>
                </c:pt>
                <c:pt idx="3684">
                  <c:v>14.75</c:v>
                </c:pt>
                <c:pt idx="3685">
                  <c:v>14.67</c:v>
                </c:pt>
                <c:pt idx="3686">
                  <c:v>14.61</c:v>
                </c:pt>
                <c:pt idx="3687">
                  <c:v>14.57</c:v>
                </c:pt>
                <c:pt idx="3688">
                  <c:v>14.55</c:v>
                </c:pt>
                <c:pt idx="3689">
                  <c:v>14.56</c:v>
                </c:pt>
                <c:pt idx="3690">
                  <c:v>14.57</c:v>
                </c:pt>
                <c:pt idx="3691">
                  <c:v>14.59</c:v>
                </c:pt>
                <c:pt idx="3692">
                  <c:v>14.63</c:v>
                </c:pt>
                <c:pt idx="3693">
                  <c:v>14.64</c:v>
                </c:pt>
                <c:pt idx="3694">
                  <c:v>14.69</c:v>
                </c:pt>
                <c:pt idx="3695">
                  <c:v>14.69</c:v>
                </c:pt>
                <c:pt idx="3696">
                  <c:v>14.69</c:v>
                </c:pt>
                <c:pt idx="3697">
                  <c:v>14.7</c:v>
                </c:pt>
                <c:pt idx="3698">
                  <c:v>14.73</c:v>
                </c:pt>
                <c:pt idx="3699">
                  <c:v>14.72</c:v>
                </c:pt>
                <c:pt idx="3700">
                  <c:v>14.71</c:v>
                </c:pt>
                <c:pt idx="3701">
                  <c:v>14.76</c:v>
                </c:pt>
                <c:pt idx="3702">
                  <c:v>14.75</c:v>
                </c:pt>
                <c:pt idx="3703">
                  <c:v>14.74</c:v>
                </c:pt>
                <c:pt idx="3704">
                  <c:v>14.74</c:v>
                </c:pt>
                <c:pt idx="3705">
                  <c:v>14.7</c:v>
                </c:pt>
                <c:pt idx="3706">
                  <c:v>14.69</c:v>
                </c:pt>
                <c:pt idx="3707">
                  <c:v>14.68</c:v>
                </c:pt>
                <c:pt idx="3708">
                  <c:v>14.65</c:v>
                </c:pt>
                <c:pt idx="3709">
                  <c:v>14.65</c:v>
                </c:pt>
                <c:pt idx="3710">
                  <c:v>14.65</c:v>
                </c:pt>
                <c:pt idx="3711">
                  <c:v>14.64</c:v>
                </c:pt>
                <c:pt idx="3712">
                  <c:v>14.65</c:v>
                </c:pt>
                <c:pt idx="3713">
                  <c:v>14.64</c:v>
                </c:pt>
                <c:pt idx="3714">
                  <c:v>14.64</c:v>
                </c:pt>
                <c:pt idx="3715">
                  <c:v>14.63</c:v>
                </c:pt>
                <c:pt idx="3716">
                  <c:v>14.65</c:v>
                </c:pt>
                <c:pt idx="3717">
                  <c:v>14.65</c:v>
                </c:pt>
                <c:pt idx="3718">
                  <c:v>14.68</c:v>
                </c:pt>
                <c:pt idx="3719">
                  <c:v>14.7</c:v>
                </c:pt>
                <c:pt idx="3720">
                  <c:v>14.74</c:v>
                </c:pt>
                <c:pt idx="3721">
                  <c:v>14.76</c:v>
                </c:pt>
                <c:pt idx="3722">
                  <c:v>14.8</c:v>
                </c:pt>
                <c:pt idx="3723">
                  <c:v>14.82</c:v>
                </c:pt>
                <c:pt idx="3724">
                  <c:v>14.86</c:v>
                </c:pt>
                <c:pt idx="3725">
                  <c:v>14.88</c:v>
                </c:pt>
                <c:pt idx="3726">
                  <c:v>14.9</c:v>
                </c:pt>
                <c:pt idx="3727">
                  <c:v>14.89</c:v>
                </c:pt>
                <c:pt idx="3728">
                  <c:v>14.9</c:v>
                </c:pt>
                <c:pt idx="3729">
                  <c:v>14.87</c:v>
                </c:pt>
                <c:pt idx="3730">
                  <c:v>14.83</c:v>
                </c:pt>
                <c:pt idx="3731">
                  <c:v>14.54</c:v>
                </c:pt>
                <c:pt idx="3732">
                  <c:v>14.33</c:v>
                </c:pt>
                <c:pt idx="3733">
                  <c:v>14.22</c:v>
                </c:pt>
                <c:pt idx="3734">
                  <c:v>14.15</c:v>
                </c:pt>
                <c:pt idx="3735">
                  <c:v>14.14</c:v>
                </c:pt>
                <c:pt idx="3736">
                  <c:v>14.16</c:v>
                </c:pt>
                <c:pt idx="3737">
                  <c:v>14.26</c:v>
                </c:pt>
                <c:pt idx="3738">
                  <c:v>14.33</c:v>
                </c:pt>
                <c:pt idx="3739">
                  <c:v>14.39</c:v>
                </c:pt>
                <c:pt idx="3740">
                  <c:v>14.38</c:v>
                </c:pt>
                <c:pt idx="3741">
                  <c:v>14.38</c:v>
                </c:pt>
                <c:pt idx="3742">
                  <c:v>14.41</c:v>
                </c:pt>
                <c:pt idx="3743">
                  <c:v>14.45</c:v>
                </c:pt>
                <c:pt idx="3744">
                  <c:v>14.49</c:v>
                </c:pt>
                <c:pt idx="3745">
                  <c:v>14.63</c:v>
                </c:pt>
                <c:pt idx="3746">
                  <c:v>14.76</c:v>
                </c:pt>
                <c:pt idx="3747">
                  <c:v>14.82</c:v>
                </c:pt>
                <c:pt idx="3748">
                  <c:v>14.88</c:v>
                </c:pt>
                <c:pt idx="3749">
                  <c:v>15.02</c:v>
                </c:pt>
                <c:pt idx="3750">
                  <c:v>15.12</c:v>
                </c:pt>
                <c:pt idx="3751">
                  <c:v>15.19</c:v>
                </c:pt>
                <c:pt idx="3752">
                  <c:v>15.23</c:v>
                </c:pt>
                <c:pt idx="3753">
                  <c:v>15.25</c:v>
                </c:pt>
                <c:pt idx="3754">
                  <c:v>15.1</c:v>
                </c:pt>
                <c:pt idx="3755">
                  <c:v>15.13</c:v>
                </c:pt>
                <c:pt idx="3756">
                  <c:v>15.11</c:v>
                </c:pt>
                <c:pt idx="3757">
                  <c:v>14.93</c:v>
                </c:pt>
                <c:pt idx="3758">
                  <c:v>14.88</c:v>
                </c:pt>
                <c:pt idx="3759">
                  <c:v>14.94</c:v>
                </c:pt>
                <c:pt idx="3760">
                  <c:v>15.03</c:v>
                </c:pt>
                <c:pt idx="3761">
                  <c:v>15.12</c:v>
                </c:pt>
                <c:pt idx="3762">
                  <c:v>15.14</c:v>
                </c:pt>
                <c:pt idx="3763">
                  <c:v>15.25</c:v>
                </c:pt>
                <c:pt idx="3764">
                  <c:v>15.15</c:v>
                </c:pt>
                <c:pt idx="3765">
                  <c:v>15.35</c:v>
                </c:pt>
                <c:pt idx="3766">
                  <c:v>15.37</c:v>
                </c:pt>
                <c:pt idx="3767">
                  <c:v>15.29</c:v>
                </c:pt>
                <c:pt idx="3768">
                  <c:v>15.31</c:v>
                </c:pt>
                <c:pt idx="3769">
                  <c:v>15.15</c:v>
                </c:pt>
                <c:pt idx="3770">
                  <c:v>15.32</c:v>
                </c:pt>
                <c:pt idx="3771">
                  <c:v>15.27</c:v>
                </c:pt>
                <c:pt idx="3772">
                  <c:v>15.27</c:v>
                </c:pt>
                <c:pt idx="3773">
                  <c:v>15.35</c:v>
                </c:pt>
                <c:pt idx="3774">
                  <c:v>15.5</c:v>
                </c:pt>
                <c:pt idx="3775">
                  <c:v>15.56</c:v>
                </c:pt>
                <c:pt idx="3776">
                  <c:v>15.72</c:v>
                </c:pt>
                <c:pt idx="3777">
                  <c:v>15.57</c:v>
                </c:pt>
                <c:pt idx="3778">
                  <c:v>15.43</c:v>
                </c:pt>
                <c:pt idx="3779">
                  <c:v>15.37</c:v>
                </c:pt>
                <c:pt idx="3780">
                  <c:v>15.22</c:v>
                </c:pt>
                <c:pt idx="3781">
                  <c:v>15.11</c:v>
                </c:pt>
                <c:pt idx="3782">
                  <c:v>15.03</c:v>
                </c:pt>
                <c:pt idx="3783">
                  <c:v>15.1</c:v>
                </c:pt>
                <c:pt idx="3784">
                  <c:v>14.86</c:v>
                </c:pt>
                <c:pt idx="3785">
                  <c:v>14.71</c:v>
                </c:pt>
                <c:pt idx="3786">
                  <c:v>14.64</c:v>
                </c:pt>
                <c:pt idx="3787">
                  <c:v>14.59</c:v>
                </c:pt>
                <c:pt idx="3788">
                  <c:v>14.57</c:v>
                </c:pt>
                <c:pt idx="3789">
                  <c:v>14.58</c:v>
                </c:pt>
                <c:pt idx="3790">
                  <c:v>14.57</c:v>
                </c:pt>
                <c:pt idx="3791">
                  <c:v>14.55</c:v>
                </c:pt>
                <c:pt idx="3792">
                  <c:v>14.53</c:v>
                </c:pt>
                <c:pt idx="3793">
                  <c:v>14.51</c:v>
                </c:pt>
                <c:pt idx="3794">
                  <c:v>14.49</c:v>
                </c:pt>
                <c:pt idx="3795">
                  <c:v>14.46</c:v>
                </c:pt>
                <c:pt idx="3796">
                  <c:v>14.46</c:v>
                </c:pt>
                <c:pt idx="3797">
                  <c:v>14.47</c:v>
                </c:pt>
                <c:pt idx="3798">
                  <c:v>14.46</c:v>
                </c:pt>
                <c:pt idx="3799">
                  <c:v>14.52</c:v>
                </c:pt>
                <c:pt idx="3800">
                  <c:v>14.49</c:v>
                </c:pt>
                <c:pt idx="3801">
                  <c:v>14.46</c:v>
                </c:pt>
                <c:pt idx="3802">
                  <c:v>14.48</c:v>
                </c:pt>
                <c:pt idx="3803">
                  <c:v>14.48</c:v>
                </c:pt>
                <c:pt idx="3804">
                  <c:v>14.46</c:v>
                </c:pt>
                <c:pt idx="3805">
                  <c:v>14.47</c:v>
                </c:pt>
                <c:pt idx="3806">
                  <c:v>14.46</c:v>
                </c:pt>
                <c:pt idx="3807">
                  <c:v>14.46</c:v>
                </c:pt>
                <c:pt idx="3808">
                  <c:v>14.46</c:v>
                </c:pt>
                <c:pt idx="3809">
                  <c:v>14.44</c:v>
                </c:pt>
                <c:pt idx="3810">
                  <c:v>14.45</c:v>
                </c:pt>
                <c:pt idx="3811">
                  <c:v>14.45</c:v>
                </c:pt>
                <c:pt idx="3812">
                  <c:v>14.47</c:v>
                </c:pt>
                <c:pt idx="3813">
                  <c:v>14.49</c:v>
                </c:pt>
                <c:pt idx="3814">
                  <c:v>14.5</c:v>
                </c:pt>
                <c:pt idx="3815">
                  <c:v>14.53</c:v>
                </c:pt>
                <c:pt idx="3816">
                  <c:v>14.53</c:v>
                </c:pt>
                <c:pt idx="3817">
                  <c:v>14.61</c:v>
                </c:pt>
                <c:pt idx="3818">
                  <c:v>14.62</c:v>
                </c:pt>
                <c:pt idx="3819">
                  <c:v>14.64</c:v>
                </c:pt>
                <c:pt idx="3820">
                  <c:v>14.69</c:v>
                </c:pt>
                <c:pt idx="3821">
                  <c:v>14.67</c:v>
                </c:pt>
                <c:pt idx="3822">
                  <c:v>14.77</c:v>
                </c:pt>
                <c:pt idx="3823">
                  <c:v>14.8</c:v>
                </c:pt>
                <c:pt idx="3824">
                  <c:v>14.86</c:v>
                </c:pt>
                <c:pt idx="3825">
                  <c:v>14.84</c:v>
                </c:pt>
                <c:pt idx="3826">
                  <c:v>14.89</c:v>
                </c:pt>
                <c:pt idx="3827">
                  <c:v>14.89</c:v>
                </c:pt>
                <c:pt idx="3828">
                  <c:v>14.86</c:v>
                </c:pt>
                <c:pt idx="3829">
                  <c:v>14.82</c:v>
                </c:pt>
                <c:pt idx="3830">
                  <c:v>14.83</c:v>
                </c:pt>
                <c:pt idx="3831">
                  <c:v>14.84</c:v>
                </c:pt>
                <c:pt idx="3832">
                  <c:v>14.83</c:v>
                </c:pt>
                <c:pt idx="3833">
                  <c:v>14.85</c:v>
                </c:pt>
                <c:pt idx="3834">
                  <c:v>14.81</c:v>
                </c:pt>
                <c:pt idx="3835">
                  <c:v>14.83</c:v>
                </c:pt>
                <c:pt idx="3836">
                  <c:v>14.84</c:v>
                </c:pt>
                <c:pt idx="3837">
                  <c:v>14.85</c:v>
                </c:pt>
                <c:pt idx="3838">
                  <c:v>14.94</c:v>
                </c:pt>
                <c:pt idx="3839">
                  <c:v>14.94</c:v>
                </c:pt>
                <c:pt idx="3840">
                  <c:v>15.02</c:v>
                </c:pt>
                <c:pt idx="3841">
                  <c:v>15.06</c:v>
                </c:pt>
                <c:pt idx="3842">
                  <c:v>15.15</c:v>
                </c:pt>
                <c:pt idx="3843">
                  <c:v>15.25</c:v>
                </c:pt>
                <c:pt idx="3844">
                  <c:v>15.28</c:v>
                </c:pt>
                <c:pt idx="3845">
                  <c:v>15.28</c:v>
                </c:pt>
                <c:pt idx="3846">
                  <c:v>15.31</c:v>
                </c:pt>
                <c:pt idx="3847">
                  <c:v>15.34</c:v>
                </c:pt>
                <c:pt idx="3848">
                  <c:v>15.38</c:v>
                </c:pt>
                <c:pt idx="3849">
                  <c:v>15.45</c:v>
                </c:pt>
                <c:pt idx="3850">
                  <c:v>15.48</c:v>
                </c:pt>
                <c:pt idx="3851">
                  <c:v>15.48</c:v>
                </c:pt>
                <c:pt idx="3852">
                  <c:v>15.46</c:v>
                </c:pt>
                <c:pt idx="3853">
                  <c:v>15.38</c:v>
                </c:pt>
                <c:pt idx="3854">
                  <c:v>15.32</c:v>
                </c:pt>
                <c:pt idx="3855">
                  <c:v>15.22</c:v>
                </c:pt>
                <c:pt idx="3856">
                  <c:v>15.22</c:v>
                </c:pt>
                <c:pt idx="3857">
                  <c:v>15.24</c:v>
                </c:pt>
                <c:pt idx="3858">
                  <c:v>15.28</c:v>
                </c:pt>
                <c:pt idx="3859">
                  <c:v>15.32</c:v>
                </c:pt>
                <c:pt idx="3860">
                  <c:v>15.37</c:v>
                </c:pt>
                <c:pt idx="3861">
                  <c:v>15.34</c:v>
                </c:pt>
                <c:pt idx="3862">
                  <c:v>15.42</c:v>
                </c:pt>
                <c:pt idx="3863">
                  <c:v>15.42</c:v>
                </c:pt>
                <c:pt idx="3864">
                  <c:v>15.44</c:v>
                </c:pt>
                <c:pt idx="3865">
                  <c:v>15.49</c:v>
                </c:pt>
                <c:pt idx="3866">
                  <c:v>15.54</c:v>
                </c:pt>
                <c:pt idx="3867">
                  <c:v>15.4</c:v>
                </c:pt>
                <c:pt idx="3868">
                  <c:v>15.52</c:v>
                </c:pt>
                <c:pt idx="3869">
                  <c:v>15.52</c:v>
                </c:pt>
                <c:pt idx="3870">
                  <c:v>15.48</c:v>
                </c:pt>
                <c:pt idx="3871">
                  <c:v>15.68</c:v>
                </c:pt>
                <c:pt idx="3872">
                  <c:v>15.7</c:v>
                </c:pt>
                <c:pt idx="3873">
                  <c:v>15.9</c:v>
                </c:pt>
                <c:pt idx="3874">
                  <c:v>15.99</c:v>
                </c:pt>
                <c:pt idx="3875">
                  <c:v>15.93</c:v>
                </c:pt>
                <c:pt idx="3876">
                  <c:v>15.98</c:v>
                </c:pt>
                <c:pt idx="3877">
                  <c:v>15.95</c:v>
                </c:pt>
                <c:pt idx="3878">
                  <c:v>15.9</c:v>
                </c:pt>
                <c:pt idx="3879">
                  <c:v>15.8</c:v>
                </c:pt>
                <c:pt idx="3880">
                  <c:v>15.73</c:v>
                </c:pt>
                <c:pt idx="3881">
                  <c:v>15.66</c:v>
                </c:pt>
                <c:pt idx="3882">
                  <c:v>15.6</c:v>
                </c:pt>
                <c:pt idx="3883">
                  <c:v>15.57</c:v>
                </c:pt>
                <c:pt idx="3884">
                  <c:v>15.54</c:v>
                </c:pt>
                <c:pt idx="3885">
                  <c:v>15.52</c:v>
                </c:pt>
                <c:pt idx="3886">
                  <c:v>15.51</c:v>
                </c:pt>
                <c:pt idx="3887">
                  <c:v>15.51</c:v>
                </c:pt>
                <c:pt idx="3888">
                  <c:v>15.51</c:v>
                </c:pt>
                <c:pt idx="3889">
                  <c:v>15.5</c:v>
                </c:pt>
                <c:pt idx="3890">
                  <c:v>15.49</c:v>
                </c:pt>
                <c:pt idx="3891">
                  <c:v>15.48</c:v>
                </c:pt>
                <c:pt idx="3892">
                  <c:v>15.47</c:v>
                </c:pt>
                <c:pt idx="3893">
                  <c:v>15.48</c:v>
                </c:pt>
                <c:pt idx="3894">
                  <c:v>15.48</c:v>
                </c:pt>
                <c:pt idx="3895">
                  <c:v>15.51</c:v>
                </c:pt>
                <c:pt idx="3896">
                  <c:v>15.5</c:v>
                </c:pt>
                <c:pt idx="3897">
                  <c:v>15.54</c:v>
                </c:pt>
                <c:pt idx="3898">
                  <c:v>15.54</c:v>
                </c:pt>
                <c:pt idx="3899">
                  <c:v>15.58</c:v>
                </c:pt>
                <c:pt idx="3900">
                  <c:v>15.58</c:v>
                </c:pt>
                <c:pt idx="3901">
                  <c:v>15.57</c:v>
                </c:pt>
                <c:pt idx="3902">
                  <c:v>15.59</c:v>
                </c:pt>
                <c:pt idx="3903">
                  <c:v>15.57</c:v>
                </c:pt>
                <c:pt idx="3904">
                  <c:v>15.62</c:v>
                </c:pt>
                <c:pt idx="3905">
                  <c:v>15.52</c:v>
                </c:pt>
                <c:pt idx="3906">
                  <c:v>15.52</c:v>
                </c:pt>
                <c:pt idx="3907">
                  <c:v>15.47</c:v>
                </c:pt>
                <c:pt idx="3908">
                  <c:v>15.46</c:v>
                </c:pt>
                <c:pt idx="3909">
                  <c:v>15.47</c:v>
                </c:pt>
                <c:pt idx="3910">
                  <c:v>15.49</c:v>
                </c:pt>
                <c:pt idx="3911">
                  <c:v>15.45</c:v>
                </c:pt>
                <c:pt idx="3912">
                  <c:v>15.47</c:v>
                </c:pt>
                <c:pt idx="3913">
                  <c:v>15.49</c:v>
                </c:pt>
                <c:pt idx="3914">
                  <c:v>15.46</c:v>
                </c:pt>
                <c:pt idx="3915">
                  <c:v>15.51</c:v>
                </c:pt>
                <c:pt idx="3916">
                  <c:v>15.48</c:v>
                </c:pt>
                <c:pt idx="3917">
                  <c:v>15.48</c:v>
                </c:pt>
                <c:pt idx="3918">
                  <c:v>15.47</c:v>
                </c:pt>
                <c:pt idx="3919">
                  <c:v>15.44</c:v>
                </c:pt>
                <c:pt idx="3920">
                  <c:v>15.45</c:v>
                </c:pt>
                <c:pt idx="3921">
                  <c:v>15.45</c:v>
                </c:pt>
                <c:pt idx="3922">
                  <c:v>15.48</c:v>
                </c:pt>
                <c:pt idx="3923">
                  <c:v>15.53</c:v>
                </c:pt>
                <c:pt idx="3924">
                  <c:v>15.56</c:v>
                </c:pt>
                <c:pt idx="3925">
                  <c:v>15.56</c:v>
                </c:pt>
                <c:pt idx="3926">
                  <c:v>15.52</c:v>
                </c:pt>
                <c:pt idx="3927">
                  <c:v>15.52</c:v>
                </c:pt>
                <c:pt idx="3928">
                  <c:v>15.56</c:v>
                </c:pt>
                <c:pt idx="3929">
                  <c:v>15.58</c:v>
                </c:pt>
                <c:pt idx="3930">
                  <c:v>15.58</c:v>
                </c:pt>
                <c:pt idx="3931">
                  <c:v>15.61</c:v>
                </c:pt>
                <c:pt idx="3932">
                  <c:v>15.52</c:v>
                </c:pt>
                <c:pt idx="3933">
                  <c:v>15.47</c:v>
                </c:pt>
                <c:pt idx="3934">
                  <c:v>15.51</c:v>
                </c:pt>
                <c:pt idx="3935">
                  <c:v>15.52</c:v>
                </c:pt>
                <c:pt idx="3936">
                  <c:v>15.53</c:v>
                </c:pt>
                <c:pt idx="3937">
                  <c:v>15.53</c:v>
                </c:pt>
                <c:pt idx="3938">
                  <c:v>15.53</c:v>
                </c:pt>
                <c:pt idx="3939">
                  <c:v>15.53</c:v>
                </c:pt>
                <c:pt idx="3940">
                  <c:v>15.54</c:v>
                </c:pt>
                <c:pt idx="3941">
                  <c:v>15.57</c:v>
                </c:pt>
                <c:pt idx="3942">
                  <c:v>15.58</c:v>
                </c:pt>
                <c:pt idx="3943">
                  <c:v>15.59</c:v>
                </c:pt>
                <c:pt idx="3944">
                  <c:v>15.66</c:v>
                </c:pt>
                <c:pt idx="3945">
                  <c:v>15.84</c:v>
                </c:pt>
                <c:pt idx="3946">
                  <c:v>15.93</c:v>
                </c:pt>
                <c:pt idx="3947">
                  <c:v>15.77</c:v>
                </c:pt>
                <c:pt idx="3948">
                  <c:v>15.88</c:v>
                </c:pt>
                <c:pt idx="3949">
                  <c:v>15.89</c:v>
                </c:pt>
                <c:pt idx="3950">
                  <c:v>15.87</c:v>
                </c:pt>
                <c:pt idx="3951">
                  <c:v>15.85</c:v>
                </c:pt>
                <c:pt idx="3952">
                  <c:v>15.82</c:v>
                </c:pt>
                <c:pt idx="3953">
                  <c:v>15.8</c:v>
                </c:pt>
                <c:pt idx="3954">
                  <c:v>15.82</c:v>
                </c:pt>
                <c:pt idx="3955">
                  <c:v>15.82</c:v>
                </c:pt>
                <c:pt idx="3956">
                  <c:v>15.84</c:v>
                </c:pt>
                <c:pt idx="3957">
                  <c:v>15.84</c:v>
                </c:pt>
                <c:pt idx="3958">
                  <c:v>15.85</c:v>
                </c:pt>
                <c:pt idx="3959">
                  <c:v>15.86</c:v>
                </c:pt>
                <c:pt idx="3960">
                  <c:v>15.88</c:v>
                </c:pt>
                <c:pt idx="3961">
                  <c:v>15.94</c:v>
                </c:pt>
                <c:pt idx="3962">
                  <c:v>15.96</c:v>
                </c:pt>
                <c:pt idx="3963">
                  <c:v>15.96</c:v>
                </c:pt>
                <c:pt idx="3964">
                  <c:v>15.95</c:v>
                </c:pt>
                <c:pt idx="3965">
                  <c:v>15.98</c:v>
                </c:pt>
                <c:pt idx="3966">
                  <c:v>15.9</c:v>
                </c:pt>
                <c:pt idx="3967">
                  <c:v>15.89</c:v>
                </c:pt>
                <c:pt idx="3968">
                  <c:v>15.95</c:v>
                </c:pt>
                <c:pt idx="3969">
                  <c:v>15.92</c:v>
                </c:pt>
                <c:pt idx="3970">
                  <c:v>16.02</c:v>
                </c:pt>
                <c:pt idx="3971">
                  <c:v>16.05</c:v>
                </c:pt>
                <c:pt idx="3972">
                  <c:v>16.2</c:v>
                </c:pt>
                <c:pt idx="3973">
                  <c:v>16.309999999999999</c:v>
                </c:pt>
                <c:pt idx="3974">
                  <c:v>16.2</c:v>
                </c:pt>
                <c:pt idx="3975">
                  <c:v>16.07</c:v>
                </c:pt>
                <c:pt idx="3976">
                  <c:v>15.77</c:v>
                </c:pt>
                <c:pt idx="3977">
                  <c:v>15.52</c:v>
                </c:pt>
                <c:pt idx="3978">
                  <c:v>15.32</c:v>
                </c:pt>
                <c:pt idx="3979">
                  <c:v>15.24</c:v>
                </c:pt>
                <c:pt idx="3980">
                  <c:v>15.18</c:v>
                </c:pt>
                <c:pt idx="3981">
                  <c:v>15.15</c:v>
                </c:pt>
                <c:pt idx="3982">
                  <c:v>15.13</c:v>
                </c:pt>
                <c:pt idx="3983">
                  <c:v>15.11</c:v>
                </c:pt>
                <c:pt idx="3984">
                  <c:v>15.1</c:v>
                </c:pt>
                <c:pt idx="3985">
                  <c:v>15.14</c:v>
                </c:pt>
                <c:pt idx="3986">
                  <c:v>15.18</c:v>
                </c:pt>
                <c:pt idx="3987">
                  <c:v>15.22</c:v>
                </c:pt>
                <c:pt idx="3988">
                  <c:v>15.29</c:v>
                </c:pt>
                <c:pt idx="3989">
                  <c:v>15.34</c:v>
                </c:pt>
                <c:pt idx="3990">
                  <c:v>15.35</c:v>
                </c:pt>
                <c:pt idx="3991">
                  <c:v>15.35</c:v>
                </c:pt>
                <c:pt idx="3992">
                  <c:v>15.35</c:v>
                </c:pt>
                <c:pt idx="3993">
                  <c:v>15.35</c:v>
                </c:pt>
                <c:pt idx="3994">
                  <c:v>15.37</c:v>
                </c:pt>
                <c:pt idx="3995">
                  <c:v>15.36</c:v>
                </c:pt>
                <c:pt idx="3996">
                  <c:v>15.4</c:v>
                </c:pt>
                <c:pt idx="3997">
                  <c:v>15.4</c:v>
                </c:pt>
                <c:pt idx="3998">
                  <c:v>15.41</c:v>
                </c:pt>
                <c:pt idx="3999">
                  <c:v>15.4</c:v>
                </c:pt>
                <c:pt idx="4000">
                  <c:v>15.5</c:v>
                </c:pt>
                <c:pt idx="4001">
                  <c:v>15.49</c:v>
                </c:pt>
                <c:pt idx="4002">
                  <c:v>15.52</c:v>
                </c:pt>
                <c:pt idx="4003">
                  <c:v>15.48</c:v>
                </c:pt>
                <c:pt idx="4004">
                  <c:v>15.43</c:v>
                </c:pt>
                <c:pt idx="4005">
                  <c:v>15.38</c:v>
                </c:pt>
                <c:pt idx="4006">
                  <c:v>15.36</c:v>
                </c:pt>
                <c:pt idx="4007">
                  <c:v>15.31</c:v>
                </c:pt>
                <c:pt idx="4008">
                  <c:v>15.31</c:v>
                </c:pt>
                <c:pt idx="4009">
                  <c:v>15.28</c:v>
                </c:pt>
                <c:pt idx="4010">
                  <c:v>15.29</c:v>
                </c:pt>
                <c:pt idx="4011">
                  <c:v>15.29</c:v>
                </c:pt>
                <c:pt idx="4012">
                  <c:v>15.31</c:v>
                </c:pt>
                <c:pt idx="4013">
                  <c:v>15.3</c:v>
                </c:pt>
                <c:pt idx="4014">
                  <c:v>15.34</c:v>
                </c:pt>
                <c:pt idx="4015">
                  <c:v>15.39</c:v>
                </c:pt>
                <c:pt idx="4016">
                  <c:v>15.36</c:v>
                </c:pt>
                <c:pt idx="4017">
                  <c:v>15.4</c:v>
                </c:pt>
                <c:pt idx="4018">
                  <c:v>15.49</c:v>
                </c:pt>
                <c:pt idx="4019">
                  <c:v>15.5</c:v>
                </c:pt>
                <c:pt idx="4020">
                  <c:v>15.5</c:v>
                </c:pt>
                <c:pt idx="4021">
                  <c:v>15.49</c:v>
                </c:pt>
                <c:pt idx="4022">
                  <c:v>15.5</c:v>
                </c:pt>
                <c:pt idx="4023">
                  <c:v>15.55</c:v>
                </c:pt>
                <c:pt idx="4024">
                  <c:v>15.56</c:v>
                </c:pt>
                <c:pt idx="4025">
                  <c:v>15.56</c:v>
                </c:pt>
                <c:pt idx="4026">
                  <c:v>15.59</c:v>
                </c:pt>
                <c:pt idx="4027">
                  <c:v>15.6</c:v>
                </c:pt>
                <c:pt idx="4028">
                  <c:v>15.65</c:v>
                </c:pt>
                <c:pt idx="4029">
                  <c:v>15.66</c:v>
                </c:pt>
                <c:pt idx="4030">
                  <c:v>15.67</c:v>
                </c:pt>
                <c:pt idx="4031">
                  <c:v>15.59</c:v>
                </c:pt>
                <c:pt idx="4032">
                  <c:v>15.63</c:v>
                </c:pt>
                <c:pt idx="4033">
                  <c:v>15.65</c:v>
                </c:pt>
                <c:pt idx="4034">
                  <c:v>15.65</c:v>
                </c:pt>
                <c:pt idx="4035">
                  <c:v>15.62</c:v>
                </c:pt>
                <c:pt idx="4036">
                  <c:v>15.62</c:v>
                </c:pt>
                <c:pt idx="4037">
                  <c:v>15.62</c:v>
                </c:pt>
                <c:pt idx="4038">
                  <c:v>15.59</c:v>
                </c:pt>
                <c:pt idx="4039">
                  <c:v>15.64</c:v>
                </c:pt>
                <c:pt idx="4040">
                  <c:v>15.66</c:v>
                </c:pt>
                <c:pt idx="4041">
                  <c:v>15.66</c:v>
                </c:pt>
                <c:pt idx="4042">
                  <c:v>15.72</c:v>
                </c:pt>
                <c:pt idx="4043">
                  <c:v>15.73</c:v>
                </c:pt>
                <c:pt idx="4044">
                  <c:v>15.73</c:v>
                </c:pt>
                <c:pt idx="4045">
                  <c:v>15.79</c:v>
                </c:pt>
                <c:pt idx="4046">
                  <c:v>15.85</c:v>
                </c:pt>
                <c:pt idx="4047">
                  <c:v>16.07</c:v>
                </c:pt>
                <c:pt idx="4048">
                  <c:v>15.99</c:v>
                </c:pt>
                <c:pt idx="4049">
                  <c:v>15.86</c:v>
                </c:pt>
                <c:pt idx="4050">
                  <c:v>15.86</c:v>
                </c:pt>
                <c:pt idx="4051">
                  <c:v>15.84</c:v>
                </c:pt>
                <c:pt idx="4052">
                  <c:v>15.84</c:v>
                </c:pt>
                <c:pt idx="4053">
                  <c:v>15.9</c:v>
                </c:pt>
                <c:pt idx="4054">
                  <c:v>15.93</c:v>
                </c:pt>
                <c:pt idx="4055">
                  <c:v>15.9</c:v>
                </c:pt>
                <c:pt idx="4056">
                  <c:v>15.85</c:v>
                </c:pt>
                <c:pt idx="4057">
                  <c:v>15.89</c:v>
                </c:pt>
                <c:pt idx="4058">
                  <c:v>16.100000000000001</c:v>
                </c:pt>
                <c:pt idx="4059">
                  <c:v>15.94</c:v>
                </c:pt>
                <c:pt idx="4060">
                  <c:v>16.13</c:v>
                </c:pt>
                <c:pt idx="4061">
                  <c:v>16.079999999999998</c:v>
                </c:pt>
                <c:pt idx="4062">
                  <c:v>16.18</c:v>
                </c:pt>
                <c:pt idx="4063">
                  <c:v>15.99</c:v>
                </c:pt>
                <c:pt idx="4064">
                  <c:v>16.11</c:v>
                </c:pt>
                <c:pt idx="4065">
                  <c:v>15.9</c:v>
                </c:pt>
                <c:pt idx="4066">
                  <c:v>15.93</c:v>
                </c:pt>
                <c:pt idx="4067">
                  <c:v>15.93</c:v>
                </c:pt>
                <c:pt idx="4068">
                  <c:v>15.94</c:v>
                </c:pt>
                <c:pt idx="4069">
                  <c:v>15.91</c:v>
                </c:pt>
                <c:pt idx="4070">
                  <c:v>15.78</c:v>
                </c:pt>
                <c:pt idx="4071">
                  <c:v>14.81</c:v>
                </c:pt>
                <c:pt idx="4072">
                  <c:v>14.47</c:v>
                </c:pt>
                <c:pt idx="4073">
                  <c:v>14.24</c:v>
                </c:pt>
                <c:pt idx="4074">
                  <c:v>14.05</c:v>
                </c:pt>
                <c:pt idx="4075">
                  <c:v>13.89</c:v>
                </c:pt>
                <c:pt idx="4076">
                  <c:v>13.77</c:v>
                </c:pt>
                <c:pt idx="4077">
                  <c:v>13.61</c:v>
                </c:pt>
                <c:pt idx="4078">
                  <c:v>13.46</c:v>
                </c:pt>
                <c:pt idx="4079">
                  <c:v>13.33</c:v>
                </c:pt>
                <c:pt idx="4080">
                  <c:v>13.25</c:v>
                </c:pt>
                <c:pt idx="4081">
                  <c:v>13.19</c:v>
                </c:pt>
                <c:pt idx="4082">
                  <c:v>13.16</c:v>
                </c:pt>
                <c:pt idx="4083">
                  <c:v>13.16</c:v>
                </c:pt>
                <c:pt idx="4084">
                  <c:v>13.2</c:v>
                </c:pt>
                <c:pt idx="4085">
                  <c:v>13.24</c:v>
                </c:pt>
                <c:pt idx="4086">
                  <c:v>13.27</c:v>
                </c:pt>
                <c:pt idx="4087">
                  <c:v>13.29</c:v>
                </c:pt>
                <c:pt idx="4088">
                  <c:v>13.34</c:v>
                </c:pt>
                <c:pt idx="4089">
                  <c:v>13.37</c:v>
                </c:pt>
                <c:pt idx="4090">
                  <c:v>13.39</c:v>
                </c:pt>
                <c:pt idx="4091">
                  <c:v>13.4</c:v>
                </c:pt>
                <c:pt idx="4092">
                  <c:v>13.42</c:v>
                </c:pt>
                <c:pt idx="4093">
                  <c:v>13.43</c:v>
                </c:pt>
                <c:pt idx="4094">
                  <c:v>13.48</c:v>
                </c:pt>
                <c:pt idx="4095">
                  <c:v>13.51</c:v>
                </c:pt>
                <c:pt idx="4096">
                  <c:v>13.58</c:v>
                </c:pt>
                <c:pt idx="4097">
                  <c:v>13.6</c:v>
                </c:pt>
                <c:pt idx="4098">
                  <c:v>13.61</c:v>
                </c:pt>
                <c:pt idx="4099">
                  <c:v>13.67</c:v>
                </c:pt>
                <c:pt idx="4100">
                  <c:v>13.65</c:v>
                </c:pt>
                <c:pt idx="4101">
                  <c:v>13.69</c:v>
                </c:pt>
                <c:pt idx="4102">
                  <c:v>13.72</c:v>
                </c:pt>
                <c:pt idx="4103">
                  <c:v>13.75</c:v>
                </c:pt>
                <c:pt idx="4104">
                  <c:v>13.76</c:v>
                </c:pt>
                <c:pt idx="4105">
                  <c:v>13.69</c:v>
                </c:pt>
                <c:pt idx="4106">
                  <c:v>13.63</c:v>
                </c:pt>
                <c:pt idx="4107">
                  <c:v>13.6</c:v>
                </c:pt>
                <c:pt idx="4108">
                  <c:v>13.55</c:v>
                </c:pt>
                <c:pt idx="4109">
                  <c:v>13.57</c:v>
                </c:pt>
                <c:pt idx="4110">
                  <c:v>13.55</c:v>
                </c:pt>
                <c:pt idx="4111">
                  <c:v>13.64</c:v>
                </c:pt>
                <c:pt idx="4112">
                  <c:v>13.65</c:v>
                </c:pt>
                <c:pt idx="4113">
                  <c:v>13.71</c:v>
                </c:pt>
                <c:pt idx="4114">
                  <c:v>13.77</c:v>
                </c:pt>
                <c:pt idx="4115">
                  <c:v>13.82</c:v>
                </c:pt>
                <c:pt idx="4116">
                  <c:v>13.97</c:v>
                </c:pt>
                <c:pt idx="4117">
                  <c:v>13.93</c:v>
                </c:pt>
                <c:pt idx="4118">
                  <c:v>13.89</c:v>
                </c:pt>
                <c:pt idx="4119">
                  <c:v>14.07</c:v>
                </c:pt>
                <c:pt idx="4120">
                  <c:v>14.01</c:v>
                </c:pt>
                <c:pt idx="4121">
                  <c:v>14.08</c:v>
                </c:pt>
                <c:pt idx="4122">
                  <c:v>13.99</c:v>
                </c:pt>
                <c:pt idx="4123">
                  <c:v>14.07</c:v>
                </c:pt>
                <c:pt idx="4124">
                  <c:v>14.08</c:v>
                </c:pt>
                <c:pt idx="4125">
                  <c:v>14.03</c:v>
                </c:pt>
                <c:pt idx="4126">
                  <c:v>14.14</c:v>
                </c:pt>
                <c:pt idx="4127">
                  <c:v>14.13</c:v>
                </c:pt>
                <c:pt idx="4128">
                  <c:v>14.17</c:v>
                </c:pt>
                <c:pt idx="4129">
                  <c:v>14.16</c:v>
                </c:pt>
                <c:pt idx="4130">
                  <c:v>14.12</c:v>
                </c:pt>
                <c:pt idx="4131">
                  <c:v>14.24</c:v>
                </c:pt>
                <c:pt idx="4132">
                  <c:v>14.18</c:v>
                </c:pt>
                <c:pt idx="4133">
                  <c:v>14.18</c:v>
                </c:pt>
                <c:pt idx="4134">
                  <c:v>14.22</c:v>
                </c:pt>
                <c:pt idx="4135">
                  <c:v>14.35</c:v>
                </c:pt>
                <c:pt idx="4136">
                  <c:v>14.31</c:v>
                </c:pt>
                <c:pt idx="4137">
                  <c:v>14.25</c:v>
                </c:pt>
                <c:pt idx="4138">
                  <c:v>14.34</c:v>
                </c:pt>
                <c:pt idx="4139">
                  <c:v>14.37</c:v>
                </c:pt>
                <c:pt idx="4140">
                  <c:v>14.36</c:v>
                </c:pt>
                <c:pt idx="4141">
                  <c:v>14.37</c:v>
                </c:pt>
                <c:pt idx="4142">
                  <c:v>14.54</c:v>
                </c:pt>
                <c:pt idx="4143">
                  <c:v>14.57</c:v>
                </c:pt>
                <c:pt idx="4144">
                  <c:v>14.64</c:v>
                </c:pt>
                <c:pt idx="4145">
                  <c:v>14.64</c:v>
                </c:pt>
                <c:pt idx="4146">
                  <c:v>14.64</c:v>
                </c:pt>
                <c:pt idx="4147">
                  <c:v>14.74</c:v>
                </c:pt>
                <c:pt idx="4148">
                  <c:v>14.65</c:v>
                </c:pt>
                <c:pt idx="4149">
                  <c:v>14.67</c:v>
                </c:pt>
                <c:pt idx="4150">
                  <c:v>14.71</c:v>
                </c:pt>
                <c:pt idx="4151">
                  <c:v>14.7</c:v>
                </c:pt>
                <c:pt idx="4152">
                  <c:v>14.74</c:v>
                </c:pt>
                <c:pt idx="4153">
                  <c:v>14.78</c:v>
                </c:pt>
                <c:pt idx="4154">
                  <c:v>14.76</c:v>
                </c:pt>
                <c:pt idx="4155">
                  <c:v>14.75</c:v>
                </c:pt>
                <c:pt idx="4156">
                  <c:v>14.86</c:v>
                </c:pt>
                <c:pt idx="4157">
                  <c:v>14.74</c:v>
                </c:pt>
                <c:pt idx="4158">
                  <c:v>14.82</c:v>
                </c:pt>
                <c:pt idx="4159">
                  <c:v>14.7</c:v>
                </c:pt>
                <c:pt idx="4160">
                  <c:v>14.72</c:v>
                </c:pt>
                <c:pt idx="4161">
                  <c:v>14.57</c:v>
                </c:pt>
                <c:pt idx="4162">
                  <c:v>14.56</c:v>
                </c:pt>
                <c:pt idx="4163">
                  <c:v>14.47</c:v>
                </c:pt>
                <c:pt idx="4164">
                  <c:v>14.43</c:v>
                </c:pt>
                <c:pt idx="4165">
                  <c:v>14.39</c:v>
                </c:pt>
                <c:pt idx="4166">
                  <c:v>14.44</c:v>
                </c:pt>
                <c:pt idx="4167">
                  <c:v>14.78</c:v>
                </c:pt>
                <c:pt idx="4168">
                  <c:v>14.98</c:v>
                </c:pt>
                <c:pt idx="4169">
                  <c:v>14.54</c:v>
                </c:pt>
                <c:pt idx="4170">
                  <c:v>14.16</c:v>
                </c:pt>
                <c:pt idx="4171">
                  <c:v>13.89</c:v>
                </c:pt>
                <c:pt idx="4172">
                  <c:v>13.67</c:v>
                </c:pt>
                <c:pt idx="4173">
                  <c:v>13.5</c:v>
                </c:pt>
                <c:pt idx="4174">
                  <c:v>13.35</c:v>
                </c:pt>
                <c:pt idx="4175">
                  <c:v>13.19</c:v>
                </c:pt>
                <c:pt idx="4176">
                  <c:v>12.99</c:v>
                </c:pt>
                <c:pt idx="4177">
                  <c:v>12.78</c:v>
                </c:pt>
                <c:pt idx="4178">
                  <c:v>12.67</c:v>
                </c:pt>
                <c:pt idx="4179">
                  <c:v>12.56</c:v>
                </c:pt>
                <c:pt idx="4180">
                  <c:v>12.48</c:v>
                </c:pt>
                <c:pt idx="4181">
                  <c:v>12.45</c:v>
                </c:pt>
                <c:pt idx="4182">
                  <c:v>12.44</c:v>
                </c:pt>
                <c:pt idx="4183">
                  <c:v>12.48</c:v>
                </c:pt>
                <c:pt idx="4184">
                  <c:v>12.53</c:v>
                </c:pt>
                <c:pt idx="4185">
                  <c:v>12.55</c:v>
                </c:pt>
                <c:pt idx="4186">
                  <c:v>12.57</c:v>
                </c:pt>
                <c:pt idx="4187">
                  <c:v>12.6</c:v>
                </c:pt>
                <c:pt idx="4188">
                  <c:v>12.61</c:v>
                </c:pt>
                <c:pt idx="4189">
                  <c:v>12.62</c:v>
                </c:pt>
                <c:pt idx="4190">
                  <c:v>12.64</c:v>
                </c:pt>
                <c:pt idx="4191">
                  <c:v>12.63</c:v>
                </c:pt>
                <c:pt idx="4192">
                  <c:v>12.65</c:v>
                </c:pt>
                <c:pt idx="4193">
                  <c:v>12.68</c:v>
                </c:pt>
                <c:pt idx="4194">
                  <c:v>12.73</c:v>
                </c:pt>
                <c:pt idx="4195">
                  <c:v>12.77</c:v>
                </c:pt>
                <c:pt idx="4196">
                  <c:v>12.79</c:v>
                </c:pt>
                <c:pt idx="4197">
                  <c:v>12.85</c:v>
                </c:pt>
                <c:pt idx="4198">
                  <c:v>12.87</c:v>
                </c:pt>
                <c:pt idx="4199">
                  <c:v>12.9</c:v>
                </c:pt>
                <c:pt idx="4200">
                  <c:v>12.94</c:v>
                </c:pt>
                <c:pt idx="4201">
                  <c:v>13</c:v>
                </c:pt>
                <c:pt idx="4202">
                  <c:v>13.08</c:v>
                </c:pt>
                <c:pt idx="4203">
                  <c:v>13.12</c:v>
                </c:pt>
                <c:pt idx="4204">
                  <c:v>13.12</c:v>
                </c:pt>
                <c:pt idx="4205">
                  <c:v>13.16</c:v>
                </c:pt>
                <c:pt idx="4206">
                  <c:v>13.12</c:v>
                </c:pt>
                <c:pt idx="4207">
                  <c:v>13.2</c:v>
                </c:pt>
                <c:pt idx="4208">
                  <c:v>13.2</c:v>
                </c:pt>
                <c:pt idx="4209">
                  <c:v>13.11</c:v>
                </c:pt>
                <c:pt idx="4210">
                  <c:v>13.16</c:v>
                </c:pt>
                <c:pt idx="4211">
                  <c:v>13.13</c:v>
                </c:pt>
                <c:pt idx="4212">
                  <c:v>13.09</c:v>
                </c:pt>
                <c:pt idx="4213">
                  <c:v>13.08</c:v>
                </c:pt>
                <c:pt idx="4214">
                  <c:v>13.1</c:v>
                </c:pt>
                <c:pt idx="4215">
                  <c:v>13.13</c:v>
                </c:pt>
                <c:pt idx="4216">
                  <c:v>13.2</c:v>
                </c:pt>
                <c:pt idx="4217">
                  <c:v>13.23</c:v>
                </c:pt>
                <c:pt idx="4218">
                  <c:v>13.33</c:v>
                </c:pt>
                <c:pt idx="4219">
                  <c:v>13.31</c:v>
                </c:pt>
                <c:pt idx="4220">
                  <c:v>13.34</c:v>
                </c:pt>
                <c:pt idx="4221">
                  <c:v>13.39</c:v>
                </c:pt>
                <c:pt idx="4222">
                  <c:v>13.41</c:v>
                </c:pt>
                <c:pt idx="4223">
                  <c:v>13.42</c:v>
                </c:pt>
                <c:pt idx="4224">
                  <c:v>13.38</c:v>
                </c:pt>
                <c:pt idx="4225">
                  <c:v>13.37</c:v>
                </c:pt>
                <c:pt idx="4226">
                  <c:v>13.36</c:v>
                </c:pt>
                <c:pt idx="4227">
                  <c:v>13.41</c:v>
                </c:pt>
                <c:pt idx="4228">
                  <c:v>13.44</c:v>
                </c:pt>
                <c:pt idx="4229">
                  <c:v>13.49</c:v>
                </c:pt>
                <c:pt idx="4230">
                  <c:v>13.45</c:v>
                </c:pt>
                <c:pt idx="4231">
                  <c:v>13.48</c:v>
                </c:pt>
                <c:pt idx="4232">
                  <c:v>13.45</c:v>
                </c:pt>
                <c:pt idx="4233">
                  <c:v>13.5</c:v>
                </c:pt>
                <c:pt idx="4234">
                  <c:v>13.5</c:v>
                </c:pt>
                <c:pt idx="4235">
                  <c:v>13.49</c:v>
                </c:pt>
                <c:pt idx="4236">
                  <c:v>13.48</c:v>
                </c:pt>
                <c:pt idx="4237">
                  <c:v>13.53</c:v>
                </c:pt>
                <c:pt idx="4238">
                  <c:v>13.56</c:v>
                </c:pt>
                <c:pt idx="4239">
                  <c:v>13.53</c:v>
                </c:pt>
                <c:pt idx="4240">
                  <c:v>13.53</c:v>
                </c:pt>
                <c:pt idx="4241">
                  <c:v>13.62</c:v>
                </c:pt>
                <c:pt idx="4242">
                  <c:v>13.63</c:v>
                </c:pt>
                <c:pt idx="4243">
                  <c:v>13.71</c:v>
                </c:pt>
                <c:pt idx="4244">
                  <c:v>13.75</c:v>
                </c:pt>
                <c:pt idx="4245">
                  <c:v>13.8</c:v>
                </c:pt>
                <c:pt idx="4246">
                  <c:v>13.74</c:v>
                </c:pt>
                <c:pt idx="4247">
                  <c:v>13.72</c:v>
                </c:pt>
                <c:pt idx="4248">
                  <c:v>13.78</c:v>
                </c:pt>
                <c:pt idx="4249">
                  <c:v>13.77</c:v>
                </c:pt>
                <c:pt idx="4250">
                  <c:v>13.65</c:v>
                </c:pt>
                <c:pt idx="4251">
                  <c:v>13.67</c:v>
                </c:pt>
                <c:pt idx="4252">
                  <c:v>13.8</c:v>
                </c:pt>
                <c:pt idx="4253">
                  <c:v>13.75</c:v>
                </c:pt>
                <c:pt idx="4254">
                  <c:v>13.72</c:v>
                </c:pt>
                <c:pt idx="4255">
                  <c:v>13.74</c:v>
                </c:pt>
                <c:pt idx="4256">
                  <c:v>13.78</c:v>
                </c:pt>
                <c:pt idx="4257">
                  <c:v>13.76</c:v>
                </c:pt>
                <c:pt idx="4258">
                  <c:v>13.82</c:v>
                </c:pt>
                <c:pt idx="4259">
                  <c:v>13.66</c:v>
                </c:pt>
                <c:pt idx="4260">
                  <c:v>13.63</c:v>
                </c:pt>
                <c:pt idx="4261">
                  <c:v>13.62</c:v>
                </c:pt>
                <c:pt idx="4262">
                  <c:v>13.59</c:v>
                </c:pt>
                <c:pt idx="4263">
                  <c:v>13.58</c:v>
                </c:pt>
                <c:pt idx="4264">
                  <c:v>13.68</c:v>
                </c:pt>
                <c:pt idx="4265">
                  <c:v>13.96</c:v>
                </c:pt>
                <c:pt idx="4266">
                  <c:v>14.13</c:v>
                </c:pt>
                <c:pt idx="4267">
                  <c:v>14.4</c:v>
                </c:pt>
                <c:pt idx="4268">
                  <c:v>14.57</c:v>
                </c:pt>
                <c:pt idx="4269">
                  <c:v>14.33</c:v>
                </c:pt>
                <c:pt idx="4270">
                  <c:v>13.71</c:v>
                </c:pt>
                <c:pt idx="4271">
                  <c:v>13.43</c:v>
                </c:pt>
                <c:pt idx="4272">
                  <c:v>13.34</c:v>
                </c:pt>
                <c:pt idx="4273">
                  <c:v>13.32</c:v>
                </c:pt>
                <c:pt idx="4274">
                  <c:v>13.32</c:v>
                </c:pt>
                <c:pt idx="4275">
                  <c:v>13.32</c:v>
                </c:pt>
                <c:pt idx="4276">
                  <c:v>13.11</c:v>
                </c:pt>
                <c:pt idx="4277">
                  <c:v>12.96</c:v>
                </c:pt>
                <c:pt idx="4278">
                  <c:v>12.86</c:v>
                </c:pt>
                <c:pt idx="4279">
                  <c:v>12.78</c:v>
                </c:pt>
                <c:pt idx="4280">
                  <c:v>12.74</c:v>
                </c:pt>
                <c:pt idx="4281">
                  <c:v>12.72</c:v>
                </c:pt>
                <c:pt idx="4282">
                  <c:v>12.74</c:v>
                </c:pt>
                <c:pt idx="4283">
                  <c:v>12.76</c:v>
                </c:pt>
                <c:pt idx="4284">
                  <c:v>12.81</c:v>
                </c:pt>
                <c:pt idx="4285">
                  <c:v>12.84</c:v>
                </c:pt>
                <c:pt idx="4286">
                  <c:v>12.86</c:v>
                </c:pt>
                <c:pt idx="4287">
                  <c:v>12.89</c:v>
                </c:pt>
                <c:pt idx="4288">
                  <c:v>12.91</c:v>
                </c:pt>
                <c:pt idx="4289">
                  <c:v>12.92</c:v>
                </c:pt>
                <c:pt idx="4290">
                  <c:v>12.94</c:v>
                </c:pt>
                <c:pt idx="4291">
                  <c:v>12.96</c:v>
                </c:pt>
                <c:pt idx="4292">
                  <c:v>12.97</c:v>
                </c:pt>
                <c:pt idx="4293">
                  <c:v>13.01</c:v>
                </c:pt>
                <c:pt idx="4294">
                  <c:v>13</c:v>
                </c:pt>
                <c:pt idx="4295">
                  <c:v>13.05</c:v>
                </c:pt>
                <c:pt idx="4296">
                  <c:v>13.12</c:v>
                </c:pt>
                <c:pt idx="4297">
                  <c:v>13.18</c:v>
                </c:pt>
                <c:pt idx="4298">
                  <c:v>13.23</c:v>
                </c:pt>
                <c:pt idx="4299">
                  <c:v>13.29</c:v>
                </c:pt>
                <c:pt idx="4300">
                  <c:v>13.41</c:v>
                </c:pt>
                <c:pt idx="4301">
                  <c:v>13.57</c:v>
                </c:pt>
                <c:pt idx="4302">
                  <c:v>13.62</c:v>
                </c:pt>
                <c:pt idx="4303">
                  <c:v>13.72</c:v>
                </c:pt>
                <c:pt idx="4304">
                  <c:v>13.75</c:v>
                </c:pt>
                <c:pt idx="4305">
                  <c:v>13.78</c:v>
                </c:pt>
                <c:pt idx="4306">
                  <c:v>13.87</c:v>
                </c:pt>
                <c:pt idx="4307">
                  <c:v>14.02</c:v>
                </c:pt>
                <c:pt idx="4308">
                  <c:v>14.14</c:v>
                </c:pt>
                <c:pt idx="4309">
                  <c:v>14.04</c:v>
                </c:pt>
                <c:pt idx="4310">
                  <c:v>14.03</c:v>
                </c:pt>
                <c:pt idx="4311">
                  <c:v>13.99</c:v>
                </c:pt>
                <c:pt idx="4312">
                  <c:v>13.97</c:v>
                </c:pt>
                <c:pt idx="4313">
                  <c:v>13.95</c:v>
                </c:pt>
                <c:pt idx="4314">
                  <c:v>13.92</c:v>
                </c:pt>
                <c:pt idx="4315">
                  <c:v>13.93</c:v>
                </c:pt>
                <c:pt idx="4316">
                  <c:v>13.94</c:v>
                </c:pt>
                <c:pt idx="4317">
                  <c:v>13.92</c:v>
                </c:pt>
                <c:pt idx="4318">
                  <c:v>14.02</c:v>
                </c:pt>
                <c:pt idx="4319">
                  <c:v>14.01</c:v>
                </c:pt>
                <c:pt idx="4320">
                  <c:v>14.07</c:v>
                </c:pt>
                <c:pt idx="4321">
                  <c:v>14.04</c:v>
                </c:pt>
                <c:pt idx="4322">
                  <c:v>13.98</c:v>
                </c:pt>
                <c:pt idx="4323">
                  <c:v>14.05</c:v>
                </c:pt>
                <c:pt idx="4324">
                  <c:v>14.15</c:v>
                </c:pt>
                <c:pt idx="4325">
                  <c:v>14.13</c:v>
                </c:pt>
                <c:pt idx="4326">
                  <c:v>14.04</c:v>
                </c:pt>
                <c:pt idx="4327">
                  <c:v>14.06</c:v>
                </c:pt>
                <c:pt idx="4328">
                  <c:v>14.07</c:v>
                </c:pt>
                <c:pt idx="4329">
                  <c:v>14.03</c:v>
                </c:pt>
                <c:pt idx="4330">
                  <c:v>14.03</c:v>
                </c:pt>
                <c:pt idx="4331">
                  <c:v>14</c:v>
                </c:pt>
                <c:pt idx="4332">
                  <c:v>14.01</c:v>
                </c:pt>
                <c:pt idx="4333">
                  <c:v>13.9</c:v>
                </c:pt>
                <c:pt idx="4334">
                  <c:v>13.72</c:v>
                </c:pt>
                <c:pt idx="4335">
                  <c:v>13.54</c:v>
                </c:pt>
                <c:pt idx="4336">
                  <c:v>13.41</c:v>
                </c:pt>
                <c:pt idx="4337">
                  <c:v>13.39</c:v>
                </c:pt>
                <c:pt idx="4338">
                  <c:v>13.43</c:v>
                </c:pt>
                <c:pt idx="4339">
                  <c:v>13.34</c:v>
                </c:pt>
                <c:pt idx="4340">
                  <c:v>13.31</c:v>
                </c:pt>
                <c:pt idx="4341">
                  <c:v>13.42</c:v>
                </c:pt>
                <c:pt idx="4342">
                  <c:v>13.35</c:v>
                </c:pt>
                <c:pt idx="4343">
                  <c:v>13.49</c:v>
                </c:pt>
                <c:pt idx="4344">
                  <c:v>13.33</c:v>
                </c:pt>
                <c:pt idx="4345">
                  <c:v>13.45</c:v>
                </c:pt>
                <c:pt idx="4346">
                  <c:v>13.51</c:v>
                </c:pt>
                <c:pt idx="4347">
                  <c:v>13.53</c:v>
                </c:pt>
                <c:pt idx="4348">
                  <c:v>13.5</c:v>
                </c:pt>
                <c:pt idx="4349">
                  <c:v>13.45</c:v>
                </c:pt>
                <c:pt idx="4350">
                  <c:v>13.52</c:v>
                </c:pt>
                <c:pt idx="4351">
                  <c:v>13.49</c:v>
                </c:pt>
                <c:pt idx="4352">
                  <c:v>13.51</c:v>
                </c:pt>
                <c:pt idx="4353">
                  <c:v>13.59</c:v>
                </c:pt>
                <c:pt idx="4354">
                  <c:v>13.57</c:v>
                </c:pt>
                <c:pt idx="4355">
                  <c:v>13.6</c:v>
                </c:pt>
                <c:pt idx="4356">
                  <c:v>13.76</c:v>
                </c:pt>
                <c:pt idx="4357">
                  <c:v>13.77</c:v>
                </c:pt>
                <c:pt idx="4358">
                  <c:v>13.69</c:v>
                </c:pt>
                <c:pt idx="4359">
                  <c:v>13.64</c:v>
                </c:pt>
                <c:pt idx="4360">
                  <c:v>13.64</c:v>
                </c:pt>
                <c:pt idx="4361">
                  <c:v>13.51</c:v>
                </c:pt>
                <c:pt idx="4362">
                  <c:v>13.52</c:v>
                </c:pt>
                <c:pt idx="4363">
                  <c:v>13.58</c:v>
                </c:pt>
                <c:pt idx="4364">
                  <c:v>13.61</c:v>
                </c:pt>
                <c:pt idx="4365">
                  <c:v>13.93</c:v>
                </c:pt>
                <c:pt idx="4366">
                  <c:v>14.12</c:v>
                </c:pt>
                <c:pt idx="4367">
                  <c:v>14.34</c:v>
                </c:pt>
                <c:pt idx="4368">
                  <c:v>13.71</c:v>
                </c:pt>
                <c:pt idx="4369">
                  <c:v>12.73</c:v>
                </c:pt>
                <c:pt idx="4370">
                  <c:v>12.04</c:v>
                </c:pt>
                <c:pt idx="4371">
                  <c:v>11.64</c:v>
                </c:pt>
                <c:pt idx="4372">
                  <c:v>11.42</c:v>
                </c:pt>
                <c:pt idx="4373">
                  <c:v>11.43</c:v>
                </c:pt>
                <c:pt idx="4374">
                  <c:v>11.45</c:v>
                </c:pt>
                <c:pt idx="4375">
                  <c:v>11.49</c:v>
                </c:pt>
                <c:pt idx="4376">
                  <c:v>11.53</c:v>
                </c:pt>
                <c:pt idx="4377">
                  <c:v>11.58</c:v>
                </c:pt>
                <c:pt idx="4378">
                  <c:v>11.53</c:v>
                </c:pt>
                <c:pt idx="4379">
                  <c:v>11.46</c:v>
                </c:pt>
                <c:pt idx="4380">
                  <c:v>11.45</c:v>
                </c:pt>
                <c:pt idx="4381">
                  <c:v>11.45</c:v>
                </c:pt>
                <c:pt idx="4382">
                  <c:v>11.46</c:v>
                </c:pt>
                <c:pt idx="4383">
                  <c:v>11.47</c:v>
                </c:pt>
                <c:pt idx="4384">
                  <c:v>11.5</c:v>
                </c:pt>
                <c:pt idx="4385">
                  <c:v>11.54</c:v>
                </c:pt>
                <c:pt idx="4386">
                  <c:v>11.55</c:v>
                </c:pt>
                <c:pt idx="4387">
                  <c:v>11.56</c:v>
                </c:pt>
                <c:pt idx="4388">
                  <c:v>11.58</c:v>
                </c:pt>
                <c:pt idx="4389">
                  <c:v>11.62</c:v>
                </c:pt>
                <c:pt idx="4390">
                  <c:v>11.69</c:v>
                </c:pt>
                <c:pt idx="4391">
                  <c:v>11.71</c:v>
                </c:pt>
                <c:pt idx="4392">
                  <c:v>11.73</c:v>
                </c:pt>
                <c:pt idx="4393">
                  <c:v>11.75</c:v>
                </c:pt>
                <c:pt idx="4394">
                  <c:v>11.77</c:v>
                </c:pt>
                <c:pt idx="4395">
                  <c:v>11.84</c:v>
                </c:pt>
                <c:pt idx="4396">
                  <c:v>11.94</c:v>
                </c:pt>
                <c:pt idx="4397">
                  <c:v>11.98</c:v>
                </c:pt>
                <c:pt idx="4398">
                  <c:v>12.08</c:v>
                </c:pt>
                <c:pt idx="4399">
                  <c:v>12.19</c:v>
                </c:pt>
                <c:pt idx="4400">
                  <c:v>12.38</c:v>
                </c:pt>
                <c:pt idx="4401">
                  <c:v>12.46</c:v>
                </c:pt>
                <c:pt idx="4402">
                  <c:v>12.67</c:v>
                </c:pt>
                <c:pt idx="4403">
                  <c:v>12.72</c:v>
                </c:pt>
                <c:pt idx="4404">
                  <c:v>12.79</c:v>
                </c:pt>
                <c:pt idx="4405">
                  <c:v>12.9</c:v>
                </c:pt>
                <c:pt idx="4406">
                  <c:v>12.9</c:v>
                </c:pt>
                <c:pt idx="4407">
                  <c:v>12.75</c:v>
                </c:pt>
                <c:pt idx="4408">
                  <c:v>12.65</c:v>
                </c:pt>
                <c:pt idx="4409">
                  <c:v>12.44</c:v>
                </c:pt>
                <c:pt idx="4410">
                  <c:v>12.46</c:v>
                </c:pt>
                <c:pt idx="4411">
                  <c:v>13.38</c:v>
                </c:pt>
                <c:pt idx="4412">
                  <c:v>12.58</c:v>
                </c:pt>
                <c:pt idx="4413">
                  <c:v>12.62</c:v>
                </c:pt>
                <c:pt idx="4414">
                  <c:v>12.6</c:v>
                </c:pt>
                <c:pt idx="4415">
                  <c:v>12.59</c:v>
                </c:pt>
                <c:pt idx="4416">
                  <c:v>12.64</c:v>
                </c:pt>
                <c:pt idx="4417">
                  <c:v>12.75</c:v>
                </c:pt>
                <c:pt idx="4418">
                  <c:v>12.74</c:v>
                </c:pt>
                <c:pt idx="4419">
                  <c:v>12.76</c:v>
                </c:pt>
                <c:pt idx="4420">
                  <c:v>12.79</c:v>
                </c:pt>
                <c:pt idx="4421">
                  <c:v>12.77</c:v>
                </c:pt>
                <c:pt idx="4422">
                  <c:v>12.8</c:v>
                </c:pt>
                <c:pt idx="4423">
                  <c:v>12.85</c:v>
                </c:pt>
                <c:pt idx="4424">
                  <c:v>12.86</c:v>
                </c:pt>
                <c:pt idx="4425">
                  <c:v>12.88</c:v>
                </c:pt>
                <c:pt idx="4426">
                  <c:v>12.75</c:v>
                </c:pt>
                <c:pt idx="4427">
                  <c:v>12.74</c:v>
                </c:pt>
                <c:pt idx="4428">
                  <c:v>12.74</c:v>
                </c:pt>
                <c:pt idx="4429">
                  <c:v>12.89</c:v>
                </c:pt>
                <c:pt idx="4430">
                  <c:v>12.43</c:v>
                </c:pt>
                <c:pt idx="4431">
                  <c:v>11.92</c:v>
                </c:pt>
                <c:pt idx="4432">
                  <c:v>11.59</c:v>
                </c:pt>
                <c:pt idx="4433">
                  <c:v>11.4</c:v>
                </c:pt>
                <c:pt idx="4434">
                  <c:v>11.38</c:v>
                </c:pt>
                <c:pt idx="4435">
                  <c:v>11.37</c:v>
                </c:pt>
                <c:pt idx="4436">
                  <c:v>11.39</c:v>
                </c:pt>
                <c:pt idx="4437">
                  <c:v>11.4</c:v>
                </c:pt>
                <c:pt idx="4438">
                  <c:v>11.48</c:v>
                </c:pt>
                <c:pt idx="4439">
                  <c:v>11.56</c:v>
                </c:pt>
                <c:pt idx="4440">
                  <c:v>11.62</c:v>
                </c:pt>
                <c:pt idx="4441">
                  <c:v>11.66</c:v>
                </c:pt>
                <c:pt idx="4442">
                  <c:v>11.72</c:v>
                </c:pt>
                <c:pt idx="4443">
                  <c:v>11.78</c:v>
                </c:pt>
                <c:pt idx="4444">
                  <c:v>11.82</c:v>
                </c:pt>
                <c:pt idx="4445">
                  <c:v>11.86</c:v>
                </c:pt>
                <c:pt idx="4446">
                  <c:v>11.91</c:v>
                </c:pt>
                <c:pt idx="4447">
                  <c:v>11.98</c:v>
                </c:pt>
                <c:pt idx="4448">
                  <c:v>11.99</c:v>
                </c:pt>
                <c:pt idx="4449">
                  <c:v>11.95</c:v>
                </c:pt>
                <c:pt idx="4450">
                  <c:v>11.96</c:v>
                </c:pt>
                <c:pt idx="4451">
                  <c:v>11.88</c:v>
                </c:pt>
                <c:pt idx="4452">
                  <c:v>11.8</c:v>
                </c:pt>
                <c:pt idx="4453">
                  <c:v>11.87</c:v>
                </c:pt>
                <c:pt idx="4454">
                  <c:v>11.86</c:v>
                </c:pt>
                <c:pt idx="4455">
                  <c:v>11.76</c:v>
                </c:pt>
                <c:pt idx="4456">
                  <c:v>11.72</c:v>
                </c:pt>
                <c:pt idx="4457">
                  <c:v>11.71</c:v>
                </c:pt>
                <c:pt idx="4458">
                  <c:v>11.73</c:v>
                </c:pt>
                <c:pt idx="4459">
                  <c:v>11.76</c:v>
                </c:pt>
                <c:pt idx="4460">
                  <c:v>11.75</c:v>
                </c:pt>
                <c:pt idx="4461">
                  <c:v>11.83</c:v>
                </c:pt>
                <c:pt idx="4462">
                  <c:v>11.97</c:v>
                </c:pt>
                <c:pt idx="4463">
                  <c:v>12.1</c:v>
                </c:pt>
                <c:pt idx="4464">
                  <c:v>12.29</c:v>
                </c:pt>
                <c:pt idx="4465">
                  <c:v>12.29</c:v>
                </c:pt>
                <c:pt idx="4466">
                  <c:v>12.62</c:v>
                </c:pt>
                <c:pt idx="4467">
                  <c:v>13.04</c:v>
                </c:pt>
                <c:pt idx="4468">
                  <c:v>11.85</c:v>
                </c:pt>
                <c:pt idx="4469">
                  <c:v>11.51</c:v>
                </c:pt>
                <c:pt idx="4470">
                  <c:v>10.95</c:v>
                </c:pt>
                <c:pt idx="4471">
                  <c:v>10.63</c:v>
                </c:pt>
                <c:pt idx="4472">
                  <c:v>10.38</c:v>
                </c:pt>
                <c:pt idx="4473">
                  <c:v>10.19</c:v>
                </c:pt>
                <c:pt idx="4474">
                  <c:v>10.16</c:v>
                </c:pt>
                <c:pt idx="4475">
                  <c:v>10.26</c:v>
                </c:pt>
                <c:pt idx="4476">
                  <c:v>10.3</c:v>
                </c:pt>
                <c:pt idx="4477">
                  <c:v>10.35</c:v>
                </c:pt>
                <c:pt idx="4478">
                  <c:v>10.38</c:v>
                </c:pt>
                <c:pt idx="4479">
                  <c:v>10.4</c:v>
                </c:pt>
                <c:pt idx="4480">
                  <c:v>10.38</c:v>
                </c:pt>
                <c:pt idx="4481">
                  <c:v>10.4</c:v>
                </c:pt>
                <c:pt idx="4482">
                  <c:v>10.42</c:v>
                </c:pt>
                <c:pt idx="4483">
                  <c:v>10.49</c:v>
                </c:pt>
                <c:pt idx="4484">
                  <c:v>10.59</c:v>
                </c:pt>
                <c:pt idx="4485">
                  <c:v>10.61</c:v>
                </c:pt>
                <c:pt idx="4486">
                  <c:v>10.65</c:v>
                </c:pt>
                <c:pt idx="4487">
                  <c:v>10.72</c:v>
                </c:pt>
                <c:pt idx="4488">
                  <c:v>10.79</c:v>
                </c:pt>
                <c:pt idx="4489">
                  <c:v>10.8</c:v>
                </c:pt>
                <c:pt idx="4490">
                  <c:v>10.83</c:v>
                </c:pt>
                <c:pt idx="4491">
                  <c:v>10.86</c:v>
                </c:pt>
                <c:pt idx="4492">
                  <c:v>10.86</c:v>
                </c:pt>
                <c:pt idx="4493">
                  <c:v>10.84</c:v>
                </c:pt>
                <c:pt idx="4494">
                  <c:v>10.86</c:v>
                </c:pt>
                <c:pt idx="4495">
                  <c:v>10.93</c:v>
                </c:pt>
                <c:pt idx="4496">
                  <c:v>11.04</c:v>
                </c:pt>
                <c:pt idx="4497">
                  <c:v>11.14</c:v>
                </c:pt>
                <c:pt idx="4498">
                  <c:v>11.33</c:v>
                </c:pt>
                <c:pt idx="4499">
                  <c:v>11.47</c:v>
                </c:pt>
                <c:pt idx="4500">
                  <c:v>11.7</c:v>
                </c:pt>
                <c:pt idx="4501">
                  <c:v>11.79</c:v>
                </c:pt>
                <c:pt idx="4502">
                  <c:v>11.89</c:v>
                </c:pt>
                <c:pt idx="4503">
                  <c:v>11.95</c:v>
                </c:pt>
                <c:pt idx="4504">
                  <c:v>12.1</c:v>
                </c:pt>
                <c:pt idx="4505">
                  <c:v>12.28</c:v>
                </c:pt>
                <c:pt idx="4506">
                  <c:v>12.24</c:v>
                </c:pt>
                <c:pt idx="4507">
                  <c:v>12.07</c:v>
                </c:pt>
                <c:pt idx="4508">
                  <c:v>12.06</c:v>
                </c:pt>
                <c:pt idx="4509">
                  <c:v>12.04</c:v>
                </c:pt>
                <c:pt idx="4510">
                  <c:v>11.96</c:v>
                </c:pt>
                <c:pt idx="4511">
                  <c:v>11.94</c:v>
                </c:pt>
                <c:pt idx="4512">
                  <c:v>12.16</c:v>
                </c:pt>
                <c:pt idx="4513">
                  <c:v>12.31</c:v>
                </c:pt>
                <c:pt idx="4514">
                  <c:v>12.38</c:v>
                </c:pt>
                <c:pt idx="4515">
                  <c:v>12.4</c:v>
                </c:pt>
                <c:pt idx="4516">
                  <c:v>12.43</c:v>
                </c:pt>
                <c:pt idx="4517">
                  <c:v>12.46</c:v>
                </c:pt>
                <c:pt idx="4518">
                  <c:v>12.45</c:v>
                </c:pt>
                <c:pt idx="4519">
                  <c:v>12.46</c:v>
                </c:pt>
                <c:pt idx="4520">
                  <c:v>12.49</c:v>
                </c:pt>
                <c:pt idx="4521">
                  <c:v>12.56</c:v>
                </c:pt>
                <c:pt idx="4522">
                  <c:v>12.55</c:v>
                </c:pt>
                <c:pt idx="4523">
                  <c:v>12.51</c:v>
                </c:pt>
                <c:pt idx="4524">
                  <c:v>12.32</c:v>
                </c:pt>
                <c:pt idx="4525">
                  <c:v>12.3</c:v>
                </c:pt>
                <c:pt idx="4526">
                  <c:v>12.13</c:v>
                </c:pt>
                <c:pt idx="4527">
                  <c:v>11.26</c:v>
                </c:pt>
                <c:pt idx="4528">
                  <c:v>10.77</c:v>
                </c:pt>
                <c:pt idx="4529">
                  <c:v>10.49</c:v>
                </c:pt>
                <c:pt idx="4530">
                  <c:v>10.27</c:v>
                </c:pt>
                <c:pt idx="4531">
                  <c:v>10.19</c:v>
                </c:pt>
                <c:pt idx="4532">
                  <c:v>10.1</c:v>
                </c:pt>
                <c:pt idx="4533">
                  <c:v>10.08</c:v>
                </c:pt>
                <c:pt idx="4534">
                  <c:v>10.1</c:v>
                </c:pt>
                <c:pt idx="4535">
                  <c:v>10.119999999999999</c:v>
                </c:pt>
                <c:pt idx="4536">
                  <c:v>10.17</c:v>
                </c:pt>
                <c:pt idx="4537">
                  <c:v>10.220000000000001</c:v>
                </c:pt>
                <c:pt idx="4538">
                  <c:v>10.29</c:v>
                </c:pt>
                <c:pt idx="4539">
                  <c:v>10.39</c:v>
                </c:pt>
                <c:pt idx="4540">
                  <c:v>10.46</c:v>
                </c:pt>
                <c:pt idx="4541">
                  <c:v>10.51</c:v>
                </c:pt>
                <c:pt idx="4542">
                  <c:v>10.58</c:v>
                </c:pt>
                <c:pt idx="4543">
                  <c:v>10.58</c:v>
                </c:pt>
                <c:pt idx="4544">
                  <c:v>10.62</c:v>
                </c:pt>
                <c:pt idx="4545">
                  <c:v>10.62</c:v>
                </c:pt>
                <c:pt idx="4546">
                  <c:v>10.63</c:v>
                </c:pt>
                <c:pt idx="4547">
                  <c:v>10.63</c:v>
                </c:pt>
                <c:pt idx="4548">
                  <c:v>10.66</c:v>
                </c:pt>
                <c:pt idx="4549">
                  <c:v>10.68</c:v>
                </c:pt>
                <c:pt idx="4550">
                  <c:v>10.71</c:v>
                </c:pt>
                <c:pt idx="4551">
                  <c:v>10.7</c:v>
                </c:pt>
                <c:pt idx="4552">
                  <c:v>10.66</c:v>
                </c:pt>
                <c:pt idx="4553">
                  <c:v>10.63</c:v>
                </c:pt>
                <c:pt idx="4554">
                  <c:v>10.56</c:v>
                </c:pt>
                <c:pt idx="4555">
                  <c:v>10.6</c:v>
                </c:pt>
                <c:pt idx="4556">
                  <c:v>10.59</c:v>
                </c:pt>
                <c:pt idx="4557">
                  <c:v>10.59</c:v>
                </c:pt>
                <c:pt idx="4558">
                  <c:v>10.55</c:v>
                </c:pt>
                <c:pt idx="4559">
                  <c:v>10.51</c:v>
                </c:pt>
                <c:pt idx="4560">
                  <c:v>10.53</c:v>
                </c:pt>
                <c:pt idx="4561">
                  <c:v>10.59</c:v>
                </c:pt>
                <c:pt idx="4562">
                  <c:v>10.73</c:v>
                </c:pt>
                <c:pt idx="4563">
                  <c:v>10.96</c:v>
                </c:pt>
                <c:pt idx="4564">
                  <c:v>11.1</c:v>
                </c:pt>
                <c:pt idx="4565">
                  <c:v>11.44</c:v>
                </c:pt>
                <c:pt idx="4566">
                  <c:v>11.83</c:v>
                </c:pt>
                <c:pt idx="4567">
                  <c:v>11.26</c:v>
                </c:pt>
                <c:pt idx="4568">
                  <c:v>10.4</c:v>
                </c:pt>
                <c:pt idx="4569">
                  <c:v>9.51</c:v>
                </c:pt>
                <c:pt idx="4570">
                  <c:v>9.24</c:v>
                </c:pt>
                <c:pt idx="4571">
                  <c:v>8.99</c:v>
                </c:pt>
                <c:pt idx="4572">
                  <c:v>8.8699999999999903</c:v>
                </c:pt>
                <c:pt idx="4573">
                  <c:v>8.9</c:v>
                </c:pt>
                <c:pt idx="4574">
                  <c:v>8.84</c:v>
                </c:pt>
                <c:pt idx="4575">
                  <c:v>8.9600000000000009</c:v>
                </c:pt>
                <c:pt idx="4576">
                  <c:v>9.18</c:v>
                </c:pt>
                <c:pt idx="4577">
                  <c:v>9.0299999999999905</c:v>
                </c:pt>
                <c:pt idx="4578">
                  <c:v>9</c:v>
                </c:pt>
                <c:pt idx="4579">
                  <c:v>9.02</c:v>
                </c:pt>
                <c:pt idx="4580">
                  <c:v>9.06</c:v>
                </c:pt>
                <c:pt idx="4581">
                  <c:v>9.1300000000000008</c:v>
                </c:pt>
                <c:pt idx="4582">
                  <c:v>9.19</c:v>
                </c:pt>
                <c:pt idx="4583">
                  <c:v>9.44</c:v>
                </c:pt>
                <c:pt idx="4584">
                  <c:v>9.31</c:v>
                </c:pt>
                <c:pt idx="4585">
                  <c:v>9.3699999999999903</c:v>
                </c:pt>
                <c:pt idx="4586">
                  <c:v>9.4600000000000009</c:v>
                </c:pt>
                <c:pt idx="4587">
                  <c:v>9.59</c:v>
                </c:pt>
                <c:pt idx="4588">
                  <c:v>9.6199999999999903</c:v>
                </c:pt>
                <c:pt idx="4589">
                  <c:v>9.67</c:v>
                </c:pt>
                <c:pt idx="4590">
                  <c:v>9.64</c:v>
                </c:pt>
                <c:pt idx="4591">
                  <c:v>9.68</c:v>
                </c:pt>
                <c:pt idx="4592">
                  <c:v>9.69</c:v>
                </c:pt>
                <c:pt idx="4593">
                  <c:v>9.66</c:v>
                </c:pt>
                <c:pt idx="4594">
                  <c:v>9.76</c:v>
                </c:pt>
                <c:pt idx="4595">
                  <c:v>9.89</c:v>
                </c:pt>
                <c:pt idx="4596">
                  <c:v>9.99</c:v>
                </c:pt>
                <c:pt idx="4597">
                  <c:v>10.1</c:v>
                </c:pt>
                <c:pt idx="4598">
                  <c:v>10.33</c:v>
                </c:pt>
                <c:pt idx="4599">
                  <c:v>10.54</c:v>
                </c:pt>
                <c:pt idx="4600">
                  <c:v>10.86</c:v>
                </c:pt>
                <c:pt idx="4601">
                  <c:v>10.99</c:v>
                </c:pt>
                <c:pt idx="4602">
                  <c:v>11.17</c:v>
                </c:pt>
                <c:pt idx="4603">
                  <c:v>11.27</c:v>
                </c:pt>
                <c:pt idx="4604">
                  <c:v>11.37</c:v>
                </c:pt>
                <c:pt idx="4605">
                  <c:v>11.49</c:v>
                </c:pt>
                <c:pt idx="4606">
                  <c:v>11.62</c:v>
                </c:pt>
                <c:pt idx="4607">
                  <c:v>11.72</c:v>
                </c:pt>
                <c:pt idx="4608">
                  <c:v>11.71</c:v>
                </c:pt>
                <c:pt idx="4609">
                  <c:v>11.59</c:v>
                </c:pt>
                <c:pt idx="4610">
                  <c:v>11.55</c:v>
                </c:pt>
                <c:pt idx="4611">
                  <c:v>11.81</c:v>
                </c:pt>
                <c:pt idx="4612">
                  <c:v>12.12</c:v>
                </c:pt>
                <c:pt idx="4613">
                  <c:v>12.04</c:v>
                </c:pt>
                <c:pt idx="4614">
                  <c:v>12.01</c:v>
                </c:pt>
                <c:pt idx="4615">
                  <c:v>11.95</c:v>
                </c:pt>
                <c:pt idx="4616">
                  <c:v>11.87</c:v>
                </c:pt>
                <c:pt idx="4617">
                  <c:v>11.92</c:v>
                </c:pt>
                <c:pt idx="4618">
                  <c:v>12.05</c:v>
                </c:pt>
                <c:pt idx="4619">
                  <c:v>11.93</c:v>
                </c:pt>
                <c:pt idx="4620">
                  <c:v>12.04</c:v>
                </c:pt>
                <c:pt idx="4621">
                  <c:v>12.13</c:v>
                </c:pt>
                <c:pt idx="4622">
                  <c:v>12.04</c:v>
                </c:pt>
                <c:pt idx="4623">
                  <c:v>11.9</c:v>
                </c:pt>
                <c:pt idx="4624">
                  <c:v>11.94</c:v>
                </c:pt>
                <c:pt idx="4625">
                  <c:v>11.82</c:v>
                </c:pt>
                <c:pt idx="4626">
                  <c:v>11.23</c:v>
                </c:pt>
                <c:pt idx="4627">
                  <c:v>10.87</c:v>
                </c:pt>
                <c:pt idx="4628">
                  <c:v>10.67</c:v>
                </c:pt>
                <c:pt idx="4629">
                  <c:v>10.57</c:v>
                </c:pt>
                <c:pt idx="4630">
                  <c:v>10.45</c:v>
                </c:pt>
                <c:pt idx="4631">
                  <c:v>10.37</c:v>
                </c:pt>
                <c:pt idx="4632">
                  <c:v>10.26</c:v>
                </c:pt>
                <c:pt idx="4633">
                  <c:v>10.210000000000001</c:v>
                </c:pt>
                <c:pt idx="4634">
                  <c:v>10.19</c:v>
                </c:pt>
                <c:pt idx="4635">
                  <c:v>10.19</c:v>
                </c:pt>
                <c:pt idx="4636">
                  <c:v>10.23</c:v>
                </c:pt>
                <c:pt idx="4637">
                  <c:v>10.26</c:v>
                </c:pt>
                <c:pt idx="4638">
                  <c:v>10.28</c:v>
                </c:pt>
                <c:pt idx="4639">
                  <c:v>10.33</c:v>
                </c:pt>
                <c:pt idx="4640">
                  <c:v>10.37</c:v>
                </c:pt>
                <c:pt idx="4641">
                  <c:v>10.43</c:v>
                </c:pt>
                <c:pt idx="4642">
                  <c:v>10.48</c:v>
                </c:pt>
                <c:pt idx="4643">
                  <c:v>10.5</c:v>
                </c:pt>
                <c:pt idx="4644">
                  <c:v>10.51</c:v>
                </c:pt>
                <c:pt idx="4645">
                  <c:v>10.52</c:v>
                </c:pt>
                <c:pt idx="4646">
                  <c:v>10.54</c:v>
                </c:pt>
                <c:pt idx="4647">
                  <c:v>10.55</c:v>
                </c:pt>
                <c:pt idx="4648">
                  <c:v>10.54</c:v>
                </c:pt>
                <c:pt idx="4649">
                  <c:v>10.53</c:v>
                </c:pt>
                <c:pt idx="4650">
                  <c:v>10.53</c:v>
                </c:pt>
                <c:pt idx="4651">
                  <c:v>10.52</c:v>
                </c:pt>
                <c:pt idx="4652">
                  <c:v>10.48</c:v>
                </c:pt>
                <c:pt idx="4653">
                  <c:v>10.43</c:v>
                </c:pt>
                <c:pt idx="4654">
                  <c:v>10.42</c:v>
                </c:pt>
                <c:pt idx="4655">
                  <c:v>10.39</c:v>
                </c:pt>
                <c:pt idx="4656">
                  <c:v>10.38</c:v>
                </c:pt>
                <c:pt idx="4657">
                  <c:v>10.37</c:v>
                </c:pt>
                <c:pt idx="4658">
                  <c:v>10.35</c:v>
                </c:pt>
                <c:pt idx="4659">
                  <c:v>10.4</c:v>
                </c:pt>
                <c:pt idx="4660">
                  <c:v>10.4</c:v>
                </c:pt>
                <c:pt idx="4661">
                  <c:v>10.5</c:v>
                </c:pt>
                <c:pt idx="4662">
                  <c:v>10.62</c:v>
                </c:pt>
                <c:pt idx="4663">
                  <c:v>10.74</c:v>
                </c:pt>
                <c:pt idx="4664">
                  <c:v>10.92</c:v>
                </c:pt>
                <c:pt idx="4665">
                  <c:v>11.57</c:v>
                </c:pt>
                <c:pt idx="4666">
                  <c:v>10.97</c:v>
                </c:pt>
                <c:pt idx="4667">
                  <c:v>9.81</c:v>
                </c:pt>
                <c:pt idx="4668">
                  <c:v>9.2799999999999905</c:v>
                </c:pt>
                <c:pt idx="4669">
                  <c:v>9.14</c:v>
                </c:pt>
                <c:pt idx="4670">
                  <c:v>8.9700000000000006</c:v>
                </c:pt>
                <c:pt idx="4671">
                  <c:v>8.93</c:v>
                </c:pt>
                <c:pt idx="4672">
                  <c:v>8.93</c:v>
                </c:pt>
                <c:pt idx="4673">
                  <c:v>8.93</c:v>
                </c:pt>
                <c:pt idx="4674">
                  <c:v>8.93</c:v>
                </c:pt>
                <c:pt idx="4675">
                  <c:v>9.0299999999999905</c:v>
                </c:pt>
                <c:pt idx="4676">
                  <c:v>9.1</c:v>
                </c:pt>
                <c:pt idx="4677">
                  <c:v>9.15</c:v>
                </c:pt>
                <c:pt idx="4678">
                  <c:v>9.18</c:v>
                </c:pt>
                <c:pt idx="4679">
                  <c:v>9.08</c:v>
                </c:pt>
                <c:pt idx="4680">
                  <c:v>9.1300000000000008</c:v>
                </c:pt>
                <c:pt idx="4681">
                  <c:v>9.4</c:v>
                </c:pt>
                <c:pt idx="4682">
                  <c:v>9.76</c:v>
                </c:pt>
                <c:pt idx="4683">
                  <c:v>10.1</c:v>
                </c:pt>
                <c:pt idx="4684">
                  <c:v>9.4700000000000006</c:v>
                </c:pt>
                <c:pt idx="4685">
                  <c:v>9.44</c:v>
                </c:pt>
                <c:pt idx="4686">
                  <c:v>9.5399999999999903</c:v>
                </c:pt>
                <c:pt idx="4687">
                  <c:v>9.65</c:v>
                </c:pt>
                <c:pt idx="4688">
                  <c:v>9.74</c:v>
                </c:pt>
                <c:pt idx="4689">
                  <c:v>9.82</c:v>
                </c:pt>
                <c:pt idx="4690">
                  <c:v>9.98</c:v>
                </c:pt>
                <c:pt idx="4691">
                  <c:v>10.039999999999999</c:v>
                </c:pt>
                <c:pt idx="4692">
                  <c:v>10.039999999999999</c:v>
                </c:pt>
                <c:pt idx="4693">
                  <c:v>10.119999999999999</c:v>
                </c:pt>
                <c:pt idx="4694">
                  <c:v>10.3</c:v>
                </c:pt>
                <c:pt idx="4695">
                  <c:v>10.6</c:v>
                </c:pt>
                <c:pt idx="4696">
                  <c:v>10.81</c:v>
                </c:pt>
                <c:pt idx="4697">
                  <c:v>11.15</c:v>
                </c:pt>
                <c:pt idx="4698">
                  <c:v>11.38</c:v>
                </c:pt>
                <c:pt idx="4699">
                  <c:v>11.47</c:v>
                </c:pt>
                <c:pt idx="4700">
                  <c:v>11.51</c:v>
                </c:pt>
                <c:pt idx="4701">
                  <c:v>11.47</c:v>
                </c:pt>
                <c:pt idx="4702">
                  <c:v>11.91</c:v>
                </c:pt>
                <c:pt idx="4703">
                  <c:v>11.87</c:v>
                </c:pt>
                <c:pt idx="4704">
                  <c:v>11.79</c:v>
                </c:pt>
                <c:pt idx="4705">
                  <c:v>11.56</c:v>
                </c:pt>
                <c:pt idx="4706">
                  <c:v>11.76</c:v>
                </c:pt>
                <c:pt idx="4707">
                  <c:v>11.59</c:v>
                </c:pt>
                <c:pt idx="4708">
                  <c:v>11.44</c:v>
                </c:pt>
                <c:pt idx="4709">
                  <c:v>11.55</c:v>
                </c:pt>
                <c:pt idx="4710">
                  <c:v>11.79</c:v>
                </c:pt>
                <c:pt idx="4711">
                  <c:v>12.36</c:v>
                </c:pt>
                <c:pt idx="4712">
                  <c:v>12.35</c:v>
                </c:pt>
                <c:pt idx="4713">
                  <c:v>12.37</c:v>
                </c:pt>
                <c:pt idx="4714">
                  <c:v>12.32</c:v>
                </c:pt>
                <c:pt idx="4715">
                  <c:v>12.11</c:v>
                </c:pt>
                <c:pt idx="4716">
                  <c:v>12.32</c:v>
                </c:pt>
                <c:pt idx="4717">
                  <c:v>12.31</c:v>
                </c:pt>
                <c:pt idx="4718">
                  <c:v>12.33</c:v>
                </c:pt>
                <c:pt idx="4719">
                  <c:v>12.34</c:v>
                </c:pt>
                <c:pt idx="4720">
                  <c:v>12.4</c:v>
                </c:pt>
                <c:pt idx="4721">
                  <c:v>12.52</c:v>
                </c:pt>
                <c:pt idx="4722">
                  <c:v>12.3</c:v>
                </c:pt>
                <c:pt idx="4723">
                  <c:v>12.37</c:v>
                </c:pt>
                <c:pt idx="4724">
                  <c:v>12.33</c:v>
                </c:pt>
                <c:pt idx="4725">
                  <c:v>11.76</c:v>
                </c:pt>
                <c:pt idx="4726">
                  <c:v>10.94</c:v>
                </c:pt>
                <c:pt idx="4727">
                  <c:v>10.72</c:v>
                </c:pt>
                <c:pt idx="4728">
                  <c:v>10.64</c:v>
                </c:pt>
                <c:pt idx="4729">
                  <c:v>10.6</c:v>
                </c:pt>
                <c:pt idx="4730">
                  <c:v>10.67</c:v>
                </c:pt>
                <c:pt idx="4731">
                  <c:v>10.69</c:v>
                </c:pt>
                <c:pt idx="4732">
                  <c:v>10.75</c:v>
                </c:pt>
                <c:pt idx="4733">
                  <c:v>10.84</c:v>
                </c:pt>
                <c:pt idx="4734">
                  <c:v>10.97</c:v>
                </c:pt>
                <c:pt idx="4735">
                  <c:v>11.06</c:v>
                </c:pt>
                <c:pt idx="4736">
                  <c:v>11.16</c:v>
                </c:pt>
                <c:pt idx="4737">
                  <c:v>11.2</c:v>
                </c:pt>
                <c:pt idx="4738">
                  <c:v>11.24</c:v>
                </c:pt>
                <c:pt idx="4739">
                  <c:v>11.28</c:v>
                </c:pt>
                <c:pt idx="4740">
                  <c:v>11.33</c:v>
                </c:pt>
                <c:pt idx="4741">
                  <c:v>11.37</c:v>
                </c:pt>
                <c:pt idx="4742">
                  <c:v>11.41</c:v>
                </c:pt>
                <c:pt idx="4743">
                  <c:v>11.42</c:v>
                </c:pt>
                <c:pt idx="4744">
                  <c:v>11.42</c:v>
                </c:pt>
                <c:pt idx="4745">
                  <c:v>11.44</c:v>
                </c:pt>
                <c:pt idx="4746">
                  <c:v>11.44</c:v>
                </c:pt>
                <c:pt idx="4747">
                  <c:v>11.44</c:v>
                </c:pt>
                <c:pt idx="4748">
                  <c:v>11.45</c:v>
                </c:pt>
                <c:pt idx="4749">
                  <c:v>11.45</c:v>
                </c:pt>
                <c:pt idx="4750">
                  <c:v>11.44</c:v>
                </c:pt>
                <c:pt idx="4751">
                  <c:v>11.42</c:v>
                </c:pt>
                <c:pt idx="4752">
                  <c:v>11.4</c:v>
                </c:pt>
                <c:pt idx="4753">
                  <c:v>11.38</c:v>
                </c:pt>
                <c:pt idx="4754">
                  <c:v>11.36</c:v>
                </c:pt>
                <c:pt idx="4755">
                  <c:v>11.35</c:v>
                </c:pt>
                <c:pt idx="4756">
                  <c:v>11.34</c:v>
                </c:pt>
                <c:pt idx="4757">
                  <c:v>11.35</c:v>
                </c:pt>
                <c:pt idx="4758">
                  <c:v>11.36</c:v>
                </c:pt>
                <c:pt idx="4759">
                  <c:v>11.36</c:v>
                </c:pt>
                <c:pt idx="4760">
                  <c:v>11.37</c:v>
                </c:pt>
                <c:pt idx="4761">
                  <c:v>11.46</c:v>
                </c:pt>
                <c:pt idx="4762">
                  <c:v>11.63</c:v>
                </c:pt>
                <c:pt idx="4763">
                  <c:v>11.74</c:v>
                </c:pt>
                <c:pt idx="4764">
                  <c:v>11.87</c:v>
                </c:pt>
                <c:pt idx="4765">
                  <c:v>12.71</c:v>
                </c:pt>
                <c:pt idx="4766">
                  <c:v>11.68</c:v>
                </c:pt>
                <c:pt idx="4767">
                  <c:v>10.26</c:v>
                </c:pt>
                <c:pt idx="4768">
                  <c:v>9.85</c:v>
                </c:pt>
                <c:pt idx="4769">
                  <c:v>9.57</c:v>
                </c:pt>
                <c:pt idx="4770">
                  <c:v>9.43</c:v>
                </c:pt>
                <c:pt idx="4771">
                  <c:v>9.39</c:v>
                </c:pt>
                <c:pt idx="4772">
                  <c:v>9.35</c:v>
                </c:pt>
                <c:pt idx="4773">
                  <c:v>9.34</c:v>
                </c:pt>
                <c:pt idx="4774">
                  <c:v>9.3699999999999903</c:v>
                </c:pt>
                <c:pt idx="4775">
                  <c:v>9.4700000000000006</c:v>
                </c:pt>
                <c:pt idx="4776">
                  <c:v>9.57</c:v>
                </c:pt>
                <c:pt idx="4777">
                  <c:v>9.6300000000000008</c:v>
                </c:pt>
                <c:pt idx="4778">
                  <c:v>9.6999999999999904</c:v>
                </c:pt>
                <c:pt idx="4779">
                  <c:v>9.58</c:v>
                </c:pt>
                <c:pt idx="4780">
                  <c:v>9.6</c:v>
                </c:pt>
                <c:pt idx="4781">
                  <c:v>9.84</c:v>
                </c:pt>
                <c:pt idx="4782">
                  <c:v>10.3</c:v>
                </c:pt>
                <c:pt idx="4783">
                  <c:v>10.46</c:v>
                </c:pt>
                <c:pt idx="4784">
                  <c:v>9.8800000000000008</c:v>
                </c:pt>
                <c:pt idx="4785">
                  <c:v>10.039999999999999</c:v>
                </c:pt>
                <c:pt idx="4786">
                  <c:v>10.15</c:v>
                </c:pt>
                <c:pt idx="4787">
                  <c:v>10.28</c:v>
                </c:pt>
                <c:pt idx="4788">
                  <c:v>10.38</c:v>
                </c:pt>
                <c:pt idx="4789">
                  <c:v>10.47</c:v>
                </c:pt>
                <c:pt idx="4790">
                  <c:v>10.7</c:v>
                </c:pt>
                <c:pt idx="4791">
                  <c:v>10.7</c:v>
                </c:pt>
                <c:pt idx="4792">
                  <c:v>10.8</c:v>
                </c:pt>
                <c:pt idx="4793">
                  <c:v>11.03</c:v>
                </c:pt>
                <c:pt idx="4794">
                  <c:v>11.32</c:v>
                </c:pt>
                <c:pt idx="4795">
                  <c:v>11.69</c:v>
                </c:pt>
                <c:pt idx="4796">
                  <c:v>12.03</c:v>
                </c:pt>
                <c:pt idx="4797">
                  <c:v>12.4</c:v>
                </c:pt>
                <c:pt idx="4798">
                  <c:v>12.38</c:v>
                </c:pt>
                <c:pt idx="4799">
                  <c:v>12.25</c:v>
                </c:pt>
                <c:pt idx="4800">
                  <c:v>12.18</c:v>
                </c:pt>
                <c:pt idx="4801">
                  <c:v>12.18</c:v>
                </c:pt>
                <c:pt idx="4802">
                  <c:v>12.16</c:v>
                </c:pt>
                <c:pt idx="4803">
                  <c:v>12.22</c:v>
                </c:pt>
                <c:pt idx="4804">
                  <c:v>12.26</c:v>
                </c:pt>
                <c:pt idx="4805">
                  <c:v>12.33</c:v>
                </c:pt>
                <c:pt idx="4806">
                  <c:v>12.43</c:v>
                </c:pt>
                <c:pt idx="4807">
                  <c:v>12.54</c:v>
                </c:pt>
                <c:pt idx="4808">
                  <c:v>12.49</c:v>
                </c:pt>
                <c:pt idx="4809">
                  <c:v>13.17</c:v>
                </c:pt>
                <c:pt idx="4810">
                  <c:v>13.41</c:v>
                </c:pt>
                <c:pt idx="4811">
                  <c:v>13.4</c:v>
                </c:pt>
                <c:pt idx="4812">
                  <c:v>13.32</c:v>
                </c:pt>
                <c:pt idx="4813">
                  <c:v>13.19</c:v>
                </c:pt>
                <c:pt idx="4814">
                  <c:v>13.27</c:v>
                </c:pt>
                <c:pt idx="4815">
                  <c:v>13.38</c:v>
                </c:pt>
                <c:pt idx="4816">
                  <c:v>13.39</c:v>
                </c:pt>
                <c:pt idx="4817">
                  <c:v>13.48</c:v>
                </c:pt>
                <c:pt idx="4818">
                  <c:v>13.44</c:v>
                </c:pt>
                <c:pt idx="4819">
                  <c:v>13.45</c:v>
                </c:pt>
                <c:pt idx="4820">
                  <c:v>13.55</c:v>
                </c:pt>
                <c:pt idx="4821">
                  <c:v>13.53</c:v>
                </c:pt>
                <c:pt idx="4822">
                  <c:v>13.28</c:v>
                </c:pt>
                <c:pt idx="4823">
                  <c:v>11.63</c:v>
                </c:pt>
                <c:pt idx="4824">
                  <c:v>11.66</c:v>
                </c:pt>
                <c:pt idx="4825">
                  <c:v>11.38</c:v>
                </c:pt>
                <c:pt idx="4826">
                  <c:v>11.13</c:v>
                </c:pt>
                <c:pt idx="4827">
                  <c:v>11.14</c:v>
                </c:pt>
                <c:pt idx="4828">
                  <c:v>11.16</c:v>
                </c:pt>
                <c:pt idx="4829">
                  <c:v>11.17</c:v>
                </c:pt>
                <c:pt idx="4830">
                  <c:v>11.22</c:v>
                </c:pt>
                <c:pt idx="4831">
                  <c:v>11.34</c:v>
                </c:pt>
                <c:pt idx="4832">
                  <c:v>11.43</c:v>
                </c:pt>
                <c:pt idx="4833">
                  <c:v>11.48</c:v>
                </c:pt>
                <c:pt idx="4834">
                  <c:v>11.52</c:v>
                </c:pt>
                <c:pt idx="4835">
                  <c:v>11.59</c:v>
                </c:pt>
                <c:pt idx="4836">
                  <c:v>11.65</c:v>
                </c:pt>
                <c:pt idx="4837">
                  <c:v>11.72</c:v>
                </c:pt>
                <c:pt idx="4838">
                  <c:v>11.83</c:v>
                </c:pt>
                <c:pt idx="4839">
                  <c:v>11.89</c:v>
                </c:pt>
                <c:pt idx="4840">
                  <c:v>11.97</c:v>
                </c:pt>
                <c:pt idx="4841">
                  <c:v>11.96</c:v>
                </c:pt>
                <c:pt idx="4842">
                  <c:v>12.02</c:v>
                </c:pt>
                <c:pt idx="4843">
                  <c:v>12.01</c:v>
                </c:pt>
                <c:pt idx="4844">
                  <c:v>12.02</c:v>
                </c:pt>
                <c:pt idx="4845">
                  <c:v>12</c:v>
                </c:pt>
                <c:pt idx="4846">
                  <c:v>11.99</c:v>
                </c:pt>
                <c:pt idx="4847">
                  <c:v>11.98</c:v>
                </c:pt>
                <c:pt idx="4848">
                  <c:v>11.98</c:v>
                </c:pt>
                <c:pt idx="4849">
                  <c:v>11.99</c:v>
                </c:pt>
                <c:pt idx="4850">
                  <c:v>12</c:v>
                </c:pt>
                <c:pt idx="4851">
                  <c:v>11.94</c:v>
                </c:pt>
                <c:pt idx="4852">
                  <c:v>11.9</c:v>
                </c:pt>
                <c:pt idx="4853">
                  <c:v>11.89</c:v>
                </c:pt>
                <c:pt idx="4854">
                  <c:v>11.87</c:v>
                </c:pt>
                <c:pt idx="4855">
                  <c:v>11.87</c:v>
                </c:pt>
                <c:pt idx="4856">
                  <c:v>11.86</c:v>
                </c:pt>
                <c:pt idx="4857">
                  <c:v>11.9</c:v>
                </c:pt>
                <c:pt idx="4858">
                  <c:v>11.88</c:v>
                </c:pt>
                <c:pt idx="4859">
                  <c:v>11.96</c:v>
                </c:pt>
                <c:pt idx="4860">
                  <c:v>12.04</c:v>
                </c:pt>
                <c:pt idx="4861">
                  <c:v>12.06</c:v>
                </c:pt>
                <c:pt idx="4862">
                  <c:v>12.13</c:v>
                </c:pt>
                <c:pt idx="4863">
                  <c:v>12.26</c:v>
                </c:pt>
                <c:pt idx="4864">
                  <c:v>12.55</c:v>
                </c:pt>
                <c:pt idx="4865">
                  <c:v>12.75</c:v>
                </c:pt>
                <c:pt idx="4866">
                  <c:v>12.87</c:v>
                </c:pt>
                <c:pt idx="4867">
                  <c:v>11.61</c:v>
                </c:pt>
                <c:pt idx="4868">
                  <c:v>10.16</c:v>
                </c:pt>
                <c:pt idx="4869">
                  <c:v>9.64</c:v>
                </c:pt>
                <c:pt idx="4870">
                  <c:v>9.4700000000000006</c:v>
                </c:pt>
                <c:pt idx="4871">
                  <c:v>9.3699999999999903</c:v>
                </c:pt>
                <c:pt idx="4872">
                  <c:v>9.31</c:v>
                </c:pt>
                <c:pt idx="4873">
                  <c:v>9.25</c:v>
                </c:pt>
                <c:pt idx="4874">
                  <c:v>9.2799999999999905</c:v>
                </c:pt>
                <c:pt idx="4875">
                  <c:v>9.41</c:v>
                </c:pt>
                <c:pt idx="4876">
                  <c:v>9.6</c:v>
                </c:pt>
                <c:pt idx="4877">
                  <c:v>9.68</c:v>
                </c:pt>
                <c:pt idx="4878">
                  <c:v>9.52</c:v>
                </c:pt>
                <c:pt idx="4879">
                  <c:v>9.49</c:v>
                </c:pt>
                <c:pt idx="4880">
                  <c:v>9.56</c:v>
                </c:pt>
                <c:pt idx="4881">
                  <c:v>9.7200000000000006</c:v>
                </c:pt>
                <c:pt idx="4882">
                  <c:v>10.18</c:v>
                </c:pt>
                <c:pt idx="4883">
                  <c:v>10.039999999999999</c:v>
                </c:pt>
                <c:pt idx="4884">
                  <c:v>9.9499999999999904</c:v>
                </c:pt>
                <c:pt idx="4885">
                  <c:v>10.08</c:v>
                </c:pt>
                <c:pt idx="4886">
                  <c:v>10.26</c:v>
                </c:pt>
                <c:pt idx="4887">
                  <c:v>10.36</c:v>
                </c:pt>
                <c:pt idx="4888">
                  <c:v>10.47</c:v>
                </c:pt>
                <c:pt idx="4889">
                  <c:v>10.58</c:v>
                </c:pt>
                <c:pt idx="4890">
                  <c:v>10.58</c:v>
                </c:pt>
                <c:pt idx="4891">
                  <c:v>10.76</c:v>
                </c:pt>
                <c:pt idx="4892">
                  <c:v>10.92</c:v>
                </c:pt>
                <c:pt idx="4893">
                  <c:v>11.37</c:v>
                </c:pt>
                <c:pt idx="4894">
                  <c:v>11.84</c:v>
                </c:pt>
                <c:pt idx="4895">
                  <c:v>12.46</c:v>
                </c:pt>
                <c:pt idx="4896">
                  <c:v>12.4</c:v>
                </c:pt>
                <c:pt idx="4897">
                  <c:v>12.49</c:v>
                </c:pt>
                <c:pt idx="4898">
                  <c:v>12.48</c:v>
                </c:pt>
                <c:pt idx="4899">
                  <c:v>12.43</c:v>
                </c:pt>
                <c:pt idx="4900">
                  <c:v>12.44</c:v>
                </c:pt>
                <c:pt idx="4901">
                  <c:v>12.49</c:v>
                </c:pt>
                <c:pt idx="4902">
                  <c:v>12.65</c:v>
                </c:pt>
                <c:pt idx="4903">
                  <c:v>13.02</c:v>
                </c:pt>
                <c:pt idx="4904">
                  <c:v>13.17</c:v>
                </c:pt>
                <c:pt idx="4905">
                  <c:v>13.32</c:v>
                </c:pt>
                <c:pt idx="4906">
                  <c:v>13.52</c:v>
                </c:pt>
                <c:pt idx="4907">
                  <c:v>14.04</c:v>
                </c:pt>
                <c:pt idx="4908">
                  <c:v>13.89</c:v>
                </c:pt>
                <c:pt idx="4909">
                  <c:v>13.82</c:v>
                </c:pt>
                <c:pt idx="4910">
                  <c:v>13.58</c:v>
                </c:pt>
                <c:pt idx="4911">
                  <c:v>13.7</c:v>
                </c:pt>
                <c:pt idx="4912">
                  <c:v>13.79</c:v>
                </c:pt>
                <c:pt idx="4913">
                  <c:v>14</c:v>
                </c:pt>
                <c:pt idx="4914">
                  <c:v>13.96</c:v>
                </c:pt>
                <c:pt idx="4915">
                  <c:v>14.13</c:v>
                </c:pt>
                <c:pt idx="4916">
                  <c:v>14.22</c:v>
                </c:pt>
                <c:pt idx="4917">
                  <c:v>14.29</c:v>
                </c:pt>
                <c:pt idx="4918">
                  <c:v>14.69</c:v>
                </c:pt>
                <c:pt idx="4919">
                  <c:v>14.82</c:v>
                </c:pt>
                <c:pt idx="4920">
                  <c:v>12.34</c:v>
                </c:pt>
                <c:pt idx="4921">
                  <c:v>12.1</c:v>
                </c:pt>
                <c:pt idx="4922">
                  <c:v>10.98</c:v>
                </c:pt>
                <c:pt idx="4923">
                  <c:v>10.72</c:v>
                </c:pt>
                <c:pt idx="4924">
                  <c:v>10.63</c:v>
                </c:pt>
                <c:pt idx="4925">
                  <c:v>10.58</c:v>
                </c:pt>
                <c:pt idx="4926">
                  <c:v>10.57</c:v>
                </c:pt>
                <c:pt idx="4927">
                  <c:v>10.6</c:v>
                </c:pt>
                <c:pt idx="4928">
                  <c:v>10.69</c:v>
                </c:pt>
                <c:pt idx="4929">
                  <c:v>10.73</c:v>
                </c:pt>
                <c:pt idx="4930">
                  <c:v>10.76</c:v>
                </c:pt>
                <c:pt idx="4931">
                  <c:v>10.77</c:v>
                </c:pt>
                <c:pt idx="4932">
                  <c:v>10.83</c:v>
                </c:pt>
                <c:pt idx="4933">
                  <c:v>10.87</c:v>
                </c:pt>
                <c:pt idx="4934">
                  <c:v>10.93</c:v>
                </c:pt>
                <c:pt idx="4935">
                  <c:v>11.01</c:v>
                </c:pt>
                <c:pt idx="4936">
                  <c:v>11.11</c:v>
                </c:pt>
                <c:pt idx="4937">
                  <c:v>11.32</c:v>
                </c:pt>
                <c:pt idx="4938">
                  <c:v>11.41</c:v>
                </c:pt>
                <c:pt idx="4939">
                  <c:v>11.59</c:v>
                </c:pt>
                <c:pt idx="4940">
                  <c:v>11.6</c:v>
                </c:pt>
                <c:pt idx="4941">
                  <c:v>11.56</c:v>
                </c:pt>
                <c:pt idx="4942">
                  <c:v>11.54</c:v>
                </c:pt>
                <c:pt idx="4943">
                  <c:v>11.52</c:v>
                </c:pt>
                <c:pt idx="4944">
                  <c:v>11.49</c:v>
                </c:pt>
                <c:pt idx="4945">
                  <c:v>11.46</c:v>
                </c:pt>
                <c:pt idx="4946">
                  <c:v>11.5</c:v>
                </c:pt>
                <c:pt idx="4947">
                  <c:v>11.51</c:v>
                </c:pt>
                <c:pt idx="4948">
                  <c:v>11.5</c:v>
                </c:pt>
                <c:pt idx="4949">
                  <c:v>11.53</c:v>
                </c:pt>
                <c:pt idx="4950">
                  <c:v>11.55</c:v>
                </c:pt>
                <c:pt idx="4951">
                  <c:v>11.49</c:v>
                </c:pt>
                <c:pt idx="4952">
                  <c:v>11.38</c:v>
                </c:pt>
                <c:pt idx="4953">
                  <c:v>11.4</c:v>
                </c:pt>
                <c:pt idx="4954">
                  <c:v>11.39</c:v>
                </c:pt>
                <c:pt idx="4955">
                  <c:v>11.4</c:v>
                </c:pt>
                <c:pt idx="4956">
                  <c:v>11.47</c:v>
                </c:pt>
                <c:pt idx="4957">
                  <c:v>11.48</c:v>
                </c:pt>
                <c:pt idx="4958">
                  <c:v>11.53</c:v>
                </c:pt>
                <c:pt idx="4959">
                  <c:v>11.65</c:v>
                </c:pt>
                <c:pt idx="4960">
                  <c:v>11.74</c:v>
                </c:pt>
                <c:pt idx="4961">
                  <c:v>11.93</c:v>
                </c:pt>
                <c:pt idx="4962">
                  <c:v>11.99</c:v>
                </c:pt>
                <c:pt idx="4963">
                  <c:v>12.18</c:v>
                </c:pt>
                <c:pt idx="4964">
                  <c:v>12.41</c:v>
                </c:pt>
                <c:pt idx="4965">
                  <c:v>12.56</c:v>
                </c:pt>
                <c:pt idx="4966">
                  <c:v>12.64</c:v>
                </c:pt>
                <c:pt idx="4967">
                  <c:v>11.77</c:v>
                </c:pt>
                <c:pt idx="4968">
                  <c:v>10.69</c:v>
                </c:pt>
                <c:pt idx="4969">
                  <c:v>9.8800000000000008</c:v>
                </c:pt>
                <c:pt idx="4970">
                  <c:v>9.6300000000000008</c:v>
                </c:pt>
                <c:pt idx="4971">
                  <c:v>9.41</c:v>
                </c:pt>
                <c:pt idx="4972">
                  <c:v>9.33</c:v>
                </c:pt>
                <c:pt idx="4973">
                  <c:v>9.32</c:v>
                </c:pt>
                <c:pt idx="4974">
                  <c:v>9.3599999999999905</c:v>
                </c:pt>
                <c:pt idx="4975">
                  <c:v>9.58</c:v>
                </c:pt>
                <c:pt idx="4976">
                  <c:v>9.85</c:v>
                </c:pt>
                <c:pt idx="4977">
                  <c:v>9.59</c:v>
                </c:pt>
                <c:pt idx="4978">
                  <c:v>9.6300000000000008</c:v>
                </c:pt>
                <c:pt idx="4979">
                  <c:v>9.69</c:v>
                </c:pt>
                <c:pt idx="4980">
                  <c:v>9.69</c:v>
                </c:pt>
                <c:pt idx="4981">
                  <c:v>9.82</c:v>
                </c:pt>
                <c:pt idx="4982">
                  <c:v>9.91</c:v>
                </c:pt>
                <c:pt idx="4983">
                  <c:v>9.99</c:v>
                </c:pt>
                <c:pt idx="4984">
                  <c:v>10.14</c:v>
                </c:pt>
                <c:pt idx="4985">
                  <c:v>10.3</c:v>
                </c:pt>
                <c:pt idx="4986">
                  <c:v>10.42</c:v>
                </c:pt>
                <c:pt idx="4987">
                  <c:v>10.52</c:v>
                </c:pt>
                <c:pt idx="4988">
                  <c:v>10.56</c:v>
                </c:pt>
                <c:pt idx="4989">
                  <c:v>10.56</c:v>
                </c:pt>
                <c:pt idx="4990">
                  <c:v>10.64</c:v>
                </c:pt>
                <c:pt idx="4991">
                  <c:v>10.77</c:v>
                </c:pt>
                <c:pt idx="4992">
                  <c:v>10.97</c:v>
                </c:pt>
                <c:pt idx="4993">
                  <c:v>11.17</c:v>
                </c:pt>
                <c:pt idx="4994">
                  <c:v>11.52</c:v>
                </c:pt>
                <c:pt idx="4995">
                  <c:v>11.77</c:v>
                </c:pt>
                <c:pt idx="4996">
                  <c:v>12.04</c:v>
                </c:pt>
                <c:pt idx="4997">
                  <c:v>12.28</c:v>
                </c:pt>
                <c:pt idx="4998">
                  <c:v>12.58</c:v>
                </c:pt>
                <c:pt idx="4999">
                  <c:v>12.6</c:v>
                </c:pt>
                <c:pt idx="5000">
                  <c:v>12.66</c:v>
                </c:pt>
                <c:pt idx="5001">
                  <c:v>12.76</c:v>
                </c:pt>
                <c:pt idx="5002">
                  <c:v>12.95</c:v>
                </c:pt>
                <c:pt idx="5003">
                  <c:v>13.13</c:v>
                </c:pt>
                <c:pt idx="5004">
                  <c:v>13.13</c:v>
                </c:pt>
                <c:pt idx="5005">
                  <c:v>13.65</c:v>
                </c:pt>
                <c:pt idx="5006">
                  <c:v>13.8</c:v>
                </c:pt>
                <c:pt idx="5007">
                  <c:v>13.88</c:v>
                </c:pt>
                <c:pt idx="5008">
                  <c:v>13.95</c:v>
                </c:pt>
                <c:pt idx="5009">
                  <c:v>13.95</c:v>
                </c:pt>
                <c:pt idx="5010">
                  <c:v>14.07</c:v>
                </c:pt>
                <c:pt idx="5011">
                  <c:v>13.94</c:v>
                </c:pt>
                <c:pt idx="5012">
                  <c:v>13.75</c:v>
                </c:pt>
                <c:pt idx="5013">
                  <c:v>13.78</c:v>
                </c:pt>
                <c:pt idx="5014">
                  <c:v>13.65</c:v>
                </c:pt>
                <c:pt idx="5015">
                  <c:v>13.62</c:v>
                </c:pt>
                <c:pt idx="5016">
                  <c:v>13.94</c:v>
                </c:pt>
                <c:pt idx="5017">
                  <c:v>14.37</c:v>
                </c:pt>
                <c:pt idx="5018">
                  <c:v>13.03</c:v>
                </c:pt>
                <c:pt idx="5019">
                  <c:v>12.25</c:v>
                </c:pt>
                <c:pt idx="5020">
                  <c:v>11.32</c:v>
                </c:pt>
                <c:pt idx="5021">
                  <c:v>10.84</c:v>
                </c:pt>
                <c:pt idx="5022">
                  <c:v>10.76</c:v>
                </c:pt>
                <c:pt idx="5023">
                  <c:v>10.7</c:v>
                </c:pt>
                <c:pt idx="5024">
                  <c:v>10.71</c:v>
                </c:pt>
                <c:pt idx="5025">
                  <c:v>10.76</c:v>
                </c:pt>
                <c:pt idx="5026">
                  <c:v>10.84</c:v>
                </c:pt>
                <c:pt idx="5027">
                  <c:v>10.92</c:v>
                </c:pt>
                <c:pt idx="5028">
                  <c:v>10.89</c:v>
                </c:pt>
                <c:pt idx="5029">
                  <c:v>10.89</c:v>
                </c:pt>
                <c:pt idx="5030">
                  <c:v>10.93</c:v>
                </c:pt>
                <c:pt idx="5031">
                  <c:v>10.96</c:v>
                </c:pt>
                <c:pt idx="5032">
                  <c:v>11</c:v>
                </c:pt>
                <c:pt idx="5033">
                  <c:v>11.06</c:v>
                </c:pt>
                <c:pt idx="5034">
                  <c:v>11.17</c:v>
                </c:pt>
                <c:pt idx="5035">
                  <c:v>11.31</c:v>
                </c:pt>
                <c:pt idx="5036">
                  <c:v>11.52</c:v>
                </c:pt>
                <c:pt idx="5037">
                  <c:v>11.63</c:v>
                </c:pt>
                <c:pt idx="5038">
                  <c:v>11.67</c:v>
                </c:pt>
                <c:pt idx="5039">
                  <c:v>11.67</c:v>
                </c:pt>
                <c:pt idx="5040">
                  <c:v>11.64</c:v>
                </c:pt>
                <c:pt idx="5041">
                  <c:v>11.61</c:v>
                </c:pt>
                <c:pt idx="5042">
                  <c:v>11.56</c:v>
                </c:pt>
                <c:pt idx="5043">
                  <c:v>11.56</c:v>
                </c:pt>
                <c:pt idx="5044">
                  <c:v>11.54</c:v>
                </c:pt>
                <c:pt idx="5045">
                  <c:v>11.57</c:v>
                </c:pt>
                <c:pt idx="5046">
                  <c:v>11.56</c:v>
                </c:pt>
                <c:pt idx="5047">
                  <c:v>11.6</c:v>
                </c:pt>
                <c:pt idx="5048">
                  <c:v>11.66</c:v>
                </c:pt>
                <c:pt idx="5049">
                  <c:v>11.71</c:v>
                </c:pt>
                <c:pt idx="5050">
                  <c:v>11.69</c:v>
                </c:pt>
                <c:pt idx="5051">
                  <c:v>11.58</c:v>
                </c:pt>
                <c:pt idx="5052">
                  <c:v>11.53</c:v>
                </c:pt>
                <c:pt idx="5053">
                  <c:v>11.46</c:v>
                </c:pt>
                <c:pt idx="5054">
                  <c:v>11.44</c:v>
                </c:pt>
                <c:pt idx="5055">
                  <c:v>11.46</c:v>
                </c:pt>
                <c:pt idx="5056">
                  <c:v>11.46</c:v>
                </c:pt>
                <c:pt idx="5057">
                  <c:v>11.51</c:v>
                </c:pt>
                <c:pt idx="5058">
                  <c:v>11.52</c:v>
                </c:pt>
                <c:pt idx="5059">
                  <c:v>11.58</c:v>
                </c:pt>
                <c:pt idx="5060">
                  <c:v>11.69</c:v>
                </c:pt>
                <c:pt idx="5061">
                  <c:v>11.74</c:v>
                </c:pt>
                <c:pt idx="5062">
                  <c:v>11.89</c:v>
                </c:pt>
                <c:pt idx="5063">
                  <c:v>11.93</c:v>
                </c:pt>
                <c:pt idx="5064">
                  <c:v>12.17</c:v>
                </c:pt>
                <c:pt idx="5065">
                  <c:v>12.31</c:v>
                </c:pt>
                <c:pt idx="5066">
                  <c:v>12.58</c:v>
                </c:pt>
                <c:pt idx="5067">
                  <c:v>12.59</c:v>
                </c:pt>
                <c:pt idx="5068">
                  <c:v>12.5</c:v>
                </c:pt>
                <c:pt idx="5069">
                  <c:v>11.5</c:v>
                </c:pt>
                <c:pt idx="5070">
                  <c:v>10.58</c:v>
                </c:pt>
                <c:pt idx="5071">
                  <c:v>10.199999999999999</c:v>
                </c:pt>
                <c:pt idx="5072">
                  <c:v>9.9600000000000009</c:v>
                </c:pt>
                <c:pt idx="5073">
                  <c:v>9.7200000000000006</c:v>
                </c:pt>
                <c:pt idx="5074">
                  <c:v>9.81</c:v>
                </c:pt>
                <c:pt idx="5075">
                  <c:v>9.91</c:v>
                </c:pt>
                <c:pt idx="5076">
                  <c:v>10.01</c:v>
                </c:pt>
                <c:pt idx="5077">
                  <c:v>10.08</c:v>
                </c:pt>
                <c:pt idx="5078">
                  <c:v>10.16</c:v>
                </c:pt>
                <c:pt idx="5079">
                  <c:v>10.23</c:v>
                </c:pt>
                <c:pt idx="5080">
                  <c:v>10.3</c:v>
                </c:pt>
                <c:pt idx="5081">
                  <c:v>10.37</c:v>
                </c:pt>
                <c:pt idx="5082">
                  <c:v>10.46</c:v>
                </c:pt>
                <c:pt idx="5083">
                  <c:v>10.54</c:v>
                </c:pt>
                <c:pt idx="5084">
                  <c:v>10.62</c:v>
                </c:pt>
                <c:pt idx="5085">
                  <c:v>10.71</c:v>
                </c:pt>
                <c:pt idx="5086">
                  <c:v>10.83</c:v>
                </c:pt>
                <c:pt idx="5087">
                  <c:v>10.92</c:v>
                </c:pt>
                <c:pt idx="5088">
                  <c:v>10.92</c:v>
                </c:pt>
                <c:pt idx="5089">
                  <c:v>11.09</c:v>
                </c:pt>
                <c:pt idx="5090">
                  <c:v>11.12</c:v>
                </c:pt>
                <c:pt idx="5091">
                  <c:v>11.31</c:v>
                </c:pt>
                <c:pt idx="5092">
                  <c:v>11.44</c:v>
                </c:pt>
                <c:pt idx="5093">
                  <c:v>11.62</c:v>
                </c:pt>
                <c:pt idx="5094">
                  <c:v>11.8</c:v>
                </c:pt>
                <c:pt idx="5095">
                  <c:v>11.94</c:v>
                </c:pt>
                <c:pt idx="5096">
                  <c:v>12.1</c:v>
                </c:pt>
                <c:pt idx="5097">
                  <c:v>12.21</c:v>
                </c:pt>
                <c:pt idx="5098">
                  <c:v>12.28</c:v>
                </c:pt>
                <c:pt idx="5099">
                  <c:v>12.06</c:v>
                </c:pt>
                <c:pt idx="5100">
                  <c:v>11.91</c:v>
                </c:pt>
                <c:pt idx="5101">
                  <c:v>11.81</c:v>
                </c:pt>
                <c:pt idx="5102">
                  <c:v>11.62</c:v>
                </c:pt>
                <c:pt idx="5103">
                  <c:v>11.79</c:v>
                </c:pt>
                <c:pt idx="5104">
                  <c:v>11.87</c:v>
                </c:pt>
                <c:pt idx="5105">
                  <c:v>12.07</c:v>
                </c:pt>
                <c:pt idx="5106">
                  <c:v>12.08</c:v>
                </c:pt>
                <c:pt idx="5107">
                  <c:v>12.08</c:v>
                </c:pt>
                <c:pt idx="5108">
                  <c:v>12.13</c:v>
                </c:pt>
                <c:pt idx="5109">
                  <c:v>12.33</c:v>
                </c:pt>
                <c:pt idx="5110">
                  <c:v>12.34</c:v>
                </c:pt>
                <c:pt idx="5111">
                  <c:v>12.3</c:v>
                </c:pt>
                <c:pt idx="5112">
                  <c:v>12.22</c:v>
                </c:pt>
                <c:pt idx="5113">
                  <c:v>12.26</c:v>
                </c:pt>
                <c:pt idx="5114">
                  <c:v>12.4</c:v>
                </c:pt>
                <c:pt idx="5115">
                  <c:v>12.8</c:v>
                </c:pt>
                <c:pt idx="5116">
                  <c:v>13.05</c:v>
                </c:pt>
                <c:pt idx="5117">
                  <c:v>13.07</c:v>
                </c:pt>
                <c:pt idx="5118">
                  <c:v>12.31</c:v>
                </c:pt>
                <c:pt idx="5119">
                  <c:v>11.52</c:v>
                </c:pt>
                <c:pt idx="5120">
                  <c:v>11.11</c:v>
                </c:pt>
                <c:pt idx="5121">
                  <c:v>11.01</c:v>
                </c:pt>
                <c:pt idx="5122">
                  <c:v>10.92</c:v>
                </c:pt>
                <c:pt idx="5123">
                  <c:v>10.92</c:v>
                </c:pt>
                <c:pt idx="5124">
                  <c:v>10.96</c:v>
                </c:pt>
                <c:pt idx="5125">
                  <c:v>10.97</c:v>
                </c:pt>
                <c:pt idx="5126">
                  <c:v>11.1</c:v>
                </c:pt>
                <c:pt idx="5127">
                  <c:v>11.05</c:v>
                </c:pt>
                <c:pt idx="5128">
                  <c:v>11.08</c:v>
                </c:pt>
                <c:pt idx="5129">
                  <c:v>11.11</c:v>
                </c:pt>
                <c:pt idx="5130">
                  <c:v>11.15</c:v>
                </c:pt>
                <c:pt idx="5131">
                  <c:v>11.19</c:v>
                </c:pt>
                <c:pt idx="5132">
                  <c:v>11.26</c:v>
                </c:pt>
                <c:pt idx="5133">
                  <c:v>11.37</c:v>
                </c:pt>
                <c:pt idx="5134">
                  <c:v>11.53</c:v>
                </c:pt>
                <c:pt idx="5135">
                  <c:v>11.84</c:v>
                </c:pt>
                <c:pt idx="5136">
                  <c:v>11.95</c:v>
                </c:pt>
                <c:pt idx="5137">
                  <c:v>12</c:v>
                </c:pt>
                <c:pt idx="5138">
                  <c:v>12.05</c:v>
                </c:pt>
                <c:pt idx="5139">
                  <c:v>11.96</c:v>
                </c:pt>
                <c:pt idx="5140">
                  <c:v>11.9</c:v>
                </c:pt>
                <c:pt idx="5141">
                  <c:v>11.85</c:v>
                </c:pt>
                <c:pt idx="5142">
                  <c:v>11.83</c:v>
                </c:pt>
                <c:pt idx="5143">
                  <c:v>11.85</c:v>
                </c:pt>
                <c:pt idx="5144">
                  <c:v>11.86</c:v>
                </c:pt>
                <c:pt idx="5145">
                  <c:v>11.89</c:v>
                </c:pt>
                <c:pt idx="5146">
                  <c:v>11.95</c:v>
                </c:pt>
                <c:pt idx="5147">
                  <c:v>12.04</c:v>
                </c:pt>
                <c:pt idx="5148">
                  <c:v>12.08</c:v>
                </c:pt>
                <c:pt idx="5149">
                  <c:v>12.02</c:v>
                </c:pt>
                <c:pt idx="5150">
                  <c:v>11.97</c:v>
                </c:pt>
                <c:pt idx="5151">
                  <c:v>11.87</c:v>
                </c:pt>
                <c:pt idx="5152">
                  <c:v>11.79</c:v>
                </c:pt>
                <c:pt idx="5153">
                  <c:v>11.67</c:v>
                </c:pt>
                <c:pt idx="5154">
                  <c:v>11.7</c:v>
                </c:pt>
                <c:pt idx="5155">
                  <c:v>11.67</c:v>
                </c:pt>
                <c:pt idx="5156">
                  <c:v>11.71</c:v>
                </c:pt>
                <c:pt idx="5157">
                  <c:v>11.74</c:v>
                </c:pt>
                <c:pt idx="5158">
                  <c:v>11.77</c:v>
                </c:pt>
                <c:pt idx="5159">
                  <c:v>11.9</c:v>
                </c:pt>
                <c:pt idx="5160">
                  <c:v>11.92</c:v>
                </c:pt>
                <c:pt idx="5161">
                  <c:v>11.96</c:v>
                </c:pt>
                <c:pt idx="5162">
                  <c:v>11.98</c:v>
                </c:pt>
                <c:pt idx="5163">
                  <c:v>12.18</c:v>
                </c:pt>
                <c:pt idx="5164">
                  <c:v>12.25</c:v>
                </c:pt>
                <c:pt idx="5165">
                  <c:v>12.36</c:v>
                </c:pt>
                <c:pt idx="5166">
                  <c:v>12.45</c:v>
                </c:pt>
                <c:pt idx="5167">
                  <c:v>12.52</c:v>
                </c:pt>
                <c:pt idx="5168">
                  <c:v>12.65</c:v>
                </c:pt>
                <c:pt idx="5169">
                  <c:v>12.71</c:v>
                </c:pt>
                <c:pt idx="5170">
                  <c:v>12.61</c:v>
                </c:pt>
                <c:pt idx="5171">
                  <c:v>12.46</c:v>
                </c:pt>
                <c:pt idx="5172">
                  <c:v>12.13</c:v>
                </c:pt>
                <c:pt idx="5173">
                  <c:v>11.48</c:v>
                </c:pt>
                <c:pt idx="5174">
                  <c:v>11.06</c:v>
                </c:pt>
                <c:pt idx="5175">
                  <c:v>10.69</c:v>
                </c:pt>
                <c:pt idx="5176">
                  <c:v>10.5</c:v>
                </c:pt>
                <c:pt idx="5177">
                  <c:v>10.4</c:v>
                </c:pt>
                <c:pt idx="5178">
                  <c:v>10.36</c:v>
                </c:pt>
                <c:pt idx="5179">
                  <c:v>10.36</c:v>
                </c:pt>
                <c:pt idx="5180">
                  <c:v>10.38</c:v>
                </c:pt>
                <c:pt idx="5181">
                  <c:v>10.48</c:v>
                </c:pt>
                <c:pt idx="5182">
                  <c:v>10.56</c:v>
                </c:pt>
                <c:pt idx="5183">
                  <c:v>10.7</c:v>
                </c:pt>
                <c:pt idx="5184">
                  <c:v>10.75</c:v>
                </c:pt>
                <c:pt idx="5185">
                  <c:v>10.81</c:v>
                </c:pt>
                <c:pt idx="5186">
                  <c:v>10.86</c:v>
                </c:pt>
                <c:pt idx="5187">
                  <c:v>10.88</c:v>
                </c:pt>
                <c:pt idx="5188">
                  <c:v>10.93</c:v>
                </c:pt>
                <c:pt idx="5189">
                  <c:v>10.98</c:v>
                </c:pt>
                <c:pt idx="5190">
                  <c:v>11.04</c:v>
                </c:pt>
                <c:pt idx="5191">
                  <c:v>11.12</c:v>
                </c:pt>
                <c:pt idx="5192">
                  <c:v>11.21</c:v>
                </c:pt>
                <c:pt idx="5193">
                  <c:v>11.24</c:v>
                </c:pt>
                <c:pt idx="5194">
                  <c:v>11.31</c:v>
                </c:pt>
                <c:pt idx="5195">
                  <c:v>11.36</c:v>
                </c:pt>
                <c:pt idx="5196">
                  <c:v>11.28</c:v>
                </c:pt>
                <c:pt idx="5197">
                  <c:v>11.25</c:v>
                </c:pt>
                <c:pt idx="5198">
                  <c:v>11.26</c:v>
                </c:pt>
                <c:pt idx="5199">
                  <c:v>11.27</c:v>
                </c:pt>
                <c:pt idx="5200">
                  <c:v>11.19</c:v>
                </c:pt>
                <c:pt idx="5201">
                  <c:v>11.24</c:v>
                </c:pt>
                <c:pt idx="5202">
                  <c:v>11.26</c:v>
                </c:pt>
                <c:pt idx="5203">
                  <c:v>11.3</c:v>
                </c:pt>
                <c:pt idx="5204">
                  <c:v>11.43</c:v>
                </c:pt>
                <c:pt idx="5205">
                  <c:v>11.54</c:v>
                </c:pt>
                <c:pt idx="5206">
                  <c:v>11.63</c:v>
                </c:pt>
                <c:pt idx="5207">
                  <c:v>11.69</c:v>
                </c:pt>
                <c:pt idx="5208">
                  <c:v>11.64</c:v>
                </c:pt>
                <c:pt idx="5209">
                  <c:v>11.65</c:v>
                </c:pt>
                <c:pt idx="5210">
                  <c:v>11.61</c:v>
                </c:pt>
                <c:pt idx="5211">
                  <c:v>11.73</c:v>
                </c:pt>
                <c:pt idx="5212">
                  <c:v>11.96</c:v>
                </c:pt>
                <c:pt idx="5213">
                  <c:v>12.31</c:v>
                </c:pt>
                <c:pt idx="5214">
                  <c:v>12.66</c:v>
                </c:pt>
                <c:pt idx="5215">
                  <c:v>12.94</c:v>
                </c:pt>
                <c:pt idx="5216">
                  <c:v>13.24</c:v>
                </c:pt>
                <c:pt idx="5217">
                  <c:v>12.8</c:v>
                </c:pt>
                <c:pt idx="5218">
                  <c:v>12.2</c:v>
                </c:pt>
                <c:pt idx="5219">
                  <c:v>11.8</c:v>
                </c:pt>
                <c:pt idx="5220">
                  <c:v>11.68</c:v>
                </c:pt>
                <c:pt idx="5221">
                  <c:v>11.51</c:v>
                </c:pt>
                <c:pt idx="5222">
                  <c:v>11.42</c:v>
                </c:pt>
                <c:pt idx="5223">
                  <c:v>11.4</c:v>
                </c:pt>
                <c:pt idx="5224">
                  <c:v>11.44</c:v>
                </c:pt>
                <c:pt idx="5225">
                  <c:v>11.6</c:v>
                </c:pt>
                <c:pt idx="5226">
                  <c:v>11.54</c:v>
                </c:pt>
                <c:pt idx="5227">
                  <c:v>11.58</c:v>
                </c:pt>
                <c:pt idx="5228">
                  <c:v>11.64</c:v>
                </c:pt>
                <c:pt idx="5229">
                  <c:v>11.65</c:v>
                </c:pt>
                <c:pt idx="5230">
                  <c:v>11.67</c:v>
                </c:pt>
                <c:pt idx="5231">
                  <c:v>11.69</c:v>
                </c:pt>
                <c:pt idx="5232">
                  <c:v>11.72</c:v>
                </c:pt>
                <c:pt idx="5233">
                  <c:v>11.8</c:v>
                </c:pt>
                <c:pt idx="5234">
                  <c:v>11.96</c:v>
                </c:pt>
                <c:pt idx="5235">
                  <c:v>12.12</c:v>
                </c:pt>
                <c:pt idx="5236">
                  <c:v>12.14</c:v>
                </c:pt>
                <c:pt idx="5237">
                  <c:v>12.12</c:v>
                </c:pt>
                <c:pt idx="5238">
                  <c:v>12.17</c:v>
                </c:pt>
                <c:pt idx="5239">
                  <c:v>12.13</c:v>
                </c:pt>
                <c:pt idx="5240">
                  <c:v>12.06</c:v>
                </c:pt>
                <c:pt idx="5241">
                  <c:v>12.01</c:v>
                </c:pt>
                <c:pt idx="5242">
                  <c:v>12</c:v>
                </c:pt>
                <c:pt idx="5243">
                  <c:v>11.97</c:v>
                </c:pt>
                <c:pt idx="5244">
                  <c:v>11.98</c:v>
                </c:pt>
                <c:pt idx="5245">
                  <c:v>12.04</c:v>
                </c:pt>
                <c:pt idx="5246">
                  <c:v>12.08</c:v>
                </c:pt>
                <c:pt idx="5247">
                  <c:v>12.14</c:v>
                </c:pt>
                <c:pt idx="5248">
                  <c:v>12.22</c:v>
                </c:pt>
                <c:pt idx="5249">
                  <c:v>12.28</c:v>
                </c:pt>
                <c:pt idx="5250">
                  <c:v>12.21</c:v>
                </c:pt>
                <c:pt idx="5251">
                  <c:v>12.09</c:v>
                </c:pt>
                <c:pt idx="5252">
                  <c:v>12</c:v>
                </c:pt>
                <c:pt idx="5253">
                  <c:v>11.92</c:v>
                </c:pt>
                <c:pt idx="5254">
                  <c:v>11.85</c:v>
                </c:pt>
                <c:pt idx="5255">
                  <c:v>11.87</c:v>
                </c:pt>
                <c:pt idx="5256">
                  <c:v>11.91</c:v>
                </c:pt>
                <c:pt idx="5257">
                  <c:v>11.93</c:v>
                </c:pt>
                <c:pt idx="5258">
                  <c:v>11.95</c:v>
                </c:pt>
                <c:pt idx="5259">
                  <c:v>12</c:v>
                </c:pt>
                <c:pt idx="5260">
                  <c:v>12.12</c:v>
                </c:pt>
                <c:pt idx="5261">
                  <c:v>12.21</c:v>
                </c:pt>
                <c:pt idx="5262">
                  <c:v>12.28</c:v>
                </c:pt>
                <c:pt idx="5263">
                  <c:v>12.32</c:v>
                </c:pt>
                <c:pt idx="5264">
                  <c:v>12.37</c:v>
                </c:pt>
                <c:pt idx="5265">
                  <c:v>12.48</c:v>
                </c:pt>
                <c:pt idx="5266">
                  <c:v>12.49</c:v>
                </c:pt>
                <c:pt idx="5267">
                  <c:v>12.54</c:v>
                </c:pt>
                <c:pt idx="5268">
                  <c:v>12.61</c:v>
                </c:pt>
                <c:pt idx="5269">
                  <c:v>12.6</c:v>
                </c:pt>
                <c:pt idx="5270">
                  <c:v>12.57</c:v>
                </c:pt>
                <c:pt idx="5271">
                  <c:v>12.48</c:v>
                </c:pt>
                <c:pt idx="5272">
                  <c:v>12.34</c:v>
                </c:pt>
                <c:pt idx="5273">
                  <c:v>12.3</c:v>
                </c:pt>
                <c:pt idx="5274">
                  <c:v>12.13</c:v>
                </c:pt>
                <c:pt idx="5275">
                  <c:v>11.7</c:v>
                </c:pt>
                <c:pt idx="5276">
                  <c:v>11.42</c:v>
                </c:pt>
                <c:pt idx="5277">
                  <c:v>11.14</c:v>
                </c:pt>
                <c:pt idx="5278">
                  <c:v>10.98</c:v>
                </c:pt>
                <c:pt idx="5279">
                  <c:v>10.87</c:v>
                </c:pt>
                <c:pt idx="5280">
                  <c:v>10.83</c:v>
                </c:pt>
                <c:pt idx="5281">
                  <c:v>10.9</c:v>
                </c:pt>
                <c:pt idx="5282">
                  <c:v>10.79</c:v>
                </c:pt>
                <c:pt idx="5283">
                  <c:v>10.89</c:v>
                </c:pt>
                <c:pt idx="5284">
                  <c:v>11</c:v>
                </c:pt>
                <c:pt idx="5285">
                  <c:v>10.93</c:v>
                </c:pt>
                <c:pt idx="5286">
                  <c:v>11.03</c:v>
                </c:pt>
                <c:pt idx="5287">
                  <c:v>10.93</c:v>
                </c:pt>
                <c:pt idx="5288">
                  <c:v>11</c:v>
                </c:pt>
                <c:pt idx="5289">
                  <c:v>11.02</c:v>
                </c:pt>
                <c:pt idx="5290">
                  <c:v>11.05</c:v>
                </c:pt>
                <c:pt idx="5291">
                  <c:v>11.07</c:v>
                </c:pt>
                <c:pt idx="5292">
                  <c:v>11.11</c:v>
                </c:pt>
                <c:pt idx="5293">
                  <c:v>11.15</c:v>
                </c:pt>
                <c:pt idx="5294">
                  <c:v>11.17</c:v>
                </c:pt>
                <c:pt idx="5295">
                  <c:v>11.18</c:v>
                </c:pt>
                <c:pt idx="5296">
                  <c:v>11.2</c:v>
                </c:pt>
                <c:pt idx="5297">
                  <c:v>11.18</c:v>
                </c:pt>
                <c:pt idx="5298">
                  <c:v>11.19</c:v>
                </c:pt>
                <c:pt idx="5299">
                  <c:v>11.17</c:v>
                </c:pt>
                <c:pt idx="5300">
                  <c:v>11.18</c:v>
                </c:pt>
                <c:pt idx="5301">
                  <c:v>11.23</c:v>
                </c:pt>
                <c:pt idx="5302">
                  <c:v>11.29</c:v>
                </c:pt>
                <c:pt idx="5303">
                  <c:v>11.34</c:v>
                </c:pt>
                <c:pt idx="5304">
                  <c:v>11.34</c:v>
                </c:pt>
                <c:pt idx="5305">
                  <c:v>11.39</c:v>
                </c:pt>
                <c:pt idx="5306">
                  <c:v>11.38</c:v>
                </c:pt>
                <c:pt idx="5307">
                  <c:v>11.36</c:v>
                </c:pt>
                <c:pt idx="5308">
                  <c:v>11.41</c:v>
                </c:pt>
                <c:pt idx="5309">
                  <c:v>11.5</c:v>
                </c:pt>
                <c:pt idx="5310">
                  <c:v>11.59</c:v>
                </c:pt>
                <c:pt idx="5311">
                  <c:v>11.82</c:v>
                </c:pt>
                <c:pt idx="5312">
                  <c:v>11.99</c:v>
                </c:pt>
                <c:pt idx="5313">
                  <c:v>12.18</c:v>
                </c:pt>
                <c:pt idx="5314">
                  <c:v>12.31</c:v>
                </c:pt>
                <c:pt idx="5315">
                  <c:v>12.98</c:v>
                </c:pt>
                <c:pt idx="5316">
                  <c:v>12.86</c:v>
                </c:pt>
                <c:pt idx="5317">
                  <c:v>12.19</c:v>
                </c:pt>
                <c:pt idx="5318">
                  <c:v>11.99</c:v>
                </c:pt>
                <c:pt idx="5319">
                  <c:v>11.8</c:v>
                </c:pt>
                <c:pt idx="5320">
                  <c:v>11.76</c:v>
                </c:pt>
                <c:pt idx="5321">
                  <c:v>11.7</c:v>
                </c:pt>
                <c:pt idx="5322">
                  <c:v>11.73</c:v>
                </c:pt>
                <c:pt idx="5323">
                  <c:v>11.76</c:v>
                </c:pt>
                <c:pt idx="5324">
                  <c:v>11.79</c:v>
                </c:pt>
                <c:pt idx="5325">
                  <c:v>11.81</c:v>
                </c:pt>
                <c:pt idx="5326">
                  <c:v>11.72</c:v>
                </c:pt>
                <c:pt idx="5327">
                  <c:v>11.66</c:v>
                </c:pt>
                <c:pt idx="5328">
                  <c:v>11.62</c:v>
                </c:pt>
                <c:pt idx="5329">
                  <c:v>11.62</c:v>
                </c:pt>
                <c:pt idx="5330">
                  <c:v>11.62</c:v>
                </c:pt>
                <c:pt idx="5331">
                  <c:v>11.75</c:v>
                </c:pt>
                <c:pt idx="5332">
                  <c:v>11.84</c:v>
                </c:pt>
                <c:pt idx="5333">
                  <c:v>11.89</c:v>
                </c:pt>
                <c:pt idx="5334">
                  <c:v>11.94</c:v>
                </c:pt>
                <c:pt idx="5335">
                  <c:v>12.05</c:v>
                </c:pt>
                <c:pt idx="5336">
                  <c:v>12.1</c:v>
                </c:pt>
                <c:pt idx="5337">
                  <c:v>12.17</c:v>
                </c:pt>
                <c:pt idx="5338">
                  <c:v>12.19</c:v>
                </c:pt>
                <c:pt idx="5339">
                  <c:v>12.11</c:v>
                </c:pt>
                <c:pt idx="5340">
                  <c:v>12.07</c:v>
                </c:pt>
                <c:pt idx="5341">
                  <c:v>11.97</c:v>
                </c:pt>
                <c:pt idx="5342">
                  <c:v>11.93</c:v>
                </c:pt>
                <c:pt idx="5343">
                  <c:v>11.99</c:v>
                </c:pt>
                <c:pt idx="5344">
                  <c:v>12.01</c:v>
                </c:pt>
                <c:pt idx="5345">
                  <c:v>12.1</c:v>
                </c:pt>
                <c:pt idx="5346">
                  <c:v>12.12</c:v>
                </c:pt>
                <c:pt idx="5347">
                  <c:v>12.17</c:v>
                </c:pt>
                <c:pt idx="5348">
                  <c:v>12.2</c:v>
                </c:pt>
                <c:pt idx="5349">
                  <c:v>12.22</c:v>
                </c:pt>
                <c:pt idx="5350">
                  <c:v>12.18</c:v>
                </c:pt>
                <c:pt idx="5351">
                  <c:v>12.06</c:v>
                </c:pt>
                <c:pt idx="5352">
                  <c:v>11.98</c:v>
                </c:pt>
                <c:pt idx="5353">
                  <c:v>11.89</c:v>
                </c:pt>
                <c:pt idx="5354">
                  <c:v>11.87</c:v>
                </c:pt>
                <c:pt idx="5355">
                  <c:v>11.84</c:v>
                </c:pt>
                <c:pt idx="5356">
                  <c:v>11.86</c:v>
                </c:pt>
                <c:pt idx="5357">
                  <c:v>11.86</c:v>
                </c:pt>
                <c:pt idx="5358">
                  <c:v>11.88</c:v>
                </c:pt>
                <c:pt idx="5359">
                  <c:v>12</c:v>
                </c:pt>
                <c:pt idx="5360">
                  <c:v>12.09</c:v>
                </c:pt>
                <c:pt idx="5361">
                  <c:v>12.16</c:v>
                </c:pt>
                <c:pt idx="5362">
                  <c:v>12.22</c:v>
                </c:pt>
                <c:pt idx="5363">
                  <c:v>12.28</c:v>
                </c:pt>
                <c:pt idx="5364">
                  <c:v>12.32</c:v>
                </c:pt>
                <c:pt idx="5365">
                  <c:v>12.41</c:v>
                </c:pt>
                <c:pt idx="5366">
                  <c:v>12.44</c:v>
                </c:pt>
                <c:pt idx="5367">
                  <c:v>12.49</c:v>
                </c:pt>
                <c:pt idx="5368">
                  <c:v>12.54</c:v>
                </c:pt>
                <c:pt idx="5369">
                  <c:v>12.53</c:v>
                </c:pt>
                <c:pt idx="5370">
                  <c:v>12.49</c:v>
                </c:pt>
                <c:pt idx="5371">
                  <c:v>12.43</c:v>
                </c:pt>
                <c:pt idx="5372">
                  <c:v>12.35</c:v>
                </c:pt>
                <c:pt idx="5373">
                  <c:v>12.29</c:v>
                </c:pt>
                <c:pt idx="5374">
                  <c:v>12.39</c:v>
                </c:pt>
                <c:pt idx="5375">
                  <c:v>12.46</c:v>
                </c:pt>
                <c:pt idx="5376">
                  <c:v>12.4</c:v>
                </c:pt>
                <c:pt idx="5377">
                  <c:v>12.35</c:v>
                </c:pt>
                <c:pt idx="5378">
                  <c:v>12.29</c:v>
                </c:pt>
                <c:pt idx="5379">
                  <c:v>12.04</c:v>
                </c:pt>
                <c:pt idx="5380">
                  <c:v>11.84</c:v>
                </c:pt>
                <c:pt idx="5381">
                  <c:v>11.71</c:v>
                </c:pt>
                <c:pt idx="5382">
                  <c:v>11.54</c:v>
                </c:pt>
                <c:pt idx="5383">
                  <c:v>11.41</c:v>
                </c:pt>
                <c:pt idx="5384">
                  <c:v>11.35</c:v>
                </c:pt>
                <c:pt idx="5385">
                  <c:v>11.32</c:v>
                </c:pt>
                <c:pt idx="5386">
                  <c:v>11.36</c:v>
                </c:pt>
                <c:pt idx="5387">
                  <c:v>11.27</c:v>
                </c:pt>
                <c:pt idx="5388">
                  <c:v>11.3</c:v>
                </c:pt>
                <c:pt idx="5389">
                  <c:v>11.34</c:v>
                </c:pt>
                <c:pt idx="5390">
                  <c:v>11.31</c:v>
                </c:pt>
                <c:pt idx="5391">
                  <c:v>11.39</c:v>
                </c:pt>
                <c:pt idx="5392">
                  <c:v>11.37</c:v>
                </c:pt>
                <c:pt idx="5393">
                  <c:v>11.33</c:v>
                </c:pt>
                <c:pt idx="5394">
                  <c:v>11.36</c:v>
                </c:pt>
                <c:pt idx="5395">
                  <c:v>11.29</c:v>
                </c:pt>
                <c:pt idx="5396">
                  <c:v>11.28</c:v>
                </c:pt>
                <c:pt idx="5397">
                  <c:v>11.3</c:v>
                </c:pt>
                <c:pt idx="5398">
                  <c:v>11.29</c:v>
                </c:pt>
                <c:pt idx="5399">
                  <c:v>11.36</c:v>
                </c:pt>
                <c:pt idx="5400">
                  <c:v>11.32</c:v>
                </c:pt>
                <c:pt idx="5401">
                  <c:v>11.38</c:v>
                </c:pt>
                <c:pt idx="5402">
                  <c:v>11.39</c:v>
                </c:pt>
                <c:pt idx="5403">
                  <c:v>11.35</c:v>
                </c:pt>
                <c:pt idx="5404">
                  <c:v>11.34</c:v>
                </c:pt>
                <c:pt idx="5405">
                  <c:v>11.35</c:v>
                </c:pt>
                <c:pt idx="5406">
                  <c:v>11.39</c:v>
                </c:pt>
                <c:pt idx="5407">
                  <c:v>11.49</c:v>
                </c:pt>
                <c:pt idx="5408">
                  <c:v>11.59</c:v>
                </c:pt>
                <c:pt idx="5409">
                  <c:v>11.71</c:v>
                </c:pt>
                <c:pt idx="5410">
                  <c:v>11.89</c:v>
                </c:pt>
                <c:pt idx="5411">
                  <c:v>12.08</c:v>
                </c:pt>
                <c:pt idx="5412">
                  <c:v>12.21</c:v>
                </c:pt>
                <c:pt idx="5413">
                  <c:v>12.25</c:v>
                </c:pt>
                <c:pt idx="5414">
                  <c:v>12.29</c:v>
                </c:pt>
                <c:pt idx="5415">
                  <c:v>12.25</c:v>
                </c:pt>
                <c:pt idx="5416">
                  <c:v>11.64</c:v>
                </c:pt>
                <c:pt idx="5417">
                  <c:v>11.37</c:v>
                </c:pt>
                <c:pt idx="5418">
                  <c:v>11.25</c:v>
                </c:pt>
                <c:pt idx="5419">
                  <c:v>11.18</c:v>
                </c:pt>
                <c:pt idx="5420">
                  <c:v>11.16</c:v>
                </c:pt>
                <c:pt idx="5421">
                  <c:v>11.16</c:v>
                </c:pt>
                <c:pt idx="5422">
                  <c:v>11.2</c:v>
                </c:pt>
                <c:pt idx="5423">
                  <c:v>11.23</c:v>
                </c:pt>
                <c:pt idx="5424">
                  <c:v>11.3</c:v>
                </c:pt>
                <c:pt idx="5425">
                  <c:v>11.35</c:v>
                </c:pt>
                <c:pt idx="5426">
                  <c:v>11.38</c:v>
                </c:pt>
                <c:pt idx="5427">
                  <c:v>11.38</c:v>
                </c:pt>
                <c:pt idx="5428">
                  <c:v>11.37</c:v>
                </c:pt>
                <c:pt idx="5429">
                  <c:v>11.37</c:v>
                </c:pt>
                <c:pt idx="5430">
                  <c:v>11.41</c:v>
                </c:pt>
                <c:pt idx="5431">
                  <c:v>11.49</c:v>
                </c:pt>
                <c:pt idx="5432">
                  <c:v>11.58</c:v>
                </c:pt>
                <c:pt idx="5433">
                  <c:v>11.66</c:v>
                </c:pt>
                <c:pt idx="5434">
                  <c:v>11.82</c:v>
                </c:pt>
                <c:pt idx="5435">
                  <c:v>12.01</c:v>
                </c:pt>
                <c:pt idx="5436">
                  <c:v>12.08</c:v>
                </c:pt>
                <c:pt idx="5437">
                  <c:v>12.18</c:v>
                </c:pt>
              </c:numCache>
            </c:numRef>
          </c:yVal>
          <c:smooth val="1"/>
        </c:ser>
        <c:dLbls>
          <c:showLegendKey val="0"/>
          <c:showVal val="0"/>
          <c:showCatName val="0"/>
          <c:showSerName val="0"/>
          <c:showPercent val="0"/>
          <c:showBubbleSize val="0"/>
        </c:dLbls>
        <c:axId val="97247232"/>
        <c:axId val="97248768"/>
      </c:scatterChart>
      <c:scatterChart>
        <c:scatterStyle val="smoothMarker"/>
        <c:varyColors val="0"/>
        <c:ser>
          <c:idx val="1"/>
          <c:order val="1"/>
          <c:tx>
            <c:v>Salinity</c:v>
          </c:tx>
          <c:spPr>
            <a:ln w="47625"/>
          </c:spPr>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Part2_Chemistry_data!$D$4:$D$5441</c:f>
              <c:numCache>
                <c:formatCode>General</c:formatCode>
                <c:ptCount val="5438"/>
                <c:pt idx="0">
                  <c:v>32.89</c:v>
                </c:pt>
                <c:pt idx="1">
                  <c:v>32.89</c:v>
                </c:pt>
                <c:pt idx="2">
                  <c:v>32.89</c:v>
                </c:pt>
                <c:pt idx="3">
                  <c:v>32.89</c:v>
                </c:pt>
                <c:pt idx="4">
                  <c:v>32.89</c:v>
                </c:pt>
                <c:pt idx="5">
                  <c:v>32.880000000000003</c:v>
                </c:pt>
                <c:pt idx="6">
                  <c:v>32.89</c:v>
                </c:pt>
                <c:pt idx="7">
                  <c:v>32.880000000000003</c:v>
                </c:pt>
                <c:pt idx="8">
                  <c:v>32.89</c:v>
                </c:pt>
                <c:pt idx="9">
                  <c:v>32.89</c:v>
                </c:pt>
                <c:pt idx="10">
                  <c:v>32.880000000000003</c:v>
                </c:pt>
                <c:pt idx="11">
                  <c:v>32.880000000000003</c:v>
                </c:pt>
                <c:pt idx="12">
                  <c:v>32.880000000000003</c:v>
                </c:pt>
                <c:pt idx="13">
                  <c:v>32.880000000000003</c:v>
                </c:pt>
                <c:pt idx="14">
                  <c:v>32.880000000000003</c:v>
                </c:pt>
                <c:pt idx="15">
                  <c:v>32.880000000000003</c:v>
                </c:pt>
                <c:pt idx="16">
                  <c:v>32.880000000000003</c:v>
                </c:pt>
                <c:pt idx="17">
                  <c:v>32.880000000000003</c:v>
                </c:pt>
                <c:pt idx="18">
                  <c:v>32.880000000000003</c:v>
                </c:pt>
                <c:pt idx="19">
                  <c:v>32.869999999999997</c:v>
                </c:pt>
                <c:pt idx="20">
                  <c:v>32.869999999999997</c:v>
                </c:pt>
                <c:pt idx="21">
                  <c:v>32.869999999999997</c:v>
                </c:pt>
                <c:pt idx="22">
                  <c:v>32.869999999999997</c:v>
                </c:pt>
                <c:pt idx="23">
                  <c:v>32.869999999999997</c:v>
                </c:pt>
                <c:pt idx="24">
                  <c:v>32.869999999999997</c:v>
                </c:pt>
                <c:pt idx="25">
                  <c:v>32.869999999999997</c:v>
                </c:pt>
                <c:pt idx="26">
                  <c:v>32.869999999999997</c:v>
                </c:pt>
                <c:pt idx="27">
                  <c:v>32.869999999999997</c:v>
                </c:pt>
                <c:pt idx="28">
                  <c:v>32.869999999999997</c:v>
                </c:pt>
                <c:pt idx="29">
                  <c:v>32.869999999999997</c:v>
                </c:pt>
                <c:pt idx="30">
                  <c:v>32.86</c:v>
                </c:pt>
                <c:pt idx="31">
                  <c:v>32.869999999999997</c:v>
                </c:pt>
                <c:pt idx="32">
                  <c:v>32.869999999999997</c:v>
                </c:pt>
                <c:pt idx="33">
                  <c:v>32.86</c:v>
                </c:pt>
                <c:pt idx="34">
                  <c:v>32.869999999999997</c:v>
                </c:pt>
                <c:pt idx="35">
                  <c:v>32.86</c:v>
                </c:pt>
                <c:pt idx="36">
                  <c:v>32.86</c:v>
                </c:pt>
                <c:pt idx="37">
                  <c:v>32.840000000000003</c:v>
                </c:pt>
                <c:pt idx="38">
                  <c:v>32.89</c:v>
                </c:pt>
                <c:pt idx="39">
                  <c:v>32.85</c:v>
                </c:pt>
                <c:pt idx="40">
                  <c:v>32.86</c:v>
                </c:pt>
                <c:pt idx="41">
                  <c:v>32.869999999999997</c:v>
                </c:pt>
                <c:pt idx="42">
                  <c:v>32.840000000000003</c:v>
                </c:pt>
                <c:pt idx="43">
                  <c:v>32.880000000000003</c:v>
                </c:pt>
                <c:pt idx="44">
                  <c:v>32.880000000000003</c:v>
                </c:pt>
                <c:pt idx="45">
                  <c:v>32.869999999999997</c:v>
                </c:pt>
                <c:pt idx="46">
                  <c:v>32.86</c:v>
                </c:pt>
                <c:pt idx="47">
                  <c:v>32.85</c:v>
                </c:pt>
                <c:pt idx="48">
                  <c:v>32.86</c:v>
                </c:pt>
                <c:pt idx="49">
                  <c:v>32.869999999999997</c:v>
                </c:pt>
                <c:pt idx="50">
                  <c:v>32.880000000000003</c:v>
                </c:pt>
                <c:pt idx="51">
                  <c:v>32.89</c:v>
                </c:pt>
                <c:pt idx="52">
                  <c:v>32.86</c:v>
                </c:pt>
                <c:pt idx="53">
                  <c:v>32.880000000000003</c:v>
                </c:pt>
                <c:pt idx="54">
                  <c:v>32.89</c:v>
                </c:pt>
                <c:pt idx="55">
                  <c:v>32.86</c:v>
                </c:pt>
                <c:pt idx="56">
                  <c:v>32.86</c:v>
                </c:pt>
                <c:pt idx="57">
                  <c:v>32.82</c:v>
                </c:pt>
                <c:pt idx="58">
                  <c:v>32.83</c:v>
                </c:pt>
                <c:pt idx="59">
                  <c:v>32.86</c:v>
                </c:pt>
                <c:pt idx="60">
                  <c:v>32.89</c:v>
                </c:pt>
                <c:pt idx="61">
                  <c:v>32.86</c:v>
                </c:pt>
                <c:pt idx="62">
                  <c:v>32.86</c:v>
                </c:pt>
                <c:pt idx="63">
                  <c:v>32.86</c:v>
                </c:pt>
                <c:pt idx="64">
                  <c:v>32.86</c:v>
                </c:pt>
                <c:pt idx="65">
                  <c:v>32.86</c:v>
                </c:pt>
                <c:pt idx="66">
                  <c:v>32.869999999999997</c:v>
                </c:pt>
                <c:pt idx="67">
                  <c:v>32.85</c:v>
                </c:pt>
                <c:pt idx="68">
                  <c:v>32.869999999999997</c:v>
                </c:pt>
                <c:pt idx="69">
                  <c:v>32.79</c:v>
                </c:pt>
                <c:pt idx="70">
                  <c:v>32.76</c:v>
                </c:pt>
                <c:pt idx="71">
                  <c:v>32.81</c:v>
                </c:pt>
                <c:pt idx="72">
                  <c:v>32.770000000000003</c:v>
                </c:pt>
                <c:pt idx="73">
                  <c:v>32.76</c:v>
                </c:pt>
                <c:pt idx="74">
                  <c:v>32.86</c:v>
                </c:pt>
                <c:pt idx="75">
                  <c:v>32.770000000000003</c:v>
                </c:pt>
                <c:pt idx="76">
                  <c:v>32.549999999999997</c:v>
                </c:pt>
                <c:pt idx="77">
                  <c:v>32.67</c:v>
                </c:pt>
                <c:pt idx="78">
                  <c:v>32.340000000000003</c:v>
                </c:pt>
                <c:pt idx="79">
                  <c:v>32.08</c:v>
                </c:pt>
                <c:pt idx="80">
                  <c:v>31.8</c:v>
                </c:pt>
                <c:pt idx="81">
                  <c:v>31.58</c:v>
                </c:pt>
                <c:pt idx="82">
                  <c:v>31.64</c:v>
                </c:pt>
                <c:pt idx="83">
                  <c:v>31.7</c:v>
                </c:pt>
                <c:pt idx="84">
                  <c:v>31.77</c:v>
                </c:pt>
                <c:pt idx="85">
                  <c:v>31.71</c:v>
                </c:pt>
                <c:pt idx="86">
                  <c:v>31.68</c:v>
                </c:pt>
                <c:pt idx="87">
                  <c:v>31.7</c:v>
                </c:pt>
                <c:pt idx="88">
                  <c:v>31.95</c:v>
                </c:pt>
                <c:pt idx="89">
                  <c:v>32.07</c:v>
                </c:pt>
                <c:pt idx="90">
                  <c:v>32.03</c:v>
                </c:pt>
                <c:pt idx="91">
                  <c:v>32.01</c:v>
                </c:pt>
                <c:pt idx="92">
                  <c:v>31.9</c:v>
                </c:pt>
                <c:pt idx="93">
                  <c:v>31.88</c:v>
                </c:pt>
                <c:pt idx="94">
                  <c:v>31.91</c:v>
                </c:pt>
                <c:pt idx="95">
                  <c:v>30.42</c:v>
                </c:pt>
                <c:pt idx="96">
                  <c:v>31.81</c:v>
                </c:pt>
                <c:pt idx="97">
                  <c:v>31.9</c:v>
                </c:pt>
                <c:pt idx="98">
                  <c:v>31.89</c:v>
                </c:pt>
                <c:pt idx="99">
                  <c:v>31.9</c:v>
                </c:pt>
                <c:pt idx="100">
                  <c:v>31.91</c:v>
                </c:pt>
                <c:pt idx="101">
                  <c:v>31.89</c:v>
                </c:pt>
                <c:pt idx="102">
                  <c:v>31.88</c:v>
                </c:pt>
                <c:pt idx="103">
                  <c:v>31.88</c:v>
                </c:pt>
                <c:pt idx="104">
                  <c:v>31.9</c:v>
                </c:pt>
                <c:pt idx="105">
                  <c:v>31.87</c:v>
                </c:pt>
                <c:pt idx="106">
                  <c:v>31.9</c:v>
                </c:pt>
                <c:pt idx="107">
                  <c:v>31.94</c:v>
                </c:pt>
                <c:pt idx="108">
                  <c:v>31.95</c:v>
                </c:pt>
                <c:pt idx="109">
                  <c:v>31.95</c:v>
                </c:pt>
                <c:pt idx="110">
                  <c:v>31.94</c:v>
                </c:pt>
                <c:pt idx="111">
                  <c:v>31.9</c:v>
                </c:pt>
                <c:pt idx="112">
                  <c:v>31.91</c:v>
                </c:pt>
                <c:pt idx="113">
                  <c:v>31.91</c:v>
                </c:pt>
                <c:pt idx="114">
                  <c:v>31.9</c:v>
                </c:pt>
                <c:pt idx="115">
                  <c:v>31.79</c:v>
                </c:pt>
                <c:pt idx="116">
                  <c:v>31.99</c:v>
                </c:pt>
                <c:pt idx="117">
                  <c:v>32.04</c:v>
                </c:pt>
                <c:pt idx="118">
                  <c:v>32</c:v>
                </c:pt>
                <c:pt idx="119">
                  <c:v>32</c:v>
                </c:pt>
                <c:pt idx="120">
                  <c:v>32.03</c:v>
                </c:pt>
                <c:pt idx="121">
                  <c:v>32.04</c:v>
                </c:pt>
                <c:pt idx="122">
                  <c:v>31.99</c:v>
                </c:pt>
                <c:pt idx="123">
                  <c:v>31.96</c:v>
                </c:pt>
                <c:pt idx="124">
                  <c:v>31.95</c:v>
                </c:pt>
                <c:pt idx="125">
                  <c:v>31.94</c:v>
                </c:pt>
                <c:pt idx="126">
                  <c:v>31.91</c:v>
                </c:pt>
                <c:pt idx="127">
                  <c:v>31.93</c:v>
                </c:pt>
                <c:pt idx="128">
                  <c:v>31.91</c:v>
                </c:pt>
                <c:pt idx="129">
                  <c:v>31.9</c:v>
                </c:pt>
                <c:pt idx="130">
                  <c:v>31.92</c:v>
                </c:pt>
                <c:pt idx="131">
                  <c:v>31.9</c:v>
                </c:pt>
                <c:pt idx="132">
                  <c:v>31.91</c:v>
                </c:pt>
                <c:pt idx="133">
                  <c:v>31.9</c:v>
                </c:pt>
                <c:pt idx="134">
                  <c:v>31.91</c:v>
                </c:pt>
                <c:pt idx="135">
                  <c:v>31.9</c:v>
                </c:pt>
                <c:pt idx="136">
                  <c:v>31.8</c:v>
                </c:pt>
                <c:pt idx="137">
                  <c:v>31.95</c:v>
                </c:pt>
                <c:pt idx="138">
                  <c:v>31.79</c:v>
                </c:pt>
                <c:pt idx="139">
                  <c:v>31.79</c:v>
                </c:pt>
                <c:pt idx="140">
                  <c:v>31.92</c:v>
                </c:pt>
                <c:pt idx="141">
                  <c:v>32.020000000000003</c:v>
                </c:pt>
                <c:pt idx="142">
                  <c:v>31.97</c:v>
                </c:pt>
                <c:pt idx="143">
                  <c:v>32.01</c:v>
                </c:pt>
                <c:pt idx="144">
                  <c:v>31.95</c:v>
                </c:pt>
                <c:pt idx="145">
                  <c:v>31.97</c:v>
                </c:pt>
                <c:pt idx="146">
                  <c:v>32.04</c:v>
                </c:pt>
                <c:pt idx="147">
                  <c:v>32.04</c:v>
                </c:pt>
                <c:pt idx="148">
                  <c:v>32.07</c:v>
                </c:pt>
                <c:pt idx="149">
                  <c:v>32.06</c:v>
                </c:pt>
                <c:pt idx="150">
                  <c:v>32.049999999999997</c:v>
                </c:pt>
                <c:pt idx="151">
                  <c:v>32.03</c:v>
                </c:pt>
                <c:pt idx="152">
                  <c:v>32.03</c:v>
                </c:pt>
                <c:pt idx="153">
                  <c:v>31.98</c:v>
                </c:pt>
                <c:pt idx="154">
                  <c:v>32</c:v>
                </c:pt>
                <c:pt idx="155">
                  <c:v>31.99</c:v>
                </c:pt>
                <c:pt idx="156">
                  <c:v>32.03</c:v>
                </c:pt>
                <c:pt idx="157">
                  <c:v>32.020000000000003</c:v>
                </c:pt>
                <c:pt idx="158">
                  <c:v>31.97</c:v>
                </c:pt>
                <c:pt idx="159">
                  <c:v>32.020000000000003</c:v>
                </c:pt>
                <c:pt idx="160">
                  <c:v>32.04</c:v>
                </c:pt>
                <c:pt idx="161">
                  <c:v>32.01</c:v>
                </c:pt>
                <c:pt idx="162">
                  <c:v>32.020000000000003</c:v>
                </c:pt>
                <c:pt idx="163">
                  <c:v>32.06</c:v>
                </c:pt>
                <c:pt idx="164">
                  <c:v>32.049999999999997</c:v>
                </c:pt>
                <c:pt idx="165">
                  <c:v>32.049999999999997</c:v>
                </c:pt>
                <c:pt idx="166">
                  <c:v>32.020000000000003</c:v>
                </c:pt>
                <c:pt idx="167">
                  <c:v>31.99</c:v>
                </c:pt>
                <c:pt idx="168">
                  <c:v>31.98</c:v>
                </c:pt>
                <c:pt idx="169">
                  <c:v>31.95</c:v>
                </c:pt>
                <c:pt idx="170">
                  <c:v>31.97</c:v>
                </c:pt>
                <c:pt idx="171">
                  <c:v>31.95</c:v>
                </c:pt>
                <c:pt idx="172">
                  <c:v>31.83</c:v>
                </c:pt>
                <c:pt idx="173">
                  <c:v>31.96</c:v>
                </c:pt>
                <c:pt idx="174">
                  <c:v>31.96</c:v>
                </c:pt>
                <c:pt idx="175">
                  <c:v>31.87</c:v>
                </c:pt>
                <c:pt idx="176">
                  <c:v>31.89</c:v>
                </c:pt>
                <c:pt idx="177">
                  <c:v>31.83</c:v>
                </c:pt>
                <c:pt idx="178">
                  <c:v>31.22</c:v>
                </c:pt>
                <c:pt idx="179">
                  <c:v>31.06</c:v>
                </c:pt>
                <c:pt idx="180">
                  <c:v>30.81</c:v>
                </c:pt>
                <c:pt idx="181">
                  <c:v>30.81</c:v>
                </c:pt>
                <c:pt idx="182">
                  <c:v>30.98</c:v>
                </c:pt>
                <c:pt idx="183">
                  <c:v>31.09</c:v>
                </c:pt>
                <c:pt idx="184">
                  <c:v>31.07</c:v>
                </c:pt>
                <c:pt idx="185">
                  <c:v>30.99</c:v>
                </c:pt>
                <c:pt idx="186">
                  <c:v>30.57</c:v>
                </c:pt>
                <c:pt idx="187">
                  <c:v>30.62</c:v>
                </c:pt>
                <c:pt idx="188">
                  <c:v>31.01</c:v>
                </c:pt>
                <c:pt idx="189">
                  <c:v>31.18</c:v>
                </c:pt>
                <c:pt idx="190">
                  <c:v>31.29</c:v>
                </c:pt>
                <c:pt idx="191">
                  <c:v>31.4</c:v>
                </c:pt>
                <c:pt idx="192">
                  <c:v>31.43</c:v>
                </c:pt>
                <c:pt idx="193">
                  <c:v>31.41</c:v>
                </c:pt>
                <c:pt idx="194">
                  <c:v>31.21</c:v>
                </c:pt>
                <c:pt idx="195">
                  <c:v>31.15</c:v>
                </c:pt>
                <c:pt idx="196">
                  <c:v>31.25</c:v>
                </c:pt>
                <c:pt idx="197">
                  <c:v>31.22</c:v>
                </c:pt>
                <c:pt idx="198">
                  <c:v>31.29</c:v>
                </c:pt>
                <c:pt idx="199">
                  <c:v>31.33</c:v>
                </c:pt>
                <c:pt idx="200">
                  <c:v>31.37</c:v>
                </c:pt>
                <c:pt idx="201">
                  <c:v>31.41</c:v>
                </c:pt>
                <c:pt idx="202">
                  <c:v>31.46</c:v>
                </c:pt>
                <c:pt idx="203">
                  <c:v>31.58</c:v>
                </c:pt>
                <c:pt idx="204">
                  <c:v>31.53</c:v>
                </c:pt>
                <c:pt idx="205">
                  <c:v>31.46</c:v>
                </c:pt>
                <c:pt idx="206">
                  <c:v>31.43</c:v>
                </c:pt>
                <c:pt idx="207">
                  <c:v>31.39</c:v>
                </c:pt>
                <c:pt idx="208">
                  <c:v>31.36</c:v>
                </c:pt>
                <c:pt idx="209">
                  <c:v>31.31</c:v>
                </c:pt>
                <c:pt idx="210">
                  <c:v>31.27</c:v>
                </c:pt>
                <c:pt idx="211">
                  <c:v>31.23</c:v>
                </c:pt>
                <c:pt idx="212">
                  <c:v>31.21</c:v>
                </c:pt>
                <c:pt idx="213">
                  <c:v>31.18</c:v>
                </c:pt>
                <c:pt idx="214">
                  <c:v>31.28</c:v>
                </c:pt>
                <c:pt idx="215">
                  <c:v>31.27</c:v>
                </c:pt>
                <c:pt idx="216">
                  <c:v>31.44</c:v>
                </c:pt>
                <c:pt idx="217">
                  <c:v>31.46</c:v>
                </c:pt>
                <c:pt idx="218">
                  <c:v>31.53</c:v>
                </c:pt>
                <c:pt idx="219">
                  <c:v>31.48</c:v>
                </c:pt>
                <c:pt idx="220">
                  <c:v>31.49</c:v>
                </c:pt>
                <c:pt idx="221">
                  <c:v>31.62</c:v>
                </c:pt>
                <c:pt idx="222">
                  <c:v>31.56</c:v>
                </c:pt>
                <c:pt idx="223">
                  <c:v>31.51</c:v>
                </c:pt>
                <c:pt idx="224">
                  <c:v>31.49</c:v>
                </c:pt>
                <c:pt idx="225">
                  <c:v>31.47</c:v>
                </c:pt>
                <c:pt idx="226">
                  <c:v>31.49</c:v>
                </c:pt>
                <c:pt idx="227">
                  <c:v>31.53</c:v>
                </c:pt>
                <c:pt idx="228">
                  <c:v>31.2</c:v>
                </c:pt>
                <c:pt idx="229">
                  <c:v>31.47</c:v>
                </c:pt>
                <c:pt idx="230">
                  <c:v>31.44</c:v>
                </c:pt>
                <c:pt idx="231">
                  <c:v>31.45</c:v>
                </c:pt>
                <c:pt idx="232">
                  <c:v>31.4</c:v>
                </c:pt>
                <c:pt idx="233">
                  <c:v>31.33</c:v>
                </c:pt>
                <c:pt idx="234">
                  <c:v>31.3</c:v>
                </c:pt>
                <c:pt idx="235">
                  <c:v>31.23</c:v>
                </c:pt>
                <c:pt idx="236">
                  <c:v>31.15</c:v>
                </c:pt>
                <c:pt idx="237">
                  <c:v>31.27</c:v>
                </c:pt>
                <c:pt idx="238">
                  <c:v>31.31</c:v>
                </c:pt>
                <c:pt idx="239">
                  <c:v>31.35</c:v>
                </c:pt>
                <c:pt idx="240">
                  <c:v>31.36</c:v>
                </c:pt>
                <c:pt idx="241">
                  <c:v>31.27</c:v>
                </c:pt>
                <c:pt idx="242">
                  <c:v>31.18</c:v>
                </c:pt>
                <c:pt idx="243">
                  <c:v>31.32</c:v>
                </c:pt>
                <c:pt idx="244">
                  <c:v>31.3</c:v>
                </c:pt>
                <c:pt idx="245">
                  <c:v>31.33</c:v>
                </c:pt>
                <c:pt idx="246">
                  <c:v>31.32</c:v>
                </c:pt>
                <c:pt idx="247">
                  <c:v>31.33</c:v>
                </c:pt>
                <c:pt idx="248">
                  <c:v>31.28</c:v>
                </c:pt>
                <c:pt idx="249">
                  <c:v>31.32</c:v>
                </c:pt>
                <c:pt idx="250">
                  <c:v>31.36</c:v>
                </c:pt>
                <c:pt idx="251">
                  <c:v>31.35</c:v>
                </c:pt>
                <c:pt idx="252">
                  <c:v>31.41</c:v>
                </c:pt>
                <c:pt idx="253">
                  <c:v>31.41</c:v>
                </c:pt>
                <c:pt idx="254">
                  <c:v>31.41</c:v>
                </c:pt>
                <c:pt idx="255">
                  <c:v>31.4</c:v>
                </c:pt>
                <c:pt idx="256">
                  <c:v>31.42</c:v>
                </c:pt>
                <c:pt idx="257">
                  <c:v>31.37</c:v>
                </c:pt>
                <c:pt idx="258">
                  <c:v>31.43</c:v>
                </c:pt>
                <c:pt idx="259">
                  <c:v>31.45</c:v>
                </c:pt>
                <c:pt idx="260">
                  <c:v>31.49</c:v>
                </c:pt>
                <c:pt idx="261">
                  <c:v>31.53</c:v>
                </c:pt>
                <c:pt idx="262">
                  <c:v>31.37</c:v>
                </c:pt>
                <c:pt idx="263">
                  <c:v>31.52</c:v>
                </c:pt>
                <c:pt idx="264">
                  <c:v>31.45</c:v>
                </c:pt>
                <c:pt idx="265">
                  <c:v>31.28</c:v>
                </c:pt>
                <c:pt idx="266">
                  <c:v>31.2</c:v>
                </c:pt>
                <c:pt idx="267">
                  <c:v>31.43</c:v>
                </c:pt>
                <c:pt idx="268">
                  <c:v>31.35</c:v>
                </c:pt>
                <c:pt idx="269">
                  <c:v>31.38</c:v>
                </c:pt>
                <c:pt idx="270">
                  <c:v>31.33</c:v>
                </c:pt>
                <c:pt idx="271">
                  <c:v>31.13</c:v>
                </c:pt>
                <c:pt idx="272">
                  <c:v>30.9</c:v>
                </c:pt>
                <c:pt idx="273">
                  <c:v>30.21</c:v>
                </c:pt>
                <c:pt idx="274">
                  <c:v>30.29</c:v>
                </c:pt>
                <c:pt idx="275">
                  <c:v>30.23</c:v>
                </c:pt>
                <c:pt idx="276">
                  <c:v>30.26</c:v>
                </c:pt>
                <c:pt idx="277">
                  <c:v>30.32</c:v>
                </c:pt>
                <c:pt idx="278">
                  <c:v>30.25</c:v>
                </c:pt>
                <c:pt idx="279">
                  <c:v>30.28</c:v>
                </c:pt>
                <c:pt idx="280">
                  <c:v>30.3</c:v>
                </c:pt>
                <c:pt idx="281">
                  <c:v>30.24</c:v>
                </c:pt>
                <c:pt idx="282">
                  <c:v>30.24</c:v>
                </c:pt>
                <c:pt idx="283">
                  <c:v>30.27</c:v>
                </c:pt>
                <c:pt idx="284">
                  <c:v>30.31</c:v>
                </c:pt>
                <c:pt idx="285">
                  <c:v>30.34</c:v>
                </c:pt>
                <c:pt idx="286">
                  <c:v>30.31</c:v>
                </c:pt>
                <c:pt idx="287">
                  <c:v>30.32</c:v>
                </c:pt>
                <c:pt idx="288">
                  <c:v>30.35</c:v>
                </c:pt>
                <c:pt idx="289">
                  <c:v>30.35</c:v>
                </c:pt>
                <c:pt idx="290">
                  <c:v>30.4</c:v>
                </c:pt>
                <c:pt idx="291">
                  <c:v>30.14</c:v>
                </c:pt>
                <c:pt idx="292">
                  <c:v>30.46</c:v>
                </c:pt>
                <c:pt idx="293">
                  <c:v>30.4</c:v>
                </c:pt>
                <c:pt idx="294">
                  <c:v>30.43</c:v>
                </c:pt>
                <c:pt idx="295">
                  <c:v>30.44</c:v>
                </c:pt>
                <c:pt idx="296">
                  <c:v>30.43</c:v>
                </c:pt>
                <c:pt idx="297">
                  <c:v>30.46</c:v>
                </c:pt>
                <c:pt idx="298">
                  <c:v>30.47</c:v>
                </c:pt>
                <c:pt idx="299">
                  <c:v>30.4</c:v>
                </c:pt>
                <c:pt idx="300">
                  <c:v>30.52</c:v>
                </c:pt>
                <c:pt idx="301">
                  <c:v>30.54</c:v>
                </c:pt>
                <c:pt idx="302">
                  <c:v>30.52</c:v>
                </c:pt>
                <c:pt idx="303">
                  <c:v>30.47</c:v>
                </c:pt>
                <c:pt idx="304">
                  <c:v>30.44</c:v>
                </c:pt>
                <c:pt idx="305">
                  <c:v>30.39</c:v>
                </c:pt>
                <c:pt idx="306">
                  <c:v>30.39</c:v>
                </c:pt>
                <c:pt idx="307">
                  <c:v>30.36</c:v>
                </c:pt>
                <c:pt idx="308">
                  <c:v>30.36</c:v>
                </c:pt>
                <c:pt idx="309">
                  <c:v>30.4</c:v>
                </c:pt>
                <c:pt idx="310">
                  <c:v>30.4</c:v>
                </c:pt>
                <c:pt idx="311">
                  <c:v>30.4</c:v>
                </c:pt>
                <c:pt idx="312">
                  <c:v>30.41</c:v>
                </c:pt>
                <c:pt idx="313">
                  <c:v>30.62</c:v>
                </c:pt>
                <c:pt idx="314">
                  <c:v>30.59</c:v>
                </c:pt>
                <c:pt idx="315">
                  <c:v>30.59</c:v>
                </c:pt>
                <c:pt idx="316">
                  <c:v>30.6</c:v>
                </c:pt>
                <c:pt idx="317">
                  <c:v>30.45</c:v>
                </c:pt>
                <c:pt idx="318">
                  <c:v>30.48</c:v>
                </c:pt>
                <c:pt idx="319">
                  <c:v>30.7</c:v>
                </c:pt>
                <c:pt idx="320">
                  <c:v>30.8</c:v>
                </c:pt>
                <c:pt idx="321">
                  <c:v>30.87</c:v>
                </c:pt>
                <c:pt idx="322">
                  <c:v>30.67</c:v>
                </c:pt>
                <c:pt idx="323">
                  <c:v>30.63</c:v>
                </c:pt>
                <c:pt idx="324">
                  <c:v>30.58</c:v>
                </c:pt>
                <c:pt idx="325">
                  <c:v>30.63</c:v>
                </c:pt>
                <c:pt idx="326">
                  <c:v>30.59</c:v>
                </c:pt>
                <c:pt idx="327">
                  <c:v>30.66</c:v>
                </c:pt>
                <c:pt idx="328">
                  <c:v>30.52</c:v>
                </c:pt>
                <c:pt idx="329">
                  <c:v>30.59</c:v>
                </c:pt>
                <c:pt idx="330">
                  <c:v>30.61</c:v>
                </c:pt>
                <c:pt idx="331">
                  <c:v>30.56</c:v>
                </c:pt>
                <c:pt idx="332">
                  <c:v>30.6</c:v>
                </c:pt>
                <c:pt idx="333">
                  <c:v>30.58</c:v>
                </c:pt>
                <c:pt idx="334">
                  <c:v>30.58</c:v>
                </c:pt>
                <c:pt idx="335">
                  <c:v>30.54</c:v>
                </c:pt>
                <c:pt idx="336">
                  <c:v>30.45</c:v>
                </c:pt>
                <c:pt idx="337">
                  <c:v>30.43</c:v>
                </c:pt>
                <c:pt idx="338">
                  <c:v>30.65</c:v>
                </c:pt>
                <c:pt idx="339">
                  <c:v>30.66</c:v>
                </c:pt>
                <c:pt idx="340">
                  <c:v>30.61</c:v>
                </c:pt>
                <c:pt idx="341">
                  <c:v>30.52</c:v>
                </c:pt>
                <c:pt idx="342">
                  <c:v>30.58</c:v>
                </c:pt>
                <c:pt idx="343">
                  <c:v>30.63</c:v>
                </c:pt>
                <c:pt idx="344">
                  <c:v>30.77</c:v>
                </c:pt>
                <c:pt idx="345">
                  <c:v>30.74</c:v>
                </c:pt>
                <c:pt idx="346">
                  <c:v>30.58</c:v>
                </c:pt>
                <c:pt idx="347">
                  <c:v>30.59</c:v>
                </c:pt>
                <c:pt idx="348">
                  <c:v>30.72</c:v>
                </c:pt>
                <c:pt idx="349">
                  <c:v>30.75</c:v>
                </c:pt>
                <c:pt idx="350">
                  <c:v>30.68</c:v>
                </c:pt>
                <c:pt idx="351">
                  <c:v>30.49</c:v>
                </c:pt>
                <c:pt idx="352">
                  <c:v>30.47</c:v>
                </c:pt>
                <c:pt idx="353">
                  <c:v>30.84</c:v>
                </c:pt>
                <c:pt idx="354">
                  <c:v>30.82</c:v>
                </c:pt>
                <c:pt idx="355">
                  <c:v>30.48</c:v>
                </c:pt>
                <c:pt idx="356">
                  <c:v>30.7</c:v>
                </c:pt>
                <c:pt idx="357">
                  <c:v>30.54</c:v>
                </c:pt>
                <c:pt idx="358">
                  <c:v>30.67</c:v>
                </c:pt>
                <c:pt idx="359">
                  <c:v>30.52</c:v>
                </c:pt>
                <c:pt idx="360">
                  <c:v>30.24</c:v>
                </c:pt>
                <c:pt idx="361">
                  <c:v>30.57</c:v>
                </c:pt>
                <c:pt idx="362">
                  <c:v>30.52</c:v>
                </c:pt>
                <c:pt idx="363">
                  <c:v>30.53</c:v>
                </c:pt>
                <c:pt idx="364">
                  <c:v>30.42</c:v>
                </c:pt>
                <c:pt idx="365">
                  <c:v>30.49</c:v>
                </c:pt>
                <c:pt idx="366">
                  <c:v>30.41</c:v>
                </c:pt>
                <c:pt idx="367">
                  <c:v>30.35</c:v>
                </c:pt>
                <c:pt idx="368">
                  <c:v>30.33</c:v>
                </c:pt>
                <c:pt idx="369">
                  <c:v>30.17</c:v>
                </c:pt>
                <c:pt idx="370">
                  <c:v>30.03</c:v>
                </c:pt>
                <c:pt idx="371">
                  <c:v>29.71</c:v>
                </c:pt>
                <c:pt idx="372">
                  <c:v>29.51</c:v>
                </c:pt>
                <c:pt idx="373">
                  <c:v>29.41</c:v>
                </c:pt>
                <c:pt idx="374">
                  <c:v>29.21</c:v>
                </c:pt>
                <c:pt idx="375">
                  <c:v>29.38</c:v>
                </c:pt>
                <c:pt idx="376">
                  <c:v>29.42</c:v>
                </c:pt>
                <c:pt idx="377">
                  <c:v>29.04</c:v>
                </c:pt>
                <c:pt idx="378">
                  <c:v>28.98</c:v>
                </c:pt>
                <c:pt idx="379">
                  <c:v>29.45</c:v>
                </c:pt>
                <c:pt idx="380">
                  <c:v>28.55</c:v>
                </c:pt>
                <c:pt idx="381">
                  <c:v>28.43</c:v>
                </c:pt>
                <c:pt idx="382">
                  <c:v>28.4</c:v>
                </c:pt>
                <c:pt idx="383">
                  <c:v>28.27</c:v>
                </c:pt>
                <c:pt idx="384">
                  <c:v>27.7</c:v>
                </c:pt>
                <c:pt idx="385">
                  <c:v>28.34</c:v>
                </c:pt>
                <c:pt idx="386">
                  <c:v>28.09</c:v>
                </c:pt>
                <c:pt idx="387">
                  <c:v>28.29</c:v>
                </c:pt>
                <c:pt idx="388">
                  <c:v>27.43</c:v>
                </c:pt>
                <c:pt idx="389">
                  <c:v>28.83</c:v>
                </c:pt>
                <c:pt idx="390">
                  <c:v>27.71</c:v>
                </c:pt>
                <c:pt idx="391">
                  <c:v>27.88</c:v>
                </c:pt>
                <c:pt idx="392">
                  <c:v>28.72</c:v>
                </c:pt>
                <c:pt idx="393">
                  <c:v>28.32</c:v>
                </c:pt>
                <c:pt idx="394">
                  <c:v>29.23</c:v>
                </c:pt>
                <c:pt idx="395">
                  <c:v>28.53</c:v>
                </c:pt>
                <c:pt idx="396">
                  <c:v>28.02</c:v>
                </c:pt>
                <c:pt idx="397">
                  <c:v>27.8</c:v>
                </c:pt>
                <c:pt idx="398">
                  <c:v>28.73</c:v>
                </c:pt>
                <c:pt idx="399">
                  <c:v>29.15</c:v>
                </c:pt>
                <c:pt idx="400">
                  <c:v>28.55</c:v>
                </c:pt>
                <c:pt idx="401">
                  <c:v>28.13</c:v>
                </c:pt>
                <c:pt idx="402">
                  <c:v>28.72</c:v>
                </c:pt>
                <c:pt idx="403">
                  <c:v>28.36</c:v>
                </c:pt>
                <c:pt idx="404">
                  <c:v>28.17</c:v>
                </c:pt>
                <c:pt idx="405">
                  <c:v>28.28</c:v>
                </c:pt>
                <c:pt idx="406">
                  <c:v>28.11</c:v>
                </c:pt>
                <c:pt idx="407">
                  <c:v>28.19</c:v>
                </c:pt>
                <c:pt idx="408">
                  <c:v>28.71</c:v>
                </c:pt>
                <c:pt idx="409">
                  <c:v>28.14</c:v>
                </c:pt>
                <c:pt idx="410">
                  <c:v>28.52</c:v>
                </c:pt>
                <c:pt idx="411">
                  <c:v>28.51</c:v>
                </c:pt>
                <c:pt idx="412">
                  <c:v>28.69</c:v>
                </c:pt>
                <c:pt idx="413">
                  <c:v>29.01</c:v>
                </c:pt>
                <c:pt idx="414">
                  <c:v>28.59</c:v>
                </c:pt>
                <c:pt idx="415">
                  <c:v>28.49</c:v>
                </c:pt>
                <c:pt idx="416">
                  <c:v>28.97</c:v>
                </c:pt>
                <c:pt idx="417">
                  <c:v>29.27</c:v>
                </c:pt>
                <c:pt idx="418">
                  <c:v>28.84</c:v>
                </c:pt>
                <c:pt idx="419">
                  <c:v>29.1</c:v>
                </c:pt>
                <c:pt idx="420">
                  <c:v>29.09</c:v>
                </c:pt>
                <c:pt idx="421">
                  <c:v>28.87</c:v>
                </c:pt>
                <c:pt idx="422">
                  <c:v>29.19</c:v>
                </c:pt>
                <c:pt idx="423">
                  <c:v>29.46</c:v>
                </c:pt>
                <c:pt idx="424">
                  <c:v>28.79</c:v>
                </c:pt>
                <c:pt idx="425">
                  <c:v>28.91</c:v>
                </c:pt>
                <c:pt idx="426">
                  <c:v>29.46</c:v>
                </c:pt>
                <c:pt idx="427">
                  <c:v>28.78</c:v>
                </c:pt>
                <c:pt idx="428">
                  <c:v>28.84</c:v>
                </c:pt>
                <c:pt idx="429">
                  <c:v>28.95</c:v>
                </c:pt>
                <c:pt idx="430">
                  <c:v>29.12</c:v>
                </c:pt>
                <c:pt idx="431">
                  <c:v>29.01</c:v>
                </c:pt>
                <c:pt idx="432">
                  <c:v>29.28</c:v>
                </c:pt>
                <c:pt idx="433">
                  <c:v>29.45</c:v>
                </c:pt>
                <c:pt idx="434">
                  <c:v>29.2</c:v>
                </c:pt>
                <c:pt idx="435">
                  <c:v>29.11</c:v>
                </c:pt>
                <c:pt idx="436">
                  <c:v>28.88</c:v>
                </c:pt>
                <c:pt idx="437">
                  <c:v>29.14</c:v>
                </c:pt>
                <c:pt idx="438">
                  <c:v>29.08</c:v>
                </c:pt>
                <c:pt idx="439">
                  <c:v>29.15</c:v>
                </c:pt>
                <c:pt idx="440">
                  <c:v>29.23</c:v>
                </c:pt>
                <c:pt idx="441">
                  <c:v>29.04</c:v>
                </c:pt>
                <c:pt idx="442">
                  <c:v>28.9</c:v>
                </c:pt>
                <c:pt idx="443">
                  <c:v>29.28</c:v>
                </c:pt>
                <c:pt idx="444">
                  <c:v>28.92</c:v>
                </c:pt>
                <c:pt idx="445">
                  <c:v>28.12</c:v>
                </c:pt>
                <c:pt idx="446">
                  <c:v>28.9</c:v>
                </c:pt>
                <c:pt idx="447">
                  <c:v>28.87</c:v>
                </c:pt>
                <c:pt idx="448">
                  <c:v>29.38</c:v>
                </c:pt>
                <c:pt idx="449">
                  <c:v>29.38</c:v>
                </c:pt>
                <c:pt idx="450">
                  <c:v>28.99</c:v>
                </c:pt>
                <c:pt idx="451">
                  <c:v>28.83</c:v>
                </c:pt>
                <c:pt idx="452">
                  <c:v>29.09</c:v>
                </c:pt>
                <c:pt idx="453">
                  <c:v>28.76</c:v>
                </c:pt>
                <c:pt idx="454">
                  <c:v>29.05</c:v>
                </c:pt>
                <c:pt idx="455">
                  <c:v>29.37</c:v>
                </c:pt>
                <c:pt idx="456">
                  <c:v>29.14</c:v>
                </c:pt>
                <c:pt idx="457">
                  <c:v>28.9</c:v>
                </c:pt>
                <c:pt idx="458">
                  <c:v>28.87</c:v>
                </c:pt>
                <c:pt idx="459">
                  <c:v>28.78</c:v>
                </c:pt>
                <c:pt idx="460">
                  <c:v>28.75</c:v>
                </c:pt>
                <c:pt idx="461">
                  <c:v>28.52</c:v>
                </c:pt>
                <c:pt idx="462">
                  <c:v>28.72</c:v>
                </c:pt>
                <c:pt idx="463">
                  <c:v>28.88</c:v>
                </c:pt>
                <c:pt idx="464">
                  <c:v>28.55</c:v>
                </c:pt>
                <c:pt idx="465">
                  <c:v>28.67</c:v>
                </c:pt>
                <c:pt idx="466">
                  <c:v>28.64</c:v>
                </c:pt>
                <c:pt idx="467">
                  <c:v>28.55</c:v>
                </c:pt>
                <c:pt idx="468">
                  <c:v>28.46</c:v>
                </c:pt>
                <c:pt idx="469">
                  <c:v>28.22</c:v>
                </c:pt>
                <c:pt idx="470">
                  <c:v>27.54</c:v>
                </c:pt>
                <c:pt idx="471">
                  <c:v>28.78</c:v>
                </c:pt>
                <c:pt idx="472">
                  <c:v>28.17</c:v>
                </c:pt>
                <c:pt idx="473">
                  <c:v>28.42</c:v>
                </c:pt>
                <c:pt idx="474">
                  <c:v>28.49</c:v>
                </c:pt>
                <c:pt idx="475">
                  <c:v>28.31</c:v>
                </c:pt>
                <c:pt idx="476">
                  <c:v>28.62</c:v>
                </c:pt>
                <c:pt idx="477">
                  <c:v>28.39</c:v>
                </c:pt>
                <c:pt idx="478">
                  <c:v>27.69</c:v>
                </c:pt>
                <c:pt idx="479">
                  <c:v>27.51</c:v>
                </c:pt>
                <c:pt idx="480">
                  <c:v>27.7</c:v>
                </c:pt>
                <c:pt idx="481">
                  <c:v>27.96</c:v>
                </c:pt>
                <c:pt idx="482">
                  <c:v>27.87</c:v>
                </c:pt>
                <c:pt idx="483">
                  <c:v>27.66</c:v>
                </c:pt>
                <c:pt idx="484">
                  <c:v>27.15</c:v>
                </c:pt>
                <c:pt idx="485">
                  <c:v>27.45</c:v>
                </c:pt>
                <c:pt idx="486">
                  <c:v>27.78</c:v>
                </c:pt>
                <c:pt idx="487">
                  <c:v>27.83</c:v>
                </c:pt>
                <c:pt idx="488">
                  <c:v>27.88</c:v>
                </c:pt>
                <c:pt idx="489">
                  <c:v>27.95</c:v>
                </c:pt>
                <c:pt idx="490">
                  <c:v>27.88</c:v>
                </c:pt>
                <c:pt idx="491">
                  <c:v>28.03</c:v>
                </c:pt>
                <c:pt idx="492">
                  <c:v>28.03</c:v>
                </c:pt>
                <c:pt idx="493">
                  <c:v>28.06</c:v>
                </c:pt>
                <c:pt idx="494">
                  <c:v>28.06</c:v>
                </c:pt>
                <c:pt idx="495">
                  <c:v>28.06</c:v>
                </c:pt>
                <c:pt idx="496">
                  <c:v>28.05</c:v>
                </c:pt>
                <c:pt idx="497">
                  <c:v>28.13</c:v>
                </c:pt>
                <c:pt idx="498">
                  <c:v>28.3</c:v>
                </c:pt>
                <c:pt idx="499">
                  <c:v>28.35</c:v>
                </c:pt>
                <c:pt idx="500">
                  <c:v>28.32</c:v>
                </c:pt>
                <c:pt idx="501">
                  <c:v>28.31</c:v>
                </c:pt>
                <c:pt idx="502">
                  <c:v>28.2</c:v>
                </c:pt>
                <c:pt idx="503">
                  <c:v>27.99</c:v>
                </c:pt>
                <c:pt idx="504">
                  <c:v>27.91</c:v>
                </c:pt>
                <c:pt idx="505">
                  <c:v>27.89</c:v>
                </c:pt>
                <c:pt idx="506">
                  <c:v>27.88</c:v>
                </c:pt>
                <c:pt idx="507">
                  <c:v>27.93</c:v>
                </c:pt>
                <c:pt idx="508">
                  <c:v>28.1</c:v>
                </c:pt>
                <c:pt idx="509">
                  <c:v>27.93</c:v>
                </c:pt>
                <c:pt idx="510">
                  <c:v>27.94</c:v>
                </c:pt>
                <c:pt idx="511">
                  <c:v>28.91</c:v>
                </c:pt>
                <c:pt idx="512">
                  <c:v>28.71</c:v>
                </c:pt>
                <c:pt idx="513">
                  <c:v>28.59</c:v>
                </c:pt>
                <c:pt idx="514">
                  <c:v>28.45</c:v>
                </c:pt>
                <c:pt idx="515">
                  <c:v>28.49</c:v>
                </c:pt>
                <c:pt idx="516">
                  <c:v>28.69</c:v>
                </c:pt>
                <c:pt idx="517">
                  <c:v>28.82</c:v>
                </c:pt>
                <c:pt idx="518">
                  <c:v>28.76</c:v>
                </c:pt>
                <c:pt idx="519">
                  <c:v>29.16</c:v>
                </c:pt>
                <c:pt idx="520">
                  <c:v>29.33</c:v>
                </c:pt>
                <c:pt idx="521">
                  <c:v>29.39</c:v>
                </c:pt>
                <c:pt idx="522">
                  <c:v>29.4</c:v>
                </c:pt>
                <c:pt idx="523">
                  <c:v>29.38</c:v>
                </c:pt>
                <c:pt idx="524">
                  <c:v>29.36</c:v>
                </c:pt>
                <c:pt idx="525">
                  <c:v>29.35</c:v>
                </c:pt>
                <c:pt idx="526">
                  <c:v>29.35</c:v>
                </c:pt>
                <c:pt idx="527">
                  <c:v>27.77</c:v>
                </c:pt>
                <c:pt idx="528">
                  <c:v>29.38</c:v>
                </c:pt>
                <c:pt idx="529">
                  <c:v>29.34</c:v>
                </c:pt>
                <c:pt idx="530">
                  <c:v>29.2</c:v>
                </c:pt>
                <c:pt idx="531">
                  <c:v>29.27</c:v>
                </c:pt>
                <c:pt idx="532">
                  <c:v>29.29</c:v>
                </c:pt>
                <c:pt idx="533">
                  <c:v>29.28</c:v>
                </c:pt>
                <c:pt idx="534">
                  <c:v>29.3</c:v>
                </c:pt>
                <c:pt idx="535">
                  <c:v>29.29</c:v>
                </c:pt>
                <c:pt idx="536">
                  <c:v>29.28</c:v>
                </c:pt>
                <c:pt idx="537">
                  <c:v>29.29</c:v>
                </c:pt>
                <c:pt idx="538">
                  <c:v>29.26</c:v>
                </c:pt>
                <c:pt idx="539">
                  <c:v>29.25</c:v>
                </c:pt>
                <c:pt idx="540">
                  <c:v>29.26</c:v>
                </c:pt>
                <c:pt idx="541">
                  <c:v>29.3</c:v>
                </c:pt>
                <c:pt idx="542">
                  <c:v>29.34</c:v>
                </c:pt>
                <c:pt idx="543">
                  <c:v>29.33</c:v>
                </c:pt>
                <c:pt idx="544">
                  <c:v>29.32</c:v>
                </c:pt>
                <c:pt idx="545">
                  <c:v>29.33</c:v>
                </c:pt>
                <c:pt idx="546">
                  <c:v>29.32</c:v>
                </c:pt>
                <c:pt idx="547">
                  <c:v>29.33</c:v>
                </c:pt>
                <c:pt idx="548">
                  <c:v>29.32</c:v>
                </c:pt>
                <c:pt idx="549">
                  <c:v>29.33</c:v>
                </c:pt>
                <c:pt idx="550">
                  <c:v>29.34</c:v>
                </c:pt>
                <c:pt idx="551">
                  <c:v>29.34</c:v>
                </c:pt>
                <c:pt idx="552">
                  <c:v>29.33</c:v>
                </c:pt>
                <c:pt idx="553">
                  <c:v>29.32</c:v>
                </c:pt>
                <c:pt idx="554">
                  <c:v>27.69</c:v>
                </c:pt>
                <c:pt idx="555">
                  <c:v>28.26</c:v>
                </c:pt>
                <c:pt idx="556">
                  <c:v>28.19</c:v>
                </c:pt>
                <c:pt idx="557">
                  <c:v>28.2</c:v>
                </c:pt>
                <c:pt idx="558">
                  <c:v>28.18</c:v>
                </c:pt>
                <c:pt idx="559">
                  <c:v>28.15</c:v>
                </c:pt>
                <c:pt idx="560">
                  <c:v>28.3</c:v>
                </c:pt>
                <c:pt idx="561">
                  <c:v>28.78</c:v>
                </c:pt>
                <c:pt idx="562">
                  <c:v>28.7</c:v>
                </c:pt>
                <c:pt idx="563">
                  <c:v>28.27</c:v>
                </c:pt>
                <c:pt idx="564">
                  <c:v>28.16</c:v>
                </c:pt>
                <c:pt idx="565">
                  <c:v>28.15</c:v>
                </c:pt>
                <c:pt idx="566">
                  <c:v>28.13</c:v>
                </c:pt>
                <c:pt idx="567">
                  <c:v>28.12</c:v>
                </c:pt>
                <c:pt idx="568">
                  <c:v>28.08</c:v>
                </c:pt>
                <c:pt idx="569">
                  <c:v>28.21</c:v>
                </c:pt>
                <c:pt idx="570">
                  <c:v>28.24</c:v>
                </c:pt>
                <c:pt idx="571">
                  <c:v>28.33</c:v>
                </c:pt>
                <c:pt idx="572">
                  <c:v>28.3</c:v>
                </c:pt>
                <c:pt idx="573">
                  <c:v>28.27</c:v>
                </c:pt>
                <c:pt idx="574">
                  <c:v>28.14</c:v>
                </c:pt>
                <c:pt idx="575">
                  <c:v>28.24</c:v>
                </c:pt>
                <c:pt idx="576">
                  <c:v>28.31</c:v>
                </c:pt>
                <c:pt idx="577">
                  <c:v>28.46</c:v>
                </c:pt>
                <c:pt idx="578">
                  <c:v>28.73</c:v>
                </c:pt>
                <c:pt idx="579">
                  <c:v>28.8</c:v>
                </c:pt>
                <c:pt idx="580">
                  <c:v>28.83</c:v>
                </c:pt>
                <c:pt idx="581">
                  <c:v>28.83</c:v>
                </c:pt>
                <c:pt idx="582">
                  <c:v>28.77</c:v>
                </c:pt>
                <c:pt idx="583">
                  <c:v>28.73</c:v>
                </c:pt>
                <c:pt idx="584">
                  <c:v>28.74</c:v>
                </c:pt>
                <c:pt idx="585">
                  <c:v>28.75</c:v>
                </c:pt>
                <c:pt idx="586">
                  <c:v>28.76</c:v>
                </c:pt>
                <c:pt idx="587">
                  <c:v>28.63</c:v>
                </c:pt>
                <c:pt idx="588">
                  <c:v>28.45</c:v>
                </c:pt>
                <c:pt idx="589">
                  <c:v>28.39</c:v>
                </c:pt>
                <c:pt idx="590">
                  <c:v>28.39</c:v>
                </c:pt>
                <c:pt idx="591">
                  <c:v>28.41</c:v>
                </c:pt>
                <c:pt idx="592">
                  <c:v>28.5</c:v>
                </c:pt>
                <c:pt idx="593">
                  <c:v>28.61</c:v>
                </c:pt>
                <c:pt idx="594">
                  <c:v>28.65</c:v>
                </c:pt>
                <c:pt idx="595">
                  <c:v>28.69</c:v>
                </c:pt>
                <c:pt idx="596">
                  <c:v>28.69</c:v>
                </c:pt>
                <c:pt idx="597">
                  <c:v>28.7</c:v>
                </c:pt>
                <c:pt idx="598">
                  <c:v>28.71</c:v>
                </c:pt>
                <c:pt idx="599">
                  <c:v>28.73</c:v>
                </c:pt>
                <c:pt idx="600">
                  <c:v>28.73</c:v>
                </c:pt>
                <c:pt idx="601">
                  <c:v>28.76</c:v>
                </c:pt>
                <c:pt idx="602">
                  <c:v>28.73</c:v>
                </c:pt>
                <c:pt idx="603">
                  <c:v>28.73</c:v>
                </c:pt>
                <c:pt idx="604">
                  <c:v>28.72</c:v>
                </c:pt>
                <c:pt idx="605">
                  <c:v>28.74</c:v>
                </c:pt>
                <c:pt idx="606">
                  <c:v>28.76</c:v>
                </c:pt>
                <c:pt idx="607">
                  <c:v>28.77</c:v>
                </c:pt>
                <c:pt idx="608">
                  <c:v>28.44</c:v>
                </c:pt>
                <c:pt idx="609">
                  <c:v>28.38</c:v>
                </c:pt>
                <c:pt idx="610">
                  <c:v>28.75</c:v>
                </c:pt>
                <c:pt idx="611">
                  <c:v>28.77</c:v>
                </c:pt>
                <c:pt idx="612">
                  <c:v>28.73</c:v>
                </c:pt>
                <c:pt idx="613">
                  <c:v>28.61</c:v>
                </c:pt>
                <c:pt idx="614">
                  <c:v>28.41</c:v>
                </c:pt>
                <c:pt idx="615">
                  <c:v>28.33</c:v>
                </c:pt>
                <c:pt idx="616">
                  <c:v>28.28</c:v>
                </c:pt>
                <c:pt idx="617">
                  <c:v>28.18</c:v>
                </c:pt>
                <c:pt idx="618">
                  <c:v>28.2</c:v>
                </c:pt>
                <c:pt idx="619">
                  <c:v>28.2</c:v>
                </c:pt>
                <c:pt idx="620">
                  <c:v>28.21</c:v>
                </c:pt>
                <c:pt idx="621">
                  <c:v>28.21</c:v>
                </c:pt>
                <c:pt idx="622">
                  <c:v>28.21</c:v>
                </c:pt>
                <c:pt idx="623">
                  <c:v>28.2</c:v>
                </c:pt>
                <c:pt idx="624">
                  <c:v>28.21</c:v>
                </c:pt>
                <c:pt idx="625">
                  <c:v>28.21</c:v>
                </c:pt>
                <c:pt idx="626">
                  <c:v>28.22</c:v>
                </c:pt>
                <c:pt idx="627">
                  <c:v>28.22</c:v>
                </c:pt>
                <c:pt idx="628">
                  <c:v>28.22</c:v>
                </c:pt>
                <c:pt idx="629">
                  <c:v>28.19</c:v>
                </c:pt>
                <c:pt idx="630">
                  <c:v>28.22</c:v>
                </c:pt>
                <c:pt idx="631">
                  <c:v>28.21</c:v>
                </c:pt>
                <c:pt idx="632">
                  <c:v>28.22</c:v>
                </c:pt>
                <c:pt idx="633">
                  <c:v>28.22</c:v>
                </c:pt>
                <c:pt idx="634">
                  <c:v>28.22</c:v>
                </c:pt>
                <c:pt idx="635">
                  <c:v>28.21</c:v>
                </c:pt>
                <c:pt idx="636">
                  <c:v>28.24</c:v>
                </c:pt>
                <c:pt idx="637">
                  <c:v>28.28</c:v>
                </c:pt>
                <c:pt idx="638">
                  <c:v>28.27</c:v>
                </c:pt>
                <c:pt idx="639">
                  <c:v>28.25</c:v>
                </c:pt>
                <c:pt idx="640">
                  <c:v>28.25</c:v>
                </c:pt>
                <c:pt idx="641">
                  <c:v>28.26</c:v>
                </c:pt>
                <c:pt idx="642">
                  <c:v>28.26</c:v>
                </c:pt>
                <c:pt idx="643">
                  <c:v>28.27</c:v>
                </c:pt>
                <c:pt idx="644">
                  <c:v>28.28</c:v>
                </c:pt>
                <c:pt idx="645">
                  <c:v>28.27</c:v>
                </c:pt>
                <c:pt idx="646">
                  <c:v>28.25</c:v>
                </c:pt>
                <c:pt idx="647">
                  <c:v>28.24</c:v>
                </c:pt>
                <c:pt idx="648">
                  <c:v>28.21</c:v>
                </c:pt>
                <c:pt idx="649">
                  <c:v>28.23</c:v>
                </c:pt>
                <c:pt idx="650">
                  <c:v>28.24</c:v>
                </c:pt>
                <c:pt idx="651">
                  <c:v>28.23</c:v>
                </c:pt>
                <c:pt idx="652">
                  <c:v>28.26</c:v>
                </c:pt>
                <c:pt idx="653">
                  <c:v>28.27</c:v>
                </c:pt>
                <c:pt idx="654">
                  <c:v>27.85</c:v>
                </c:pt>
                <c:pt idx="655">
                  <c:v>28.24</c:v>
                </c:pt>
                <c:pt idx="656">
                  <c:v>28.21</c:v>
                </c:pt>
                <c:pt idx="657">
                  <c:v>28.25</c:v>
                </c:pt>
                <c:pt idx="658">
                  <c:v>28.28</c:v>
                </c:pt>
                <c:pt idx="659">
                  <c:v>28.31</c:v>
                </c:pt>
                <c:pt idx="660">
                  <c:v>28.37</c:v>
                </c:pt>
                <c:pt idx="661">
                  <c:v>28.37</c:v>
                </c:pt>
                <c:pt idx="662">
                  <c:v>28.64</c:v>
                </c:pt>
                <c:pt idx="663">
                  <c:v>28.7</c:v>
                </c:pt>
                <c:pt idx="664">
                  <c:v>28.7</c:v>
                </c:pt>
                <c:pt idx="665">
                  <c:v>28.71</c:v>
                </c:pt>
                <c:pt idx="666">
                  <c:v>28.73</c:v>
                </c:pt>
                <c:pt idx="667">
                  <c:v>28.73</c:v>
                </c:pt>
                <c:pt idx="668">
                  <c:v>28.73</c:v>
                </c:pt>
                <c:pt idx="669">
                  <c:v>28.7</c:v>
                </c:pt>
                <c:pt idx="670">
                  <c:v>28.46</c:v>
                </c:pt>
                <c:pt idx="671">
                  <c:v>28.66</c:v>
                </c:pt>
                <c:pt idx="672">
                  <c:v>28.63</c:v>
                </c:pt>
                <c:pt idx="673">
                  <c:v>28.82</c:v>
                </c:pt>
                <c:pt idx="674">
                  <c:v>28.51</c:v>
                </c:pt>
                <c:pt idx="675">
                  <c:v>28.57</c:v>
                </c:pt>
                <c:pt idx="676">
                  <c:v>28.56</c:v>
                </c:pt>
                <c:pt idx="677">
                  <c:v>28.28</c:v>
                </c:pt>
                <c:pt idx="678">
                  <c:v>28.23</c:v>
                </c:pt>
                <c:pt idx="679">
                  <c:v>28.3</c:v>
                </c:pt>
                <c:pt idx="680">
                  <c:v>28.43</c:v>
                </c:pt>
                <c:pt idx="681">
                  <c:v>28.55</c:v>
                </c:pt>
                <c:pt idx="682">
                  <c:v>28.56</c:v>
                </c:pt>
                <c:pt idx="683">
                  <c:v>28.59</c:v>
                </c:pt>
                <c:pt idx="684">
                  <c:v>28.62</c:v>
                </c:pt>
                <c:pt idx="685">
                  <c:v>28.6</c:v>
                </c:pt>
                <c:pt idx="686">
                  <c:v>28.61</c:v>
                </c:pt>
                <c:pt idx="687">
                  <c:v>28.61</c:v>
                </c:pt>
                <c:pt idx="688">
                  <c:v>28.62</c:v>
                </c:pt>
                <c:pt idx="689">
                  <c:v>28.63</c:v>
                </c:pt>
                <c:pt idx="690">
                  <c:v>28.62</c:v>
                </c:pt>
                <c:pt idx="691">
                  <c:v>28.64</c:v>
                </c:pt>
                <c:pt idx="692">
                  <c:v>28.64</c:v>
                </c:pt>
                <c:pt idx="693">
                  <c:v>28.64</c:v>
                </c:pt>
                <c:pt idx="694">
                  <c:v>28.63</c:v>
                </c:pt>
                <c:pt idx="695">
                  <c:v>28.64</c:v>
                </c:pt>
                <c:pt idx="696">
                  <c:v>28.65</c:v>
                </c:pt>
                <c:pt idx="697">
                  <c:v>28.64</c:v>
                </c:pt>
                <c:pt idx="698">
                  <c:v>28.66</c:v>
                </c:pt>
                <c:pt idx="699">
                  <c:v>28.02</c:v>
                </c:pt>
                <c:pt idx="700">
                  <c:v>27.36</c:v>
                </c:pt>
                <c:pt idx="701">
                  <c:v>28.46</c:v>
                </c:pt>
                <c:pt idx="702">
                  <c:v>28.48</c:v>
                </c:pt>
                <c:pt idx="703">
                  <c:v>28.49</c:v>
                </c:pt>
                <c:pt idx="704">
                  <c:v>28.49</c:v>
                </c:pt>
                <c:pt idx="705">
                  <c:v>28.49</c:v>
                </c:pt>
                <c:pt idx="706">
                  <c:v>28.49</c:v>
                </c:pt>
                <c:pt idx="707">
                  <c:v>28.47</c:v>
                </c:pt>
                <c:pt idx="708">
                  <c:v>28.42</c:v>
                </c:pt>
                <c:pt idx="709">
                  <c:v>28.39</c:v>
                </c:pt>
                <c:pt idx="710">
                  <c:v>28.36</c:v>
                </c:pt>
                <c:pt idx="711">
                  <c:v>28.34</c:v>
                </c:pt>
                <c:pt idx="712">
                  <c:v>28.27</c:v>
                </c:pt>
                <c:pt idx="713">
                  <c:v>28.29</c:v>
                </c:pt>
                <c:pt idx="714">
                  <c:v>28.33</c:v>
                </c:pt>
                <c:pt idx="715">
                  <c:v>28.39</c:v>
                </c:pt>
                <c:pt idx="716">
                  <c:v>28.25</c:v>
                </c:pt>
                <c:pt idx="717">
                  <c:v>28.4</c:v>
                </c:pt>
                <c:pt idx="718">
                  <c:v>28.33</c:v>
                </c:pt>
                <c:pt idx="719">
                  <c:v>28.3</c:v>
                </c:pt>
                <c:pt idx="720">
                  <c:v>28.39</c:v>
                </c:pt>
                <c:pt idx="721">
                  <c:v>28.37</c:v>
                </c:pt>
                <c:pt idx="722">
                  <c:v>28.37</c:v>
                </c:pt>
                <c:pt idx="723">
                  <c:v>28.4</c:v>
                </c:pt>
                <c:pt idx="724">
                  <c:v>28.41</c:v>
                </c:pt>
                <c:pt idx="725">
                  <c:v>28.47</c:v>
                </c:pt>
                <c:pt idx="726">
                  <c:v>28.59</c:v>
                </c:pt>
                <c:pt idx="727">
                  <c:v>28.46</c:v>
                </c:pt>
                <c:pt idx="728">
                  <c:v>28.49</c:v>
                </c:pt>
                <c:pt idx="729">
                  <c:v>28.39</c:v>
                </c:pt>
                <c:pt idx="730">
                  <c:v>28.44</c:v>
                </c:pt>
                <c:pt idx="731">
                  <c:v>28.56</c:v>
                </c:pt>
                <c:pt idx="732">
                  <c:v>28.54</c:v>
                </c:pt>
                <c:pt idx="733">
                  <c:v>28.54</c:v>
                </c:pt>
                <c:pt idx="734">
                  <c:v>28.54</c:v>
                </c:pt>
                <c:pt idx="735">
                  <c:v>28.54</c:v>
                </c:pt>
                <c:pt idx="736">
                  <c:v>28.58</c:v>
                </c:pt>
                <c:pt idx="737">
                  <c:v>28.58</c:v>
                </c:pt>
                <c:pt idx="738">
                  <c:v>28.59</c:v>
                </c:pt>
                <c:pt idx="739">
                  <c:v>28.58</c:v>
                </c:pt>
                <c:pt idx="740">
                  <c:v>28.59</c:v>
                </c:pt>
                <c:pt idx="741">
                  <c:v>28.55</c:v>
                </c:pt>
                <c:pt idx="742">
                  <c:v>28.52</c:v>
                </c:pt>
                <c:pt idx="743">
                  <c:v>28.5</c:v>
                </c:pt>
                <c:pt idx="744">
                  <c:v>28.46</c:v>
                </c:pt>
                <c:pt idx="745">
                  <c:v>28.39</c:v>
                </c:pt>
                <c:pt idx="746">
                  <c:v>28.33</c:v>
                </c:pt>
                <c:pt idx="747">
                  <c:v>28.33</c:v>
                </c:pt>
                <c:pt idx="748">
                  <c:v>28.36</c:v>
                </c:pt>
                <c:pt idx="749">
                  <c:v>28.35</c:v>
                </c:pt>
                <c:pt idx="750">
                  <c:v>28.33</c:v>
                </c:pt>
                <c:pt idx="751">
                  <c:v>28.3</c:v>
                </c:pt>
                <c:pt idx="752">
                  <c:v>28.46</c:v>
                </c:pt>
                <c:pt idx="753">
                  <c:v>28.44</c:v>
                </c:pt>
                <c:pt idx="754">
                  <c:v>28.47</c:v>
                </c:pt>
                <c:pt idx="755">
                  <c:v>28.47</c:v>
                </c:pt>
                <c:pt idx="756">
                  <c:v>28.47</c:v>
                </c:pt>
                <c:pt idx="757">
                  <c:v>28.46</c:v>
                </c:pt>
                <c:pt idx="758">
                  <c:v>28.47</c:v>
                </c:pt>
                <c:pt idx="759">
                  <c:v>28.47</c:v>
                </c:pt>
                <c:pt idx="760">
                  <c:v>28.43</c:v>
                </c:pt>
                <c:pt idx="761">
                  <c:v>28.43</c:v>
                </c:pt>
                <c:pt idx="762">
                  <c:v>28.45</c:v>
                </c:pt>
                <c:pt idx="763">
                  <c:v>28.44</c:v>
                </c:pt>
                <c:pt idx="764">
                  <c:v>28.45</c:v>
                </c:pt>
                <c:pt idx="765">
                  <c:v>28.47</c:v>
                </c:pt>
                <c:pt idx="766">
                  <c:v>28.47</c:v>
                </c:pt>
                <c:pt idx="767">
                  <c:v>28.44</c:v>
                </c:pt>
                <c:pt idx="768">
                  <c:v>28.51</c:v>
                </c:pt>
                <c:pt idx="769">
                  <c:v>28.56</c:v>
                </c:pt>
                <c:pt idx="770">
                  <c:v>28.53</c:v>
                </c:pt>
                <c:pt idx="771">
                  <c:v>28.54</c:v>
                </c:pt>
                <c:pt idx="772">
                  <c:v>28.51</c:v>
                </c:pt>
                <c:pt idx="773">
                  <c:v>28.51</c:v>
                </c:pt>
                <c:pt idx="774">
                  <c:v>28.49</c:v>
                </c:pt>
                <c:pt idx="775">
                  <c:v>28.5</c:v>
                </c:pt>
                <c:pt idx="776">
                  <c:v>28.5</c:v>
                </c:pt>
                <c:pt idx="777">
                  <c:v>28.5</c:v>
                </c:pt>
                <c:pt idx="778">
                  <c:v>28.49</c:v>
                </c:pt>
                <c:pt idx="779">
                  <c:v>28.5</c:v>
                </c:pt>
                <c:pt idx="780">
                  <c:v>28.49</c:v>
                </c:pt>
                <c:pt idx="781">
                  <c:v>28.53</c:v>
                </c:pt>
                <c:pt idx="782">
                  <c:v>28.55</c:v>
                </c:pt>
                <c:pt idx="783">
                  <c:v>28.54</c:v>
                </c:pt>
                <c:pt idx="784">
                  <c:v>28.53</c:v>
                </c:pt>
                <c:pt idx="785">
                  <c:v>28.53</c:v>
                </c:pt>
                <c:pt idx="786">
                  <c:v>28.52</c:v>
                </c:pt>
                <c:pt idx="787">
                  <c:v>28.52</c:v>
                </c:pt>
                <c:pt idx="788">
                  <c:v>28.51</c:v>
                </c:pt>
                <c:pt idx="789">
                  <c:v>28.5</c:v>
                </c:pt>
                <c:pt idx="790">
                  <c:v>28.51</c:v>
                </c:pt>
                <c:pt idx="791">
                  <c:v>28.5</c:v>
                </c:pt>
                <c:pt idx="792">
                  <c:v>28.51</c:v>
                </c:pt>
                <c:pt idx="793">
                  <c:v>28.51</c:v>
                </c:pt>
                <c:pt idx="794">
                  <c:v>28.53</c:v>
                </c:pt>
                <c:pt idx="795">
                  <c:v>28.53</c:v>
                </c:pt>
                <c:pt idx="796">
                  <c:v>28.53</c:v>
                </c:pt>
                <c:pt idx="797">
                  <c:v>28.54</c:v>
                </c:pt>
                <c:pt idx="798">
                  <c:v>28.53</c:v>
                </c:pt>
                <c:pt idx="799">
                  <c:v>28.55</c:v>
                </c:pt>
                <c:pt idx="800">
                  <c:v>28.52</c:v>
                </c:pt>
                <c:pt idx="801">
                  <c:v>28.53</c:v>
                </c:pt>
                <c:pt idx="802">
                  <c:v>28.53</c:v>
                </c:pt>
                <c:pt idx="803">
                  <c:v>28.53</c:v>
                </c:pt>
                <c:pt idx="804">
                  <c:v>28.54</c:v>
                </c:pt>
                <c:pt idx="805">
                  <c:v>28.53</c:v>
                </c:pt>
                <c:pt idx="806">
                  <c:v>28.54</c:v>
                </c:pt>
                <c:pt idx="807">
                  <c:v>28.53</c:v>
                </c:pt>
                <c:pt idx="808">
                  <c:v>28.53</c:v>
                </c:pt>
                <c:pt idx="809">
                  <c:v>28.54</c:v>
                </c:pt>
                <c:pt idx="810">
                  <c:v>28.56</c:v>
                </c:pt>
                <c:pt idx="811">
                  <c:v>28.63</c:v>
                </c:pt>
                <c:pt idx="812">
                  <c:v>28.7</c:v>
                </c:pt>
                <c:pt idx="813">
                  <c:v>28.81</c:v>
                </c:pt>
                <c:pt idx="814">
                  <c:v>28.8</c:v>
                </c:pt>
                <c:pt idx="815">
                  <c:v>28.83</c:v>
                </c:pt>
                <c:pt idx="816">
                  <c:v>28.82</c:v>
                </c:pt>
                <c:pt idx="817">
                  <c:v>28.83</c:v>
                </c:pt>
                <c:pt idx="818">
                  <c:v>28.86</c:v>
                </c:pt>
                <c:pt idx="819">
                  <c:v>28.89</c:v>
                </c:pt>
                <c:pt idx="820">
                  <c:v>28.92</c:v>
                </c:pt>
                <c:pt idx="821">
                  <c:v>28.94</c:v>
                </c:pt>
                <c:pt idx="822">
                  <c:v>28.96</c:v>
                </c:pt>
                <c:pt idx="823">
                  <c:v>28.97</c:v>
                </c:pt>
                <c:pt idx="824">
                  <c:v>28.98</c:v>
                </c:pt>
                <c:pt idx="825">
                  <c:v>28.97</c:v>
                </c:pt>
                <c:pt idx="826">
                  <c:v>28.97</c:v>
                </c:pt>
                <c:pt idx="827">
                  <c:v>28.96</c:v>
                </c:pt>
                <c:pt idx="828">
                  <c:v>28.98</c:v>
                </c:pt>
                <c:pt idx="829">
                  <c:v>28.98</c:v>
                </c:pt>
                <c:pt idx="830">
                  <c:v>28.98</c:v>
                </c:pt>
                <c:pt idx="831">
                  <c:v>28.98</c:v>
                </c:pt>
                <c:pt idx="832">
                  <c:v>28.99</c:v>
                </c:pt>
                <c:pt idx="833">
                  <c:v>29</c:v>
                </c:pt>
                <c:pt idx="834">
                  <c:v>29</c:v>
                </c:pt>
                <c:pt idx="835">
                  <c:v>29</c:v>
                </c:pt>
                <c:pt idx="836">
                  <c:v>29.01</c:v>
                </c:pt>
                <c:pt idx="837">
                  <c:v>28.99</c:v>
                </c:pt>
                <c:pt idx="838">
                  <c:v>28.99</c:v>
                </c:pt>
                <c:pt idx="839">
                  <c:v>29</c:v>
                </c:pt>
                <c:pt idx="840">
                  <c:v>28.99</c:v>
                </c:pt>
                <c:pt idx="841">
                  <c:v>28.93</c:v>
                </c:pt>
                <c:pt idx="842">
                  <c:v>28.95</c:v>
                </c:pt>
                <c:pt idx="843">
                  <c:v>28.85</c:v>
                </c:pt>
                <c:pt idx="844">
                  <c:v>28.83</c:v>
                </c:pt>
                <c:pt idx="845">
                  <c:v>28.8</c:v>
                </c:pt>
                <c:pt idx="846">
                  <c:v>28.85</c:v>
                </c:pt>
                <c:pt idx="847">
                  <c:v>28.85</c:v>
                </c:pt>
                <c:pt idx="848">
                  <c:v>28.79</c:v>
                </c:pt>
                <c:pt idx="849">
                  <c:v>28.81</c:v>
                </c:pt>
                <c:pt idx="850">
                  <c:v>28.78</c:v>
                </c:pt>
                <c:pt idx="851">
                  <c:v>28.75</c:v>
                </c:pt>
                <c:pt idx="852">
                  <c:v>28.74</c:v>
                </c:pt>
                <c:pt idx="853">
                  <c:v>28.74</c:v>
                </c:pt>
                <c:pt idx="854">
                  <c:v>28.76</c:v>
                </c:pt>
                <c:pt idx="855">
                  <c:v>28.77</c:v>
                </c:pt>
                <c:pt idx="856">
                  <c:v>28.76</c:v>
                </c:pt>
                <c:pt idx="857">
                  <c:v>28.71</c:v>
                </c:pt>
                <c:pt idx="858">
                  <c:v>28.71</c:v>
                </c:pt>
                <c:pt idx="859">
                  <c:v>28.71</c:v>
                </c:pt>
                <c:pt idx="860">
                  <c:v>28.78</c:v>
                </c:pt>
                <c:pt idx="861">
                  <c:v>28.72</c:v>
                </c:pt>
                <c:pt idx="862">
                  <c:v>28.76</c:v>
                </c:pt>
                <c:pt idx="863">
                  <c:v>28.72</c:v>
                </c:pt>
                <c:pt idx="864">
                  <c:v>28.74</c:v>
                </c:pt>
                <c:pt idx="865">
                  <c:v>28.75</c:v>
                </c:pt>
                <c:pt idx="866">
                  <c:v>28.75</c:v>
                </c:pt>
                <c:pt idx="867">
                  <c:v>28.83</c:v>
                </c:pt>
                <c:pt idx="868">
                  <c:v>29.14</c:v>
                </c:pt>
                <c:pt idx="869">
                  <c:v>29.4</c:v>
                </c:pt>
                <c:pt idx="870">
                  <c:v>29.55</c:v>
                </c:pt>
                <c:pt idx="871">
                  <c:v>29.66</c:v>
                </c:pt>
                <c:pt idx="872">
                  <c:v>29.68</c:v>
                </c:pt>
                <c:pt idx="873">
                  <c:v>29.77</c:v>
                </c:pt>
                <c:pt idx="874">
                  <c:v>29.82</c:v>
                </c:pt>
                <c:pt idx="875">
                  <c:v>29.86</c:v>
                </c:pt>
                <c:pt idx="876">
                  <c:v>29.89</c:v>
                </c:pt>
                <c:pt idx="877">
                  <c:v>29.92</c:v>
                </c:pt>
                <c:pt idx="878">
                  <c:v>29.93</c:v>
                </c:pt>
                <c:pt idx="879">
                  <c:v>29.93</c:v>
                </c:pt>
                <c:pt idx="880">
                  <c:v>29.95</c:v>
                </c:pt>
                <c:pt idx="881">
                  <c:v>29.95</c:v>
                </c:pt>
                <c:pt idx="882">
                  <c:v>29.95</c:v>
                </c:pt>
                <c:pt idx="883">
                  <c:v>29.96</c:v>
                </c:pt>
                <c:pt idx="884">
                  <c:v>29.95</c:v>
                </c:pt>
                <c:pt idx="885">
                  <c:v>29.95</c:v>
                </c:pt>
                <c:pt idx="886">
                  <c:v>29.95</c:v>
                </c:pt>
                <c:pt idx="887">
                  <c:v>29.95</c:v>
                </c:pt>
                <c:pt idx="888">
                  <c:v>29.95</c:v>
                </c:pt>
                <c:pt idx="889">
                  <c:v>29.95</c:v>
                </c:pt>
                <c:pt idx="890">
                  <c:v>29.95</c:v>
                </c:pt>
                <c:pt idx="891">
                  <c:v>29.95</c:v>
                </c:pt>
                <c:pt idx="892">
                  <c:v>29.95</c:v>
                </c:pt>
                <c:pt idx="893">
                  <c:v>29.95</c:v>
                </c:pt>
                <c:pt idx="894">
                  <c:v>29.94</c:v>
                </c:pt>
                <c:pt idx="895">
                  <c:v>29.95</c:v>
                </c:pt>
                <c:pt idx="896">
                  <c:v>29.95</c:v>
                </c:pt>
                <c:pt idx="897">
                  <c:v>29.96</c:v>
                </c:pt>
                <c:pt idx="898">
                  <c:v>29.97</c:v>
                </c:pt>
                <c:pt idx="899">
                  <c:v>29.97</c:v>
                </c:pt>
                <c:pt idx="900">
                  <c:v>29.97</c:v>
                </c:pt>
                <c:pt idx="901">
                  <c:v>29.97</c:v>
                </c:pt>
                <c:pt idx="902">
                  <c:v>29.96</c:v>
                </c:pt>
                <c:pt idx="903">
                  <c:v>29.96</c:v>
                </c:pt>
                <c:pt idx="904">
                  <c:v>29.96</c:v>
                </c:pt>
                <c:pt idx="905">
                  <c:v>29.95</c:v>
                </c:pt>
                <c:pt idx="906">
                  <c:v>29.95</c:v>
                </c:pt>
                <c:pt idx="907">
                  <c:v>29.95</c:v>
                </c:pt>
                <c:pt idx="908">
                  <c:v>29.94</c:v>
                </c:pt>
                <c:pt idx="909">
                  <c:v>29.94</c:v>
                </c:pt>
                <c:pt idx="910">
                  <c:v>30.24</c:v>
                </c:pt>
                <c:pt idx="911">
                  <c:v>30.67</c:v>
                </c:pt>
                <c:pt idx="912">
                  <c:v>30.93</c:v>
                </c:pt>
                <c:pt idx="913">
                  <c:v>31.05</c:v>
                </c:pt>
                <c:pt idx="914">
                  <c:v>31.12</c:v>
                </c:pt>
                <c:pt idx="915">
                  <c:v>31.18</c:v>
                </c:pt>
                <c:pt idx="916">
                  <c:v>31.24</c:v>
                </c:pt>
                <c:pt idx="917">
                  <c:v>31.28</c:v>
                </c:pt>
                <c:pt idx="918">
                  <c:v>31.29</c:v>
                </c:pt>
                <c:pt idx="919">
                  <c:v>31.3</c:v>
                </c:pt>
                <c:pt idx="920">
                  <c:v>31.33</c:v>
                </c:pt>
                <c:pt idx="921">
                  <c:v>31.34</c:v>
                </c:pt>
                <c:pt idx="922">
                  <c:v>31.35</c:v>
                </c:pt>
                <c:pt idx="923">
                  <c:v>31.34</c:v>
                </c:pt>
                <c:pt idx="924">
                  <c:v>31.35</c:v>
                </c:pt>
                <c:pt idx="925">
                  <c:v>31.35</c:v>
                </c:pt>
                <c:pt idx="926">
                  <c:v>31.35</c:v>
                </c:pt>
                <c:pt idx="927">
                  <c:v>31.35</c:v>
                </c:pt>
                <c:pt idx="928">
                  <c:v>31.36</c:v>
                </c:pt>
                <c:pt idx="929">
                  <c:v>31.34</c:v>
                </c:pt>
                <c:pt idx="930">
                  <c:v>31.36</c:v>
                </c:pt>
                <c:pt idx="931">
                  <c:v>31.38</c:v>
                </c:pt>
                <c:pt idx="932">
                  <c:v>31.37</c:v>
                </c:pt>
                <c:pt idx="933">
                  <c:v>31.39</c:v>
                </c:pt>
                <c:pt idx="934">
                  <c:v>31.38</c:v>
                </c:pt>
                <c:pt idx="935">
                  <c:v>31.34</c:v>
                </c:pt>
                <c:pt idx="936">
                  <c:v>31.33</c:v>
                </c:pt>
                <c:pt idx="937">
                  <c:v>31.34</c:v>
                </c:pt>
                <c:pt idx="938">
                  <c:v>31.32</c:v>
                </c:pt>
                <c:pt idx="939">
                  <c:v>31.31</c:v>
                </c:pt>
                <c:pt idx="940">
                  <c:v>31.33</c:v>
                </c:pt>
                <c:pt idx="941">
                  <c:v>31.24</c:v>
                </c:pt>
                <c:pt idx="942">
                  <c:v>31.22</c:v>
                </c:pt>
                <c:pt idx="943">
                  <c:v>31.22</c:v>
                </c:pt>
                <c:pt idx="944">
                  <c:v>31.27</c:v>
                </c:pt>
                <c:pt idx="945">
                  <c:v>31.23</c:v>
                </c:pt>
                <c:pt idx="946">
                  <c:v>31.17</c:v>
                </c:pt>
                <c:pt idx="947">
                  <c:v>31.26</c:v>
                </c:pt>
                <c:pt idx="948">
                  <c:v>31.13</c:v>
                </c:pt>
                <c:pt idx="949">
                  <c:v>31.17</c:v>
                </c:pt>
                <c:pt idx="950">
                  <c:v>31.16</c:v>
                </c:pt>
                <c:pt idx="951">
                  <c:v>31.09</c:v>
                </c:pt>
                <c:pt idx="952">
                  <c:v>31.07</c:v>
                </c:pt>
                <c:pt idx="953">
                  <c:v>31.06</c:v>
                </c:pt>
                <c:pt idx="954">
                  <c:v>31.06</c:v>
                </c:pt>
                <c:pt idx="955">
                  <c:v>31.11</c:v>
                </c:pt>
                <c:pt idx="956">
                  <c:v>31.03</c:v>
                </c:pt>
                <c:pt idx="957">
                  <c:v>31.1</c:v>
                </c:pt>
                <c:pt idx="958">
                  <c:v>31</c:v>
                </c:pt>
                <c:pt idx="959">
                  <c:v>31.07</c:v>
                </c:pt>
                <c:pt idx="960">
                  <c:v>30.99</c:v>
                </c:pt>
                <c:pt idx="961">
                  <c:v>30.87</c:v>
                </c:pt>
                <c:pt idx="962">
                  <c:v>31.06</c:v>
                </c:pt>
                <c:pt idx="963">
                  <c:v>30.96</c:v>
                </c:pt>
                <c:pt idx="964">
                  <c:v>31.16</c:v>
                </c:pt>
                <c:pt idx="965">
                  <c:v>31.55</c:v>
                </c:pt>
                <c:pt idx="966">
                  <c:v>31.74</c:v>
                </c:pt>
                <c:pt idx="967">
                  <c:v>31.86</c:v>
                </c:pt>
                <c:pt idx="968">
                  <c:v>31.93</c:v>
                </c:pt>
                <c:pt idx="969">
                  <c:v>31.94</c:v>
                </c:pt>
                <c:pt idx="970">
                  <c:v>31.96</c:v>
                </c:pt>
                <c:pt idx="971">
                  <c:v>31.95</c:v>
                </c:pt>
                <c:pt idx="972">
                  <c:v>31.98</c:v>
                </c:pt>
                <c:pt idx="973">
                  <c:v>32.03</c:v>
                </c:pt>
                <c:pt idx="974">
                  <c:v>32.049999999999997</c:v>
                </c:pt>
                <c:pt idx="975">
                  <c:v>32.049999999999997</c:v>
                </c:pt>
                <c:pt idx="976">
                  <c:v>32.06</c:v>
                </c:pt>
                <c:pt idx="977">
                  <c:v>32.06</c:v>
                </c:pt>
                <c:pt idx="978">
                  <c:v>32.049999999999997</c:v>
                </c:pt>
                <c:pt idx="979">
                  <c:v>32.049999999999997</c:v>
                </c:pt>
                <c:pt idx="980">
                  <c:v>32.049999999999997</c:v>
                </c:pt>
                <c:pt idx="981">
                  <c:v>32.04</c:v>
                </c:pt>
                <c:pt idx="982">
                  <c:v>32.03</c:v>
                </c:pt>
                <c:pt idx="983">
                  <c:v>32.020000000000003</c:v>
                </c:pt>
                <c:pt idx="984">
                  <c:v>32.020000000000003</c:v>
                </c:pt>
                <c:pt idx="985">
                  <c:v>32.03</c:v>
                </c:pt>
                <c:pt idx="986">
                  <c:v>32.04</c:v>
                </c:pt>
                <c:pt idx="987">
                  <c:v>32.049999999999997</c:v>
                </c:pt>
                <c:pt idx="988">
                  <c:v>32.049999999999997</c:v>
                </c:pt>
                <c:pt idx="989">
                  <c:v>32.06</c:v>
                </c:pt>
                <c:pt idx="990">
                  <c:v>32.049999999999997</c:v>
                </c:pt>
                <c:pt idx="991">
                  <c:v>32.04</c:v>
                </c:pt>
                <c:pt idx="992">
                  <c:v>32.04</c:v>
                </c:pt>
                <c:pt idx="993">
                  <c:v>32.04</c:v>
                </c:pt>
                <c:pt idx="994">
                  <c:v>32.04</c:v>
                </c:pt>
                <c:pt idx="995">
                  <c:v>32.159999999999997</c:v>
                </c:pt>
                <c:pt idx="996">
                  <c:v>32.03</c:v>
                </c:pt>
                <c:pt idx="997">
                  <c:v>32.049999999999997</c:v>
                </c:pt>
                <c:pt idx="998">
                  <c:v>32.03</c:v>
                </c:pt>
                <c:pt idx="999">
                  <c:v>32.01</c:v>
                </c:pt>
                <c:pt idx="1000">
                  <c:v>32.020000000000003</c:v>
                </c:pt>
                <c:pt idx="1001">
                  <c:v>32.020000000000003</c:v>
                </c:pt>
                <c:pt idx="1002">
                  <c:v>32.020000000000003</c:v>
                </c:pt>
                <c:pt idx="1003">
                  <c:v>32.020000000000003</c:v>
                </c:pt>
                <c:pt idx="1004">
                  <c:v>32.020000000000003</c:v>
                </c:pt>
                <c:pt idx="1005">
                  <c:v>32.020000000000003</c:v>
                </c:pt>
                <c:pt idx="1006">
                  <c:v>32.06</c:v>
                </c:pt>
                <c:pt idx="1007">
                  <c:v>32.06</c:v>
                </c:pt>
                <c:pt idx="1008">
                  <c:v>32.06</c:v>
                </c:pt>
                <c:pt idx="1009">
                  <c:v>32.06</c:v>
                </c:pt>
                <c:pt idx="1010">
                  <c:v>32.049999999999997</c:v>
                </c:pt>
                <c:pt idx="1011">
                  <c:v>32.04</c:v>
                </c:pt>
                <c:pt idx="1012">
                  <c:v>32.11</c:v>
                </c:pt>
                <c:pt idx="1013">
                  <c:v>32.159999999999997</c:v>
                </c:pt>
                <c:pt idx="1014">
                  <c:v>32.14</c:v>
                </c:pt>
                <c:pt idx="1015">
                  <c:v>32.119999999999997</c:v>
                </c:pt>
                <c:pt idx="1016">
                  <c:v>32.14</c:v>
                </c:pt>
                <c:pt idx="1017">
                  <c:v>32.14</c:v>
                </c:pt>
                <c:pt idx="1018">
                  <c:v>32.159999999999997</c:v>
                </c:pt>
                <c:pt idx="1019">
                  <c:v>32.17</c:v>
                </c:pt>
                <c:pt idx="1020">
                  <c:v>32.19</c:v>
                </c:pt>
                <c:pt idx="1021">
                  <c:v>32.19</c:v>
                </c:pt>
                <c:pt idx="1022">
                  <c:v>32.19</c:v>
                </c:pt>
                <c:pt idx="1023">
                  <c:v>32.200000000000003</c:v>
                </c:pt>
                <c:pt idx="1024">
                  <c:v>32.19</c:v>
                </c:pt>
                <c:pt idx="1025">
                  <c:v>32.22</c:v>
                </c:pt>
                <c:pt idx="1026">
                  <c:v>32.229999999999997</c:v>
                </c:pt>
                <c:pt idx="1027">
                  <c:v>32.229999999999997</c:v>
                </c:pt>
                <c:pt idx="1028">
                  <c:v>32.24</c:v>
                </c:pt>
                <c:pt idx="1029">
                  <c:v>32.24</c:v>
                </c:pt>
                <c:pt idx="1030">
                  <c:v>32.25</c:v>
                </c:pt>
                <c:pt idx="1031">
                  <c:v>32.22</c:v>
                </c:pt>
                <c:pt idx="1032">
                  <c:v>32.22</c:v>
                </c:pt>
                <c:pt idx="1033">
                  <c:v>32.25</c:v>
                </c:pt>
                <c:pt idx="1034">
                  <c:v>32.26</c:v>
                </c:pt>
                <c:pt idx="1035">
                  <c:v>32.26</c:v>
                </c:pt>
                <c:pt idx="1036">
                  <c:v>32.229999999999997</c:v>
                </c:pt>
                <c:pt idx="1037">
                  <c:v>32.200000000000003</c:v>
                </c:pt>
                <c:pt idx="1038">
                  <c:v>32.200000000000003</c:v>
                </c:pt>
                <c:pt idx="1039">
                  <c:v>32.18</c:v>
                </c:pt>
                <c:pt idx="1040">
                  <c:v>32.200000000000003</c:v>
                </c:pt>
                <c:pt idx="1041">
                  <c:v>32.25</c:v>
                </c:pt>
                <c:pt idx="1042">
                  <c:v>32.19</c:v>
                </c:pt>
                <c:pt idx="1043">
                  <c:v>31.95</c:v>
                </c:pt>
                <c:pt idx="1044">
                  <c:v>32.200000000000003</c:v>
                </c:pt>
                <c:pt idx="1045">
                  <c:v>32.159999999999997</c:v>
                </c:pt>
                <c:pt idx="1046">
                  <c:v>32.200000000000003</c:v>
                </c:pt>
                <c:pt idx="1047">
                  <c:v>32.22</c:v>
                </c:pt>
                <c:pt idx="1048">
                  <c:v>32.15</c:v>
                </c:pt>
                <c:pt idx="1049">
                  <c:v>32.15</c:v>
                </c:pt>
                <c:pt idx="1050">
                  <c:v>32.15</c:v>
                </c:pt>
                <c:pt idx="1051">
                  <c:v>32.11</c:v>
                </c:pt>
                <c:pt idx="1052">
                  <c:v>32.1</c:v>
                </c:pt>
                <c:pt idx="1053">
                  <c:v>32.14</c:v>
                </c:pt>
                <c:pt idx="1054">
                  <c:v>32.07</c:v>
                </c:pt>
                <c:pt idx="1055">
                  <c:v>32.06</c:v>
                </c:pt>
                <c:pt idx="1056">
                  <c:v>32.049999999999997</c:v>
                </c:pt>
                <c:pt idx="1057">
                  <c:v>32.01</c:v>
                </c:pt>
                <c:pt idx="1058">
                  <c:v>32.04</c:v>
                </c:pt>
                <c:pt idx="1059">
                  <c:v>32.06</c:v>
                </c:pt>
                <c:pt idx="1060">
                  <c:v>32.06</c:v>
                </c:pt>
                <c:pt idx="1061">
                  <c:v>31.98</c:v>
                </c:pt>
                <c:pt idx="1062">
                  <c:v>32.19</c:v>
                </c:pt>
                <c:pt idx="1063">
                  <c:v>32.39</c:v>
                </c:pt>
                <c:pt idx="1064">
                  <c:v>32.46</c:v>
                </c:pt>
                <c:pt idx="1065">
                  <c:v>32.54</c:v>
                </c:pt>
                <c:pt idx="1066">
                  <c:v>32.590000000000003</c:v>
                </c:pt>
                <c:pt idx="1067">
                  <c:v>32.61</c:v>
                </c:pt>
                <c:pt idx="1068">
                  <c:v>32.630000000000003</c:v>
                </c:pt>
                <c:pt idx="1069">
                  <c:v>32.65</c:v>
                </c:pt>
                <c:pt idx="1070">
                  <c:v>32.659999999999997</c:v>
                </c:pt>
                <c:pt idx="1071">
                  <c:v>32.700000000000003</c:v>
                </c:pt>
                <c:pt idx="1072">
                  <c:v>32.71</c:v>
                </c:pt>
                <c:pt idx="1073">
                  <c:v>32.74</c:v>
                </c:pt>
                <c:pt idx="1074">
                  <c:v>32.75</c:v>
                </c:pt>
                <c:pt idx="1075">
                  <c:v>32.74</c:v>
                </c:pt>
                <c:pt idx="1076">
                  <c:v>32.76</c:v>
                </c:pt>
                <c:pt idx="1077">
                  <c:v>32.75</c:v>
                </c:pt>
                <c:pt idx="1078">
                  <c:v>32.75</c:v>
                </c:pt>
                <c:pt idx="1079">
                  <c:v>32.74</c:v>
                </c:pt>
                <c:pt idx="1080">
                  <c:v>32.75</c:v>
                </c:pt>
                <c:pt idx="1081">
                  <c:v>32.74</c:v>
                </c:pt>
                <c:pt idx="1082">
                  <c:v>32.75</c:v>
                </c:pt>
                <c:pt idx="1083">
                  <c:v>32.74</c:v>
                </c:pt>
                <c:pt idx="1084">
                  <c:v>32.74</c:v>
                </c:pt>
                <c:pt idx="1085">
                  <c:v>32.74</c:v>
                </c:pt>
                <c:pt idx="1086">
                  <c:v>32.74</c:v>
                </c:pt>
                <c:pt idx="1087">
                  <c:v>32.74</c:v>
                </c:pt>
                <c:pt idx="1088">
                  <c:v>32.729999999999997</c:v>
                </c:pt>
                <c:pt idx="1089">
                  <c:v>32.729999999999997</c:v>
                </c:pt>
                <c:pt idx="1090">
                  <c:v>32.72</c:v>
                </c:pt>
                <c:pt idx="1091">
                  <c:v>32.72</c:v>
                </c:pt>
                <c:pt idx="1092">
                  <c:v>32.72</c:v>
                </c:pt>
                <c:pt idx="1093">
                  <c:v>32.72</c:v>
                </c:pt>
                <c:pt idx="1094">
                  <c:v>32.72</c:v>
                </c:pt>
                <c:pt idx="1095">
                  <c:v>32.72</c:v>
                </c:pt>
                <c:pt idx="1096">
                  <c:v>32.72</c:v>
                </c:pt>
                <c:pt idx="1097">
                  <c:v>32.72</c:v>
                </c:pt>
                <c:pt idx="1098">
                  <c:v>32.71</c:v>
                </c:pt>
                <c:pt idx="1099">
                  <c:v>32.71</c:v>
                </c:pt>
                <c:pt idx="1100">
                  <c:v>32.71</c:v>
                </c:pt>
                <c:pt idx="1101">
                  <c:v>32.700000000000003</c:v>
                </c:pt>
                <c:pt idx="1102">
                  <c:v>32.700000000000003</c:v>
                </c:pt>
                <c:pt idx="1103">
                  <c:v>32.700000000000003</c:v>
                </c:pt>
                <c:pt idx="1104">
                  <c:v>32.700000000000003</c:v>
                </c:pt>
                <c:pt idx="1105">
                  <c:v>32.700000000000003</c:v>
                </c:pt>
                <c:pt idx="1106">
                  <c:v>32.700000000000003</c:v>
                </c:pt>
                <c:pt idx="1107">
                  <c:v>32.700000000000003</c:v>
                </c:pt>
                <c:pt idx="1108">
                  <c:v>32.700000000000003</c:v>
                </c:pt>
                <c:pt idx="1109">
                  <c:v>32.700000000000003</c:v>
                </c:pt>
                <c:pt idx="1110">
                  <c:v>32.700000000000003</c:v>
                </c:pt>
                <c:pt idx="1111">
                  <c:v>32.700000000000003</c:v>
                </c:pt>
                <c:pt idx="1112">
                  <c:v>32.700000000000003</c:v>
                </c:pt>
                <c:pt idx="1113">
                  <c:v>32.69</c:v>
                </c:pt>
                <c:pt idx="1114">
                  <c:v>32.69</c:v>
                </c:pt>
                <c:pt idx="1115">
                  <c:v>32.729999999999997</c:v>
                </c:pt>
                <c:pt idx="1116">
                  <c:v>32.67</c:v>
                </c:pt>
                <c:pt idx="1117">
                  <c:v>32.65</c:v>
                </c:pt>
                <c:pt idx="1118">
                  <c:v>32.630000000000003</c:v>
                </c:pt>
                <c:pt idx="1119">
                  <c:v>32.630000000000003</c:v>
                </c:pt>
                <c:pt idx="1120">
                  <c:v>32.619999999999997</c:v>
                </c:pt>
                <c:pt idx="1121">
                  <c:v>32.619999999999997</c:v>
                </c:pt>
                <c:pt idx="1122">
                  <c:v>32.630000000000003</c:v>
                </c:pt>
                <c:pt idx="1123">
                  <c:v>32.630000000000003</c:v>
                </c:pt>
                <c:pt idx="1124">
                  <c:v>32.65</c:v>
                </c:pt>
                <c:pt idx="1125">
                  <c:v>32.65</c:v>
                </c:pt>
                <c:pt idx="1126">
                  <c:v>32.659999999999997</c:v>
                </c:pt>
                <c:pt idx="1127">
                  <c:v>32.659999999999997</c:v>
                </c:pt>
                <c:pt idx="1128">
                  <c:v>32.67</c:v>
                </c:pt>
                <c:pt idx="1129">
                  <c:v>32.64</c:v>
                </c:pt>
                <c:pt idx="1130">
                  <c:v>32.65</c:v>
                </c:pt>
                <c:pt idx="1131">
                  <c:v>32.67</c:v>
                </c:pt>
                <c:pt idx="1132">
                  <c:v>32.72</c:v>
                </c:pt>
                <c:pt idx="1133">
                  <c:v>32.69</c:v>
                </c:pt>
                <c:pt idx="1134">
                  <c:v>32.68</c:v>
                </c:pt>
                <c:pt idx="1135">
                  <c:v>32.700000000000003</c:v>
                </c:pt>
                <c:pt idx="1136">
                  <c:v>32.69</c:v>
                </c:pt>
                <c:pt idx="1137">
                  <c:v>32.69</c:v>
                </c:pt>
                <c:pt idx="1138">
                  <c:v>32.69</c:v>
                </c:pt>
                <c:pt idx="1139">
                  <c:v>32.72</c:v>
                </c:pt>
                <c:pt idx="1140">
                  <c:v>32.71</c:v>
                </c:pt>
                <c:pt idx="1141">
                  <c:v>32.729999999999997</c:v>
                </c:pt>
                <c:pt idx="1142">
                  <c:v>32.72</c:v>
                </c:pt>
                <c:pt idx="1143">
                  <c:v>32.72</c:v>
                </c:pt>
                <c:pt idx="1144">
                  <c:v>32.729999999999997</c:v>
                </c:pt>
                <c:pt idx="1145">
                  <c:v>32.700000000000003</c:v>
                </c:pt>
                <c:pt idx="1146">
                  <c:v>32.69</c:v>
                </c:pt>
                <c:pt idx="1147">
                  <c:v>32.69</c:v>
                </c:pt>
                <c:pt idx="1148">
                  <c:v>32.67</c:v>
                </c:pt>
                <c:pt idx="1149">
                  <c:v>32.65</c:v>
                </c:pt>
                <c:pt idx="1150">
                  <c:v>32.630000000000003</c:v>
                </c:pt>
                <c:pt idx="1151">
                  <c:v>32.65</c:v>
                </c:pt>
                <c:pt idx="1152">
                  <c:v>32.6</c:v>
                </c:pt>
                <c:pt idx="1153">
                  <c:v>32.630000000000003</c:v>
                </c:pt>
                <c:pt idx="1154">
                  <c:v>32.6</c:v>
                </c:pt>
                <c:pt idx="1155">
                  <c:v>32.590000000000003</c:v>
                </c:pt>
                <c:pt idx="1156">
                  <c:v>32.58</c:v>
                </c:pt>
                <c:pt idx="1157">
                  <c:v>32.56</c:v>
                </c:pt>
                <c:pt idx="1158">
                  <c:v>32.54</c:v>
                </c:pt>
                <c:pt idx="1159">
                  <c:v>32.479999999999997</c:v>
                </c:pt>
                <c:pt idx="1160">
                  <c:v>32.479999999999997</c:v>
                </c:pt>
                <c:pt idx="1161">
                  <c:v>32.54</c:v>
                </c:pt>
                <c:pt idx="1162">
                  <c:v>32.5</c:v>
                </c:pt>
                <c:pt idx="1163">
                  <c:v>32.520000000000003</c:v>
                </c:pt>
                <c:pt idx="1164">
                  <c:v>32.51</c:v>
                </c:pt>
                <c:pt idx="1165">
                  <c:v>32.520000000000003</c:v>
                </c:pt>
                <c:pt idx="1166">
                  <c:v>32.54</c:v>
                </c:pt>
                <c:pt idx="1167">
                  <c:v>32.549999999999997</c:v>
                </c:pt>
                <c:pt idx="1168">
                  <c:v>32.56</c:v>
                </c:pt>
                <c:pt idx="1169">
                  <c:v>32.57</c:v>
                </c:pt>
                <c:pt idx="1170">
                  <c:v>32.61</c:v>
                </c:pt>
                <c:pt idx="1171">
                  <c:v>32.6</c:v>
                </c:pt>
                <c:pt idx="1172">
                  <c:v>32.61</c:v>
                </c:pt>
                <c:pt idx="1173">
                  <c:v>32.61</c:v>
                </c:pt>
                <c:pt idx="1174">
                  <c:v>32.619999999999997</c:v>
                </c:pt>
                <c:pt idx="1175">
                  <c:v>32.61</c:v>
                </c:pt>
                <c:pt idx="1176">
                  <c:v>32.6</c:v>
                </c:pt>
                <c:pt idx="1177">
                  <c:v>32.61</c:v>
                </c:pt>
                <c:pt idx="1178">
                  <c:v>32.6</c:v>
                </c:pt>
                <c:pt idx="1179">
                  <c:v>32.6</c:v>
                </c:pt>
                <c:pt idx="1180">
                  <c:v>32.6</c:v>
                </c:pt>
                <c:pt idx="1181">
                  <c:v>32.61</c:v>
                </c:pt>
                <c:pt idx="1182">
                  <c:v>32.6</c:v>
                </c:pt>
                <c:pt idx="1183">
                  <c:v>32.6</c:v>
                </c:pt>
                <c:pt idx="1184">
                  <c:v>32.6</c:v>
                </c:pt>
                <c:pt idx="1185">
                  <c:v>32.6</c:v>
                </c:pt>
                <c:pt idx="1186">
                  <c:v>32.6</c:v>
                </c:pt>
                <c:pt idx="1187">
                  <c:v>32.6</c:v>
                </c:pt>
                <c:pt idx="1188">
                  <c:v>32.6</c:v>
                </c:pt>
                <c:pt idx="1189">
                  <c:v>32.6</c:v>
                </c:pt>
                <c:pt idx="1190">
                  <c:v>32.590000000000003</c:v>
                </c:pt>
                <c:pt idx="1191">
                  <c:v>32.590000000000003</c:v>
                </c:pt>
                <c:pt idx="1192">
                  <c:v>32.590000000000003</c:v>
                </c:pt>
                <c:pt idx="1193">
                  <c:v>32.590000000000003</c:v>
                </c:pt>
                <c:pt idx="1194">
                  <c:v>32.590000000000003</c:v>
                </c:pt>
                <c:pt idx="1195">
                  <c:v>32.590000000000003</c:v>
                </c:pt>
                <c:pt idx="1196">
                  <c:v>32.590000000000003</c:v>
                </c:pt>
                <c:pt idx="1197">
                  <c:v>32.590000000000003</c:v>
                </c:pt>
                <c:pt idx="1198">
                  <c:v>32.590000000000003</c:v>
                </c:pt>
                <c:pt idx="1199">
                  <c:v>32.590000000000003</c:v>
                </c:pt>
                <c:pt idx="1200">
                  <c:v>32.590000000000003</c:v>
                </c:pt>
                <c:pt idx="1201">
                  <c:v>32.590000000000003</c:v>
                </c:pt>
                <c:pt idx="1202">
                  <c:v>32.590000000000003</c:v>
                </c:pt>
                <c:pt idx="1203">
                  <c:v>32.58</c:v>
                </c:pt>
                <c:pt idx="1204">
                  <c:v>32.58</c:v>
                </c:pt>
                <c:pt idx="1205">
                  <c:v>32.590000000000003</c:v>
                </c:pt>
                <c:pt idx="1206">
                  <c:v>32.58</c:v>
                </c:pt>
                <c:pt idx="1207">
                  <c:v>32.590000000000003</c:v>
                </c:pt>
                <c:pt idx="1208">
                  <c:v>32.590000000000003</c:v>
                </c:pt>
                <c:pt idx="1209">
                  <c:v>32.590000000000003</c:v>
                </c:pt>
                <c:pt idx="1210">
                  <c:v>32.6</c:v>
                </c:pt>
                <c:pt idx="1211">
                  <c:v>32.590000000000003</c:v>
                </c:pt>
                <c:pt idx="1212">
                  <c:v>32.61</c:v>
                </c:pt>
                <c:pt idx="1213">
                  <c:v>32.61</c:v>
                </c:pt>
                <c:pt idx="1214">
                  <c:v>32.619999999999997</c:v>
                </c:pt>
                <c:pt idx="1215">
                  <c:v>32.619999999999997</c:v>
                </c:pt>
                <c:pt idx="1216">
                  <c:v>32.630000000000003</c:v>
                </c:pt>
                <c:pt idx="1217">
                  <c:v>32.58</c:v>
                </c:pt>
                <c:pt idx="1218">
                  <c:v>32.6</c:v>
                </c:pt>
                <c:pt idx="1219">
                  <c:v>32.6</c:v>
                </c:pt>
                <c:pt idx="1220">
                  <c:v>32.659999999999997</c:v>
                </c:pt>
                <c:pt idx="1221">
                  <c:v>32.65</c:v>
                </c:pt>
                <c:pt idx="1222">
                  <c:v>32.68</c:v>
                </c:pt>
                <c:pt idx="1223">
                  <c:v>32.68</c:v>
                </c:pt>
                <c:pt idx="1224">
                  <c:v>32.67</c:v>
                </c:pt>
                <c:pt idx="1225">
                  <c:v>32.659999999999997</c:v>
                </c:pt>
                <c:pt idx="1226">
                  <c:v>32.68</c:v>
                </c:pt>
                <c:pt idx="1227">
                  <c:v>32.67</c:v>
                </c:pt>
                <c:pt idx="1228">
                  <c:v>32.67</c:v>
                </c:pt>
                <c:pt idx="1229">
                  <c:v>32.65</c:v>
                </c:pt>
                <c:pt idx="1230">
                  <c:v>32.65</c:v>
                </c:pt>
                <c:pt idx="1231">
                  <c:v>32.65</c:v>
                </c:pt>
                <c:pt idx="1232">
                  <c:v>32.64</c:v>
                </c:pt>
                <c:pt idx="1233">
                  <c:v>32.619999999999997</c:v>
                </c:pt>
                <c:pt idx="1234">
                  <c:v>32.619999999999997</c:v>
                </c:pt>
                <c:pt idx="1235">
                  <c:v>32.6</c:v>
                </c:pt>
                <c:pt idx="1236">
                  <c:v>32.56</c:v>
                </c:pt>
                <c:pt idx="1237">
                  <c:v>32.57</c:v>
                </c:pt>
                <c:pt idx="1238">
                  <c:v>32.590000000000003</c:v>
                </c:pt>
                <c:pt idx="1239">
                  <c:v>32.57</c:v>
                </c:pt>
                <c:pt idx="1240">
                  <c:v>32.57</c:v>
                </c:pt>
                <c:pt idx="1241">
                  <c:v>32.549999999999997</c:v>
                </c:pt>
                <c:pt idx="1242">
                  <c:v>32.54</c:v>
                </c:pt>
                <c:pt idx="1243">
                  <c:v>32.54</c:v>
                </c:pt>
                <c:pt idx="1244">
                  <c:v>32.53</c:v>
                </c:pt>
                <c:pt idx="1245">
                  <c:v>32.520000000000003</c:v>
                </c:pt>
                <c:pt idx="1246">
                  <c:v>32.549999999999997</c:v>
                </c:pt>
                <c:pt idx="1247">
                  <c:v>32.53</c:v>
                </c:pt>
                <c:pt idx="1248">
                  <c:v>32.53</c:v>
                </c:pt>
                <c:pt idx="1249">
                  <c:v>32.51</c:v>
                </c:pt>
                <c:pt idx="1250">
                  <c:v>32.51</c:v>
                </c:pt>
                <c:pt idx="1251">
                  <c:v>32.49</c:v>
                </c:pt>
                <c:pt idx="1252">
                  <c:v>32.47</c:v>
                </c:pt>
                <c:pt idx="1253">
                  <c:v>32.479999999999997</c:v>
                </c:pt>
                <c:pt idx="1254">
                  <c:v>32.53</c:v>
                </c:pt>
                <c:pt idx="1255">
                  <c:v>32.47</c:v>
                </c:pt>
                <c:pt idx="1256">
                  <c:v>32.520000000000003</c:v>
                </c:pt>
                <c:pt idx="1257">
                  <c:v>32.47</c:v>
                </c:pt>
                <c:pt idx="1258">
                  <c:v>32.42</c:v>
                </c:pt>
                <c:pt idx="1259">
                  <c:v>32.4</c:v>
                </c:pt>
                <c:pt idx="1260">
                  <c:v>32.4</c:v>
                </c:pt>
                <c:pt idx="1261">
                  <c:v>32.4</c:v>
                </c:pt>
                <c:pt idx="1262">
                  <c:v>32.42</c:v>
                </c:pt>
                <c:pt idx="1263">
                  <c:v>32.42</c:v>
                </c:pt>
                <c:pt idx="1264">
                  <c:v>32.43</c:v>
                </c:pt>
                <c:pt idx="1265">
                  <c:v>32.450000000000003</c:v>
                </c:pt>
                <c:pt idx="1266">
                  <c:v>32.43</c:v>
                </c:pt>
                <c:pt idx="1267">
                  <c:v>32.43</c:v>
                </c:pt>
                <c:pt idx="1268">
                  <c:v>32.42</c:v>
                </c:pt>
                <c:pt idx="1269">
                  <c:v>32.42</c:v>
                </c:pt>
                <c:pt idx="1270">
                  <c:v>32.43</c:v>
                </c:pt>
                <c:pt idx="1271">
                  <c:v>32.42</c:v>
                </c:pt>
                <c:pt idx="1272">
                  <c:v>32.42</c:v>
                </c:pt>
                <c:pt idx="1273">
                  <c:v>32.43</c:v>
                </c:pt>
                <c:pt idx="1274">
                  <c:v>32.43</c:v>
                </c:pt>
                <c:pt idx="1275">
                  <c:v>32.44</c:v>
                </c:pt>
                <c:pt idx="1276">
                  <c:v>32.43</c:v>
                </c:pt>
                <c:pt idx="1277">
                  <c:v>32.43</c:v>
                </c:pt>
                <c:pt idx="1278">
                  <c:v>32.43</c:v>
                </c:pt>
                <c:pt idx="1279">
                  <c:v>32.43</c:v>
                </c:pt>
                <c:pt idx="1280">
                  <c:v>32.43</c:v>
                </c:pt>
                <c:pt idx="1281">
                  <c:v>32.43</c:v>
                </c:pt>
                <c:pt idx="1282">
                  <c:v>32.43</c:v>
                </c:pt>
                <c:pt idx="1283">
                  <c:v>32.42</c:v>
                </c:pt>
                <c:pt idx="1284">
                  <c:v>32.42</c:v>
                </c:pt>
                <c:pt idx="1285">
                  <c:v>32.43</c:v>
                </c:pt>
                <c:pt idx="1286">
                  <c:v>32.43</c:v>
                </c:pt>
                <c:pt idx="1287">
                  <c:v>32.43</c:v>
                </c:pt>
                <c:pt idx="1288">
                  <c:v>32.43</c:v>
                </c:pt>
                <c:pt idx="1289">
                  <c:v>32.43</c:v>
                </c:pt>
                <c:pt idx="1290">
                  <c:v>32.42</c:v>
                </c:pt>
                <c:pt idx="1291">
                  <c:v>32.43</c:v>
                </c:pt>
                <c:pt idx="1292">
                  <c:v>32.43</c:v>
                </c:pt>
                <c:pt idx="1293">
                  <c:v>32.42</c:v>
                </c:pt>
                <c:pt idx="1294">
                  <c:v>32.43</c:v>
                </c:pt>
                <c:pt idx="1295">
                  <c:v>32.42</c:v>
                </c:pt>
                <c:pt idx="1296">
                  <c:v>32.42</c:v>
                </c:pt>
                <c:pt idx="1297">
                  <c:v>32.42</c:v>
                </c:pt>
                <c:pt idx="1298">
                  <c:v>32.42</c:v>
                </c:pt>
                <c:pt idx="1299">
                  <c:v>32.42</c:v>
                </c:pt>
                <c:pt idx="1300">
                  <c:v>32.43</c:v>
                </c:pt>
                <c:pt idx="1301">
                  <c:v>32.43</c:v>
                </c:pt>
                <c:pt idx="1302">
                  <c:v>32.43</c:v>
                </c:pt>
                <c:pt idx="1303">
                  <c:v>32.44</c:v>
                </c:pt>
                <c:pt idx="1304">
                  <c:v>32.43</c:v>
                </c:pt>
                <c:pt idx="1305">
                  <c:v>32.43</c:v>
                </c:pt>
                <c:pt idx="1306">
                  <c:v>32.43</c:v>
                </c:pt>
                <c:pt idx="1307">
                  <c:v>32.450000000000003</c:v>
                </c:pt>
                <c:pt idx="1308">
                  <c:v>32.46</c:v>
                </c:pt>
                <c:pt idx="1309">
                  <c:v>32.47</c:v>
                </c:pt>
                <c:pt idx="1310">
                  <c:v>32.47</c:v>
                </c:pt>
                <c:pt idx="1311">
                  <c:v>32.47</c:v>
                </c:pt>
                <c:pt idx="1312">
                  <c:v>32.450000000000003</c:v>
                </c:pt>
                <c:pt idx="1313">
                  <c:v>32.46</c:v>
                </c:pt>
                <c:pt idx="1314">
                  <c:v>32.47</c:v>
                </c:pt>
                <c:pt idx="1315">
                  <c:v>32.450000000000003</c:v>
                </c:pt>
                <c:pt idx="1316">
                  <c:v>32.46</c:v>
                </c:pt>
                <c:pt idx="1317">
                  <c:v>32.46</c:v>
                </c:pt>
                <c:pt idx="1318">
                  <c:v>32.46</c:v>
                </c:pt>
                <c:pt idx="1319">
                  <c:v>32.47</c:v>
                </c:pt>
                <c:pt idx="1320">
                  <c:v>32.450000000000003</c:v>
                </c:pt>
                <c:pt idx="1321">
                  <c:v>32.49</c:v>
                </c:pt>
                <c:pt idx="1322">
                  <c:v>32.49</c:v>
                </c:pt>
                <c:pt idx="1323">
                  <c:v>32.479999999999997</c:v>
                </c:pt>
                <c:pt idx="1324">
                  <c:v>32.5</c:v>
                </c:pt>
                <c:pt idx="1325">
                  <c:v>32.5</c:v>
                </c:pt>
                <c:pt idx="1326">
                  <c:v>32.5</c:v>
                </c:pt>
                <c:pt idx="1327">
                  <c:v>32.450000000000003</c:v>
                </c:pt>
                <c:pt idx="1328">
                  <c:v>32.49</c:v>
                </c:pt>
                <c:pt idx="1329">
                  <c:v>32.5</c:v>
                </c:pt>
                <c:pt idx="1330">
                  <c:v>32.450000000000003</c:v>
                </c:pt>
                <c:pt idx="1331">
                  <c:v>32.42</c:v>
                </c:pt>
                <c:pt idx="1332">
                  <c:v>32.43</c:v>
                </c:pt>
                <c:pt idx="1333">
                  <c:v>32.43</c:v>
                </c:pt>
                <c:pt idx="1334">
                  <c:v>32.450000000000003</c:v>
                </c:pt>
                <c:pt idx="1335">
                  <c:v>32.44</c:v>
                </c:pt>
                <c:pt idx="1336">
                  <c:v>32.42</c:v>
                </c:pt>
                <c:pt idx="1337">
                  <c:v>32.44</c:v>
                </c:pt>
                <c:pt idx="1338">
                  <c:v>32.43</c:v>
                </c:pt>
                <c:pt idx="1339">
                  <c:v>32.44</c:v>
                </c:pt>
                <c:pt idx="1340">
                  <c:v>32.44</c:v>
                </c:pt>
                <c:pt idx="1341">
                  <c:v>32.369999999999997</c:v>
                </c:pt>
                <c:pt idx="1342">
                  <c:v>32.369999999999997</c:v>
                </c:pt>
                <c:pt idx="1343">
                  <c:v>32.4</c:v>
                </c:pt>
                <c:pt idx="1344">
                  <c:v>32.369999999999997</c:v>
                </c:pt>
                <c:pt idx="1345">
                  <c:v>32.39</c:v>
                </c:pt>
                <c:pt idx="1346">
                  <c:v>32.380000000000003</c:v>
                </c:pt>
                <c:pt idx="1347">
                  <c:v>32.380000000000003</c:v>
                </c:pt>
                <c:pt idx="1348">
                  <c:v>32.36</c:v>
                </c:pt>
                <c:pt idx="1349">
                  <c:v>32.26</c:v>
                </c:pt>
                <c:pt idx="1350">
                  <c:v>32.299999999999997</c:v>
                </c:pt>
                <c:pt idx="1351">
                  <c:v>32.21</c:v>
                </c:pt>
                <c:pt idx="1352">
                  <c:v>32.24</c:v>
                </c:pt>
                <c:pt idx="1353">
                  <c:v>32.26</c:v>
                </c:pt>
                <c:pt idx="1354">
                  <c:v>32.26</c:v>
                </c:pt>
                <c:pt idx="1355">
                  <c:v>32.25</c:v>
                </c:pt>
                <c:pt idx="1356">
                  <c:v>32.26</c:v>
                </c:pt>
                <c:pt idx="1357">
                  <c:v>32.25</c:v>
                </c:pt>
                <c:pt idx="1358">
                  <c:v>32.29</c:v>
                </c:pt>
                <c:pt idx="1359">
                  <c:v>32.33</c:v>
                </c:pt>
                <c:pt idx="1360">
                  <c:v>32.36</c:v>
                </c:pt>
                <c:pt idx="1361">
                  <c:v>32.39</c:v>
                </c:pt>
                <c:pt idx="1362">
                  <c:v>32.39</c:v>
                </c:pt>
                <c:pt idx="1363">
                  <c:v>32.380000000000003</c:v>
                </c:pt>
                <c:pt idx="1364">
                  <c:v>32.4</c:v>
                </c:pt>
                <c:pt idx="1365">
                  <c:v>32.39</c:v>
                </c:pt>
                <c:pt idx="1366">
                  <c:v>32.39</c:v>
                </c:pt>
                <c:pt idx="1367">
                  <c:v>32.380000000000003</c:v>
                </c:pt>
                <c:pt idx="1368">
                  <c:v>32.380000000000003</c:v>
                </c:pt>
                <c:pt idx="1369">
                  <c:v>32.36</c:v>
                </c:pt>
                <c:pt idx="1370">
                  <c:v>32.39</c:v>
                </c:pt>
                <c:pt idx="1371">
                  <c:v>32.380000000000003</c:v>
                </c:pt>
                <c:pt idx="1372">
                  <c:v>32.380000000000003</c:v>
                </c:pt>
                <c:pt idx="1373">
                  <c:v>32.39</c:v>
                </c:pt>
                <c:pt idx="1374">
                  <c:v>32.39</c:v>
                </c:pt>
                <c:pt idx="1375">
                  <c:v>32.380000000000003</c:v>
                </c:pt>
                <c:pt idx="1376">
                  <c:v>32.39</c:v>
                </c:pt>
                <c:pt idx="1377">
                  <c:v>32.39</c:v>
                </c:pt>
                <c:pt idx="1378">
                  <c:v>32.39</c:v>
                </c:pt>
                <c:pt idx="1379">
                  <c:v>32.39</c:v>
                </c:pt>
                <c:pt idx="1380">
                  <c:v>32.380000000000003</c:v>
                </c:pt>
                <c:pt idx="1381">
                  <c:v>32.380000000000003</c:v>
                </c:pt>
                <c:pt idx="1382">
                  <c:v>32.380000000000003</c:v>
                </c:pt>
                <c:pt idx="1383">
                  <c:v>32.380000000000003</c:v>
                </c:pt>
                <c:pt idx="1384">
                  <c:v>32.380000000000003</c:v>
                </c:pt>
                <c:pt idx="1385">
                  <c:v>32.380000000000003</c:v>
                </c:pt>
                <c:pt idx="1386">
                  <c:v>32.39</c:v>
                </c:pt>
                <c:pt idx="1387">
                  <c:v>32.39</c:v>
                </c:pt>
                <c:pt idx="1388">
                  <c:v>32.409999999999997</c:v>
                </c:pt>
                <c:pt idx="1389">
                  <c:v>32.4</c:v>
                </c:pt>
                <c:pt idx="1390">
                  <c:v>32.4</c:v>
                </c:pt>
                <c:pt idx="1391">
                  <c:v>32.4</c:v>
                </c:pt>
                <c:pt idx="1392">
                  <c:v>32.4</c:v>
                </c:pt>
                <c:pt idx="1393">
                  <c:v>32.409999999999997</c:v>
                </c:pt>
                <c:pt idx="1394">
                  <c:v>32.4</c:v>
                </c:pt>
                <c:pt idx="1395">
                  <c:v>32.4</c:v>
                </c:pt>
                <c:pt idx="1396">
                  <c:v>32.4</c:v>
                </c:pt>
                <c:pt idx="1397">
                  <c:v>32.4</c:v>
                </c:pt>
                <c:pt idx="1398">
                  <c:v>32.39</c:v>
                </c:pt>
                <c:pt idx="1399">
                  <c:v>32.4</c:v>
                </c:pt>
                <c:pt idx="1400">
                  <c:v>32.4</c:v>
                </c:pt>
                <c:pt idx="1401">
                  <c:v>32.4</c:v>
                </c:pt>
                <c:pt idx="1402">
                  <c:v>32.380000000000003</c:v>
                </c:pt>
                <c:pt idx="1403">
                  <c:v>32.4</c:v>
                </c:pt>
                <c:pt idx="1404">
                  <c:v>32.409999999999997</c:v>
                </c:pt>
                <c:pt idx="1405">
                  <c:v>32.4</c:v>
                </c:pt>
                <c:pt idx="1406">
                  <c:v>32.4</c:v>
                </c:pt>
                <c:pt idx="1407">
                  <c:v>32.4</c:v>
                </c:pt>
                <c:pt idx="1408">
                  <c:v>32.409999999999997</c:v>
                </c:pt>
                <c:pt idx="1409">
                  <c:v>32.4</c:v>
                </c:pt>
                <c:pt idx="1410">
                  <c:v>32.409999999999997</c:v>
                </c:pt>
                <c:pt idx="1411">
                  <c:v>32.409999999999997</c:v>
                </c:pt>
                <c:pt idx="1412">
                  <c:v>32.409999999999997</c:v>
                </c:pt>
                <c:pt idx="1413">
                  <c:v>32.42</c:v>
                </c:pt>
                <c:pt idx="1414">
                  <c:v>32.44</c:v>
                </c:pt>
                <c:pt idx="1415">
                  <c:v>32.44</c:v>
                </c:pt>
                <c:pt idx="1416">
                  <c:v>32.44</c:v>
                </c:pt>
                <c:pt idx="1417">
                  <c:v>32.44</c:v>
                </c:pt>
                <c:pt idx="1418">
                  <c:v>32.44</c:v>
                </c:pt>
                <c:pt idx="1419">
                  <c:v>32.46</c:v>
                </c:pt>
                <c:pt idx="1420">
                  <c:v>32.479999999999997</c:v>
                </c:pt>
                <c:pt idx="1421">
                  <c:v>32.479999999999997</c:v>
                </c:pt>
                <c:pt idx="1422">
                  <c:v>32.450000000000003</c:v>
                </c:pt>
                <c:pt idx="1423">
                  <c:v>32.46</c:v>
                </c:pt>
                <c:pt idx="1424">
                  <c:v>32.46</c:v>
                </c:pt>
                <c:pt idx="1425">
                  <c:v>32.47</c:v>
                </c:pt>
                <c:pt idx="1426">
                  <c:v>32.479999999999997</c:v>
                </c:pt>
                <c:pt idx="1427">
                  <c:v>32.450000000000003</c:v>
                </c:pt>
                <c:pt idx="1428">
                  <c:v>32.43</c:v>
                </c:pt>
                <c:pt idx="1429">
                  <c:v>32.42</c:v>
                </c:pt>
                <c:pt idx="1430">
                  <c:v>32.44</c:v>
                </c:pt>
                <c:pt idx="1431">
                  <c:v>32.42</c:v>
                </c:pt>
                <c:pt idx="1432">
                  <c:v>32.450000000000003</c:v>
                </c:pt>
                <c:pt idx="1433">
                  <c:v>32.42</c:v>
                </c:pt>
                <c:pt idx="1434">
                  <c:v>32.409999999999997</c:v>
                </c:pt>
                <c:pt idx="1435">
                  <c:v>32.4</c:v>
                </c:pt>
                <c:pt idx="1436">
                  <c:v>32.380000000000003</c:v>
                </c:pt>
                <c:pt idx="1437">
                  <c:v>32.369999999999997</c:v>
                </c:pt>
                <c:pt idx="1438">
                  <c:v>32.36</c:v>
                </c:pt>
                <c:pt idx="1439">
                  <c:v>32.36</c:v>
                </c:pt>
                <c:pt idx="1440">
                  <c:v>32.33</c:v>
                </c:pt>
                <c:pt idx="1441">
                  <c:v>32.36</c:v>
                </c:pt>
                <c:pt idx="1442">
                  <c:v>32.35</c:v>
                </c:pt>
                <c:pt idx="1443">
                  <c:v>32.36</c:v>
                </c:pt>
                <c:pt idx="1444">
                  <c:v>32.340000000000003</c:v>
                </c:pt>
                <c:pt idx="1445">
                  <c:v>32.31</c:v>
                </c:pt>
                <c:pt idx="1446">
                  <c:v>32.32</c:v>
                </c:pt>
                <c:pt idx="1447">
                  <c:v>32.19</c:v>
                </c:pt>
                <c:pt idx="1448">
                  <c:v>32.21</c:v>
                </c:pt>
                <c:pt idx="1449">
                  <c:v>32.28</c:v>
                </c:pt>
                <c:pt idx="1450">
                  <c:v>32.25</c:v>
                </c:pt>
                <c:pt idx="1451">
                  <c:v>32.25</c:v>
                </c:pt>
                <c:pt idx="1452">
                  <c:v>32.229999999999997</c:v>
                </c:pt>
                <c:pt idx="1453">
                  <c:v>32.229999999999997</c:v>
                </c:pt>
                <c:pt idx="1454">
                  <c:v>32.229999999999997</c:v>
                </c:pt>
                <c:pt idx="1455">
                  <c:v>32.229999999999997</c:v>
                </c:pt>
                <c:pt idx="1456">
                  <c:v>32.22</c:v>
                </c:pt>
                <c:pt idx="1457">
                  <c:v>32.24</c:v>
                </c:pt>
                <c:pt idx="1458">
                  <c:v>32.229999999999997</c:v>
                </c:pt>
                <c:pt idx="1459">
                  <c:v>32.24</c:v>
                </c:pt>
                <c:pt idx="1460">
                  <c:v>32.24</c:v>
                </c:pt>
                <c:pt idx="1461">
                  <c:v>32.24</c:v>
                </c:pt>
                <c:pt idx="1462">
                  <c:v>32.24</c:v>
                </c:pt>
                <c:pt idx="1463">
                  <c:v>32.24</c:v>
                </c:pt>
                <c:pt idx="1464">
                  <c:v>32.24</c:v>
                </c:pt>
                <c:pt idx="1465">
                  <c:v>32.25</c:v>
                </c:pt>
                <c:pt idx="1466">
                  <c:v>32.24</c:v>
                </c:pt>
                <c:pt idx="1467">
                  <c:v>32.24</c:v>
                </c:pt>
                <c:pt idx="1468">
                  <c:v>32.25</c:v>
                </c:pt>
                <c:pt idx="1469">
                  <c:v>32.25</c:v>
                </c:pt>
                <c:pt idx="1470">
                  <c:v>32.25</c:v>
                </c:pt>
                <c:pt idx="1471">
                  <c:v>32.24</c:v>
                </c:pt>
                <c:pt idx="1472">
                  <c:v>32.24</c:v>
                </c:pt>
                <c:pt idx="1473">
                  <c:v>32.229999999999997</c:v>
                </c:pt>
                <c:pt idx="1474">
                  <c:v>32.229999999999997</c:v>
                </c:pt>
                <c:pt idx="1475">
                  <c:v>32.229999999999997</c:v>
                </c:pt>
                <c:pt idx="1476">
                  <c:v>32.229999999999997</c:v>
                </c:pt>
                <c:pt idx="1477">
                  <c:v>32.229999999999997</c:v>
                </c:pt>
                <c:pt idx="1478">
                  <c:v>32.229999999999997</c:v>
                </c:pt>
                <c:pt idx="1479">
                  <c:v>32.229999999999997</c:v>
                </c:pt>
                <c:pt idx="1480">
                  <c:v>32.229999999999997</c:v>
                </c:pt>
                <c:pt idx="1481">
                  <c:v>32.22</c:v>
                </c:pt>
                <c:pt idx="1482">
                  <c:v>32.200000000000003</c:v>
                </c:pt>
                <c:pt idx="1483">
                  <c:v>32.22</c:v>
                </c:pt>
                <c:pt idx="1484">
                  <c:v>32.229999999999997</c:v>
                </c:pt>
                <c:pt idx="1485">
                  <c:v>32.24</c:v>
                </c:pt>
                <c:pt idx="1486">
                  <c:v>32.229999999999997</c:v>
                </c:pt>
                <c:pt idx="1487">
                  <c:v>32.24</c:v>
                </c:pt>
                <c:pt idx="1488">
                  <c:v>32.229999999999997</c:v>
                </c:pt>
                <c:pt idx="1489">
                  <c:v>32.229999999999997</c:v>
                </c:pt>
                <c:pt idx="1490">
                  <c:v>32.24</c:v>
                </c:pt>
                <c:pt idx="1491">
                  <c:v>32.229999999999997</c:v>
                </c:pt>
                <c:pt idx="1492">
                  <c:v>32.229999999999997</c:v>
                </c:pt>
                <c:pt idx="1493">
                  <c:v>32.24</c:v>
                </c:pt>
                <c:pt idx="1494">
                  <c:v>32.229999999999997</c:v>
                </c:pt>
                <c:pt idx="1495">
                  <c:v>32.24</c:v>
                </c:pt>
                <c:pt idx="1496">
                  <c:v>32.18</c:v>
                </c:pt>
                <c:pt idx="1497">
                  <c:v>32.26</c:v>
                </c:pt>
                <c:pt idx="1498">
                  <c:v>32.200000000000003</c:v>
                </c:pt>
                <c:pt idx="1499">
                  <c:v>32.270000000000003</c:v>
                </c:pt>
                <c:pt idx="1500">
                  <c:v>32.24</c:v>
                </c:pt>
                <c:pt idx="1501">
                  <c:v>32.26</c:v>
                </c:pt>
                <c:pt idx="1502">
                  <c:v>32.21</c:v>
                </c:pt>
                <c:pt idx="1503">
                  <c:v>32.130000000000003</c:v>
                </c:pt>
                <c:pt idx="1504">
                  <c:v>32.299999999999997</c:v>
                </c:pt>
                <c:pt idx="1505">
                  <c:v>32.29</c:v>
                </c:pt>
                <c:pt idx="1506">
                  <c:v>32.270000000000003</c:v>
                </c:pt>
                <c:pt idx="1507">
                  <c:v>32.28</c:v>
                </c:pt>
                <c:pt idx="1508">
                  <c:v>32.26</c:v>
                </c:pt>
                <c:pt idx="1509">
                  <c:v>32.26</c:v>
                </c:pt>
                <c:pt idx="1510">
                  <c:v>32.270000000000003</c:v>
                </c:pt>
                <c:pt idx="1511">
                  <c:v>32.29</c:v>
                </c:pt>
                <c:pt idx="1512">
                  <c:v>32.28</c:v>
                </c:pt>
                <c:pt idx="1513">
                  <c:v>32.31</c:v>
                </c:pt>
                <c:pt idx="1514">
                  <c:v>32.299999999999997</c:v>
                </c:pt>
                <c:pt idx="1515">
                  <c:v>32.31</c:v>
                </c:pt>
                <c:pt idx="1516">
                  <c:v>32.340000000000003</c:v>
                </c:pt>
                <c:pt idx="1517">
                  <c:v>32.35</c:v>
                </c:pt>
                <c:pt idx="1518">
                  <c:v>32.35</c:v>
                </c:pt>
                <c:pt idx="1519">
                  <c:v>32.369999999999997</c:v>
                </c:pt>
                <c:pt idx="1520">
                  <c:v>32.36</c:v>
                </c:pt>
                <c:pt idx="1521">
                  <c:v>32.369999999999997</c:v>
                </c:pt>
                <c:pt idx="1522">
                  <c:v>32.35</c:v>
                </c:pt>
                <c:pt idx="1523">
                  <c:v>32.36</c:v>
                </c:pt>
                <c:pt idx="1524">
                  <c:v>32.380000000000003</c:v>
                </c:pt>
                <c:pt idx="1525">
                  <c:v>32.380000000000003</c:v>
                </c:pt>
                <c:pt idx="1526">
                  <c:v>32.299999999999997</c:v>
                </c:pt>
                <c:pt idx="1527">
                  <c:v>32.32</c:v>
                </c:pt>
                <c:pt idx="1528">
                  <c:v>32.26</c:v>
                </c:pt>
                <c:pt idx="1529">
                  <c:v>32.35</c:v>
                </c:pt>
                <c:pt idx="1530">
                  <c:v>32.29</c:v>
                </c:pt>
                <c:pt idx="1531">
                  <c:v>32.32</c:v>
                </c:pt>
                <c:pt idx="1532">
                  <c:v>32.29</c:v>
                </c:pt>
                <c:pt idx="1533">
                  <c:v>32.270000000000003</c:v>
                </c:pt>
                <c:pt idx="1534">
                  <c:v>32.28</c:v>
                </c:pt>
                <c:pt idx="1535">
                  <c:v>32.29</c:v>
                </c:pt>
                <c:pt idx="1536">
                  <c:v>32.270000000000003</c:v>
                </c:pt>
                <c:pt idx="1537">
                  <c:v>32.270000000000003</c:v>
                </c:pt>
                <c:pt idx="1538">
                  <c:v>32.26</c:v>
                </c:pt>
                <c:pt idx="1539">
                  <c:v>32.25</c:v>
                </c:pt>
                <c:pt idx="1540">
                  <c:v>32.229999999999997</c:v>
                </c:pt>
                <c:pt idx="1541">
                  <c:v>32.229999999999997</c:v>
                </c:pt>
                <c:pt idx="1542">
                  <c:v>32.19</c:v>
                </c:pt>
                <c:pt idx="1543">
                  <c:v>32.18</c:v>
                </c:pt>
                <c:pt idx="1544">
                  <c:v>32.15</c:v>
                </c:pt>
                <c:pt idx="1545">
                  <c:v>31.85</c:v>
                </c:pt>
                <c:pt idx="1546">
                  <c:v>32.24</c:v>
                </c:pt>
                <c:pt idx="1547">
                  <c:v>32.28</c:v>
                </c:pt>
                <c:pt idx="1548">
                  <c:v>32.28</c:v>
                </c:pt>
                <c:pt idx="1549">
                  <c:v>32.299999999999997</c:v>
                </c:pt>
                <c:pt idx="1550">
                  <c:v>32.28</c:v>
                </c:pt>
                <c:pt idx="1551">
                  <c:v>32.270000000000003</c:v>
                </c:pt>
                <c:pt idx="1552">
                  <c:v>32.29</c:v>
                </c:pt>
                <c:pt idx="1553">
                  <c:v>32.270000000000003</c:v>
                </c:pt>
                <c:pt idx="1554">
                  <c:v>32.28</c:v>
                </c:pt>
                <c:pt idx="1555">
                  <c:v>32.299999999999997</c:v>
                </c:pt>
                <c:pt idx="1556">
                  <c:v>32.29</c:v>
                </c:pt>
                <c:pt idx="1557">
                  <c:v>32.29</c:v>
                </c:pt>
                <c:pt idx="1558">
                  <c:v>32.299999999999997</c:v>
                </c:pt>
                <c:pt idx="1559">
                  <c:v>32.29</c:v>
                </c:pt>
                <c:pt idx="1560">
                  <c:v>32.299999999999997</c:v>
                </c:pt>
                <c:pt idx="1561">
                  <c:v>32.299999999999997</c:v>
                </c:pt>
                <c:pt idx="1562">
                  <c:v>32.299999999999997</c:v>
                </c:pt>
                <c:pt idx="1563">
                  <c:v>32.299999999999997</c:v>
                </c:pt>
                <c:pt idx="1564">
                  <c:v>32.29</c:v>
                </c:pt>
                <c:pt idx="1565">
                  <c:v>32.28</c:v>
                </c:pt>
                <c:pt idx="1566">
                  <c:v>32.29</c:v>
                </c:pt>
                <c:pt idx="1567">
                  <c:v>32.29</c:v>
                </c:pt>
                <c:pt idx="1568">
                  <c:v>32.299999999999997</c:v>
                </c:pt>
                <c:pt idx="1569">
                  <c:v>32.29</c:v>
                </c:pt>
                <c:pt idx="1570">
                  <c:v>32.29</c:v>
                </c:pt>
                <c:pt idx="1571">
                  <c:v>32.29</c:v>
                </c:pt>
                <c:pt idx="1572">
                  <c:v>32.29</c:v>
                </c:pt>
                <c:pt idx="1573">
                  <c:v>32.299999999999997</c:v>
                </c:pt>
                <c:pt idx="1574">
                  <c:v>31.53</c:v>
                </c:pt>
                <c:pt idx="1575">
                  <c:v>31.4</c:v>
                </c:pt>
                <c:pt idx="1576">
                  <c:v>31.46</c:v>
                </c:pt>
                <c:pt idx="1577">
                  <c:v>31.85</c:v>
                </c:pt>
                <c:pt idx="1578">
                  <c:v>31.82</c:v>
                </c:pt>
                <c:pt idx="1579">
                  <c:v>31.42</c:v>
                </c:pt>
                <c:pt idx="1580">
                  <c:v>31.76</c:v>
                </c:pt>
                <c:pt idx="1581">
                  <c:v>31.74</c:v>
                </c:pt>
                <c:pt idx="1582">
                  <c:v>31.9</c:v>
                </c:pt>
                <c:pt idx="1583">
                  <c:v>31.68</c:v>
                </c:pt>
                <c:pt idx="1584">
                  <c:v>31.66</c:v>
                </c:pt>
                <c:pt idx="1585">
                  <c:v>31.84</c:v>
                </c:pt>
                <c:pt idx="1586">
                  <c:v>31.71</c:v>
                </c:pt>
                <c:pt idx="1587">
                  <c:v>31.67</c:v>
                </c:pt>
                <c:pt idx="1588">
                  <c:v>32</c:v>
                </c:pt>
                <c:pt idx="1589">
                  <c:v>31.71</c:v>
                </c:pt>
                <c:pt idx="1590">
                  <c:v>31.72</c:v>
                </c:pt>
                <c:pt idx="1591">
                  <c:v>31.67</c:v>
                </c:pt>
                <c:pt idx="1592">
                  <c:v>31.74</c:v>
                </c:pt>
                <c:pt idx="1593">
                  <c:v>31.74</c:v>
                </c:pt>
                <c:pt idx="1594">
                  <c:v>31.66</c:v>
                </c:pt>
                <c:pt idx="1595">
                  <c:v>31.65</c:v>
                </c:pt>
                <c:pt idx="1596">
                  <c:v>31.95</c:v>
                </c:pt>
                <c:pt idx="1597">
                  <c:v>31.74</c:v>
                </c:pt>
                <c:pt idx="1598">
                  <c:v>31.72</c:v>
                </c:pt>
                <c:pt idx="1599">
                  <c:v>31.69</c:v>
                </c:pt>
                <c:pt idx="1600">
                  <c:v>31.72</c:v>
                </c:pt>
                <c:pt idx="1601">
                  <c:v>31.67</c:v>
                </c:pt>
                <c:pt idx="1602">
                  <c:v>31.66</c:v>
                </c:pt>
                <c:pt idx="1603">
                  <c:v>31.93</c:v>
                </c:pt>
                <c:pt idx="1604">
                  <c:v>31.66</c:v>
                </c:pt>
                <c:pt idx="1605">
                  <c:v>31.65</c:v>
                </c:pt>
                <c:pt idx="1606">
                  <c:v>31.62</c:v>
                </c:pt>
                <c:pt idx="1607">
                  <c:v>31.62</c:v>
                </c:pt>
                <c:pt idx="1608">
                  <c:v>31.63</c:v>
                </c:pt>
                <c:pt idx="1609">
                  <c:v>31.63</c:v>
                </c:pt>
                <c:pt idx="1610">
                  <c:v>31.62</c:v>
                </c:pt>
                <c:pt idx="1611">
                  <c:v>31.57</c:v>
                </c:pt>
                <c:pt idx="1612">
                  <c:v>31.59</c:v>
                </c:pt>
                <c:pt idx="1613">
                  <c:v>31.6</c:v>
                </c:pt>
                <c:pt idx="1614">
                  <c:v>31.72</c:v>
                </c:pt>
                <c:pt idx="1615">
                  <c:v>31.58</c:v>
                </c:pt>
                <c:pt idx="1616">
                  <c:v>31.61</c:v>
                </c:pt>
                <c:pt idx="1617">
                  <c:v>31.55</c:v>
                </c:pt>
                <c:pt idx="1618">
                  <c:v>31.54</c:v>
                </c:pt>
                <c:pt idx="1619">
                  <c:v>31.62</c:v>
                </c:pt>
                <c:pt idx="1620">
                  <c:v>31.6</c:v>
                </c:pt>
                <c:pt idx="1621">
                  <c:v>31.6</c:v>
                </c:pt>
                <c:pt idx="1622">
                  <c:v>31.93</c:v>
                </c:pt>
                <c:pt idx="1623">
                  <c:v>31.61</c:v>
                </c:pt>
                <c:pt idx="1624">
                  <c:v>31.61</c:v>
                </c:pt>
                <c:pt idx="1625">
                  <c:v>31.7</c:v>
                </c:pt>
                <c:pt idx="1626">
                  <c:v>31.6</c:v>
                </c:pt>
                <c:pt idx="1627">
                  <c:v>31.58</c:v>
                </c:pt>
                <c:pt idx="1628">
                  <c:v>31.57</c:v>
                </c:pt>
                <c:pt idx="1629">
                  <c:v>31.92</c:v>
                </c:pt>
                <c:pt idx="1630">
                  <c:v>31.57</c:v>
                </c:pt>
                <c:pt idx="1631">
                  <c:v>31.56</c:v>
                </c:pt>
                <c:pt idx="1632">
                  <c:v>31.55</c:v>
                </c:pt>
                <c:pt idx="1633">
                  <c:v>31.58</c:v>
                </c:pt>
                <c:pt idx="1634">
                  <c:v>31.55</c:v>
                </c:pt>
                <c:pt idx="1635">
                  <c:v>31.58</c:v>
                </c:pt>
                <c:pt idx="1636">
                  <c:v>31.57</c:v>
                </c:pt>
                <c:pt idx="1637">
                  <c:v>31.55</c:v>
                </c:pt>
                <c:pt idx="1638">
                  <c:v>31.49</c:v>
                </c:pt>
                <c:pt idx="1639">
                  <c:v>31.58</c:v>
                </c:pt>
                <c:pt idx="1640">
                  <c:v>31.51</c:v>
                </c:pt>
                <c:pt idx="1641">
                  <c:v>31.53</c:v>
                </c:pt>
                <c:pt idx="1642">
                  <c:v>31.51</c:v>
                </c:pt>
                <c:pt idx="1643">
                  <c:v>31.43</c:v>
                </c:pt>
                <c:pt idx="1644">
                  <c:v>31.54</c:v>
                </c:pt>
                <c:pt idx="1645">
                  <c:v>31.29</c:v>
                </c:pt>
                <c:pt idx="1646">
                  <c:v>31.2</c:v>
                </c:pt>
                <c:pt idx="1647">
                  <c:v>31.12</c:v>
                </c:pt>
                <c:pt idx="1648">
                  <c:v>31.06</c:v>
                </c:pt>
                <c:pt idx="1649">
                  <c:v>30.79</c:v>
                </c:pt>
                <c:pt idx="1650">
                  <c:v>30.85</c:v>
                </c:pt>
                <c:pt idx="1651">
                  <c:v>30.83</c:v>
                </c:pt>
                <c:pt idx="1652">
                  <c:v>30.92</c:v>
                </c:pt>
                <c:pt idx="1653">
                  <c:v>31.38</c:v>
                </c:pt>
                <c:pt idx="1654">
                  <c:v>31.71</c:v>
                </c:pt>
                <c:pt idx="1655">
                  <c:v>31.73</c:v>
                </c:pt>
                <c:pt idx="1656">
                  <c:v>31.7</c:v>
                </c:pt>
                <c:pt idx="1657">
                  <c:v>31.7</c:v>
                </c:pt>
                <c:pt idx="1658">
                  <c:v>31.77</c:v>
                </c:pt>
                <c:pt idx="1659">
                  <c:v>31.7</c:v>
                </c:pt>
                <c:pt idx="1660">
                  <c:v>31.75</c:v>
                </c:pt>
                <c:pt idx="1661">
                  <c:v>31.68</c:v>
                </c:pt>
                <c:pt idx="1662">
                  <c:v>31.7</c:v>
                </c:pt>
                <c:pt idx="1663">
                  <c:v>31.73</c:v>
                </c:pt>
                <c:pt idx="1664">
                  <c:v>31.74</c:v>
                </c:pt>
                <c:pt idx="1665">
                  <c:v>31.73</c:v>
                </c:pt>
                <c:pt idx="1666">
                  <c:v>31.72</c:v>
                </c:pt>
                <c:pt idx="1667">
                  <c:v>31.72</c:v>
                </c:pt>
                <c:pt idx="1668">
                  <c:v>31.71</c:v>
                </c:pt>
                <c:pt idx="1669">
                  <c:v>31.7</c:v>
                </c:pt>
                <c:pt idx="1670">
                  <c:v>31.71</c:v>
                </c:pt>
                <c:pt idx="1671">
                  <c:v>31.71</c:v>
                </c:pt>
                <c:pt idx="1672">
                  <c:v>31.71</c:v>
                </c:pt>
                <c:pt idx="1673">
                  <c:v>31.72</c:v>
                </c:pt>
                <c:pt idx="1674">
                  <c:v>31.71</c:v>
                </c:pt>
                <c:pt idx="1675">
                  <c:v>31.71</c:v>
                </c:pt>
                <c:pt idx="1676">
                  <c:v>31.69</c:v>
                </c:pt>
                <c:pt idx="1677">
                  <c:v>31.68</c:v>
                </c:pt>
                <c:pt idx="1678">
                  <c:v>31.7</c:v>
                </c:pt>
                <c:pt idx="1679">
                  <c:v>31.72</c:v>
                </c:pt>
                <c:pt idx="1680">
                  <c:v>31.73</c:v>
                </c:pt>
                <c:pt idx="1681">
                  <c:v>31.73</c:v>
                </c:pt>
                <c:pt idx="1682">
                  <c:v>31.73</c:v>
                </c:pt>
                <c:pt idx="1683">
                  <c:v>31.72</c:v>
                </c:pt>
                <c:pt idx="1684">
                  <c:v>31.73</c:v>
                </c:pt>
                <c:pt idx="1685">
                  <c:v>31.72</c:v>
                </c:pt>
                <c:pt idx="1686">
                  <c:v>31.73</c:v>
                </c:pt>
                <c:pt idx="1687">
                  <c:v>31.67</c:v>
                </c:pt>
                <c:pt idx="1688">
                  <c:v>31.65</c:v>
                </c:pt>
                <c:pt idx="1689">
                  <c:v>31.7</c:v>
                </c:pt>
                <c:pt idx="1690">
                  <c:v>31.7</c:v>
                </c:pt>
                <c:pt idx="1691">
                  <c:v>31.71</c:v>
                </c:pt>
                <c:pt idx="1692">
                  <c:v>31.7</c:v>
                </c:pt>
                <c:pt idx="1693">
                  <c:v>31.69</c:v>
                </c:pt>
                <c:pt idx="1694">
                  <c:v>31.68</c:v>
                </c:pt>
                <c:pt idx="1695">
                  <c:v>31.71</c:v>
                </c:pt>
                <c:pt idx="1696">
                  <c:v>31.69</c:v>
                </c:pt>
                <c:pt idx="1697">
                  <c:v>31.71</c:v>
                </c:pt>
                <c:pt idx="1698">
                  <c:v>31.73</c:v>
                </c:pt>
                <c:pt idx="1699">
                  <c:v>31.71</c:v>
                </c:pt>
                <c:pt idx="1700">
                  <c:v>31.69</c:v>
                </c:pt>
                <c:pt idx="1701">
                  <c:v>31.73</c:v>
                </c:pt>
                <c:pt idx="1702">
                  <c:v>31.72</c:v>
                </c:pt>
                <c:pt idx="1703">
                  <c:v>31.76</c:v>
                </c:pt>
                <c:pt idx="1704">
                  <c:v>31.75</c:v>
                </c:pt>
                <c:pt idx="1705">
                  <c:v>31.76</c:v>
                </c:pt>
                <c:pt idx="1706">
                  <c:v>31.74</c:v>
                </c:pt>
                <c:pt idx="1707">
                  <c:v>31.77</c:v>
                </c:pt>
                <c:pt idx="1708">
                  <c:v>31.84</c:v>
                </c:pt>
                <c:pt idx="1709">
                  <c:v>31.84</c:v>
                </c:pt>
                <c:pt idx="1710">
                  <c:v>31.85</c:v>
                </c:pt>
                <c:pt idx="1711">
                  <c:v>31.87</c:v>
                </c:pt>
                <c:pt idx="1712">
                  <c:v>31.89</c:v>
                </c:pt>
                <c:pt idx="1713">
                  <c:v>31.88</c:v>
                </c:pt>
                <c:pt idx="1714">
                  <c:v>31.9</c:v>
                </c:pt>
                <c:pt idx="1715">
                  <c:v>31.91</c:v>
                </c:pt>
                <c:pt idx="1716">
                  <c:v>31.94</c:v>
                </c:pt>
                <c:pt idx="1717">
                  <c:v>31.93</c:v>
                </c:pt>
                <c:pt idx="1718">
                  <c:v>31.94</c:v>
                </c:pt>
                <c:pt idx="1719">
                  <c:v>31.95</c:v>
                </c:pt>
                <c:pt idx="1720">
                  <c:v>31.97</c:v>
                </c:pt>
                <c:pt idx="1721">
                  <c:v>31.95</c:v>
                </c:pt>
                <c:pt idx="1722">
                  <c:v>31.94</c:v>
                </c:pt>
                <c:pt idx="1723">
                  <c:v>31.93</c:v>
                </c:pt>
                <c:pt idx="1724">
                  <c:v>31.95</c:v>
                </c:pt>
                <c:pt idx="1725">
                  <c:v>31.94</c:v>
                </c:pt>
                <c:pt idx="1726">
                  <c:v>31.97</c:v>
                </c:pt>
                <c:pt idx="1727">
                  <c:v>31.97</c:v>
                </c:pt>
                <c:pt idx="1728">
                  <c:v>31.98</c:v>
                </c:pt>
                <c:pt idx="1729">
                  <c:v>31.97</c:v>
                </c:pt>
                <c:pt idx="1730">
                  <c:v>31.96</c:v>
                </c:pt>
                <c:pt idx="1731">
                  <c:v>31.96</c:v>
                </c:pt>
                <c:pt idx="1732">
                  <c:v>31.97</c:v>
                </c:pt>
                <c:pt idx="1733">
                  <c:v>31.96</c:v>
                </c:pt>
                <c:pt idx="1734">
                  <c:v>31.97</c:v>
                </c:pt>
                <c:pt idx="1735">
                  <c:v>31.97</c:v>
                </c:pt>
                <c:pt idx="1736">
                  <c:v>31.97</c:v>
                </c:pt>
                <c:pt idx="1737">
                  <c:v>31.96</c:v>
                </c:pt>
                <c:pt idx="1738">
                  <c:v>31.96</c:v>
                </c:pt>
                <c:pt idx="1739">
                  <c:v>31.95</c:v>
                </c:pt>
                <c:pt idx="1740">
                  <c:v>31.94</c:v>
                </c:pt>
                <c:pt idx="1741">
                  <c:v>31.95</c:v>
                </c:pt>
                <c:pt idx="1742">
                  <c:v>31.95</c:v>
                </c:pt>
                <c:pt idx="1743">
                  <c:v>32.08</c:v>
                </c:pt>
                <c:pt idx="1744">
                  <c:v>32.130000000000003</c:v>
                </c:pt>
                <c:pt idx="1745">
                  <c:v>32.130000000000003</c:v>
                </c:pt>
                <c:pt idx="1746">
                  <c:v>32.14</c:v>
                </c:pt>
                <c:pt idx="1747">
                  <c:v>32.159999999999997</c:v>
                </c:pt>
                <c:pt idx="1748">
                  <c:v>32.17</c:v>
                </c:pt>
                <c:pt idx="1749">
                  <c:v>32.18</c:v>
                </c:pt>
                <c:pt idx="1750">
                  <c:v>32.159999999999997</c:v>
                </c:pt>
                <c:pt idx="1751">
                  <c:v>32.17</c:v>
                </c:pt>
                <c:pt idx="1752">
                  <c:v>32.15</c:v>
                </c:pt>
                <c:pt idx="1753">
                  <c:v>32.17</c:v>
                </c:pt>
                <c:pt idx="1754">
                  <c:v>32.159999999999997</c:v>
                </c:pt>
                <c:pt idx="1755">
                  <c:v>32.17</c:v>
                </c:pt>
                <c:pt idx="1756">
                  <c:v>32.17</c:v>
                </c:pt>
                <c:pt idx="1757">
                  <c:v>32.17</c:v>
                </c:pt>
                <c:pt idx="1758">
                  <c:v>32.17</c:v>
                </c:pt>
                <c:pt idx="1759">
                  <c:v>32.19</c:v>
                </c:pt>
                <c:pt idx="1760">
                  <c:v>32.18</c:v>
                </c:pt>
                <c:pt idx="1761">
                  <c:v>32.19</c:v>
                </c:pt>
                <c:pt idx="1762">
                  <c:v>32.17</c:v>
                </c:pt>
                <c:pt idx="1763">
                  <c:v>32.15</c:v>
                </c:pt>
                <c:pt idx="1764">
                  <c:v>32.159999999999997</c:v>
                </c:pt>
                <c:pt idx="1765">
                  <c:v>32.17</c:v>
                </c:pt>
                <c:pt idx="1766">
                  <c:v>32.159999999999997</c:v>
                </c:pt>
                <c:pt idx="1767">
                  <c:v>32.159999999999997</c:v>
                </c:pt>
                <c:pt idx="1768">
                  <c:v>32.15</c:v>
                </c:pt>
                <c:pt idx="1769">
                  <c:v>32.159999999999997</c:v>
                </c:pt>
                <c:pt idx="1770">
                  <c:v>32.159999999999997</c:v>
                </c:pt>
                <c:pt idx="1771">
                  <c:v>32.159999999999997</c:v>
                </c:pt>
                <c:pt idx="1772">
                  <c:v>32.159999999999997</c:v>
                </c:pt>
                <c:pt idx="1773">
                  <c:v>32.15</c:v>
                </c:pt>
                <c:pt idx="1774">
                  <c:v>32.14</c:v>
                </c:pt>
                <c:pt idx="1775">
                  <c:v>32.119999999999997</c:v>
                </c:pt>
                <c:pt idx="1776">
                  <c:v>32.11</c:v>
                </c:pt>
                <c:pt idx="1777">
                  <c:v>32.090000000000003</c:v>
                </c:pt>
                <c:pt idx="1778">
                  <c:v>32.130000000000003</c:v>
                </c:pt>
                <c:pt idx="1779">
                  <c:v>32.130000000000003</c:v>
                </c:pt>
                <c:pt idx="1780">
                  <c:v>32.15</c:v>
                </c:pt>
                <c:pt idx="1781">
                  <c:v>32.090000000000003</c:v>
                </c:pt>
                <c:pt idx="1782">
                  <c:v>32.1</c:v>
                </c:pt>
                <c:pt idx="1783">
                  <c:v>32.1</c:v>
                </c:pt>
                <c:pt idx="1784">
                  <c:v>32.090000000000003</c:v>
                </c:pt>
                <c:pt idx="1785">
                  <c:v>32.119999999999997</c:v>
                </c:pt>
                <c:pt idx="1786">
                  <c:v>32.08</c:v>
                </c:pt>
                <c:pt idx="1787">
                  <c:v>32</c:v>
                </c:pt>
                <c:pt idx="1788">
                  <c:v>31.96</c:v>
                </c:pt>
                <c:pt idx="1789">
                  <c:v>32.020000000000003</c:v>
                </c:pt>
                <c:pt idx="1790">
                  <c:v>32</c:v>
                </c:pt>
                <c:pt idx="1791">
                  <c:v>31.98</c:v>
                </c:pt>
                <c:pt idx="1792">
                  <c:v>32</c:v>
                </c:pt>
                <c:pt idx="1793">
                  <c:v>31.96</c:v>
                </c:pt>
                <c:pt idx="1794">
                  <c:v>32.06</c:v>
                </c:pt>
                <c:pt idx="1795">
                  <c:v>32.04</c:v>
                </c:pt>
                <c:pt idx="1796">
                  <c:v>32.049999999999997</c:v>
                </c:pt>
                <c:pt idx="1797">
                  <c:v>32</c:v>
                </c:pt>
                <c:pt idx="1798">
                  <c:v>32</c:v>
                </c:pt>
                <c:pt idx="1799">
                  <c:v>32</c:v>
                </c:pt>
                <c:pt idx="1800">
                  <c:v>32</c:v>
                </c:pt>
                <c:pt idx="1801">
                  <c:v>32.020000000000003</c:v>
                </c:pt>
                <c:pt idx="1802">
                  <c:v>31.98</c:v>
                </c:pt>
                <c:pt idx="1803">
                  <c:v>32</c:v>
                </c:pt>
                <c:pt idx="1804">
                  <c:v>32.119999999999997</c:v>
                </c:pt>
                <c:pt idx="1805">
                  <c:v>32.17</c:v>
                </c:pt>
                <c:pt idx="1806">
                  <c:v>32.24</c:v>
                </c:pt>
                <c:pt idx="1807">
                  <c:v>32.22</c:v>
                </c:pt>
                <c:pt idx="1808">
                  <c:v>32.229999999999997</c:v>
                </c:pt>
                <c:pt idx="1809">
                  <c:v>32.270000000000003</c:v>
                </c:pt>
                <c:pt idx="1810">
                  <c:v>32.270000000000003</c:v>
                </c:pt>
                <c:pt idx="1811">
                  <c:v>32.270000000000003</c:v>
                </c:pt>
                <c:pt idx="1812">
                  <c:v>32.270000000000003</c:v>
                </c:pt>
                <c:pt idx="1813">
                  <c:v>32.29</c:v>
                </c:pt>
                <c:pt idx="1814">
                  <c:v>32.29</c:v>
                </c:pt>
                <c:pt idx="1815">
                  <c:v>32.299999999999997</c:v>
                </c:pt>
                <c:pt idx="1816">
                  <c:v>32.28</c:v>
                </c:pt>
                <c:pt idx="1817">
                  <c:v>32.299999999999997</c:v>
                </c:pt>
                <c:pt idx="1818">
                  <c:v>32.28</c:v>
                </c:pt>
                <c:pt idx="1819">
                  <c:v>32.28</c:v>
                </c:pt>
                <c:pt idx="1820">
                  <c:v>32.270000000000003</c:v>
                </c:pt>
                <c:pt idx="1821">
                  <c:v>32.29</c:v>
                </c:pt>
                <c:pt idx="1822">
                  <c:v>32.299999999999997</c:v>
                </c:pt>
                <c:pt idx="1823">
                  <c:v>32.299999999999997</c:v>
                </c:pt>
                <c:pt idx="1824">
                  <c:v>32.28</c:v>
                </c:pt>
                <c:pt idx="1825">
                  <c:v>32.270000000000003</c:v>
                </c:pt>
                <c:pt idx="1826">
                  <c:v>32.25</c:v>
                </c:pt>
                <c:pt idx="1827">
                  <c:v>32.24</c:v>
                </c:pt>
                <c:pt idx="1828">
                  <c:v>32.24</c:v>
                </c:pt>
                <c:pt idx="1829">
                  <c:v>32.22</c:v>
                </c:pt>
                <c:pt idx="1830">
                  <c:v>32.24</c:v>
                </c:pt>
                <c:pt idx="1831">
                  <c:v>32.229999999999997</c:v>
                </c:pt>
                <c:pt idx="1832">
                  <c:v>32.24</c:v>
                </c:pt>
                <c:pt idx="1833">
                  <c:v>32.25</c:v>
                </c:pt>
                <c:pt idx="1834">
                  <c:v>32.24</c:v>
                </c:pt>
                <c:pt idx="1835">
                  <c:v>32.24</c:v>
                </c:pt>
                <c:pt idx="1836">
                  <c:v>32.229999999999997</c:v>
                </c:pt>
                <c:pt idx="1837">
                  <c:v>32.22</c:v>
                </c:pt>
                <c:pt idx="1838">
                  <c:v>32.22</c:v>
                </c:pt>
                <c:pt idx="1839">
                  <c:v>32.19</c:v>
                </c:pt>
                <c:pt idx="1840">
                  <c:v>32.17</c:v>
                </c:pt>
                <c:pt idx="1841">
                  <c:v>32</c:v>
                </c:pt>
                <c:pt idx="1842">
                  <c:v>32.21</c:v>
                </c:pt>
                <c:pt idx="1843">
                  <c:v>32.32</c:v>
                </c:pt>
                <c:pt idx="1844">
                  <c:v>32.29</c:v>
                </c:pt>
                <c:pt idx="1845">
                  <c:v>32.299999999999997</c:v>
                </c:pt>
                <c:pt idx="1846">
                  <c:v>32.29</c:v>
                </c:pt>
                <c:pt idx="1847">
                  <c:v>32.270000000000003</c:v>
                </c:pt>
                <c:pt idx="1848">
                  <c:v>32.29</c:v>
                </c:pt>
                <c:pt idx="1849">
                  <c:v>32.229999999999997</c:v>
                </c:pt>
                <c:pt idx="1850">
                  <c:v>32.21</c:v>
                </c:pt>
                <c:pt idx="1851">
                  <c:v>32.26</c:v>
                </c:pt>
                <c:pt idx="1852">
                  <c:v>32.22</c:v>
                </c:pt>
                <c:pt idx="1853">
                  <c:v>32.380000000000003</c:v>
                </c:pt>
                <c:pt idx="1854">
                  <c:v>32.28</c:v>
                </c:pt>
                <c:pt idx="1855">
                  <c:v>32.28</c:v>
                </c:pt>
                <c:pt idx="1856">
                  <c:v>32.270000000000003</c:v>
                </c:pt>
                <c:pt idx="1857">
                  <c:v>32.28</c:v>
                </c:pt>
                <c:pt idx="1858">
                  <c:v>32.270000000000003</c:v>
                </c:pt>
                <c:pt idx="1859">
                  <c:v>32.33</c:v>
                </c:pt>
                <c:pt idx="1860">
                  <c:v>32.22</c:v>
                </c:pt>
                <c:pt idx="1861">
                  <c:v>32.29</c:v>
                </c:pt>
                <c:pt idx="1862">
                  <c:v>32.28</c:v>
                </c:pt>
                <c:pt idx="1863">
                  <c:v>32.26</c:v>
                </c:pt>
                <c:pt idx="1864">
                  <c:v>31.1</c:v>
                </c:pt>
                <c:pt idx="1865">
                  <c:v>31.83</c:v>
                </c:pt>
                <c:pt idx="1866">
                  <c:v>31.56</c:v>
                </c:pt>
                <c:pt idx="1867">
                  <c:v>31.33</c:v>
                </c:pt>
                <c:pt idx="1868">
                  <c:v>31.73</c:v>
                </c:pt>
                <c:pt idx="1869">
                  <c:v>31.4</c:v>
                </c:pt>
                <c:pt idx="1870">
                  <c:v>31.57</c:v>
                </c:pt>
                <c:pt idx="1871">
                  <c:v>31.41</c:v>
                </c:pt>
                <c:pt idx="1872">
                  <c:v>31.41</c:v>
                </c:pt>
                <c:pt idx="1873">
                  <c:v>31.18</c:v>
                </c:pt>
                <c:pt idx="1874">
                  <c:v>31.32</c:v>
                </c:pt>
                <c:pt idx="1875">
                  <c:v>31.05</c:v>
                </c:pt>
                <c:pt idx="1876">
                  <c:v>31.11</c:v>
                </c:pt>
                <c:pt idx="1877">
                  <c:v>31.17</c:v>
                </c:pt>
                <c:pt idx="1878">
                  <c:v>31.67</c:v>
                </c:pt>
                <c:pt idx="1879">
                  <c:v>31.83</c:v>
                </c:pt>
                <c:pt idx="1880">
                  <c:v>31.09</c:v>
                </c:pt>
                <c:pt idx="1881">
                  <c:v>31.28</c:v>
                </c:pt>
                <c:pt idx="1882">
                  <c:v>31.18</c:v>
                </c:pt>
                <c:pt idx="1883">
                  <c:v>31.09</c:v>
                </c:pt>
                <c:pt idx="1884">
                  <c:v>31.03</c:v>
                </c:pt>
                <c:pt idx="1885">
                  <c:v>31.02</c:v>
                </c:pt>
                <c:pt idx="1886">
                  <c:v>30.56</c:v>
                </c:pt>
                <c:pt idx="1887">
                  <c:v>31.29</c:v>
                </c:pt>
                <c:pt idx="1888">
                  <c:v>30.99</c:v>
                </c:pt>
                <c:pt idx="1889">
                  <c:v>31.05</c:v>
                </c:pt>
                <c:pt idx="1890">
                  <c:v>31.23</c:v>
                </c:pt>
                <c:pt idx="1891">
                  <c:v>31.5</c:v>
                </c:pt>
                <c:pt idx="1892">
                  <c:v>30.97</c:v>
                </c:pt>
                <c:pt idx="1893">
                  <c:v>31.39</c:v>
                </c:pt>
                <c:pt idx="1894">
                  <c:v>31</c:v>
                </c:pt>
                <c:pt idx="1895">
                  <c:v>31.13</c:v>
                </c:pt>
                <c:pt idx="1896">
                  <c:v>31.35</c:v>
                </c:pt>
                <c:pt idx="1897">
                  <c:v>31.21</c:v>
                </c:pt>
                <c:pt idx="1898">
                  <c:v>30.99</c:v>
                </c:pt>
                <c:pt idx="1899">
                  <c:v>31.11</c:v>
                </c:pt>
                <c:pt idx="1900">
                  <c:v>31.39</c:v>
                </c:pt>
                <c:pt idx="1901">
                  <c:v>31.23</c:v>
                </c:pt>
                <c:pt idx="1902">
                  <c:v>31.37</c:v>
                </c:pt>
                <c:pt idx="1903">
                  <c:v>31.87</c:v>
                </c:pt>
                <c:pt idx="1904">
                  <c:v>32.049999999999997</c:v>
                </c:pt>
                <c:pt idx="1905">
                  <c:v>31.42</c:v>
                </c:pt>
                <c:pt idx="1906">
                  <c:v>31.58</c:v>
                </c:pt>
                <c:pt idx="1907">
                  <c:v>31.39</c:v>
                </c:pt>
                <c:pt idx="1908">
                  <c:v>31.21</c:v>
                </c:pt>
                <c:pt idx="1909">
                  <c:v>31.9</c:v>
                </c:pt>
                <c:pt idx="1910">
                  <c:v>31.16</c:v>
                </c:pt>
                <c:pt idx="1911">
                  <c:v>31.68</c:v>
                </c:pt>
                <c:pt idx="1912">
                  <c:v>31.94</c:v>
                </c:pt>
                <c:pt idx="1913">
                  <c:v>31.18</c:v>
                </c:pt>
                <c:pt idx="1914">
                  <c:v>31.59</c:v>
                </c:pt>
                <c:pt idx="1915">
                  <c:v>31.73</c:v>
                </c:pt>
                <c:pt idx="1916">
                  <c:v>31.88</c:v>
                </c:pt>
                <c:pt idx="1917">
                  <c:v>31.23</c:v>
                </c:pt>
                <c:pt idx="1918">
                  <c:v>31.93</c:v>
                </c:pt>
                <c:pt idx="1919">
                  <c:v>31.97</c:v>
                </c:pt>
                <c:pt idx="1920">
                  <c:v>31.54</c:v>
                </c:pt>
                <c:pt idx="1921">
                  <c:v>31.21</c:v>
                </c:pt>
                <c:pt idx="1922">
                  <c:v>31.58</c:v>
                </c:pt>
                <c:pt idx="1923">
                  <c:v>31.21</c:v>
                </c:pt>
                <c:pt idx="1924">
                  <c:v>31.51</c:v>
                </c:pt>
                <c:pt idx="1925">
                  <c:v>31.21</c:v>
                </c:pt>
                <c:pt idx="1926">
                  <c:v>31.29</c:v>
                </c:pt>
                <c:pt idx="1927">
                  <c:v>31.38</c:v>
                </c:pt>
                <c:pt idx="1928">
                  <c:v>32.07</c:v>
                </c:pt>
                <c:pt idx="1929">
                  <c:v>31.46</c:v>
                </c:pt>
                <c:pt idx="1930">
                  <c:v>31.15</c:v>
                </c:pt>
                <c:pt idx="1931">
                  <c:v>31.9</c:v>
                </c:pt>
                <c:pt idx="1932">
                  <c:v>31.25</c:v>
                </c:pt>
                <c:pt idx="1933">
                  <c:v>31.21</c:v>
                </c:pt>
                <c:pt idx="1934">
                  <c:v>31.21</c:v>
                </c:pt>
                <c:pt idx="1935">
                  <c:v>31.05</c:v>
                </c:pt>
                <c:pt idx="1936">
                  <c:v>31.53</c:v>
                </c:pt>
                <c:pt idx="1937">
                  <c:v>31.08</c:v>
                </c:pt>
                <c:pt idx="1938">
                  <c:v>32.229999999999997</c:v>
                </c:pt>
                <c:pt idx="1939">
                  <c:v>32.24</c:v>
                </c:pt>
                <c:pt idx="1940">
                  <c:v>32.24</c:v>
                </c:pt>
                <c:pt idx="1941">
                  <c:v>31.99</c:v>
                </c:pt>
                <c:pt idx="1942">
                  <c:v>31.97</c:v>
                </c:pt>
                <c:pt idx="1943">
                  <c:v>31.93</c:v>
                </c:pt>
                <c:pt idx="1944">
                  <c:v>32.17</c:v>
                </c:pt>
                <c:pt idx="1945">
                  <c:v>32.18</c:v>
                </c:pt>
                <c:pt idx="1946">
                  <c:v>32.17</c:v>
                </c:pt>
                <c:pt idx="1947">
                  <c:v>32.159999999999997</c:v>
                </c:pt>
                <c:pt idx="1948">
                  <c:v>32.159999999999997</c:v>
                </c:pt>
                <c:pt idx="1949">
                  <c:v>32.15</c:v>
                </c:pt>
                <c:pt idx="1950">
                  <c:v>32.14</c:v>
                </c:pt>
                <c:pt idx="1951">
                  <c:v>32.15</c:v>
                </c:pt>
                <c:pt idx="1952">
                  <c:v>32.21</c:v>
                </c:pt>
                <c:pt idx="1953">
                  <c:v>32.119999999999997</c:v>
                </c:pt>
                <c:pt idx="1954">
                  <c:v>32.020000000000003</c:v>
                </c:pt>
                <c:pt idx="1955">
                  <c:v>32.200000000000003</c:v>
                </c:pt>
                <c:pt idx="1956">
                  <c:v>32.159999999999997</c:v>
                </c:pt>
                <c:pt idx="1957">
                  <c:v>32.119999999999997</c:v>
                </c:pt>
                <c:pt idx="1958">
                  <c:v>32.25</c:v>
                </c:pt>
                <c:pt idx="1959">
                  <c:v>32.19</c:v>
                </c:pt>
                <c:pt idx="1960">
                  <c:v>32.21</c:v>
                </c:pt>
                <c:pt idx="1961">
                  <c:v>32.17</c:v>
                </c:pt>
                <c:pt idx="1962">
                  <c:v>32.159999999999997</c:v>
                </c:pt>
                <c:pt idx="1963">
                  <c:v>32.15</c:v>
                </c:pt>
                <c:pt idx="1964">
                  <c:v>32.15</c:v>
                </c:pt>
                <c:pt idx="1965">
                  <c:v>32.15</c:v>
                </c:pt>
                <c:pt idx="1966">
                  <c:v>32.15</c:v>
                </c:pt>
                <c:pt idx="1967">
                  <c:v>32.159999999999997</c:v>
                </c:pt>
                <c:pt idx="1968">
                  <c:v>32.159999999999997</c:v>
                </c:pt>
                <c:pt idx="1969">
                  <c:v>32.15</c:v>
                </c:pt>
                <c:pt idx="1970">
                  <c:v>32.15</c:v>
                </c:pt>
                <c:pt idx="1971">
                  <c:v>32.08</c:v>
                </c:pt>
                <c:pt idx="1972">
                  <c:v>32.130000000000003</c:v>
                </c:pt>
                <c:pt idx="1973">
                  <c:v>32.200000000000003</c:v>
                </c:pt>
                <c:pt idx="1974">
                  <c:v>32.22</c:v>
                </c:pt>
                <c:pt idx="1975">
                  <c:v>32.19</c:v>
                </c:pt>
                <c:pt idx="1976">
                  <c:v>32.19</c:v>
                </c:pt>
                <c:pt idx="1977">
                  <c:v>32.119999999999997</c:v>
                </c:pt>
                <c:pt idx="1978">
                  <c:v>32.090000000000003</c:v>
                </c:pt>
                <c:pt idx="1979">
                  <c:v>32.07</c:v>
                </c:pt>
                <c:pt idx="1980">
                  <c:v>31.88</c:v>
                </c:pt>
                <c:pt idx="1981">
                  <c:v>32.04</c:v>
                </c:pt>
                <c:pt idx="1982">
                  <c:v>32.08</c:v>
                </c:pt>
                <c:pt idx="1983">
                  <c:v>32.11</c:v>
                </c:pt>
                <c:pt idx="1984">
                  <c:v>32.08</c:v>
                </c:pt>
                <c:pt idx="1985">
                  <c:v>32.1</c:v>
                </c:pt>
                <c:pt idx="1986">
                  <c:v>32.090000000000003</c:v>
                </c:pt>
                <c:pt idx="1987">
                  <c:v>32.07</c:v>
                </c:pt>
                <c:pt idx="1988">
                  <c:v>32.11</c:v>
                </c:pt>
                <c:pt idx="1989">
                  <c:v>32.159999999999997</c:v>
                </c:pt>
                <c:pt idx="1990">
                  <c:v>32.090000000000003</c:v>
                </c:pt>
                <c:pt idx="1991">
                  <c:v>32.049999999999997</c:v>
                </c:pt>
                <c:pt idx="1992">
                  <c:v>32.11</c:v>
                </c:pt>
                <c:pt idx="1993">
                  <c:v>32.08</c:v>
                </c:pt>
                <c:pt idx="1994">
                  <c:v>32.1</c:v>
                </c:pt>
                <c:pt idx="1995">
                  <c:v>32.229999999999997</c:v>
                </c:pt>
                <c:pt idx="1996">
                  <c:v>32.229999999999997</c:v>
                </c:pt>
                <c:pt idx="1997">
                  <c:v>32.22</c:v>
                </c:pt>
                <c:pt idx="1998">
                  <c:v>32.22</c:v>
                </c:pt>
                <c:pt idx="1999">
                  <c:v>32.229999999999997</c:v>
                </c:pt>
                <c:pt idx="2000">
                  <c:v>32.229999999999997</c:v>
                </c:pt>
                <c:pt idx="2001">
                  <c:v>32.22</c:v>
                </c:pt>
                <c:pt idx="2002">
                  <c:v>32.229999999999997</c:v>
                </c:pt>
                <c:pt idx="2003">
                  <c:v>32.22</c:v>
                </c:pt>
                <c:pt idx="2004">
                  <c:v>32.229999999999997</c:v>
                </c:pt>
                <c:pt idx="2005">
                  <c:v>32.229999999999997</c:v>
                </c:pt>
                <c:pt idx="2006">
                  <c:v>32.229999999999997</c:v>
                </c:pt>
                <c:pt idx="2007">
                  <c:v>32.200000000000003</c:v>
                </c:pt>
                <c:pt idx="2008">
                  <c:v>32.200000000000003</c:v>
                </c:pt>
                <c:pt idx="2009">
                  <c:v>32.19</c:v>
                </c:pt>
                <c:pt idx="2010">
                  <c:v>32.17</c:v>
                </c:pt>
                <c:pt idx="2011">
                  <c:v>32.159999999999997</c:v>
                </c:pt>
                <c:pt idx="2012">
                  <c:v>32.299999999999997</c:v>
                </c:pt>
                <c:pt idx="2013">
                  <c:v>32.340000000000003</c:v>
                </c:pt>
                <c:pt idx="2014">
                  <c:v>32.450000000000003</c:v>
                </c:pt>
                <c:pt idx="2015">
                  <c:v>32.43</c:v>
                </c:pt>
                <c:pt idx="2016">
                  <c:v>32.44</c:v>
                </c:pt>
                <c:pt idx="2017">
                  <c:v>32.43</c:v>
                </c:pt>
                <c:pt idx="2018">
                  <c:v>32.43</c:v>
                </c:pt>
                <c:pt idx="2019">
                  <c:v>32.43</c:v>
                </c:pt>
                <c:pt idx="2020">
                  <c:v>32.42</c:v>
                </c:pt>
                <c:pt idx="2021">
                  <c:v>32.409999999999997</c:v>
                </c:pt>
                <c:pt idx="2022">
                  <c:v>32.409999999999997</c:v>
                </c:pt>
                <c:pt idx="2023">
                  <c:v>32.369999999999997</c:v>
                </c:pt>
                <c:pt idx="2024">
                  <c:v>32.44</c:v>
                </c:pt>
                <c:pt idx="2025">
                  <c:v>32.47</c:v>
                </c:pt>
                <c:pt idx="2026">
                  <c:v>32.42</c:v>
                </c:pt>
                <c:pt idx="2027">
                  <c:v>32.44</c:v>
                </c:pt>
                <c:pt idx="2028">
                  <c:v>32.369999999999997</c:v>
                </c:pt>
                <c:pt idx="2029">
                  <c:v>32.31</c:v>
                </c:pt>
                <c:pt idx="2030">
                  <c:v>32.549999999999997</c:v>
                </c:pt>
                <c:pt idx="2031">
                  <c:v>32.43</c:v>
                </c:pt>
                <c:pt idx="2032">
                  <c:v>32.409999999999997</c:v>
                </c:pt>
                <c:pt idx="2033">
                  <c:v>32.409999999999997</c:v>
                </c:pt>
                <c:pt idx="2034">
                  <c:v>32.42</c:v>
                </c:pt>
                <c:pt idx="2035">
                  <c:v>32.409999999999997</c:v>
                </c:pt>
                <c:pt idx="2036">
                  <c:v>32.409999999999997</c:v>
                </c:pt>
                <c:pt idx="2037">
                  <c:v>32.4</c:v>
                </c:pt>
                <c:pt idx="2038">
                  <c:v>32.409999999999997</c:v>
                </c:pt>
                <c:pt idx="2039">
                  <c:v>32.409999999999997</c:v>
                </c:pt>
                <c:pt idx="2040">
                  <c:v>32.42</c:v>
                </c:pt>
                <c:pt idx="2041">
                  <c:v>32.43</c:v>
                </c:pt>
                <c:pt idx="2042">
                  <c:v>32.39</c:v>
                </c:pt>
                <c:pt idx="2043">
                  <c:v>32.36</c:v>
                </c:pt>
                <c:pt idx="2044">
                  <c:v>32.33</c:v>
                </c:pt>
                <c:pt idx="2045">
                  <c:v>32.11</c:v>
                </c:pt>
                <c:pt idx="2046">
                  <c:v>32.36</c:v>
                </c:pt>
                <c:pt idx="2047">
                  <c:v>32.42</c:v>
                </c:pt>
                <c:pt idx="2048">
                  <c:v>32.479999999999997</c:v>
                </c:pt>
                <c:pt idx="2049">
                  <c:v>32.43</c:v>
                </c:pt>
                <c:pt idx="2050">
                  <c:v>32.53</c:v>
                </c:pt>
                <c:pt idx="2051">
                  <c:v>32.39</c:v>
                </c:pt>
                <c:pt idx="2052">
                  <c:v>32.51</c:v>
                </c:pt>
                <c:pt idx="2053">
                  <c:v>32.35</c:v>
                </c:pt>
                <c:pt idx="2054">
                  <c:v>32.54</c:v>
                </c:pt>
                <c:pt idx="2055">
                  <c:v>32.340000000000003</c:v>
                </c:pt>
                <c:pt idx="2056">
                  <c:v>32.369999999999997</c:v>
                </c:pt>
                <c:pt idx="2057">
                  <c:v>32.44</c:v>
                </c:pt>
                <c:pt idx="2058">
                  <c:v>32.51</c:v>
                </c:pt>
                <c:pt idx="2059">
                  <c:v>32.36</c:v>
                </c:pt>
                <c:pt idx="2060">
                  <c:v>32.299999999999997</c:v>
                </c:pt>
                <c:pt idx="2061">
                  <c:v>32.21</c:v>
                </c:pt>
                <c:pt idx="2062">
                  <c:v>32.26</c:v>
                </c:pt>
                <c:pt idx="2063">
                  <c:v>32.22</c:v>
                </c:pt>
                <c:pt idx="2064">
                  <c:v>32.19</c:v>
                </c:pt>
                <c:pt idx="2065">
                  <c:v>32.19</c:v>
                </c:pt>
                <c:pt idx="2066">
                  <c:v>32.17</c:v>
                </c:pt>
                <c:pt idx="2067">
                  <c:v>32.159999999999997</c:v>
                </c:pt>
                <c:pt idx="2068">
                  <c:v>32.18</c:v>
                </c:pt>
                <c:pt idx="2069">
                  <c:v>32.21</c:v>
                </c:pt>
                <c:pt idx="2070">
                  <c:v>32.130000000000003</c:v>
                </c:pt>
                <c:pt idx="2071">
                  <c:v>32.21</c:v>
                </c:pt>
                <c:pt idx="2072">
                  <c:v>32.19</c:v>
                </c:pt>
                <c:pt idx="2073">
                  <c:v>32.24</c:v>
                </c:pt>
                <c:pt idx="2074">
                  <c:v>32.26</c:v>
                </c:pt>
                <c:pt idx="2075">
                  <c:v>32.26</c:v>
                </c:pt>
                <c:pt idx="2076">
                  <c:v>32.270000000000003</c:v>
                </c:pt>
                <c:pt idx="2077">
                  <c:v>32.26</c:v>
                </c:pt>
                <c:pt idx="2078">
                  <c:v>32.26</c:v>
                </c:pt>
                <c:pt idx="2079">
                  <c:v>32.25</c:v>
                </c:pt>
                <c:pt idx="2080">
                  <c:v>32.26</c:v>
                </c:pt>
                <c:pt idx="2081">
                  <c:v>32.26</c:v>
                </c:pt>
                <c:pt idx="2082">
                  <c:v>32.25</c:v>
                </c:pt>
                <c:pt idx="2083">
                  <c:v>32.24</c:v>
                </c:pt>
                <c:pt idx="2084">
                  <c:v>32.25</c:v>
                </c:pt>
                <c:pt idx="2085">
                  <c:v>32.26</c:v>
                </c:pt>
                <c:pt idx="2086">
                  <c:v>32.229999999999997</c:v>
                </c:pt>
                <c:pt idx="2087">
                  <c:v>32.270000000000003</c:v>
                </c:pt>
                <c:pt idx="2088">
                  <c:v>32.24</c:v>
                </c:pt>
                <c:pt idx="2089">
                  <c:v>32.21</c:v>
                </c:pt>
                <c:pt idx="2090">
                  <c:v>32.21</c:v>
                </c:pt>
                <c:pt idx="2091">
                  <c:v>32.200000000000003</c:v>
                </c:pt>
                <c:pt idx="2092">
                  <c:v>32.19</c:v>
                </c:pt>
                <c:pt idx="2093">
                  <c:v>32.200000000000003</c:v>
                </c:pt>
                <c:pt idx="2094">
                  <c:v>32.200000000000003</c:v>
                </c:pt>
                <c:pt idx="2095">
                  <c:v>32.19</c:v>
                </c:pt>
                <c:pt idx="2096">
                  <c:v>32.200000000000003</c:v>
                </c:pt>
                <c:pt idx="2097">
                  <c:v>32.32</c:v>
                </c:pt>
                <c:pt idx="2098">
                  <c:v>32.22</c:v>
                </c:pt>
                <c:pt idx="2099">
                  <c:v>32.17</c:v>
                </c:pt>
                <c:pt idx="2100">
                  <c:v>31.99</c:v>
                </c:pt>
                <c:pt idx="2101">
                  <c:v>31.82</c:v>
                </c:pt>
                <c:pt idx="2102">
                  <c:v>31.78</c:v>
                </c:pt>
                <c:pt idx="2103">
                  <c:v>31.78</c:v>
                </c:pt>
                <c:pt idx="2104">
                  <c:v>31.78</c:v>
                </c:pt>
                <c:pt idx="2105">
                  <c:v>31.78</c:v>
                </c:pt>
                <c:pt idx="2106">
                  <c:v>31.78</c:v>
                </c:pt>
                <c:pt idx="2107">
                  <c:v>31.78</c:v>
                </c:pt>
                <c:pt idx="2108">
                  <c:v>31.78</c:v>
                </c:pt>
                <c:pt idx="2109">
                  <c:v>31.78</c:v>
                </c:pt>
                <c:pt idx="2110">
                  <c:v>31.79</c:v>
                </c:pt>
                <c:pt idx="2111">
                  <c:v>31.81</c:v>
                </c:pt>
                <c:pt idx="2112">
                  <c:v>31.78</c:v>
                </c:pt>
                <c:pt idx="2113">
                  <c:v>31.8</c:v>
                </c:pt>
                <c:pt idx="2114">
                  <c:v>31.81</c:v>
                </c:pt>
                <c:pt idx="2115">
                  <c:v>31.75</c:v>
                </c:pt>
                <c:pt idx="2116">
                  <c:v>31.8</c:v>
                </c:pt>
                <c:pt idx="2117">
                  <c:v>31.83</c:v>
                </c:pt>
                <c:pt idx="2118">
                  <c:v>31.78</c:v>
                </c:pt>
                <c:pt idx="2119">
                  <c:v>31.83</c:v>
                </c:pt>
                <c:pt idx="2120">
                  <c:v>31.82</c:v>
                </c:pt>
                <c:pt idx="2121">
                  <c:v>31.82</c:v>
                </c:pt>
                <c:pt idx="2122">
                  <c:v>31.84</c:v>
                </c:pt>
                <c:pt idx="2123">
                  <c:v>31.85</c:v>
                </c:pt>
                <c:pt idx="2124">
                  <c:v>31.85</c:v>
                </c:pt>
                <c:pt idx="2125">
                  <c:v>31.89</c:v>
                </c:pt>
                <c:pt idx="2126">
                  <c:v>31.88</c:v>
                </c:pt>
                <c:pt idx="2127">
                  <c:v>31.96</c:v>
                </c:pt>
                <c:pt idx="2128">
                  <c:v>31.97</c:v>
                </c:pt>
                <c:pt idx="2129">
                  <c:v>31.98</c:v>
                </c:pt>
                <c:pt idx="2130">
                  <c:v>31.97</c:v>
                </c:pt>
                <c:pt idx="2131">
                  <c:v>32.03</c:v>
                </c:pt>
                <c:pt idx="2132">
                  <c:v>32.03</c:v>
                </c:pt>
                <c:pt idx="2133">
                  <c:v>32.06</c:v>
                </c:pt>
                <c:pt idx="2134">
                  <c:v>32.07</c:v>
                </c:pt>
                <c:pt idx="2135">
                  <c:v>32.08</c:v>
                </c:pt>
                <c:pt idx="2136">
                  <c:v>32.08</c:v>
                </c:pt>
                <c:pt idx="2137">
                  <c:v>32.06</c:v>
                </c:pt>
                <c:pt idx="2138">
                  <c:v>32.01</c:v>
                </c:pt>
                <c:pt idx="2139">
                  <c:v>31.89</c:v>
                </c:pt>
                <c:pt idx="2140">
                  <c:v>31.9</c:v>
                </c:pt>
                <c:pt idx="2141">
                  <c:v>32.04</c:v>
                </c:pt>
                <c:pt idx="2142">
                  <c:v>31.81</c:v>
                </c:pt>
                <c:pt idx="2143">
                  <c:v>31.88</c:v>
                </c:pt>
                <c:pt idx="2144">
                  <c:v>31.87</c:v>
                </c:pt>
                <c:pt idx="2145">
                  <c:v>32.020000000000003</c:v>
                </c:pt>
                <c:pt idx="2146">
                  <c:v>32.06</c:v>
                </c:pt>
                <c:pt idx="2147">
                  <c:v>31.99</c:v>
                </c:pt>
                <c:pt idx="2148">
                  <c:v>32.11</c:v>
                </c:pt>
                <c:pt idx="2149">
                  <c:v>32.119999999999997</c:v>
                </c:pt>
                <c:pt idx="2150">
                  <c:v>32.07</c:v>
                </c:pt>
                <c:pt idx="2151">
                  <c:v>32.08</c:v>
                </c:pt>
                <c:pt idx="2152">
                  <c:v>32.11</c:v>
                </c:pt>
                <c:pt idx="2153">
                  <c:v>32</c:v>
                </c:pt>
                <c:pt idx="2154">
                  <c:v>32.130000000000003</c:v>
                </c:pt>
                <c:pt idx="2155">
                  <c:v>32.11</c:v>
                </c:pt>
                <c:pt idx="2156">
                  <c:v>32.049999999999997</c:v>
                </c:pt>
                <c:pt idx="2157">
                  <c:v>31.73</c:v>
                </c:pt>
                <c:pt idx="2158">
                  <c:v>31.68</c:v>
                </c:pt>
                <c:pt idx="2159">
                  <c:v>31.63</c:v>
                </c:pt>
                <c:pt idx="2160">
                  <c:v>31.62</c:v>
                </c:pt>
                <c:pt idx="2161">
                  <c:v>31.61</c:v>
                </c:pt>
                <c:pt idx="2162">
                  <c:v>31.61</c:v>
                </c:pt>
                <c:pt idx="2163">
                  <c:v>31.61</c:v>
                </c:pt>
                <c:pt idx="2164">
                  <c:v>31.63</c:v>
                </c:pt>
                <c:pt idx="2165">
                  <c:v>31.55</c:v>
                </c:pt>
                <c:pt idx="2166">
                  <c:v>31.6</c:v>
                </c:pt>
                <c:pt idx="2167">
                  <c:v>31.65</c:v>
                </c:pt>
                <c:pt idx="2168">
                  <c:v>31.65</c:v>
                </c:pt>
                <c:pt idx="2169">
                  <c:v>31.68</c:v>
                </c:pt>
                <c:pt idx="2170">
                  <c:v>31.66</c:v>
                </c:pt>
                <c:pt idx="2171">
                  <c:v>31.65</c:v>
                </c:pt>
                <c:pt idx="2172">
                  <c:v>31.69</c:v>
                </c:pt>
                <c:pt idx="2173">
                  <c:v>31.65</c:v>
                </c:pt>
                <c:pt idx="2174">
                  <c:v>31.66</c:v>
                </c:pt>
                <c:pt idx="2175">
                  <c:v>31.66</c:v>
                </c:pt>
                <c:pt idx="2176">
                  <c:v>31.69</c:v>
                </c:pt>
                <c:pt idx="2177">
                  <c:v>31.69</c:v>
                </c:pt>
                <c:pt idx="2178">
                  <c:v>31.75</c:v>
                </c:pt>
                <c:pt idx="2179">
                  <c:v>31.71</c:v>
                </c:pt>
                <c:pt idx="2180">
                  <c:v>31.73</c:v>
                </c:pt>
                <c:pt idx="2181">
                  <c:v>31.74</c:v>
                </c:pt>
                <c:pt idx="2182">
                  <c:v>31.75</c:v>
                </c:pt>
                <c:pt idx="2183">
                  <c:v>31.78</c:v>
                </c:pt>
                <c:pt idx="2184">
                  <c:v>31.74</c:v>
                </c:pt>
                <c:pt idx="2185">
                  <c:v>31.76</c:v>
                </c:pt>
                <c:pt idx="2186">
                  <c:v>31.77</c:v>
                </c:pt>
                <c:pt idx="2187">
                  <c:v>31.76</c:v>
                </c:pt>
                <c:pt idx="2188">
                  <c:v>31.8</c:v>
                </c:pt>
                <c:pt idx="2189">
                  <c:v>31.75</c:v>
                </c:pt>
                <c:pt idx="2190">
                  <c:v>31.65</c:v>
                </c:pt>
                <c:pt idx="2191">
                  <c:v>31.77</c:v>
                </c:pt>
                <c:pt idx="2192">
                  <c:v>31.74</c:v>
                </c:pt>
                <c:pt idx="2193">
                  <c:v>31.79</c:v>
                </c:pt>
                <c:pt idx="2194">
                  <c:v>31.75</c:v>
                </c:pt>
                <c:pt idx="2195">
                  <c:v>31.86</c:v>
                </c:pt>
                <c:pt idx="2196">
                  <c:v>31.77</c:v>
                </c:pt>
                <c:pt idx="2197">
                  <c:v>31.76</c:v>
                </c:pt>
                <c:pt idx="2198">
                  <c:v>31.75</c:v>
                </c:pt>
                <c:pt idx="2199">
                  <c:v>31.71</c:v>
                </c:pt>
                <c:pt idx="2200">
                  <c:v>31.75</c:v>
                </c:pt>
                <c:pt idx="2201">
                  <c:v>31.76</c:v>
                </c:pt>
                <c:pt idx="2202">
                  <c:v>31.82</c:v>
                </c:pt>
                <c:pt idx="2203">
                  <c:v>31.87</c:v>
                </c:pt>
                <c:pt idx="2204">
                  <c:v>31.89</c:v>
                </c:pt>
                <c:pt idx="2205">
                  <c:v>31.89</c:v>
                </c:pt>
                <c:pt idx="2206">
                  <c:v>31.9</c:v>
                </c:pt>
                <c:pt idx="2207">
                  <c:v>31.9</c:v>
                </c:pt>
                <c:pt idx="2208">
                  <c:v>31.92</c:v>
                </c:pt>
                <c:pt idx="2209">
                  <c:v>31.92</c:v>
                </c:pt>
                <c:pt idx="2210">
                  <c:v>31.89</c:v>
                </c:pt>
                <c:pt idx="2211">
                  <c:v>31.88</c:v>
                </c:pt>
                <c:pt idx="2212">
                  <c:v>31.87</c:v>
                </c:pt>
                <c:pt idx="2213">
                  <c:v>31.89</c:v>
                </c:pt>
                <c:pt idx="2214">
                  <c:v>31.88</c:v>
                </c:pt>
                <c:pt idx="2215">
                  <c:v>31.88</c:v>
                </c:pt>
                <c:pt idx="2216">
                  <c:v>31.89</c:v>
                </c:pt>
                <c:pt idx="2217">
                  <c:v>31.89</c:v>
                </c:pt>
                <c:pt idx="2218">
                  <c:v>31.9</c:v>
                </c:pt>
                <c:pt idx="2219">
                  <c:v>31.92</c:v>
                </c:pt>
                <c:pt idx="2220">
                  <c:v>31.9</c:v>
                </c:pt>
                <c:pt idx="2221">
                  <c:v>31.89</c:v>
                </c:pt>
                <c:pt idx="2222">
                  <c:v>31.9</c:v>
                </c:pt>
                <c:pt idx="2223">
                  <c:v>31.91</c:v>
                </c:pt>
                <c:pt idx="2224">
                  <c:v>31.92</c:v>
                </c:pt>
                <c:pt idx="2225">
                  <c:v>31.95</c:v>
                </c:pt>
                <c:pt idx="2226">
                  <c:v>31.96</c:v>
                </c:pt>
                <c:pt idx="2227">
                  <c:v>31.96</c:v>
                </c:pt>
                <c:pt idx="2228">
                  <c:v>31.97</c:v>
                </c:pt>
                <c:pt idx="2229">
                  <c:v>31.95</c:v>
                </c:pt>
                <c:pt idx="2230">
                  <c:v>31.85</c:v>
                </c:pt>
                <c:pt idx="2231">
                  <c:v>31.84</c:v>
                </c:pt>
                <c:pt idx="2232">
                  <c:v>31.9</c:v>
                </c:pt>
                <c:pt idx="2233">
                  <c:v>31.93</c:v>
                </c:pt>
                <c:pt idx="2234">
                  <c:v>31.94</c:v>
                </c:pt>
                <c:pt idx="2235">
                  <c:v>31.97</c:v>
                </c:pt>
                <c:pt idx="2236">
                  <c:v>32.020000000000003</c:v>
                </c:pt>
                <c:pt idx="2237">
                  <c:v>32.03</c:v>
                </c:pt>
                <c:pt idx="2238">
                  <c:v>32.03</c:v>
                </c:pt>
                <c:pt idx="2239">
                  <c:v>32.049999999999997</c:v>
                </c:pt>
                <c:pt idx="2240">
                  <c:v>32.049999999999997</c:v>
                </c:pt>
                <c:pt idx="2241">
                  <c:v>32.090000000000003</c:v>
                </c:pt>
                <c:pt idx="2242">
                  <c:v>32</c:v>
                </c:pt>
                <c:pt idx="2243">
                  <c:v>32.03</c:v>
                </c:pt>
                <c:pt idx="2244">
                  <c:v>32.08</c:v>
                </c:pt>
                <c:pt idx="2245">
                  <c:v>32.14</c:v>
                </c:pt>
                <c:pt idx="2246">
                  <c:v>32.369999999999997</c:v>
                </c:pt>
                <c:pt idx="2247">
                  <c:v>32.409999999999997</c:v>
                </c:pt>
                <c:pt idx="2248">
                  <c:v>32.450000000000003</c:v>
                </c:pt>
                <c:pt idx="2249">
                  <c:v>32.43</c:v>
                </c:pt>
                <c:pt idx="2250">
                  <c:v>32.42</c:v>
                </c:pt>
                <c:pt idx="2251">
                  <c:v>32.43</c:v>
                </c:pt>
                <c:pt idx="2252">
                  <c:v>32.409999999999997</c:v>
                </c:pt>
                <c:pt idx="2253">
                  <c:v>32.42</c:v>
                </c:pt>
                <c:pt idx="2254">
                  <c:v>32.409999999999997</c:v>
                </c:pt>
                <c:pt idx="2255">
                  <c:v>32.409999999999997</c:v>
                </c:pt>
                <c:pt idx="2256">
                  <c:v>32.4</c:v>
                </c:pt>
                <c:pt idx="2257">
                  <c:v>32.39</c:v>
                </c:pt>
                <c:pt idx="2258">
                  <c:v>32.39</c:v>
                </c:pt>
                <c:pt idx="2259">
                  <c:v>32.380000000000003</c:v>
                </c:pt>
                <c:pt idx="2260">
                  <c:v>32.39</c:v>
                </c:pt>
                <c:pt idx="2261">
                  <c:v>32.39</c:v>
                </c:pt>
                <c:pt idx="2262">
                  <c:v>32.380000000000003</c:v>
                </c:pt>
                <c:pt idx="2263">
                  <c:v>32.380000000000003</c:v>
                </c:pt>
                <c:pt idx="2264">
                  <c:v>32.380000000000003</c:v>
                </c:pt>
                <c:pt idx="2265">
                  <c:v>32.369999999999997</c:v>
                </c:pt>
                <c:pt idx="2266">
                  <c:v>32.369999999999997</c:v>
                </c:pt>
                <c:pt idx="2267">
                  <c:v>32.369999999999997</c:v>
                </c:pt>
                <c:pt idx="2268">
                  <c:v>32.36</c:v>
                </c:pt>
                <c:pt idx="2269">
                  <c:v>32.36</c:v>
                </c:pt>
                <c:pt idx="2270">
                  <c:v>32.36</c:v>
                </c:pt>
                <c:pt idx="2271">
                  <c:v>32.35</c:v>
                </c:pt>
                <c:pt idx="2272">
                  <c:v>32.36</c:v>
                </c:pt>
                <c:pt idx="2273">
                  <c:v>32.35</c:v>
                </c:pt>
                <c:pt idx="2274">
                  <c:v>32.36</c:v>
                </c:pt>
                <c:pt idx="2275">
                  <c:v>32.36</c:v>
                </c:pt>
                <c:pt idx="2276">
                  <c:v>32.340000000000003</c:v>
                </c:pt>
                <c:pt idx="2277">
                  <c:v>32.35</c:v>
                </c:pt>
                <c:pt idx="2278">
                  <c:v>32.35</c:v>
                </c:pt>
                <c:pt idx="2279">
                  <c:v>32.36</c:v>
                </c:pt>
                <c:pt idx="2280">
                  <c:v>32.36</c:v>
                </c:pt>
                <c:pt idx="2281">
                  <c:v>32.35</c:v>
                </c:pt>
                <c:pt idx="2282">
                  <c:v>32.36</c:v>
                </c:pt>
                <c:pt idx="2283">
                  <c:v>32.36</c:v>
                </c:pt>
                <c:pt idx="2284">
                  <c:v>32.35</c:v>
                </c:pt>
                <c:pt idx="2285">
                  <c:v>32.39</c:v>
                </c:pt>
                <c:pt idx="2286">
                  <c:v>32.4</c:v>
                </c:pt>
                <c:pt idx="2287">
                  <c:v>32.35</c:v>
                </c:pt>
                <c:pt idx="2288">
                  <c:v>32.32</c:v>
                </c:pt>
                <c:pt idx="2289">
                  <c:v>32.35</c:v>
                </c:pt>
                <c:pt idx="2290">
                  <c:v>32.299999999999997</c:v>
                </c:pt>
                <c:pt idx="2291">
                  <c:v>31.64</c:v>
                </c:pt>
                <c:pt idx="2292">
                  <c:v>32.020000000000003</c:v>
                </c:pt>
                <c:pt idx="2293">
                  <c:v>32.11</c:v>
                </c:pt>
                <c:pt idx="2294">
                  <c:v>32.31</c:v>
                </c:pt>
                <c:pt idx="2295">
                  <c:v>31.93</c:v>
                </c:pt>
                <c:pt idx="2296">
                  <c:v>32</c:v>
                </c:pt>
                <c:pt idx="2297">
                  <c:v>32.26</c:v>
                </c:pt>
                <c:pt idx="2298">
                  <c:v>32</c:v>
                </c:pt>
                <c:pt idx="2299">
                  <c:v>32.4</c:v>
                </c:pt>
                <c:pt idx="2300">
                  <c:v>32.46</c:v>
                </c:pt>
                <c:pt idx="2301">
                  <c:v>32.36</c:v>
                </c:pt>
                <c:pt idx="2302">
                  <c:v>32.67</c:v>
                </c:pt>
                <c:pt idx="2303">
                  <c:v>32.53</c:v>
                </c:pt>
                <c:pt idx="2304">
                  <c:v>32.229999999999997</c:v>
                </c:pt>
                <c:pt idx="2305">
                  <c:v>32.36</c:v>
                </c:pt>
                <c:pt idx="2306">
                  <c:v>32.42</c:v>
                </c:pt>
                <c:pt idx="2307">
                  <c:v>32.5</c:v>
                </c:pt>
                <c:pt idx="2308">
                  <c:v>32.29</c:v>
                </c:pt>
                <c:pt idx="2309">
                  <c:v>32.67</c:v>
                </c:pt>
                <c:pt idx="2310">
                  <c:v>32.26</c:v>
                </c:pt>
                <c:pt idx="2311">
                  <c:v>32.28</c:v>
                </c:pt>
                <c:pt idx="2312">
                  <c:v>32.28</c:v>
                </c:pt>
                <c:pt idx="2313">
                  <c:v>32.29</c:v>
                </c:pt>
                <c:pt idx="2314">
                  <c:v>32.270000000000003</c:v>
                </c:pt>
                <c:pt idx="2315">
                  <c:v>32.090000000000003</c:v>
                </c:pt>
                <c:pt idx="2316">
                  <c:v>32.270000000000003</c:v>
                </c:pt>
                <c:pt idx="2317">
                  <c:v>32.17</c:v>
                </c:pt>
                <c:pt idx="2318">
                  <c:v>32.03</c:v>
                </c:pt>
                <c:pt idx="2319">
                  <c:v>32.11</c:v>
                </c:pt>
                <c:pt idx="2320">
                  <c:v>32.15</c:v>
                </c:pt>
                <c:pt idx="2321">
                  <c:v>31.8</c:v>
                </c:pt>
                <c:pt idx="2322">
                  <c:v>31.88</c:v>
                </c:pt>
                <c:pt idx="2323">
                  <c:v>32</c:v>
                </c:pt>
                <c:pt idx="2324">
                  <c:v>32.06</c:v>
                </c:pt>
                <c:pt idx="2325">
                  <c:v>31.77</c:v>
                </c:pt>
                <c:pt idx="2326">
                  <c:v>31.98</c:v>
                </c:pt>
                <c:pt idx="2327">
                  <c:v>31.99</c:v>
                </c:pt>
                <c:pt idx="2328">
                  <c:v>32.049999999999997</c:v>
                </c:pt>
                <c:pt idx="2329">
                  <c:v>32.090000000000003</c:v>
                </c:pt>
                <c:pt idx="2330">
                  <c:v>32.049999999999997</c:v>
                </c:pt>
                <c:pt idx="2331">
                  <c:v>31.99</c:v>
                </c:pt>
                <c:pt idx="2332">
                  <c:v>32</c:v>
                </c:pt>
                <c:pt idx="2333">
                  <c:v>31.99</c:v>
                </c:pt>
                <c:pt idx="2334">
                  <c:v>32.020000000000003</c:v>
                </c:pt>
                <c:pt idx="2335">
                  <c:v>31.99</c:v>
                </c:pt>
                <c:pt idx="2336">
                  <c:v>31.99</c:v>
                </c:pt>
                <c:pt idx="2337">
                  <c:v>32.36</c:v>
                </c:pt>
                <c:pt idx="2338">
                  <c:v>32.49</c:v>
                </c:pt>
                <c:pt idx="2339">
                  <c:v>32.119999999999997</c:v>
                </c:pt>
                <c:pt idx="2340">
                  <c:v>32.26</c:v>
                </c:pt>
                <c:pt idx="2341">
                  <c:v>32.31</c:v>
                </c:pt>
                <c:pt idx="2342">
                  <c:v>32.25</c:v>
                </c:pt>
                <c:pt idx="2343">
                  <c:v>32.29</c:v>
                </c:pt>
                <c:pt idx="2344">
                  <c:v>32.26</c:v>
                </c:pt>
                <c:pt idx="2345">
                  <c:v>32.24</c:v>
                </c:pt>
                <c:pt idx="2346">
                  <c:v>32.5</c:v>
                </c:pt>
                <c:pt idx="2347">
                  <c:v>32.18</c:v>
                </c:pt>
                <c:pt idx="2348">
                  <c:v>32.79</c:v>
                </c:pt>
                <c:pt idx="2349">
                  <c:v>32.58</c:v>
                </c:pt>
                <c:pt idx="2350">
                  <c:v>32.29</c:v>
                </c:pt>
                <c:pt idx="2351">
                  <c:v>32.22</c:v>
                </c:pt>
                <c:pt idx="2352">
                  <c:v>32.25</c:v>
                </c:pt>
                <c:pt idx="2353">
                  <c:v>32.270000000000003</c:v>
                </c:pt>
                <c:pt idx="2354">
                  <c:v>32.409999999999997</c:v>
                </c:pt>
                <c:pt idx="2355">
                  <c:v>32.340000000000003</c:v>
                </c:pt>
                <c:pt idx="2356">
                  <c:v>32.229999999999997</c:v>
                </c:pt>
                <c:pt idx="2357">
                  <c:v>32.15</c:v>
                </c:pt>
                <c:pt idx="2358">
                  <c:v>32.229999999999997</c:v>
                </c:pt>
                <c:pt idx="2359">
                  <c:v>31.98</c:v>
                </c:pt>
                <c:pt idx="2360">
                  <c:v>32.03</c:v>
                </c:pt>
                <c:pt idx="2361">
                  <c:v>31.95</c:v>
                </c:pt>
                <c:pt idx="2362">
                  <c:v>32.06</c:v>
                </c:pt>
                <c:pt idx="2363">
                  <c:v>31.93</c:v>
                </c:pt>
                <c:pt idx="2364">
                  <c:v>32.82</c:v>
                </c:pt>
                <c:pt idx="2365">
                  <c:v>32.81</c:v>
                </c:pt>
                <c:pt idx="2366">
                  <c:v>32.840000000000003</c:v>
                </c:pt>
                <c:pt idx="2367">
                  <c:v>32.840000000000003</c:v>
                </c:pt>
                <c:pt idx="2368">
                  <c:v>32.85</c:v>
                </c:pt>
                <c:pt idx="2369">
                  <c:v>32.85</c:v>
                </c:pt>
                <c:pt idx="2370">
                  <c:v>32.85</c:v>
                </c:pt>
                <c:pt idx="2371">
                  <c:v>32.85</c:v>
                </c:pt>
                <c:pt idx="2372">
                  <c:v>32.85</c:v>
                </c:pt>
                <c:pt idx="2373">
                  <c:v>32.85</c:v>
                </c:pt>
                <c:pt idx="2374">
                  <c:v>32.85</c:v>
                </c:pt>
                <c:pt idx="2375">
                  <c:v>32.840000000000003</c:v>
                </c:pt>
                <c:pt idx="2376">
                  <c:v>32.840000000000003</c:v>
                </c:pt>
                <c:pt idx="2377">
                  <c:v>32.840000000000003</c:v>
                </c:pt>
                <c:pt idx="2378">
                  <c:v>32.83</c:v>
                </c:pt>
                <c:pt idx="2379">
                  <c:v>32.82</c:v>
                </c:pt>
                <c:pt idx="2380">
                  <c:v>32.81</c:v>
                </c:pt>
                <c:pt idx="2381">
                  <c:v>32.82</c:v>
                </c:pt>
                <c:pt idx="2382">
                  <c:v>32.799999999999997</c:v>
                </c:pt>
                <c:pt idx="2383">
                  <c:v>32.799999999999997</c:v>
                </c:pt>
                <c:pt idx="2384">
                  <c:v>32.81</c:v>
                </c:pt>
                <c:pt idx="2385">
                  <c:v>32.82</c:v>
                </c:pt>
                <c:pt idx="2386">
                  <c:v>32.81</c:v>
                </c:pt>
                <c:pt idx="2387">
                  <c:v>32.82</c:v>
                </c:pt>
                <c:pt idx="2388">
                  <c:v>32.82</c:v>
                </c:pt>
                <c:pt idx="2389">
                  <c:v>32.82</c:v>
                </c:pt>
                <c:pt idx="2390">
                  <c:v>32.82</c:v>
                </c:pt>
                <c:pt idx="2391">
                  <c:v>32.82</c:v>
                </c:pt>
                <c:pt idx="2392">
                  <c:v>32.83</c:v>
                </c:pt>
                <c:pt idx="2393">
                  <c:v>32.86</c:v>
                </c:pt>
                <c:pt idx="2394">
                  <c:v>32.86</c:v>
                </c:pt>
                <c:pt idx="2395">
                  <c:v>32.86</c:v>
                </c:pt>
                <c:pt idx="2396">
                  <c:v>32.869999999999997</c:v>
                </c:pt>
                <c:pt idx="2397">
                  <c:v>32.869999999999997</c:v>
                </c:pt>
                <c:pt idx="2398">
                  <c:v>32.880000000000003</c:v>
                </c:pt>
                <c:pt idx="2399">
                  <c:v>32.880000000000003</c:v>
                </c:pt>
                <c:pt idx="2400">
                  <c:v>32.9</c:v>
                </c:pt>
                <c:pt idx="2401">
                  <c:v>32.880000000000003</c:v>
                </c:pt>
                <c:pt idx="2402">
                  <c:v>32.86</c:v>
                </c:pt>
                <c:pt idx="2403">
                  <c:v>32.86</c:v>
                </c:pt>
                <c:pt idx="2404">
                  <c:v>32.83</c:v>
                </c:pt>
                <c:pt idx="2405">
                  <c:v>32.840000000000003</c:v>
                </c:pt>
                <c:pt idx="2406">
                  <c:v>32.81</c:v>
                </c:pt>
                <c:pt idx="2407">
                  <c:v>32.840000000000003</c:v>
                </c:pt>
                <c:pt idx="2408">
                  <c:v>32.83</c:v>
                </c:pt>
                <c:pt idx="2409">
                  <c:v>32.79</c:v>
                </c:pt>
                <c:pt idx="2410">
                  <c:v>32.799999999999997</c:v>
                </c:pt>
                <c:pt idx="2411">
                  <c:v>32.83</c:v>
                </c:pt>
                <c:pt idx="2412">
                  <c:v>32.83</c:v>
                </c:pt>
                <c:pt idx="2413">
                  <c:v>32.81</c:v>
                </c:pt>
                <c:pt idx="2414">
                  <c:v>32.74</c:v>
                </c:pt>
                <c:pt idx="2415">
                  <c:v>32.81</c:v>
                </c:pt>
                <c:pt idx="2416">
                  <c:v>32.69</c:v>
                </c:pt>
                <c:pt idx="2417">
                  <c:v>32.880000000000003</c:v>
                </c:pt>
                <c:pt idx="2418">
                  <c:v>32.74</c:v>
                </c:pt>
                <c:pt idx="2419">
                  <c:v>32.76</c:v>
                </c:pt>
                <c:pt idx="2420">
                  <c:v>32.700000000000003</c:v>
                </c:pt>
                <c:pt idx="2421">
                  <c:v>32.61</c:v>
                </c:pt>
                <c:pt idx="2422">
                  <c:v>32.72</c:v>
                </c:pt>
                <c:pt idx="2423">
                  <c:v>32.619999999999997</c:v>
                </c:pt>
                <c:pt idx="2424">
                  <c:v>32.61</c:v>
                </c:pt>
                <c:pt idx="2425">
                  <c:v>32.659999999999997</c:v>
                </c:pt>
                <c:pt idx="2426">
                  <c:v>32.619999999999997</c:v>
                </c:pt>
                <c:pt idx="2427">
                  <c:v>32.64</c:v>
                </c:pt>
                <c:pt idx="2428">
                  <c:v>32.549999999999997</c:v>
                </c:pt>
                <c:pt idx="2429">
                  <c:v>32.549999999999997</c:v>
                </c:pt>
                <c:pt idx="2430">
                  <c:v>32.49</c:v>
                </c:pt>
                <c:pt idx="2431">
                  <c:v>32.67</c:v>
                </c:pt>
                <c:pt idx="2432">
                  <c:v>32.56</c:v>
                </c:pt>
                <c:pt idx="2433">
                  <c:v>32.630000000000003</c:v>
                </c:pt>
                <c:pt idx="2434">
                  <c:v>32.68</c:v>
                </c:pt>
                <c:pt idx="2435">
                  <c:v>32.479999999999997</c:v>
                </c:pt>
                <c:pt idx="2436">
                  <c:v>32.869999999999997</c:v>
                </c:pt>
                <c:pt idx="2437">
                  <c:v>32.9</c:v>
                </c:pt>
                <c:pt idx="2438">
                  <c:v>32.85</c:v>
                </c:pt>
                <c:pt idx="2439">
                  <c:v>32.92</c:v>
                </c:pt>
                <c:pt idx="2440">
                  <c:v>32.96</c:v>
                </c:pt>
                <c:pt idx="2441">
                  <c:v>32.99</c:v>
                </c:pt>
                <c:pt idx="2442">
                  <c:v>32.979999999999997</c:v>
                </c:pt>
                <c:pt idx="2443">
                  <c:v>32.979999999999997</c:v>
                </c:pt>
                <c:pt idx="2444">
                  <c:v>33.04</c:v>
                </c:pt>
                <c:pt idx="2445">
                  <c:v>33.06</c:v>
                </c:pt>
                <c:pt idx="2446">
                  <c:v>33</c:v>
                </c:pt>
                <c:pt idx="2447">
                  <c:v>33.07</c:v>
                </c:pt>
                <c:pt idx="2448">
                  <c:v>33.119999999999997</c:v>
                </c:pt>
                <c:pt idx="2449">
                  <c:v>33.020000000000003</c:v>
                </c:pt>
                <c:pt idx="2450">
                  <c:v>33.119999999999997</c:v>
                </c:pt>
                <c:pt idx="2451">
                  <c:v>33.020000000000003</c:v>
                </c:pt>
                <c:pt idx="2452">
                  <c:v>33.1</c:v>
                </c:pt>
                <c:pt idx="2453">
                  <c:v>33.159999999999997</c:v>
                </c:pt>
                <c:pt idx="2454">
                  <c:v>33.14</c:v>
                </c:pt>
                <c:pt idx="2455">
                  <c:v>33.08</c:v>
                </c:pt>
                <c:pt idx="2456">
                  <c:v>33.04</c:v>
                </c:pt>
                <c:pt idx="2457">
                  <c:v>33.049999999999997</c:v>
                </c:pt>
                <c:pt idx="2458">
                  <c:v>33.17</c:v>
                </c:pt>
                <c:pt idx="2459">
                  <c:v>33.08</c:v>
                </c:pt>
                <c:pt idx="2460">
                  <c:v>33.08</c:v>
                </c:pt>
                <c:pt idx="2461">
                  <c:v>33.049999999999997</c:v>
                </c:pt>
                <c:pt idx="2462">
                  <c:v>33.06</c:v>
                </c:pt>
                <c:pt idx="2463">
                  <c:v>33.08</c:v>
                </c:pt>
                <c:pt idx="2464">
                  <c:v>33.049999999999997</c:v>
                </c:pt>
                <c:pt idx="2465">
                  <c:v>33.020000000000003</c:v>
                </c:pt>
                <c:pt idx="2466">
                  <c:v>33.07</c:v>
                </c:pt>
                <c:pt idx="2467">
                  <c:v>33.06</c:v>
                </c:pt>
                <c:pt idx="2468">
                  <c:v>33.04</c:v>
                </c:pt>
                <c:pt idx="2469">
                  <c:v>33.159999999999997</c:v>
                </c:pt>
                <c:pt idx="2470">
                  <c:v>33.08</c:v>
                </c:pt>
                <c:pt idx="2471">
                  <c:v>33.08</c:v>
                </c:pt>
                <c:pt idx="2472">
                  <c:v>33.08</c:v>
                </c:pt>
                <c:pt idx="2473">
                  <c:v>33.08</c:v>
                </c:pt>
                <c:pt idx="2474">
                  <c:v>33.07</c:v>
                </c:pt>
                <c:pt idx="2475">
                  <c:v>33.08</c:v>
                </c:pt>
                <c:pt idx="2476">
                  <c:v>33.08</c:v>
                </c:pt>
                <c:pt idx="2477">
                  <c:v>33.07</c:v>
                </c:pt>
                <c:pt idx="2478">
                  <c:v>33.119999999999997</c:v>
                </c:pt>
                <c:pt idx="2479">
                  <c:v>33.06</c:v>
                </c:pt>
                <c:pt idx="2480">
                  <c:v>33.06</c:v>
                </c:pt>
                <c:pt idx="2481">
                  <c:v>33.090000000000003</c:v>
                </c:pt>
                <c:pt idx="2482">
                  <c:v>33.020000000000003</c:v>
                </c:pt>
                <c:pt idx="2483">
                  <c:v>33.020000000000003</c:v>
                </c:pt>
                <c:pt idx="2484">
                  <c:v>32.880000000000003</c:v>
                </c:pt>
                <c:pt idx="2485">
                  <c:v>32.92</c:v>
                </c:pt>
                <c:pt idx="2486">
                  <c:v>32.909999999999997</c:v>
                </c:pt>
                <c:pt idx="2487">
                  <c:v>32.950000000000003</c:v>
                </c:pt>
                <c:pt idx="2488">
                  <c:v>32.94</c:v>
                </c:pt>
                <c:pt idx="2489">
                  <c:v>32.93</c:v>
                </c:pt>
                <c:pt idx="2490">
                  <c:v>32.92</c:v>
                </c:pt>
                <c:pt idx="2491">
                  <c:v>32.94</c:v>
                </c:pt>
                <c:pt idx="2492">
                  <c:v>32.909999999999997</c:v>
                </c:pt>
                <c:pt idx="2493">
                  <c:v>32.9</c:v>
                </c:pt>
                <c:pt idx="2494">
                  <c:v>32.97</c:v>
                </c:pt>
                <c:pt idx="2495">
                  <c:v>32.9</c:v>
                </c:pt>
                <c:pt idx="2496">
                  <c:v>32.93</c:v>
                </c:pt>
                <c:pt idx="2497">
                  <c:v>32.96</c:v>
                </c:pt>
                <c:pt idx="2498">
                  <c:v>32.909999999999997</c:v>
                </c:pt>
                <c:pt idx="2499">
                  <c:v>32.96</c:v>
                </c:pt>
                <c:pt idx="2500">
                  <c:v>32.94</c:v>
                </c:pt>
                <c:pt idx="2501">
                  <c:v>32.950000000000003</c:v>
                </c:pt>
                <c:pt idx="2502">
                  <c:v>33</c:v>
                </c:pt>
                <c:pt idx="2503">
                  <c:v>33</c:v>
                </c:pt>
                <c:pt idx="2504">
                  <c:v>32.950000000000003</c:v>
                </c:pt>
                <c:pt idx="2505">
                  <c:v>32.950000000000003</c:v>
                </c:pt>
                <c:pt idx="2506">
                  <c:v>32.89</c:v>
                </c:pt>
                <c:pt idx="2507">
                  <c:v>32.94</c:v>
                </c:pt>
                <c:pt idx="2508">
                  <c:v>32.78</c:v>
                </c:pt>
                <c:pt idx="2509">
                  <c:v>32.93</c:v>
                </c:pt>
                <c:pt idx="2510">
                  <c:v>32.89</c:v>
                </c:pt>
                <c:pt idx="2511">
                  <c:v>32.840000000000003</c:v>
                </c:pt>
                <c:pt idx="2512">
                  <c:v>32.86</c:v>
                </c:pt>
                <c:pt idx="2513">
                  <c:v>32.880000000000003</c:v>
                </c:pt>
                <c:pt idx="2514">
                  <c:v>32.68</c:v>
                </c:pt>
                <c:pt idx="2515">
                  <c:v>33.049999999999997</c:v>
                </c:pt>
                <c:pt idx="2516">
                  <c:v>33.07</c:v>
                </c:pt>
                <c:pt idx="2517">
                  <c:v>33.049999999999997</c:v>
                </c:pt>
                <c:pt idx="2518">
                  <c:v>33.07</c:v>
                </c:pt>
                <c:pt idx="2519">
                  <c:v>33.049999999999997</c:v>
                </c:pt>
                <c:pt idx="2520">
                  <c:v>32.96</c:v>
                </c:pt>
                <c:pt idx="2521">
                  <c:v>33.03</c:v>
                </c:pt>
                <c:pt idx="2522">
                  <c:v>32.99</c:v>
                </c:pt>
                <c:pt idx="2523">
                  <c:v>33</c:v>
                </c:pt>
                <c:pt idx="2524">
                  <c:v>32.97</c:v>
                </c:pt>
                <c:pt idx="2525">
                  <c:v>32.93</c:v>
                </c:pt>
                <c:pt idx="2526">
                  <c:v>32.97</c:v>
                </c:pt>
                <c:pt idx="2527">
                  <c:v>32.979999999999997</c:v>
                </c:pt>
                <c:pt idx="2528">
                  <c:v>33.01</c:v>
                </c:pt>
                <c:pt idx="2529">
                  <c:v>33.01</c:v>
                </c:pt>
                <c:pt idx="2530">
                  <c:v>33.020000000000003</c:v>
                </c:pt>
                <c:pt idx="2531">
                  <c:v>33</c:v>
                </c:pt>
                <c:pt idx="2532">
                  <c:v>33.020000000000003</c:v>
                </c:pt>
                <c:pt idx="2533">
                  <c:v>32.950000000000003</c:v>
                </c:pt>
                <c:pt idx="2534">
                  <c:v>33.119999999999997</c:v>
                </c:pt>
                <c:pt idx="2535">
                  <c:v>32.880000000000003</c:v>
                </c:pt>
                <c:pt idx="2536">
                  <c:v>33.15</c:v>
                </c:pt>
                <c:pt idx="2537">
                  <c:v>33.26</c:v>
                </c:pt>
                <c:pt idx="2538">
                  <c:v>33.29</c:v>
                </c:pt>
                <c:pt idx="2539">
                  <c:v>33.299999999999997</c:v>
                </c:pt>
                <c:pt idx="2540">
                  <c:v>33.299999999999997</c:v>
                </c:pt>
                <c:pt idx="2541">
                  <c:v>33.32</c:v>
                </c:pt>
                <c:pt idx="2542">
                  <c:v>33.32</c:v>
                </c:pt>
                <c:pt idx="2543">
                  <c:v>33.31</c:v>
                </c:pt>
                <c:pt idx="2544">
                  <c:v>33.299999999999997</c:v>
                </c:pt>
                <c:pt idx="2545">
                  <c:v>33.29</c:v>
                </c:pt>
                <c:pt idx="2546">
                  <c:v>33.28</c:v>
                </c:pt>
                <c:pt idx="2547">
                  <c:v>33.29</c:v>
                </c:pt>
                <c:pt idx="2548">
                  <c:v>33.28</c:v>
                </c:pt>
                <c:pt idx="2549">
                  <c:v>33.29</c:v>
                </c:pt>
                <c:pt idx="2550">
                  <c:v>33.299999999999997</c:v>
                </c:pt>
                <c:pt idx="2551">
                  <c:v>33.28</c:v>
                </c:pt>
                <c:pt idx="2552">
                  <c:v>33.32</c:v>
                </c:pt>
                <c:pt idx="2553">
                  <c:v>33.31</c:v>
                </c:pt>
                <c:pt idx="2554">
                  <c:v>33.299999999999997</c:v>
                </c:pt>
                <c:pt idx="2555">
                  <c:v>33.299999999999997</c:v>
                </c:pt>
                <c:pt idx="2556">
                  <c:v>33.299999999999997</c:v>
                </c:pt>
                <c:pt idx="2557">
                  <c:v>33.29</c:v>
                </c:pt>
                <c:pt idx="2558">
                  <c:v>33.29</c:v>
                </c:pt>
                <c:pt idx="2559">
                  <c:v>33.29</c:v>
                </c:pt>
                <c:pt idx="2560">
                  <c:v>33.299999999999997</c:v>
                </c:pt>
                <c:pt idx="2561">
                  <c:v>33.28</c:v>
                </c:pt>
                <c:pt idx="2562">
                  <c:v>33.29</c:v>
                </c:pt>
                <c:pt idx="2563">
                  <c:v>33.270000000000003</c:v>
                </c:pt>
                <c:pt idx="2564">
                  <c:v>33.28</c:v>
                </c:pt>
                <c:pt idx="2565">
                  <c:v>33.229999999999997</c:v>
                </c:pt>
                <c:pt idx="2566">
                  <c:v>33.25</c:v>
                </c:pt>
                <c:pt idx="2567">
                  <c:v>33.25</c:v>
                </c:pt>
                <c:pt idx="2568">
                  <c:v>33.24</c:v>
                </c:pt>
                <c:pt idx="2569">
                  <c:v>33.29</c:v>
                </c:pt>
                <c:pt idx="2570">
                  <c:v>33.270000000000003</c:v>
                </c:pt>
                <c:pt idx="2571">
                  <c:v>33.39</c:v>
                </c:pt>
                <c:pt idx="2572">
                  <c:v>33.270000000000003</c:v>
                </c:pt>
                <c:pt idx="2573">
                  <c:v>33.299999999999997</c:v>
                </c:pt>
                <c:pt idx="2574">
                  <c:v>33.299999999999997</c:v>
                </c:pt>
                <c:pt idx="2575">
                  <c:v>33.299999999999997</c:v>
                </c:pt>
                <c:pt idx="2576">
                  <c:v>33.29</c:v>
                </c:pt>
                <c:pt idx="2577">
                  <c:v>33.299999999999997</c:v>
                </c:pt>
                <c:pt idx="2578">
                  <c:v>33.29</c:v>
                </c:pt>
                <c:pt idx="2579">
                  <c:v>33.26</c:v>
                </c:pt>
                <c:pt idx="2580">
                  <c:v>33.25</c:v>
                </c:pt>
                <c:pt idx="2581">
                  <c:v>33.25</c:v>
                </c:pt>
                <c:pt idx="2582">
                  <c:v>33.25</c:v>
                </c:pt>
                <c:pt idx="2583">
                  <c:v>33.26</c:v>
                </c:pt>
                <c:pt idx="2584">
                  <c:v>33.25</c:v>
                </c:pt>
                <c:pt idx="2585">
                  <c:v>33.26</c:v>
                </c:pt>
                <c:pt idx="2586">
                  <c:v>33.17</c:v>
                </c:pt>
                <c:pt idx="2587">
                  <c:v>33.159999999999997</c:v>
                </c:pt>
                <c:pt idx="2588">
                  <c:v>33.15</c:v>
                </c:pt>
                <c:pt idx="2589">
                  <c:v>33.130000000000003</c:v>
                </c:pt>
                <c:pt idx="2590">
                  <c:v>33.159999999999997</c:v>
                </c:pt>
                <c:pt idx="2591">
                  <c:v>33.130000000000003</c:v>
                </c:pt>
                <c:pt idx="2592">
                  <c:v>33.17</c:v>
                </c:pt>
                <c:pt idx="2593">
                  <c:v>33.1</c:v>
                </c:pt>
                <c:pt idx="2594">
                  <c:v>33.17</c:v>
                </c:pt>
                <c:pt idx="2595">
                  <c:v>33.11</c:v>
                </c:pt>
                <c:pt idx="2596">
                  <c:v>33.270000000000003</c:v>
                </c:pt>
                <c:pt idx="2597">
                  <c:v>33.21</c:v>
                </c:pt>
                <c:pt idx="2598">
                  <c:v>33.119999999999997</c:v>
                </c:pt>
                <c:pt idx="2599">
                  <c:v>33.15</c:v>
                </c:pt>
                <c:pt idx="2600">
                  <c:v>33.159999999999997</c:v>
                </c:pt>
                <c:pt idx="2601">
                  <c:v>33.17</c:v>
                </c:pt>
                <c:pt idx="2602">
                  <c:v>33.14</c:v>
                </c:pt>
                <c:pt idx="2603">
                  <c:v>33.159999999999997</c:v>
                </c:pt>
                <c:pt idx="2604">
                  <c:v>33.14</c:v>
                </c:pt>
                <c:pt idx="2605">
                  <c:v>33.14</c:v>
                </c:pt>
                <c:pt idx="2606">
                  <c:v>33.130000000000003</c:v>
                </c:pt>
                <c:pt idx="2607">
                  <c:v>33.159999999999997</c:v>
                </c:pt>
                <c:pt idx="2608">
                  <c:v>33.130000000000003</c:v>
                </c:pt>
                <c:pt idx="2609">
                  <c:v>33.119999999999997</c:v>
                </c:pt>
                <c:pt idx="2610">
                  <c:v>33.11</c:v>
                </c:pt>
                <c:pt idx="2611">
                  <c:v>33.090000000000003</c:v>
                </c:pt>
                <c:pt idx="2612">
                  <c:v>33.11</c:v>
                </c:pt>
                <c:pt idx="2613">
                  <c:v>33.119999999999997</c:v>
                </c:pt>
                <c:pt idx="2614">
                  <c:v>33.130000000000003</c:v>
                </c:pt>
                <c:pt idx="2615">
                  <c:v>33.11</c:v>
                </c:pt>
                <c:pt idx="2616">
                  <c:v>33.119999999999997</c:v>
                </c:pt>
                <c:pt idx="2617">
                  <c:v>33.15</c:v>
                </c:pt>
                <c:pt idx="2618">
                  <c:v>33.1</c:v>
                </c:pt>
                <c:pt idx="2619">
                  <c:v>33.159999999999997</c:v>
                </c:pt>
                <c:pt idx="2620">
                  <c:v>33.130000000000003</c:v>
                </c:pt>
                <c:pt idx="2621">
                  <c:v>33.130000000000003</c:v>
                </c:pt>
                <c:pt idx="2622">
                  <c:v>33.15</c:v>
                </c:pt>
                <c:pt idx="2623">
                  <c:v>33.1</c:v>
                </c:pt>
                <c:pt idx="2624">
                  <c:v>33.11</c:v>
                </c:pt>
                <c:pt idx="2625">
                  <c:v>33.130000000000003</c:v>
                </c:pt>
                <c:pt idx="2626">
                  <c:v>33.08</c:v>
                </c:pt>
                <c:pt idx="2627">
                  <c:v>33.08</c:v>
                </c:pt>
                <c:pt idx="2628">
                  <c:v>33.119999999999997</c:v>
                </c:pt>
                <c:pt idx="2629">
                  <c:v>33.07</c:v>
                </c:pt>
                <c:pt idx="2630">
                  <c:v>33.130000000000003</c:v>
                </c:pt>
                <c:pt idx="2631">
                  <c:v>33.17</c:v>
                </c:pt>
                <c:pt idx="2632">
                  <c:v>33.19</c:v>
                </c:pt>
                <c:pt idx="2633">
                  <c:v>33.11</c:v>
                </c:pt>
                <c:pt idx="2634">
                  <c:v>33.07</c:v>
                </c:pt>
                <c:pt idx="2635">
                  <c:v>33.14</c:v>
                </c:pt>
                <c:pt idx="2636">
                  <c:v>33.159999999999997</c:v>
                </c:pt>
                <c:pt idx="2637">
                  <c:v>33.19</c:v>
                </c:pt>
                <c:pt idx="2638">
                  <c:v>33.229999999999997</c:v>
                </c:pt>
                <c:pt idx="2639">
                  <c:v>33.270000000000003</c:v>
                </c:pt>
                <c:pt idx="2640">
                  <c:v>33.22</c:v>
                </c:pt>
                <c:pt idx="2641">
                  <c:v>33.21</c:v>
                </c:pt>
                <c:pt idx="2642">
                  <c:v>33.31</c:v>
                </c:pt>
                <c:pt idx="2643">
                  <c:v>33.31</c:v>
                </c:pt>
                <c:pt idx="2644">
                  <c:v>33.31</c:v>
                </c:pt>
                <c:pt idx="2645">
                  <c:v>33.31</c:v>
                </c:pt>
                <c:pt idx="2646">
                  <c:v>33.299999999999997</c:v>
                </c:pt>
                <c:pt idx="2647">
                  <c:v>33.340000000000003</c:v>
                </c:pt>
                <c:pt idx="2648">
                  <c:v>33.33</c:v>
                </c:pt>
                <c:pt idx="2649">
                  <c:v>33.33</c:v>
                </c:pt>
                <c:pt idx="2650">
                  <c:v>33.35</c:v>
                </c:pt>
                <c:pt idx="2651">
                  <c:v>33.340000000000003</c:v>
                </c:pt>
                <c:pt idx="2652">
                  <c:v>33.35</c:v>
                </c:pt>
                <c:pt idx="2653">
                  <c:v>33.340000000000003</c:v>
                </c:pt>
                <c:pt idx="2654">
                  <c:v>33.340000000000003</c:v>
                </c:pt>
                <c:pt idx="2655">
                  <c:v>33.340000000000003</c:v>
                </c:pt>
                <c:pt idx="2656">
                  <c:v>33.340000000000003</c:v>
                </c:pt>
                <c:pt idx="2657">
                  <c:v>33.340000000000003</c:v>
                </c:pt>
                <c:pt idx="2658">
                  <c:v>33.33</c:v>
                </c:pt>
                <c:pt idx="2659">
                  <c:v>33.32</c:v>
                </c:pt>
                <c:pt idx="2660">
                  <c:v>33</c:v>
                </c:pt>
                <c:pt idx="2661">
                  <c:v>33.32</c:v>
                </c:pt>
                <c:pt idx="2662">
                  <c:v>33.04</c:v>
                </c:pt>
                <c:pt idx="2663">
                  <c:v>33.159999999999997</c:v>
                </c:pt>
                <c:pt idx="2664">
                  <c:v>33.090000000000003</c:v>
                </c:pt>
                <c:pt idx="2665">
                  <c:v>33.049999999999997</c:v>
                </c:pt>
                <c:pt idx="2666">
                  <c:v>32.909999999999997</c:v>
                </c:pt>
                <c:pt idx="2667">
                  <c:v>33.119999999999997</c:v>
                </c:pt>
                <c:pt idx="2668">
                  <c:v>33.159999999999997</c:v>
                </c:pt>
                <c:pt idx="2669">
                  <c:v>33.130000000000003</c:v>
                </c:pt>
                <c:pt idx="2670">
                  <c:v>33.08</c:v>
                </c:pt>
                <c:pt idx="2671">
                  <c:v>33.229999999999997</c:v>
                </c:pt>
                <c:pt idx="2672">
                  <c:v>33.28</c:v>
                </c:pt>
                <c:pt idx="2673">
                  <c:v>33.049999999999997</c:v>
                </c:pt>
                <c:pt idx="2674">
                  <c:v>33.17</c:v>
                </c:pt>
                <c:pt idx="2675">
                  <c:v>33.020000000000003</c:v>
                </c:pt>
                <c:pt idx="2676">
                  <c:v>33.06</c:v>
                </c:pt>
                <c:pt idx="2677">
                  <c:v>32.81</c:v>
                </c:pt>
                <c:pt idx="2678">
                  <c:v>33.08</c:v>
                </c:pt>
                <c:pt idx="2679">
                  <c:v>33.090000000000003</c:v>
                </c:pt>
                <c:pt idx="2680">
                  <c:v>33.01</c:v>
                </c:pt>
                <c:pt idx="2681">
                  <c:v>33.01</c:v>
                </c:pt>
                <c:pt idx="2682">
                  <c:v>32.97</c:v>
                </c:pt>
                <c:pt idx="2683">
                  <c:v>32.94</c:v>
                </c:pt>
                <c:pt idx="2684">
                  <c:v>32.92</c:v>
                </c:pt>
                <c:pt idx="2685">
                  <c:v>32.979999999999997</c:v>
                </c:pt>
                <c:pt idx="2686">
                  <c:v>32.96</c:v>
                </c:pt>
                <c:pt idx="2687">
                  <c:v>32.92</c:v>
                </c:pt>
                <c:pt idx="2688">
                  <c:v>32.950000000000003</c:v>
                </c:pt>
                <c:pt idx="2689">
                  <c:v>32.94</c:v>
                </c:pt>
                <c:pt idx="2690">
                  <c:v>33.020000000000003</c:v>
                </c:pt>
                <c:pt idx="2691">
                  <c:v>32.92</c:v>
                </c:pt>
                <c:pt idx="2692">
                  <c:v>32.979999999999997</c:v>
                </c:pt>
                <c:pt idx="2693">
                  <c:v>33.020000000000003</c:v>
                </c:pt>
                <c:pt idx="2694">
                  <c:v>32.950000000000003</c:v>
                </c:pt>
                <c:pt idx="2695">
                  <c:v>32.9</c:v>
                </c:pt>
                <c:pt idx="2696">
                  <c:v>33</c:v>
                </c:pt>
                <c:pt idx="2697">
                  <c:v>32.94</c:v>
                </c:pt>
                <c:pt idx="2698">
                  <c:v>32.950000000000003</c:v>
                </c:pt>
                <c:pt idx="2699">
                  <c:v>32.950000000000003</c:v>
                </c:pt>
                <c:pt idx="2700">
                  <c:v>32.93</c:v>
                </c:pt>
                <c:pt idx="2701">
                  <c:v>32.89</c:v>
                </c:pt>
                <c:pt idx="2702">
                  <c:v>32.94</c:v>
                </c:pt>
                <c:pt idx="2703">
                  <c:v>32.93</c:v>
                </c:pt>
                <c:pt idx="2704">
                  <c:v>32.93</c:v>
                </c:pt>
                <c:pt idx="2705">
                  <c:v>32.92</c:v>
                </c:pt>
                <c:pt idx="2706">
                  <c:v>33.1</c:v>
                </c:pt>
                <c:pt idx="2707">
                  <c:v>33.08</c:v>
                </c:pt>
                <c:pt idx="2708">
                  <c:v>32.93</c:v>
                </c:pt>
                <c:pt idx="2709">
                  <c:v>32.99</c:v>
                </c:pt>
                <c:pt idx="2710">
                  <c:v>32.99</c:v>
                </c:pt>
                <c:pt idx="2711">
                  <c:v>32.950000000000003</c:v>
                </c:pt>
                <c:pt idx="2712">
                  <c:v>32.909999999999997</c:v>
                </c:pt>
                <c:pt idx="2713">
                  <c:v>32.89</c:v>
                </c:pt>
                <c:pt idx="2714">
                  <c:v>32.94</c:v>
                </c:pt>
                <c:pt idx="2715">
                  <c:v>32.869999999999997</c:v>
                </c:pt>
                <c:pt idx="2716">
                  <c:v>33</c:v>
                </c:pt>
                <c:pt idx="2717">
                  <c:v>32.880000000000003</c:v>
                </c:pt>
                <c:pt idx="2718">
                  <c:v>32.93</c:v>
                </c:pt>
                <c:pt idx="2719">
                  <c:v>32.840000000000003</c:v>
                </c:pt>
                <c:pt idx="2720">
                  <c:v>33.03</c:v>
                </c:pt>
                <c:pt idx="2721">
                  <c:v>32.799999999999997</c:v>
                </c:pt>
                <c:pt idx="2722">
                  <c:v>32.89</c:v>
                </c:pt>
                <c:pt idx="2723">
                  <c:v>32.93</c:v>
                </c:pt>
                <c:pt idx="2724">
                  <c:v>32.85</c:v>
                </c:pt>
                <c:pt idx="2725">
                  <c:v>32.869999999999997</c:v>
                </c:pt>
                <c:pt idx="2726">
                  <c:v>32.86</c:v>
                </c:pt>
                <c:pt idx="2727">
                  <c:v>32.86</c:v>
                </c:pt>
                <c:pt idx="2728">
                  <c:v>32.92</c:v>
                </c:pt>
                <c:pt idx="2729">
                  <c:v>32.869999999999997</c:v>
                </c:pt>
                <c:pt idx="2730">
                  <c:v>32.89</c:v>
                </c:pt>
                <c:pt idx="2731">
                  <c:v>32.9</c:v>
                </c:pt>
                <c:pt idx="2732">
                  <c:v>32.869999999999997</c:v>
                </c:pt>
                <c:pt idx="2733">
                  <c:v>32.85</c:v>
                </c:pt>
                <c:pt idx="2734">
                  <c:v>32.799999999999997</c:v>
                </c:pt>
                <c:pt idx="2735">
                  <c:v>32.799999999999997</c:v>
                </c:pt>
                <c:pt idx="2736">
                  <c:v>32.96</c:v>
                </c:pt>
                <c:pt idx="2737">
                  <c:v>32.93</c:v>
                </c:pt>
                <c:pt idx="2738">
                  <c:v>32.96</c:v>
                </c:pt>
                <c:pt idx="2739">
                  <c:v>32.869999999999997</c:v>
                </c:pt>
                <c:pt idx="2740">
                  <c:v>32.83</c:v>
                </c:pt>
                <c:pt idx="2741">
                  <c:v>32.82</c:v>
                </c:pt>
                <c:pt idx="2742">
                  <c:v>32.909999999999997</c:v>
                </c:pt>
                <c:pt idx="2743">
                  <c:v>32.659999999999997</c:v>
                </c:pt>
                <c:pt idx="2744">
                  <c:v>32.9</c:v>
                </c:pt>
                <c:pt idx="2745">
                  <c:v>32.9</c:v>
                </c:pt>
                <c:pt idx="2746">
                  <c:v>32.700000000000003</c:v>
                </c:pt>
                <c:pt idx="2747">
                  <c:v>32.96</c:v>
                </c:pt>
                <c:pt idx="2748">
                  <c:v>32.85</c:v>
                </c:pt>
                <c:pt idx="2749">
                  <c:v>33</c:v>
                </c:pt>
                <c:pt idx="2750">
                  <c:v>32.96</c:v>
                </c:pt>
                <c:pt idx="2751">
                  <c:v>32.99</c:v>
                </c:pt>
                <c:pt idx="2752">
                  <c:v>32.58</c:v>
                </c:pt>
                <c:pt idx="2753">
                  <c:v>32.729999999999997</c:v>
                </c:pt>
                <c:pt idx="2754">
                  <c:v>32.86</c:v>
                </c:pt>
                <c:pt idx="2755">
                  <c:v>32.79</c:v>
                </c:pt>
                <c:pt idx="2756">
                  <c:v>32.520000000000003</c:v>
                </c:pt>
                <c:pt idx="2757">
                  <c:v>32.700000000000003</c:v>
                </c:pt>
                <c:pt idx="2758">
                  <c:v>32.76</c:v>
                </c:pt>
                <c:pt idx="2759">
                  <c:v>32.619999999999997</c:v>
                </c:pt>
                <c:pt idx="2760">
                  <c:v>32.659999999999997</c:v>
                </c:pt>
                <c:pt idx="2761">
                  <c:v>32.78</c:v>
                </c:pt>
                <c:pt idx="2762">
                  <c:v>33.03</c:v>
                </c:pt>
                <c:pt idx="2763">
                  <c:v>32.950000000000003</c:v>
                </c:pt>
                <c:pt idx="2764">
                  <c:v>32.799999999999997</c:v>
                </c:pt>
                <c:pt idx="2765">
                  <c:v>32.78</c:v>
                </c:pt>
                <c:pt idx="2766">
                  <c:v>32.72</c:v>
                </c:pt>
                <c:pt idx="2767">
                  <c:v>32.68</c:v>
                </c:pt>
                <c:pt idx="2768">
                  <c:v>32.61</c:v>
                </c:pt>
                <c:pt idx="2769">
                  <c:v>32.86</c:v>
                </c:pt>
                <c:pt idx="2770">
                  <c:v>32.770000000000003</c:v>
                </c:pt>
                <c:pt idx="2771">
                  <c:v>32.72</c:v>
                </c:pt>
                <c:pt idx="2772">
                  <c:v>32.75</c:v>
                </c:pt>
                <c:pt idx="2773">
                  <c:v>32.9</c:v>
                </c:pt>
                <c:pt idx="2774">
                  <c:v>32.83</c:v>
                </c:pt>
                <c:pt idx="2775">
                  <c:v>32.76</c:v>
                </c:pt>
                <c:pt idx="2776">
                  <c:v>32.799999999999997</c:v>
                </c:pt>
                <c:pt idx="2777">
                  <c:v>32.950000000000003</c:v>
                </c:pt>
                <c:pt idx="2778">
                  <c:v>32.799999999999997</c:v>
                </c:pt>
                <c:pt idx="2779">
                  <c:v>32.82</c:v>
                </c:pt>
                <c:pt idx="2780">
                  <c:v>32.869999999999997</c:v>
                </c:pt>
                <c:pt idx="2781">
                  <c:v>32.82</c:v>
                </c:pt>
                <c:pt idx="2782">
                  <c:v>32.72</c:v>
                </c:pt>
                <c:pt idx="2783">
                  <c:v>32.75</c:v>
                </c:pt>
                <c:pt idx="2784">
                  <c:v>32.9</c:v>
                </c:pt>
                <c:pt idx="2785">
                  <c:v>32.840000000000003</c:v>
                </c:pt>
                <c:pt idx="2786">
                  <c:v>33.020000000000003</c:v>
                </c:pt>
                <c:pt idx="2787">
                  <c:v>32.729999999999997</c:v>
                </c:pt>
                <c:pt idx="2788">
                  <c:v>32.85</c:v>
                </c:pt>
                <c:pt idx="2789">
                  <c:v>32.880000000000003</c:v>
                </c:pt>
                <c:pt idx="2790">
                  <c:v>32.82</c:v>
                </c:pt>
                <c:pt idx="2791">
                  <c:v>32.880000000000003</c:v>
                </c:pt>
                <c:pt idx="2792">
                  <c:v>32.81</c:v>
                </c:pt>
                <c:pt idx="2793">
                  <c:v>32.729999999999997</c:v>
                </c:pt>
                <c:pt idx="2794">
                  <c:v>32.75</c:v>
                </c:pt>
                <c:pt idx="2795">
                  <c:v>32.92</c:v>
                </c:pt>
                <c:pt idx="2796">
                  <c:v>32.79</c:v>
                </c:pt>
                <c:pt idx="2797">
                  <c:v>32.909999999999997</c:v>
                </c:pt>
                <c:pt idx="2798">
                  <c:v>32.78</c:v>
                </c:pt>
                <c:pt idx="2799">
                  <c:v>32.950000000000003</c:v>
                </c:pt>
                <c:pt idx="2800">
                  <c:v>33.03</c:v>
                </c:pt>
                <c:pt idx="2801">
                  <c:v>32.85</c:v>
                </c:pt>
                <c:pt idx="2802">
                  <c:v>32.99</c:v>
                </c:pt>
                <c:pt idx="2803">
                  <c:v>32.840000000000003</c:v>
                </c:pt>
                <c:pt idx="2804">
                  <c:v>32.979999999999997</c:v>
                </c:pt>
                <c:pt idx="2805">
                  <c:v>32.909999999999997</c:v>
                </c:pt>
                <c:pt idx="2806">
                  <c:v>32.89</c:v>
                </c:pt>
                <c:pt idx="2807">
                  <c:v>33.03</c:v>
                </c:pt>
                <c:pt idx="2808">
                  <c:v>32.85</c:v>
                </c:pt>
                <c:pt idx="2809">
                  <c:v>32.9</c:v>
                </c:pt>
                <c:pt idx="2810">
                  <c:v>33.020000000000003</c:v>
                </c:pt>
                <c:pt idx="2811">
                  <c:v>33.03</c:v>
                </c:pt>
                <c:pt idx="2812">
                  <c:v>32.880000000000003</c:v>
                </c:pt>
                <c:pt idx="2813">
                  <c:v>32.83</c:v>
                </c:pt>
                <c:pt idx="2814">
                  <c:v>32.869999999999997</c:v>
                </c:pt>
                <c:pt idx="2815">
                  <c:v>32.89</c:v>
                </c:pt>
                <c:pt idx="2816">
                  <c:v>32.9</c:v>
                </c:pt>
                <c:pt idx="2817">
                  <c:v>32.869999999999997</c:v>
                </c:pt>
                <c:pt idx="2818">
                  <c:v>32.78</c:v>
                </c:pt>
                <c:pt idx="2819">
                  <c:v>32.9</c:v>
                </c:pt>
                <c:pt idx="2820">
                  <c:v>32.82</c:v>
                </c:pt>
                <c:pt idx="2821">
                  <c:v>32.909999999999997</c:v>
                </c:pt>
                <c:pt idx="2822">
                  <c:v>32.74</c:v>
                </c:pt>
                <c:pt idx="2823">
                  <c:v>32.799999999999997</c:v>
                </c:pt>
                <c:pt idx="2824">
                  <c:v>32.770000000000003</c:v>
                </c:pt>
                <c:pt idx="2825">
                  <c:v>32.81</c:v>
                </c:pt>
                <c:pt idx="2826">
                  <c:v>32.729999999999997</c:v>
                </c:pt>
                <c:pt idx="2827">
                  <c:v>32.79</c:v>
                </c:pt>
                <c:pt idx="2828">
                  <c:v>32.81</c:v>
                </c:pt>
                <c:pt idx="2829">
                  <c:v>32.79</c:v>
                </c:pt>
                <c:pt idx="2830">
                  <c:v>32.65</c:v>
                </c:pt>
                <c:pt idx="2831">
                  <c:v>32.72</c:v>
                </c:pt>
                <c:pt idx="2832">
                  <c:v>32.81</c:v>
                </c:pt>
                <c:pt idx="2833">
                  <c:v>32.75</c:v>
                </c:pt>
                <c:pt idx="2834">
                  <c:v>32.840000000000003</c:v>
                </c:pt>
                <c:pt idx="2835">
                  <c:v>32.99</c:v>
                </c:pt>
                <c:pt idx="2836">
                  <c:v>32.65</c:v>
                </c:pt>
                <c:pt idx="2837">
                  <c:v>32.54</c:v>
                </c:pt>
                <c:pt idx="2838">
                  <c:v>32.58</c:v>
                </c:pt>
                <c:pt idx="2839">
                  <c:v>32.869999999999997</c:v>
                </c:pt>
                <c:pt idx="2840">
                  <c:v>32.880000000000003</c:v>
                </c:pt>
                <c:pt idx="2841">
                  <c:v>32.79</c:v>
                </c:pt>
                <c:pt idx="2842">
                  <c:v>33.409999999999997</c:v>
                </c:pt>
                <c:pt idx="2843">
                  <c:v>33.4</c:v>
                </c:pt>
                <c:pt idx="2844">
                  <c:v>33.42</c:v>
                </c:pt>
                <c:pt idx="2845">
                  <c:v>33.409999999999997</c:v>
                </c:pt>
                <c:pt idx="2846">
                  <c:v>33.4</c:v>
                </c:pt>
                <c:pt idx="2847">
                  <c:v>33.4</c:v>
                </c:pt>
                <c:pt idx="2848">
                  <c:v>33.4</c:v>
                </c:pt>
                <c:pt idx="2849">
                  <c:v>33.4</c:v>
                </c:pt>
                <c:pt idx="2850">
                  <c:v>33.4</c:v>
                </c:pt>
                <c:pt idx="2851">
                  <c:v>33.409999999999997</c:v>
                </c:pt>
                <c:pt idx="2852">
                  <c:v>33.409999999999997</c:v>
                </c:pt>
                <c:pt idx="2853">
                  <c:v>33.409999999999997</c:v>
                </c:pt>
                <c:pt idx="2854">
                  <c:v>33.4</c:v>
                </c:pt>
                <c:pt idx="2855">
                  <c:v>33.409999999999997</c:v>
                </c:pt>
                <c:pt idx="2856">
                  <c:v>32.6</c:v>
                </c:pt>
                <c:pt idx="2857">
                  <c:v>33.4</c:v>
                </c:pt>
                <c:pt idx="2858">
                  <c:v>33.409999999999997</c:v>
                </c:pt>
                <c:pt idx="2859">
                  <c:v>33.409999999999997</c:v>
                </c:pt>
                <c:pt idx="2860">
                  <c:v>33.409999999999997</c:v>
                </c:pt>
                <c:pt idx="2861">
                  <c:v>33.369999999999997</c:v>
                </c:pt>
                <c:pt idx="2862">
                  <c:v>33.39</c:v>
                </c:pt>
                <c:pt idx="2863">
                  <c:v>33.409999999999997</c:v>
                </c:pt>
                <c:pt idx="2864">
                  <c:v>33.39</c:v>
                </c:pt>
                <c:pt idx="2865">
                  <c:v>33.380000000000003</c:v>
                </c:pt>
                <c:pt idx="2866">
                  <c:v>33.42</c:v>
                </c:pt>
                <c:pt idx="2867">
                  <c:v>33.4</c:v>
                </c:pt>
                <c:pt idx="2868">
                  <c:v>33.4</c:v>
                </c:pt>
                <c:pt idx="2869">
                  <c:v>33.369999999999997</c:v>
                </c:pt>
                <c:pt idx="2870">
                  <c:v>33.33</c:v>
                </c:pt>
                <c:pt idx="2871">
                  <c:v>33.39</c:v>
                </c:pt>
                <c:pt idx="2872">
                  <c:v>33.4</c:v>
                </c:pt>
                <c:pt idx="2873">
                  <c:v>33.39</c:v>
                </c:pt>
                <c:pt idx="2874">
                  <c:v>33.36</c:v>
                </c:pt>
                <c:pt idx="2875">
                  <c:v>33.4</c:v>
                </c:pt>
                <c:pt idx="2876">
                  <c:v>33.36</c:v>
                </c:pt>
                <c:pt idx="2877">
                  <c:v>33.380000000000003</c:v>
                </c:pt>
                <c:pt idx="2878">
                  <c:v>33.39</c:v>
                </c:pt>
                <c:pt idx="2879">
                  <c:v>33.369999999999997</c:v>
                </c:pt>
                <c:pt idx="2880">
                  <c:v>33.36</c:v>
                </c:pt>
                <c:pt idx="2881">
                  <c:v>33.369999999999997</c:v>
                </c:pt>
                <c:pt idx="2882">
                  <c:v>33.380000000000003</c:v>
                </c:pt>
                <c:pt idx="2883">
                  <c:v>33.409999999999997</c:v>
                </c:pt>
                <c:pt idx="2884">
                  <c:v>33.369999999999997</c:v>
                </c:pt>
                <c:pt idx="2885">
                  <c:v>33.380000000000003</c:v>
                </c:pt>
                <c:pt idx="2886">
                  <c:v>33.369999999999997</c:v>
                </c:pt>
                <c:pt idx="2887">
                  <c:v>33.39</c:v>
                </c:pt>
                <c:pt idx="2888">
                  <c:v>33.44</c:v>
                </c:pt>
                <c:pt idx="2889">
                  <c:v>33.380000000000003</c:v>
                </c:pt>
                <c:pt idx="2890">
                  <c:v>33.380000000000003</c:v>
                </c:pt>
                <c:pt idx="2891">
                  <c:v>33.35</c:v>
                </c:pt>
                <c:pt idx="2892">
                  <c:v>33.39</c:v>
                </c:pt>
                <c:pt idx="2893">
                  <c:v>33.39</c:v>
                </c:pt>
                <c:pt idx="2894">
                  <c:v>33.39</c:v>
                </c:pt>
                <c:pt idx="2895">
                  <c:v>33.39</c:v>
                </c:pt>
                <c:pt idx="2896">
                  <c:v>33.42</c:v>
                </c:pt>
                <c:pt idx="2897">
                  <c:v>33.409999999999997</c:v>
                </c:pt>
                <c:pt idx="2898">
                  <c:v>33.380000000000003</c:v>
                </c:pt>
                <c:pt idx="2899">
                  <c:v>33.42</c:v>
                </c:pt>
                <c:pt idx="2900">
                  <c:v>33.4</c:v>
                </c:pt>
                <c:pt idx="2901">
                  <c:v>33.35</c:v>
                </c:pt>
                <c:pt idx="2902">
                  <c:v>33.35</c:v>
                </c:pt>
                <c:pt idx="2903">
                  <c:v>33.380000000000003</c:v>
                </c:pt>
                <c:pt idx="2904">
                  <c:v>33.39</c:v>
                </c:pt>
                <c:pt idx="2905">
                  <c:v>33.39</c:v>
                </c:pt>
                <c:pt idx="2906">
                  <c:v>33.369999999999997</c:v>
                </c:pt>
                <c:pt idx="2907">
                  <c:v>33.380000000000003</c:v>
                </c:pt>
                <c:pt idx="2908">
                  <c:v>33.369999999999997</c:v>
                </c:pt>
                <c:pt idx="2909">
                  <c:v>33.369999999999997</c:v>
                </c:pt>
                <c:pt idx="2910">
                  <c:v>33.36</c:v>
                </c:pt>
                <c:pt idx="2911">
                  <c:v>33.369999999999997</c:v>
                </c:pt>
                <c:pt idx="2912">
                  <c:v>33.36</c:v>
                </c:pt>
                <c:pt idx="2913">
                  <c:v>33.369999999999997</c:v>
                </c:pt>
                <c:pt idx="2914">
                  <c:v>33.369999999999997</c:v>
                </c:pt>
                <c:pt idx="2915">
                  <c:v>33.369999999999997</c:v>
                </c:pt>
                <c:pt idx="2916">
                  <c:v>33.369999999999997</c:v>
                </c:pt>
                <c:pt idx="2917">
                  <c:v>33.380000000000003</c:v>
                </c:pt>
                <c:pt idx="2918">
                  <c:v>33.39</c:v>
                </c:pt>
                <c:pt idx="2919">
                  <c:v>33.380000000000003</c:v>
                </c:pt>
                <c:pt idx="2920">
                  <c:v>33.380000000000003</c:v>
                </c:pt>
                <c:pt idx="2921">
                  <c:v>33.36</c:v>
                </c:pt>
                <c:pt idx="2922">
                  <c:v>33.380000000000003</c:v>
                </c:pt>
                <c:pt idx="2923">
                  <c:v>33.380000000000003</c:v>
                </c:pt>
                <c:pt idx="2924">
                  <c:v>33.36</c:v>
                </c:pt>
                <c:pt idx="2925">
                  <c:v>33.380000000000003</c:v>
                </c:pt>
                <c:pt idx="2926">
                  <c:v>33.369999999999997</c:v>
                </c:pt>
                <c:pt idx="2927">
                  <c:v>33.369999999999997</c:v>
                </c:pt>
                <c:pt idx="2928">
                  <c:v>33.380000000000003</c:v>
                </c:pt>
                <c:pt idx="2929">
                  <c:v>33.36</c:v>
                </c:pt>
                <c:pt idx="2930">
                  <c:v>33.369999999999997</c:v>
                </c:pt>
                <c:pt idx="2931">
                  <c:v>33.36</c:v>
                </c:pt>
                <c:pt idx="2932">
                  <c:v>33.39</c:v>
                </c:pt>
                <c:pt idx="2933">
                  <c:v>33.42</c:v>
                </c:pt>
                <c:pt idx="2934">
                  <c:v>33.369999999999997</c:v>
                </c:pt>
                <c:pt idx="2935">
                  <c:v>33.36</c:v>
                </c:pt>
                <c:pt idx="2936">
                  <c:v>33.35</c:v>
                </c:pt>
                <c:pt idx="2937">
                  <c:v>33.340000000000003</c:v>
                </c:pt>
                <c:pt idx="2938">
                  <c:v>33.32</c:v>
                </c:pt>
                <c:pt idx="2939">
                  <c:v>33.32</c:v>
                </c:pt>
                <c:pt idx="2940">
                  <c:v>33.32</c:v>
                </c:pt>
                <c:pt idx="2941">
                  <c:v>33.33</c:v>
                </c:pt>
                <c:pt idx="2942">
                  <c:v>33.33</c:v>
                </c:pt>
                <c:pt idx="2943">
                  <c:v>33.340000000000003</c:v>
                </c:pt>
                <c:pt idx="2944">
                  <c:v>33.340000000000003</c:v>
                </c:pt>
                <c:pt idx="2945">
                  <c:v>33.340000000000003</c:v>
                </c:pt>
                <c:pt idx="2946">
                  <c:v>33.369999999999997</c:v>
                </c:pt>
                <c:pt idx="2947">
                  <c:v>33.380000000000003</c:v>
                </c:pt>
                <c:pt idx="2948">
                  <c:v>33.369999999999997</c:v>
                </c:pt>
                <c:pt idx="2949">
                  <c:v>33.369999999999997</c:v>
                </c:pt>
                <c:pt idx="2950">
                  <c:v>33.369999999999997</c:v>
                </c:pt>
                <c:pt idx="2951">
                  <c:v>33.369999999999997</c:v>
                </c:pt>
                <c:pt idx="2952">
                  <c:v>33.369999999999997</c:v>
                </c:pt>
                <c:pt idx="2953">
                  <c:v>33.369999999999997</c:v>
                </c:pt>
                <c:pt idx="2954">
                  <c:v>33.369999999999997</c:v>
                </c:pt>
                <c:pt idx="2955">
                  <c:v>33.369999999999997</c:v>
                </c:pt>
                <c:pt idx="2956">
                  <c:v>33.36</c:v>
                </c:pt>
                <c:pt idx="2957">
                  <c:v>33.36</c:v>
                </c:pt>
                <c:pt idx="2958">
                  <c:v>33.33</c:v>
                </c:pt>
                <c:pt idx="2959">
                  <c:v>33.36</c:v>
                </c:pt>
                <c:pt idx="2960">
                  <c:v>33.36</c:v>
                </c:pt>
                <c:pt idx="2961">
                  <c:v>33.36</c:v>
                </c:pt>
                <c:pt idx="2962">
                  <c:v>33.17</c:v>
                </c:pt>
                <c:pt idx="2963">
                  <c:v>33.24</c:v>
                </c:pt>
                <c:pt idx="2964">
                  <c:v>33.229999999999997</c:v>
                </c:pt>
                <c:pt idx="2965">
                  <c:v>33.19</c:v>
                </c:pt>
                <c:pt idx="2966">
                  <c:v>33.159999999999997</c:v>
                </c:pt>
                <c:pt idx="2967">
                  <c:v>33.24</c:v>
                </c:pt>
                <c:pt idx="2968">
                  <c:v>33.17</c:v>
                </c:pt>
                <c:pt idx="2969">
                  <c:v>33.22</c:v>
                </c:pt>
                <c:pt idx="2970">
                  <c:v>33.159999999999997</c:v>
                </c:pt>
                <c:pt idx="2971">
                  <c:v>33.22</c:v>
                </c:pt>
                <c:pt idx="2972">
                  <c:v>33.26</c:v>
                </c:pt>
                <c:pt idx="2973">
                  <c:v>33.15</c:v>
                </c:pt>
                <c:pt idx="2974">
                  <c:v>33.18</c:v>
                </c:pt>
                <c:pt idx="2975">
                  <c:v>33.159999999999997</c:v>
                </c:pt>
                <c:pt idx="2976">
                  <c:v>33.22</c:v>
                </c:pt>
                <c:pt idx="2977">
                  <c:v>33.21</c:v>
                </c:pt>
                <c:pt idx="2978">
                  <c:v>33.17</c:v>
                </c:pt>
                <c:pt idx="2979">
                  <c:v>33.18</c:v>
                </c:pt>
                <c:pt idx="2980">
                  <c:v>33.229999999999997</c:v>
                </c:pt>
                <c:pt idx="2981">
                  <c:v>33.21</c:v>
                </c:pt>
                <c:pt idx="2982">
                  <c:v>33.22</c:v>
                </c:pt>
                <c:pt idx="2983">
                  <c:v>33.19</c:v>
                </c:pt>
                <c:pt idx="2984">
                  <c:v>33.200000000000003</c:v>
                </c:pt>
                <c:pt idx="2985">
                  <c:v>33.200000000000003</c:v>
                </c:pt>
                <c:pt idx="2986">
                  <c:v>33.130000000000003</c:v>
                </c:pt>
                <c:pt idx="2987">
                  <c:v>33.29</c:v>
                </c:pt>
                <c:pt idx="2988">
                  <c:v>33.26</c:v>
                </c:pt>
                <c:pt idx="2989">
                  <c:v>33.19</c:v>
                </c:pt>
                <c:pt idx="2990">
                  <c:v>33.21</c:v>
                </c:pt>
                <c:pt idx="2991">
                  <c:v>33.22</c:v>
                </c:pt>
                <c:pt idx="2992">
                  <c:v>33.200000000000003</c:v>
                </c:pt>
                <c:pt idx="2993">
                  <c:v>33.21</c:v>
                </c:pt>
                <c:pt idx="2994">
                  <c:v>33.21</c:v>
                </c:pt>
                <c:pt idx="2995">
                  <c:v>33.21</c:v>
                </c:pt>
                <c:pt idx="2996">
                  <c:v>33.299999999999997</c:v>
                </c:pt>
                <c:pt idx="2997">
                  <c:v>33.19</c:v>
                </c:pt>
                <c:pt idx="2998">
                  <c:v>33.22</c:v>
                </c:pt>
                <c:pt idx="2999">
                  <c:v>33.18</c:v>
                </c:pt>
                <c:pt idx="3000">
                  <c:v>33.1</c:v>
                </c:pt>
                <c:pt idx="3001">
                  <c:v>33.11</c:v>
                </c:pt>
                <c:pt idx="3002">
                  <c:v>33.21</c:v>
                </c:pt>
                <c:pt idx="3003">
                  <c:v>33.1</c:v>
                </c:pt>
                <c:pt idx="3004">
                  <c:v>33.18</c:v>
                </c:pt>
                <c:pt idx="3005">
                  <c:v>33.1</c:v>
                </c:pt>
                <c:pt idx="3006">
                  <c:v>33.090000000000003</c:v>
                </c:pt>
                <c:pt idx="3007">
                  <c:v>33.090000000000003</c:v>
                </c:pt>
                <c:pt idx="3008">
                  <c:v>33.08</c:v>
                </c:pt>
                <c:pt idx="3009">
                  <c:v>33.1</c:v>
                </c:pt>
                <c:pt idx="3010">
                  <c:v>33.1</c:v>
                </c:pt>
                <c:pt idx="3011">
                  <c:v>33.200000000000003</c:v>
                </c:pt>
                <c:pt idx="3012">
                  <c:v>33.19</c:v>
                </c:pt>
                <c:pt idx="3013">
                  <c:v>33.090000000000003</c:v>
                </c:pt>
                <c:pt idx="3014">
                  <c:v>33.1</c:v>
                </c:pt>
                <c:pt idx="3015">
                  <c:v>33.1</c:v>
                </c:pt>
                <c:pt idx="3016">
                  <c:v>33.08</c:v>
                </c:pt>
                <c:pt idx="3017">
                  <c:v>33.07</c:v>
                </c:pt>
                <c:pt idx="3018">
                  <c:v>33.090000000000003</c:v>
                </c:pt>
                <c:pt idx="3019">
                  <c:v>33.06</c:v>
                </c:pt>
                <c:pt idx="3020">
                  <c:v>33.08</c:v>
                </c:pt>
                <c:pt idx="3021">
                  <c:v>33.07</c:v>
                </c:pt>
                <c:pt idx="3022">
                  <c:v>33.08</c:v>
                </c:pt>
                <c:pt idx="3023">
                  <c:v>33.06</c:v>
                </c:pt>
                <c:pt idx="3024">
                  <c:v>33.049999999999997</c:v>
                </c:pt>
                <c:pt idx="3025">
                  <c:v>33.06</c:v>
                </c:pt>
                <c:pt idx="3026">
                  <c:v>32.99</c:v>
                </c:pt>
                <c:pt idx="3027">
                  <c:v>33.1</c:v>
                </c:pt>
                <c:pt idx="3028">
                  <c:v>33.22</c:v>
                </c:pt>
                <c:pt idx="3029">
                  <c:v>33.22</c:v>
                </c:pt>
                <c:pt idx="3030">
                  <c:v>33.26</c:v>
                </c:pt>
                <c:pt idx="3031">
                  <c:v>33.28</c:v>
                </c:pt>
                <c:pt idx="3032">
                  <c:v>33.21</c:v>
                </c:pt>
                <c:pt idx="3033">
                  <c:v>33.25</c:v>
                </c:pt>
                <c:pt idx="3034">
                  <c:v>33.200000000000003</c:v>
                </c:pt>
                <c:pt idx="3035">
                  <c:v>33.14</c:v>
                </c:pt>
                <c:pt idx="3036">
                  <c:v>33.090000000000003</c:v>
                </c:pt>
                <c:pt idx="3037">
                  <c:v>33.049999999999997</c:v>
                </c:pt>
                <c:pt idx="3038">
                  <c:v>33.03</c:v>
                </c:pt>
                <c:pt idx="3039">
                  <c:v>33.07</c:v>
                </c:pt>
                <c:pt idx="3040">
                  <c:v>33.07</c:v>
                </c:pt>
                <c:pt idx="3041">
                  <c:v>33.11</c:v>
                </c:pt>
                <c:pt idx="3042">
                  <c:v>33.130000000000003</c:v>
                </c:pt>
                <c:pt idx="3043">
                  <c:v>33.130000000000003</c:v>
                </c:pt>
                <c:pt idx="3044">
                  <c:v>33.119999999999997</c:v>
                </c:pt>
                <c:pt idx="3045">
                  <c:v>33.1</c:v>
                </c:pt>
                <c:pt idx="3046">
                  <c:v>33.1</c:v>
                </c:pt>
                <c:pt idx="3047">
                  <c:v>33.08</c:v>
                </c:pt>
                <c:pt idx="3048">
                  <c:v>33.119999999999997</c:v>
                </c:pt>
                <c:pt idx="3049">
                  <c:v>33.090000000000003</c:v>
                </c:pt>
                <c:pt idx="3050">
                  <c:v>33.1</c:v>
                </c:pt>
                <c:pt idx="3051">
                  <c:v>33.1</c:v>
                </c:pt>
                <c:pt idx="3052">
                  <c:v>33.119999999999997</c:v>
                </c:pt>
                <c:pt idx="3053">
                  <c:v>33.090000000000003</c:v>
                </c:pt>
                <c:pt idx="3054">
                  <c:v>33.1</c:v>
                </c:pt>
                <c:pt idx="3055">
                  <c:v>33.119999999999997</c:v>
                </c:pt>
                <c:pt idx="3056">
                  <c:v>33.11</c:v>
                </c:pt>
                <c:pt idx="3057">
                  <c:v>33.07</c:v>
                </c:pt>
                <c:pt idx="3058">
                  <c:v>33.1</c:v>
                </c:pt>
                <c:pt idx="3059">
                  <c:v>33.090000000000003</c:v>
                </c:pt>
                <c:pt idx="3060">
                  <c:v>33.090000000000003</c:v>
                </c:pt>
                <c:pt idx="3061">
                  <c:v>33.11</c:v>
                </c:pt>
                <c:pt idx="3062">
                  <c:v>33.07</c:v>
                </c:pt>
                <c:pt idx="3063">
                  <c:v>33.04</c:v>
                </c:pt>
                <c:pt idx="3064">
                  <c:v>33.07</c:v>
                </c:pt>
                <c:pt idx="3065">
                  <c:v>33.1</c:v>
                </c:pt>
                <c:pt idx="3066">
                  <c:v>33.159999999999997</c:v>
                </c:pt>
                <c:pt idx="3067">
                  <c:v>33.1</c:v>
                </c:pt>
                <c:pt idx="3068">
                  <c:v>33.11</c:v>
                </c:pt>
                <c:pt idx="3069">
                  <c:v>33.18</c:v>
                </c:pt>
                <c:pt idx="3070">
                  <c:v>33.08</c:v>
                </c:pt>
                <c:pt idx="3071">
                  <c:v>33.19</c:v>
                </c:pt>
                <c:pt idx="3072">
                  <c:v>33.159999999999997</c:v>
                </c:pt>
                <c:pt idx="3073">
                  <c:v>33.15</c:v>
                </c:pt>
                <c:pt idx="3074">
                  <c:v>33.119999999999997</c:v>
                </c:pt>
                <c:pt idx="3075">
                  <c:v>33.130000000000003</c:v>
                </c:pt>
                <c:pt idx="3076">
                  <c:v>33.119999999999997</c:v>
                </c:pt>
                <c:pt idx="3077">
                  <c:v>33.119999999999997</c:v>
                </c:pt>
                <c:pt idx="3078">
                  <c:v>33.130000000000003</c:v>
                </c:pt>
                <c:pt idx="3079">
                  <c:v>33.11</c:v>
                </c:pt>
                <c:pt idx="3080">
                  <c:v>33.119999999999997</c:v>
                </c:pt>
                <c:pt idx="3081">
                  <c:v>33.159999999999997</c:v>
                </c:pt>
                <c:pt idx="3082">
                  <c:v>33.159999999999997</c:v>
                </c:pt>
                <c:pt idx="3083">
                  <c:v>33.119999999999997</c:v>
                </c:pt>
                <c:pt idx="3084">
                  <c:v>33.14</c:v>
                </c:pt>
                <c:pt idx="3085">
                  <c:v>33.090000000000003</c:v>
                </c:pt>
                <c:pt idx="3086">
                  <c:v>33.049999999999997</c:v>
                </c:pt>
                <c:pt idx="3087">
                  <c:v>33.08</c:v>
                </c:pt>
                <c:pt idx="3088">
                  <c:v>32.979999999999997</c:v>
                </c:pt>
                <c:pt idx="3089">
                  <c:v>33.03</c:v>
                </c:pt>
                <c:pt idx="3090">
                  <c:v>33.01</c:v>
                </c:pt>
                <c:pt idx="3091">
                  <c:v>33.04</c:v>
                </c:pt>
                <c:pt idx="3092">
                  <c:v>32.97</c:v>
                </c:pt>
                <c:pt idx="3093">
                  <c:v>32.96</c:v>
                </c:pt>
                <c:pt idx="3094">
                  <c:v>32.92</c:v>
                </c:pt>
                <c:pt idx="3095">
                  <c:v>32.9</c:v>
                </c:pt>
                <c:pt idx="3096">
                  <c:v>32.89</c:v>
                </c:pt>
                <c:pt idx="3097">
                  <c:v>32.909999999999997</c:v>
                </c:pt>
                <c:pt idx="3098">
                  <c:v>33</c:v>
                </c:pt>
                <c:pt idx="3099">
                  <c:v>32.94</c:v>
                </c:pt>
                <c:pt idx="3100">
                  <c:v>32.869999999999997</c:v>
                </c:pt>
                <c:pt idx="3101">
                  <c:v>32.840000000000003</c:v>
                </c:pt>
                <c:pt idx="3102">
                  <c:v>32.880000000000003</c:v>
                </c:pt>
                <c:pt idx="3103">
                  <c:v>32.92</c:v>
                </c:pt>
                <c:pt idx="3104">
                  <c:v>32.93</c:v>
                </c:pt>
                <c:pt idx="3105">
                  <c:v>32.93</c:v>
                </c:pt>
                <c:pt idx="3106">
                  <c:v>32.89</c:v>
                </c:pt>
                <c:pt idx="3107">
                  <c:v>32.93</c:v>
                </c:pt>
                <c:pt idx="3108">
                  <c:v>32.92</c:v>
                </c:pt>
                <c:pt idx="3109">
                  <c:v>32.909999999999997</c:v>
                </c:pt>
                <c:pt idx="3110">
                  <c:v>32.89</c:v>
                </c:pt>
                <c:pt idx="3111">
                  <c:v>32.880000000000003</c:v>
                </c:pt>
                <c:pt idx="3112">
                  <c:v>32.869999999999997</c:v>
                </c:pt>
                <c:pt idx="3113">
                  <c:v>32.869999999999997</c:v>
                </c:pt>
                <c:pt idx="3114">
                  <c:v>32.880000000000003</c:v>
                </c:pt>
                <c:pt idx="3115">
                  <c:v>32.83</c:v>
                </c:pt>
                <c:pt idx="3116">
                  <c:v>32.950000000000003</c:v>
                </c:pt>
                <c:pt idx="3117">
                  <c:v>32.82</c:v>
                </c:pt>
                <c:pt idx="3118">
                  <c:v>32.840000000000003</c:v>
                </c:pt>
                <c:pt idx="3119">
                  <c:v>32.86</c:v>
                </c:pt>
                <c:pt idx="3120">
                  <c:v>32.89</c:v>
                </c:pt>
                <c:pt idx="3121">
                  <c:v>32.99</c:v>
                </c:pt>
                <c:pt idx="3122">
                  <c:v>32.950000000000003</c:v>
                </c:pt>
                <c:pt idx="3123">
                  <c:v>33.049999999999997</c:v>
                </c:pt>
                <c:pt idx="3124">
                  <c:v>33.04</c:v>
                </c:pt>
                <c:pt idx="3125">
                  <c:v>33.03</c:v>
                </c:pt>
                <c:pt idx="3126">
                  <c:v>33.04</c:v>
                </c:pt>
                <c:pt idx="3127">
                  <c:v>33.04</c:v>
                </c:pt>
                <c:pt idx="3128">
                  <c:v>33.119999999999997</c:v>
                </c:pt>
                <c:pt idx="3129">
                  <c:v>33.08</c:v>
                </c:pt>
                <c:pt idx="3130">
                  <c:v>33.04</c:v>
                </c:pt>
                <c:pt idx="3131">
                  <c:v>33.07</c:v>
                </c:pt>
                <c:pt idx="3132">
                  <c:v>33.049999999999997</c:v>
                </c:pt>
                <c:pt idx="3133">
                  <c:v>33.049999999999997</c:v>
                </c:pt>
                <c:pt idx="3134">
                  <c:v>33.04</c:v>
                </c:pt>
                <c:pt idx="3135">
                  <c:v>33.04</c:v>
                </c:pt>
                <c:pt idx="3136">
                  <c:v>33.03</c:v>
                </c:pt>
                <c:pt idx="3137">
                  <c:v>33.03</c:v>
                </c:pt>
                <c:pt idx="3138">
                  <c:v>33</c:v>
                </c:pt>
                <c:pt idx="3139">
                  <c:v>32.979999999999997</c:v>
                </c:pt>
                <c:pt idx="3140">
                  <c:v>32.94</c:v>
                </c:pt>
                <c:pt idx="3141">
                  <c:v>32.94</c:v>
                </c:pt>
                <c:pt idx="3142">
                  <c:v>32.9</c:v>
                </c:pt>
                <c:pt idx="3143">
                  <c:v>32.86</c:v>
                </c:pt>
                <c:pt idx="3144">
                  <c:v>32.549999999999997</c:v>
                </c:pt>
                <c:pt idx="3145">
                  <c:v>32.61</c:v>
                </c:pt>
                <c:pt idx="3146">
                  <c:v>32.39</c:v>
                </c:pt>
                <c:pt idx="3147">
                  <c:v>32.380000000000003</c:v>
                </c:pt>
                <c:pt idx="3148">
                  <c:v>32.409999999999997</c:v>
                </c:pt>
                <c:pt idx="3149">
                  <c:v>32.5</c:v>
                </c:pt>
                <c:pt idx="3150">
                  <c:v>32.549999999999997</c:v>
                </c:pt>
                <c:pt idx="3151">
                  <c:v>32.630000000000003</c:v>
                </c:pt>
                <c:pt idx="3152">
                  <c:v>32.68</c:v>
                </c:pt>
                <c:pt idx="3153">
                  <c:v>32.71</c:v>
                </c:pt>
                <c:pt idx="3154">
                  <c:v>32.78</c:v>
                </c:pt>
                <c:pt idx="3155">
                  <c:v>32.85</c:v>
                </c:pt>
                <c:pt idx="3156">
                  <c:v>32.86</c:v>
                </c:pt>
                <c:pt idx="3157">
                  <c:v>32.869999999999997</c:v>
                </c:pt>
                <c:pt idx="3158">
                  <c:v>32.869999999999997</c:v>
                </c:pt>
                <c:pt idx="3159">
                  <c:v>32.840000000000003</c:v>
                </c:pt>
                <c:pt idx="3160">
                  <c:v>32.799999999999997</c:v>
                </c:pt>
                <c:pt idx="3161">
                  <c:v>32.659999999999997</c:v>
                </c:pt>
                <c:pt idx="3162">
                  <c:v>32.74</c:v>
                </c:pt>
                <c:pt idx="3163">
                  <c:v>32.65</c:v>
                </c:pt>
                <c:pt idx="3164">
                  <c:v>32.630000000000003</c:v>
                </c:pt>
                <c:pt idx="3165">
                  <c:v>32.65</c:v>
                </c:pt>
                <c:pt idx="3166">
                  <c:v>32.74</c:v>
                </c:pt>
                <c:pt idx="3167">
                  <c:v>32.69</c:v>
                </c:pt>
                <c:pt idx="3168">
                  <c:v>32.79</c:v>
                </c:pt>
                <c:pt idx="3169">
                  <c:v>32.85</c:v>
                </c:pt>
                <c:pt idx="3170">
                  <c:v>32.69</c:v>
                </c:pt>
                <c:pt idx="3171">
                  <c:v>32.549999999999997</c:v>
                </c:pt>
                <c:pt idx="3172">
                  <c:v>32.5</c:v>
                </c:pt>
                <c:pt idx="3173">
                  <c:v>32.479999999999997</c:v>
                </c:pt>
                <c:pt idx="3174">
                  <c:v>32.479999999999997</c:v>
                </c:pt>
                <c:pt idx="3175">
                  <c:v>32.619999999999997</c:v>
                </c:pt>
                <c:pt idx="3176">
                  <c:v>32.6</c:v>
                </c:pt>
                <c:pt idx="3177">
                  <c:v>32.74</c:v>
                </c:pt>
                <c:pt idx="3178">
                  <c:v>32.79</c:v>
                </c:pt>
                <c:pt idx="3179">
                  <c:v>32.840000000000003</c:v>
                </c:pt>
                <c:pt idx="3180">
                  <c:v>32.85</c:v>
                </c:pt>
                <c:pt idx="3181">
                  <c:v>32.89</c:v>
                </c:pt>
                <c:pt idx="3182">
                  <c:v>32.92</c:v>
                </c:pt>
                <c:pt idx="3183">
                  <c:v>32.9</c:v>
                </c:pt>
                <c:pt idx="3184">
                  <c:v>32.89</c:v>
                </c:pt>
                <c:pt idx="3185">
                  <c:v>32.81</c:v>
                </c:pt>
                <c:pt idx="3186">
                  <c:v>32.82</c:v>
                </c:pt>
                <c:pt idx="3187">
                  <c:v>32.78</c:v>
                </c:pt>
                <c:pt idx="3188">
                  <c:v>32.799999999999997</c:v>
                </c:pt>
                <c:pt idx="3189">
                  <c:v>32.93</c:v>
                </c:pt>
                <c:pt idx="3190">
                  <c:v>32.770000000000003</c:v>
                </c:pt>
                <c:pt idx="3191">
                  <c:v>32.79</c:v>
                </c:pt>
                <c:pt idx="3192">
                  <c:v>32.9</c:v>
                </c:pt>
                <c:pt idx="3193">
                  <c:v>32.78</c:v>
                </c:pt>
                <c:pt idx="3194">
                  <c:v>32.81</c:v>
                </c:pt>
                <c:pt idx="3195">
                  <c:v>32.81</c:v>
                </c:pt>
                <c:pt idx="3196">
                  <c:v>32.85</c:v>
                </c:pt>
                <c:pt idx="3197">
                  <c:v>32.83</c:v>
                </c:pt>
                <c:pt idx="3198">
                  <c:v>32.79</c:v>
                </c:pt>
                <c:pt idx="3199">
                  <c:v>32.94</c:v>
                </c:pt>
                <c:pt idx="3200">
                  <c:v>33.06</c:v>
                </c:pt>
                <c:pt idx="3201">
                  <c:v>32.97</c:v>
                </c:pt>
                <c:pt idx="3202">
                  <c:v>32.92</c:v>
                </c:pt>
                <c:pt idx="3203">
                  <c:v>32.96</c:v>
                </c:pt>
                <c:pt idx="3204">
                  <c:v>32.81</c:v>
                </c:pt>
                <c:pt idx="3205">
                  <c:v>32.94</c:v>
                </c:pt>
                <c:pt idx="3206">
                  <c:v>32.93</c:v>
                </c:pt>
                <c:pt idx="3207">
                  <c:v>32.950000000000003</c:v>
                </c:pt>
                <c:pt idx="3208">
                  <c:v>32.950000000000003</c:v>
                </c:pt>
                <c:pt idx="3209">
                  <c:v>32.9</c:v>
                </c:pt>
                <c:pt idx="3210">
                  <c:v>33.07</c:v>
                </c:pt>
                <c:pt idx="3211">
                  <c:v>32.909999999999997</c:v>
                </c:pt>
                <c:pt idx="3212">
                  <c:v>32.9</c:v>
                </c:pt>
                <c:pt idx="3213">
                  <c:v>32.92</c:v>
                </c:pt>
                <c:pt idx="3214">
                  <c:v>32.92</c:v>
                </c:pt>
                <c:pt idx="3215">
                  <c:v>32.93</c:v>
                </c:pt>
                <c:pt idx="3216">
                  <c:v>32.869999999999997</c:v>
                </c:pt>
                <c:pt idx="3217">
                  <c:v>32.85</c:v>
                </c:pt>
                <c:pt idx="3218">
                  <c:v>32.869999999999997</c:v>
                </c:pt>
                <c:pt idx="3219">
                  <c:v>32.79</c:v>
                </c:pt>
                <c:pt idx="3220">
                  <c:v>33.130000000000003</c:v>
                </c:pt>
                <c:pt idx="3221">
                  <c:v>33.14</c:v>
                </c:pt>
                <c:pt idx="3222">
                  <c:v>33.159999999999997</c:v>
                </c:pt>
                <c:pt idx="3223">
                  <c:v>33.11</c:v>
                </c:pt>
                <c:pt idx="3224">
                  <c:v>33.090000000000003</c:v>
                </c:pt>
                <c:pt idx="3225">
                  <c:v>33.090000000000003</c:v>
                </c:pt>
                <c:pt idx="3226">
                  <c:v>33.06</c:v>
                </c:pt>
                <c:pt idx="3227">
                  <c:v>33.049999999999997</c:v>
                </c:pt>
                <c:pt idx="3228">
                  <c:v>33.01</c:v>
                </c:pt>
                <c:pt idx="3229">
                  <c:v>32.96</c:v>
                </c:pt>
                <c:pt idx="3230">
                  <c:v>32.159999999999997</c:v>
                </c:pt>
                <c:pt idx="3231">
                  <c:v>32.979999999999997</c:v>
                </c:pt>
                <c:pt idx="3232">
                  <c:v>32.96</c:v>
                </c:pt>
                <c:pt idx="3233">
                  <c:v>32.89</c:v>
                </c:pt>
                <c:pt idx="3234">
                  <c:v>32.86</c:v>
                </c:pt>
                <c:pt idx="3235">
                  <c:v>32.76</c:v>
                </c:pt>
                <c:pt idx="3236">
                  <c:v>32.72</c:v>
                </c:pt>
                <c:pt idx="3237">
                  <c:v>32.69</c:v>
                </c:pt>
                <c:pt idx="3238">
                  <c:v>32.67</c:v>
                </c:pt>
                <c:pt idx="3239">
                  <c:v>32.700000000000003</c:v>
                </c:pt>
                <c:pt idx="3240">
                  <c:v>32.67</c:v>
                </c:pt>
                <c:pt idx="3241">
                  <c:v>32.64</c:v>
                </c:pt>
                <c:pt idx="3242">
                  <c:v>32.630000000000003</c:v>
                </c:pt>
                <c:pt idx="3243">
                  <c:v>32.590000000000003</c:v>
                </c:pt>
                <c:pt idx="3244">
                  <c:v>32.58</c:v>
                </c:pt>
                <c:pt idx="3245">
                  <c:v>32.53</c:v>
                </c:pt>
                <c:pt idx="3246">
                  <c:v>32.47</c:v>
                </c:pt>
                <c:pt idx="3247">
                  <c:v>32.42</c:v>
                </c:pt>
                <c:pt idx="3248">
                  <c:v>32.39</c:v>
                </c:pt>
                <c:pt idx="3249">
                  <c:v>32.049999999999997</c:v>
                </c:pt>
                <c:pt idx="3250">
                  <c:v>32.06</c:v>
                </c:pt>
                <c:pt idx="3251">
                  <c:v>31.91</c:v>
                </c:pt>
                <c:pt idx="3252">
                  <c:v>31.98</c:v>
                </c:pt>
                <c:pt idx="3253">
                  <c:v>31.97</c:v>
                </c:pt>
                <c:pt idx="3254">
                  <c:v>31.99</c:v>
                </c:pt>
                <c:pt idx="3255">
                  <c:v>32.15</c:v>
                </c:pt>
                <c:pt idx="3256">
                  <c:v>32.119999999999997</c:v>
                </c:pt>
                <c:pt idx="3257">
                  <c:v>31.84</c:v>
                </c:pt>
                <c:pt idx="3258">
                  <c:v>31.82</c:v>
                </c:pt>
                <c:pt idx="3259">
                  <c:v>31.84</c:v>
                </c:pt>
                <c:pt idx="3260">
                  <c:v>31.9</c:v>
                </c:pt>
                <c:pt idx="3261">
                  <c:v>31.94</c:v>
                </c:pt>
                <c:pt idx="3262">
                  <c:v>31.92</c:v>
                </c:pt>
                <c:pt idx="3263">
                  <c:v>32</c:v>
                </c:pt>
                <c:pt idx="3264">
                  <c:v>31.91</c:v>
                </c:pt>
                <c:pt idx="3265">
                  <c:v>31.76</c:v>
                </c:pt>
                <c:pt idx="3266">
                  <c:v>31.72</c:v>
                </c:pt>
                <c:pt idx="3267">
                  <c:v>31.81</c:v>
                </c:pt>
                <c:pt idx="3268">
                  <c:v>31.7</c:v>
                </c:pt>
                <c:pt idx="3269">
                  <c:v>31.82</c:v>
                </c:pt>
                <c:pt idx="3270">
                  <c:v>31.89</c:v>
                </c:pt>
                <c:pt idx="3271">
                  <c:v>31.79</c:v>
                </c:pt>
                <c:pt idx="3272">
                  <c:v>31.8</c:v>
                </c:pt>
                <c:pt idx="3273">
                  <c:v>31.98</c:v>
                </c:pt>
                <c:pt idx="3274">
                  <c:v>31.77</c:v>
                </c:pt>
                <c:pt idx="3275">
                  <c:v>31.98</c:v>
                </c:pt>
                <c:pt idx="3276">
                  <c:v>32.090000000000003</c:v>
                </c:pt>
                <c:pt idx="3277">
                  <c:v>31.99</c:v>
                </c:pt>
                <c:pt idx="3278">
                  <c:v>32.19</c:v>
                </c:pt>
                <c:pt idx="3279">
                  <c:v>32.4</c:v>
                </c:pt>
                <c:pt idx="3280">
                  <c:v>32.42</c:v>
                </c:pt>
                <c:pt idx="3281">
                  <c:v>32.36</c:v>
                </c:pt>
                <c:pt idx="3282">
                  <c:v>32.22</c:v>
                </c:pt>
                <c:pt idx="3283">
                  <c:v>32.33</c:v>
                </c:pt>
                <c:pt idx="3284">
                  <c:v>32.299999999999997</c:v>
                </c:pt>
                <c:pt idx="3285">
                  <c:v>32.31</c:v>
                </c:pt>
                <c:pt idx="3286">
                  <c:v>32.380000000000003</c:v>
                </c:pt>
                <c:pt idx="3287">
                  <c:v>32.479999999999997</c:v>
                </c:pt>
                <c:pt idx="3288">
                  <c:v>32.26</c:v>
                </c:pt>
                <c:pt idx="3289">
                  <c:v>32.369999999999997</c:v>
                </c:pt>
                <c:pt idx="3290">
                  <c:v>32.39</c:v>
                </c:pt>
                <c:pt idx="3291">
                  <c:v>32.32</c:v>
                </c:pt>
                <c:pt idx="3292">
                  <c:v>32.31</c:v>
                </c:pt>
                <c:pt idx="3293">
                  <c:v>32.21</c:v>
                </c:pt>
                <c:pt idx="3294">
                  <c:v>32.24</c:v>
                </c:pt>
                <c:pt idx="3295">
                  <c:v>32.130000000000003</c:v>
                </c:pt>
                <c:pt idx="3296">
                  <c:v>32.35</c:v>
                </c:pt>
                <c:pt idx="3297">
                  <c:v>32.340000000000003</c:v>
                </c:pt>
                <c:pt idx="3298">
                  <c:v>32.159999999999997</c:v>
                </c:pt>
                <c:pt idx="3299">
                  <c:v>32.4</c:v>
                </c:pt>
                <c:pt idx="3300">
                  <c:v>32.4</c:v>
                </c:pt>
                <c:pt idx="3301">
                  <c:v>32.369999999999997</c:v>
                </c:pt>
                <c:pt idx="3302">
                  <c:v>32.369999999999997</c:v>
                </c:pt>
                <c:pt idx="3303">
                  <c:v>32.33</c:v>
                </c:pt>
                <c:pt idx="3304">
                  <c:v>32.43</c:v>
                </c:pt>
                <c:pt idx="3305">
                  <c:v>32.369999999999997</c:v>
                </c:pt>
                <c:pt idx="3306">
                  <c:v>32.4</c:v>
                </c:pt>
                <c:pt idx="3307">
                  <c:v>32.39</c:v>
                </c:pt>
                <c:pt idx="3308">
                  <c:v>32.4</c:v>
                </c:pt>
                <c:pt idx="3309">
                  <c:v>32.380000000000003</c:v>
                </c:pt>
                <c:pt idx="3310">
                  <c:v>32.26</c:v>
                </c:pt>
                <c:pt idx="3311">
                  <c:v>32.32</c:v>
                </c:pt>
                <c:pt idx="3312">
                  <c:v>32.340000000000003</c:v>
                </c:pt>
                <c:pt idx="3313">
                  <c:v>32.36</c:v>
                </c:pt>
                <c:pt idx="3314">
                  <c:v>32.35</c:v>
                </c:pt>
                <c:pt idx="3315">
                  <c:v>32.42</c:v>
                </c:pt>
                <c:pt idx="3316">
                  <c:v>32.340000000000003</c:v>
                </c:pt>
                <c:pt idx="3317">
                  <c:v>32.369999999999997</c:v>
                </c:pt>
                <c:pt idx="3318">
                  <c:v>32.159999999999997</c:v>
                </c:pt>
                <c:pt idx="3319">
                  <c:v>32.130000000000003</c:v>
                </c:pt>
                <c:pt idx="3320">
                  <c:v>32.24</c:v>
                </c:pt>
                <c:pt idx="3321">
                  <c:v>32.130000000000003</c:v>
                </c:pt>
                <c:pt idx="3322">
                  <c:v>32.130000000000003</c:v>
                </c:pt>
                <c:pt idx="3323">
                  <c:v>32.19</c:v>
                </c:pt>
                <c:pt idx="3324">
                  <c:v>32.1</c:v>
                </c:pt>
                <c:pt idx="3325">
                  <c:v>32.03</c:v>
                </c:pt>
                <c:pt idx="3326">
                  <c:v>32.17</c:v>
                </c:pt>
                <c:pt idx="3327">
                  <c:v>32.24</c:v>
                </c:pt>
                <c:pt idx="3328">
                  <c:v>32.200000000000003</c:v>
                </c:pt>
                <c:pt idx="3329">
                  <c:v>32.1</c:v>
                </c:pt>
                <c:pt idx="3330">
                  <c:v>31.82</c:v>
                </c:pt>
                <c:pt idx="3331">
                  <c:v>32.26</c:v>
                </c:pt>
                <c:pt idx="3332">
                  <c:v>32.5</c:v>
                </c:pt>
                <c:pt idx="3333">
                  <c:v>31.88</c:v>
                </c:pt>
                <c:pt idx="3334">
                  <c:v>31.79</c:v>
                </c:pt>
                <c:pt idx="3335">
                  <c:v>31.68</c:v>
                </c:pt>
                <c:pt idx="3336">
                  <c:v>31.66</c:v>
                </c:pt>
                <c:pt idx="3337">
                  <c:v>31.64</c:v>
                </c:pt>
                <c:pt idx="3338">
                  <c:v>31.86</c:v>
                </c:pt>
                <c:pt idx="3339">
                  <c:v>32.130000000000003</c:v>
                </c:pt>
                <c:pt idx="3340">
                  <c:v>31.78</c:v>
                </c:pt>
                <c:pt idx="3341">
                  <c:v>31.48</c:v>
                </c:pt>
                <c:pt idx="3342">
                  <c:v>31.71</c:v>
                </c:pt>
                <c:pt idx="3343">
                  <c:v>31.63</c:v>
                </c:pt>
                <c:pt idx="3344">
                  <c:v>31.7</c:v>
                </c:pt>
                <c:pt idx="3345">
                  <c:v>31.74</c:v>
                </c:pt>
                <c:pt idx="3346">
                  <c:v>31.53</c:v>
                </c:pt>
                <c:pt idx="3347">
                  <c:v>31.37</c:v>
                </c:pt>
                <c:pt idx="3348">
                  <c:v>31.21</c:v>
                </c:pt>
                <c:pt idx="3349">
                  <c:v>31.49</c:v>
                </c:pt>
                <c:pt idx="3350">
                  <c:v>31.33</c:v>
                </c:pt>
                <c:pt idx="3351">
                  <c:v>31.34</c:v>
                </c:pt>
                <c:pt idx="3352">
                  <c:v>31.35</c:v>
                </c:pt>
                <c:pt idx="3353">
                  <c:v>31.4</c:v>
                </c:pt>
                <c:pt idx="3354">
                  <c:v>31.43</c:v>
                </c:pt>
                <c:pt idx="3355">
                  <c:v>31.45</c:v>
                </c:pt>
                <c:pt idx="3356">
                  <c:v>31.44</c:v>
                </c:pt>
                <c:pt idx="3357">
                  <c:v>31.55</c:v>
                </c:pt>
                <c:pt idx="3358">
                  <c:v>31.68</c:v>
                </c:pt>
                <c:pt idx="3359">
                  <c:v>31.72</c:v>
                </c:pt>
                <c:pt idx="3360">
                  <c:v>31.42</c:v>
                </c:pt>
                <c:pt idx="3361">
                  <c:v>31.37</c:v>
                </c:pt>
                <c:pt idx="3362">
                  <c:v>31.35</c:v>
                </c:pt>
                <c:pt idx="3363">
                  <c:v>31.38</c:v>
                </c:pt>
                <c:pt idx="3364">
                  <c:v>31.4</c:v>
                </c:pt>
                <c:pt idx="3365">
                  <c:v>31.37</c:v>
                </c:pt>
                <c:pt idx="3366">
                  <c:v>31.55</c:v>
                </c:pt>
                <c:pt idx="3367">
                  <c:v>31.8</c:v>
                </c:pt>
                <c:pt idx="3368">
                  <c:v>31.5</c:v>
                </c:pt>
                <c:pt idx="3369">
                  <c:v>31.59</c:v>
                </c:pt>
                <c:pt idx="3370">
                  <c:v>31.66</c:v>
                </c:pt>
                <c:pt idx="3371">
                  <c:v>31.66</c:v>
                </c:pt>
                <c:pt idx="3372">
                  <c:v>31.41</c:v>
                </c:pt>
                <c:pt idx="3373">
                  <c:v>31.36</c:v>
                </c:pt>
                <c:pt idx="3374">
                  <c:v>31.36</c:v>
                </c:pt>
                <c:pt idx="3375">
                  <c:v>31.39</c:v>
                </c:pt>
                <c:pt idx="3376">
                  <c:v>31.53</c:v>
                </c:pt>
                <c:pt idx="3377">
                  <c:v>31.62</c:v>
                </c:pt>
                <c:pt idx="3378">
                  <c:v>31.59</c:v>
                </c:pt>
                <c:pt idx="3379">
                  <c:v>31.49</c:v>
                </c:pt>
                <c:pt idx="3380">
                  <c:v>31.64</c:v>
                </c:pt>
                <c:pt idx="3381">
                  <c:v>31.69</c:v>
                </c:pt>
                <c:pt idx="3382">
                  <c:v>31.66</c:v>
                </c:pt>
                <c:pt idx="3383">
                  <c:v>31.7</c:v>
                </c:pt>
                <c:pt idx="3384">
                  <c:v>31.66</c:v>
                </c:pt>
                <c:pt idx="3385">
                  <c:v>31.67</c:v>
                </c:pt>
                <c:pt idx="3386">
                  <c:v>31.65</c:v>
                </c:pt>
                <c:pt idx="3387">
                  <c:v>31.67</c:v>
                </c:pt>
                <c:pt idx="3388">
                  <c:v>31.73</c:v>
                </c:pt>
                <c:pt idx="3389">
                  <c:v>31.82</c:v>
                </c:pt>
                <c:pt idx="3390">
                  <c:v>31.81</c:v>
                </c:pt>
                <c:pt idx="3391">
                  <c:v>31.71</c:v>
                </c:pt>
                <c:pt idx="3392">
                  <c:v>31.69</c:v>
                </c:pt>
                <c:pt idx="3393">
                  <c:v>31.7</c:v>
                </c:pt>
                <c:pt idx="3394">
                  <c:v>31.68</c:v>
                </c:pt>
                <c:pt idx="3395">
                  <c:v>31.79</c:v>
                </c:pt>
                <c:pt idx="3396">
                  <c:v>31.67</c:v>
                </c:pt>
                <c:pt idx="3397">
                  <c:v>31.67</c:v>
                </c:pt>
                <c:pt idx="3398">
                  <c:v>31.68</c:v>
                </c:pt>
                <c:pt idx="3399">
                  <c:v>31.62</c:v>
                </c:pt>
                <c:pt idx="3400">
                  <c:v>31.67</c:v>
                </c:pt>
                <c:pt idx="3401">
                  <c:v>31.62</c:v>
                </c:pt>
                <c:pt idx="3402">
                  <c:v>31.69</c:v>
                </c:pt>
                <c:pt idx="3403">
                  <c:v>31.69</c:v>
                </c:pt>
                <c:pt idx="3404">
                  <c:v>31.66</c:v>
                </c:pt>
                <c:pt idx="3405">
                  <c:v>31.67</c:v>
                </c:pt>
                <c:pt idx="3406">
                  <c:v>31.59</c:v>
                </c:pt>
                <c:pt idx="3407">
                  <c:v>31.55</c:v>
                </c:pt>
                <c:pt idx="3408">
                  <c:v>31.77</c:v>
                </c:pt>
                <c:pt idx="3409">
                  <c:v>31.7</c:v>
                </c:pt>
                <c:pt idx="3410">
                  <c:v>31.71</c:v>
                </c:pt>
                <c:pt idx="3411">
                  <c:v>31.53</c:v>
                </c:pt>
                <c:pt idx="3412">
                  <c:v>31.84</c:v>
                </c:pt>
                <c:pt idx="3413">
                  <c:v>31.73</c:v>
                </c:pt>
                <c:pt idx="3414">
                  <c:v>31.82</c:v>
                </c:pt>
                <c:pt idx="3415">
                  <c:v>31.95</c:v>
                </c:pt>
                <c:pt idx="3416">
                  <c:v>31.38</c:v>
                </c:pt>
                <c:pt idx="3417">
                  <c:v>32.4</c:v>
                </c:pt>
                <c:pt idx="3418">
                  <c:v>32.409999999999997</c:v>
                </c:pt>
                <c:pt idx="3419">
                  <c:v>32.39</c:v>
                </c:pt>
                <c:pt idx="3420">
                  <c:v>32.380000000000003</c:v>
                </c:pt>
                <c:pt idx="3421">
                  <c:v>32.39</c:v>
                </c:pt>
                <c:pt idx="3422">
                  <c:v>32.369999999999997</c:v>
                </c:pt>
                <c:pt idx="3423">
                  <c:v>32.31</c:v>
                </c:pt>
                <c:pt idx="3424">
                  <c:v>32.29</c:v>
                </c:pt>
                <c:pt idx="3425">
                  <c:v>32.24</c:v>
                </c:pt>
                <c:pt idx="3426">
                  <c:v>32.200000000000003</c:v>
                </c:pt>
                <c:pt idx="3427">
                  <c:v>32.14</c:v>
                </c:pt>
                <c:pt idx="3428">
                  <c:v>30.81</c:v>
                </c:pt>
                <c:pt idx="3429">
                  <c:v>31.43</c:v>
                </c:pt>
                <c:pt idx="3430">
                  <c:v>30.55</c:v>
                </c:pt>
                <c:pt idx="3431">
                  <c:v>30.24</c:v>
                </c:pt>
                <c:pt idx="3432">
                  <c:v>30.61</c:v>
                </c:pt>
                <c:pt idx="3433">
                  <c:v>30.78</c:v>
                </c:pt>
                <c:pt idx="3434">
                  <c:v>30.45</c:v>
                </c:pt>
                <c:pt idx="3435">
                  <c:v>31.33</c:v>
                </c:pt>
                <c:pt idx="3436">
                  <c:v>30.08</c:v>
                </c:pt>
                <c:pt idx="3437">
                  <c:v>30.9</c:v>
                </c:pt>
                <c:pt idx="3438">
                  <c:v>31.34</c:v>
                </c:pt>
                <c:pt idx="3439">
                  <c:v>31.48</c:v>
                </c:pt>
                <c:pt idx="3440">
                  <c:v>31.31</c:v>
                </c:pt>
                <c:pt idx="3441">
                  <c:v>30.67</c:v>
                </c:pt>
                <c:pt idx="3442">
                  <c:v>30.04</c:v>
                </c:pt>
                <c:pt idx="3443">
                  <c:v>30.74</c:v>
                </c:pt>
                <c:pt idx="3444">
                  <c:v>30.42</c:v>
                </c:pt>
                <c:pt idx="3445">
                  <c:v>30.42</c:v>
                </c:pt>
                <c:pt idx="3446">
                  <c:v>30.35</c:v>
                </c:pt>
                <c:pt idx="3447">
                  <c:v>30.36</c:v>
                </c:pt>
                <c:pt idx="3448">
                  <c:v>30.59</c:v>
                </c:pt>
                <c:pt idx="3449">
                  <c:v>30.4</c:v>
                </c:pt>
                <c:pt idx="3450">
                  <c:v>30.87</c:v>
                </c:pt>
                <c:pt idx="3451">
                  <c:v>30.31</c:v>
                </c:pt>
                <c:pt idx="3452">
                  <c:v>30.39</c:v>
                </c:pt>
                <c:pt idx="3453">
                  <c:v>31.26</c:v>
                </c:pt>
                <c:pt idx="3454">
                  <c:v>30.48</c:v>
                </c:pt>
                <c:pt idx="3455">
                  <c:v>30.69</c:v>
                </c:pt>
                <c:pt idx="3456">
                  <c:v>30.73</c:v>
                </c:pt>
                <c:pt idx="3457">
                  <c:v>30.74</c:v>
                </c:pt>
                <c:pt idx="3458">
                  <c:v>31.16</c:v>
                </c:pt>
                <c:pt idx="3459">
                  <c:v>30.43</c:v>
                </c:pt>
                <c:pt idx="3460">
                  <c:v>30.44</c:v>
                </c:pt>
                <c:pt idx="3461">
                  <c:v>30.49</c:v>
                </c:pt>
                <c:pt idx="3462">
                  <c:v>30.36</c:v>
                </c:pt>
                <c:pt idx="3463">
                  <c:v>30.39</c:v>
                </c:pt>
                <c:pt idx="3464">
                  <c:v>30.57</c:v>
                </c:pt>
                <c:pt idx="3465">
                  <c:v>30.41</c:v>
                </c:pt>
                <c:pt idx="3466">
                  <c:v>30.49</c:v>
                </c:pt>
                <c:pt idx="3467">
                  <c:v>30.58</c:v>
                </c:pt>
                <c:pt idx="3468">
                  <c:v>30.49</c:v>
                </c:pt>
                <c:pt idx="3469">
                  <c:v>30.49</c:v>
                </c:pt>
                <c:pt idx="3470">
                  <c:v>30.46</c:v>
                </c:pt>
                <c:pt idx="3471">
                  <c:v>30.64</c:v>
                </c:pt>
                <c:pt idx="3472">
                  <c:v>30.45</c:v>
                </c:pt>
                <c:pt idx="3473">
                  <c:v>30.59</c:v>
                </c:pt>
                <c:pt idx="3474">
                  <c:v>30.74</c:v>
                </c:pt>
                <c:pt idx="3475">
                  <c:v>30.88</c:v>
                </c:pt>
                <c:pt idx="3476">
                  <c:v>30.72</c:v>
                </c:pt>
                <c:pt idx="3477">
                  <c:v>30.75</c:v>
                </c:pt>
                <c:pt idx="3478">
                  <c:v>30.68</c:v>
                </c:pt>
                <c:pt idx="3479">
                  <c:v>30.67</c:v>
                </c:pt>
                <c:pt idx="3480">
                  <c:v>30.82</c:v>
                </c:pt>
                <c:pt idx="3481">
                  <c:v>30.9</c:v>
                </c:pt>
                <c:pt idx="3482">
                  <c:v>30.64</c:v>
                </c:pt>
                <c:pt idx="3483">
                  <c:v>30.86</c:v>
                </c:pt>
                <c:pt idx="3484">
                  <c:v>30.82</c:v>
                </c:pt>
                <c:pt idx="3485">
                  <c:v>30.72</c:v>
                </c:pt>
                <c:pt idx="3486">
                  <c:v>30.81</c:v>
                </c:pt>
                <c:pt idx="3487">
                  <c:v>30.63</c:v>
                </c:pt>
                <c:pt idx="3488">
                  <c:v>30.71</c:v>
                </c:pt>
                <c:pt idx="3489">
                  <c:v>30.71</c:v>
                </c:pt>
                <c:pt idx="3490">
                  <c:v>30.81</c:v>
                </c:pt>
                <c:pt idx="3491">
                  <c:v>30.72</c:v>
                </c:pt>
                <c:pt idx="3492">
                  <c:v>30.85</c:v>
                </c:pt>
                <c:pt idx="3493">
                  <c:v>30.72</c:v>
                </c:pt>
                <c:pt idx="3494">
                  <c:v>30.66</c:v>
                </c:pt>
                <c:pt idx="3495">
                  <c:v>30.71</c:v>
                </c:pt>
                <c:pt idx="3496">
                  <c:v>30.66</c:v>
                </c:pt>
                <c:pt idx="3497">
                  <c:v>30.68</c:v>
                </c:pt>
                <c:pt idx="3498">
                  <c:v>30.81</c:v>
                </c:pt>
                <c:pt idx="3499">
                  <c:v>30.67</c:v>
                </c:pt>
                <c:pt idx="3500">
                  <c:v>30.73</c:v>
                </c:pt>
                <c:pt idx="3501">
                  <c:v>30.68</c:v>
                </c:pt>
                <c:pt idx="3502">
                  <c:v>30.66</c:v>
                </c:pt>
                <c:pt idx="3503">
                  <c:v>30.64</c:v>
                </c:pt>
                <c:pt idx="3504">
                  <c:v>30.7</c:v>
                </c:pt>
                <c:pt idx="3505">
                  <c:v>30.71</c:v>
                </c:pt>
                <c:pt idx="3506">
                  <c:v>30.77</c:v>
                </c:pt>
                <c:pt idx="3507">
                  <c:v>29.87</c:v>
                </c:pt>
                <c:pt idx="3508">
                  <c:v>31.18</c:v>
                </c:pt>
                <c:pt idx="3509">
                  <c:v>30.73</c:v>
                </c:pt>
                <c:pt idx="3510">
                  <c:v>31.45</c:v>
                </c:pt>
                <c:pt idx="3511">
                  <c:v>30.06</c:v>
                </c:pt>
                <c:pt idx="3512">
                  <c:v>30.93</c:v>
                </c:pt>
                <c:pt idx="3513">
                  <c:v>30.18</c:v>
                </c:pt>
                <c:pt idx="3514">
                  <c:v>30.68</c:v>
                </c:pt>
                <c:pt idx="3515">
                  <c:v>31.13</c:v>
                </c:pt>
                <c:pt idx="3516">
                  <c:v>30.26</c:v>
                </c:pt>
                <c:pt idx="3517">
                  <c:v>30.22</c:v>
                </c:pt>
                <c:pt idx="3518">
                  <c:v>31.8</c:v>
                </c:pt>
                <c:pt idx="3519">
                  <c:v>31.18</c:v>
                </c:pt>
                <c:pt idx="3520">
                  <c:v>31.58</c:v>
                </c:pt>
                <c:pt idx="3521">
                  <c:v>31.26</c:v>
                </c:pt>
                <c:pt idx="3522">
                  <c:v>31.72</c:v>
                </c:pt>
                <c:pt idx="3523">
                  <c:v>31.64</c:v>
                </c:pt>
                <c:pt idx="3524">
                  <c:v>31.77</c:v>
                </c:pt>
                <c:pt idx="3525">
                  <c:v>31.79</c:v>
                </c:pt>
                <c:pt idx="3526">
                  <c:v>30.48</c:v>
                </c:pt>
                <c:pt idx="3527">
                  <c:v>31.43</c:v>
                </c:pt>
                <c:pt idx="3528">
                  <c:v>31.29</c:v>
                </c:pt>
                <c:pt idx="3529">
                  <c:v>31.2</c:v>
                </c:pt>
                <c:pt idx="3530">
                  <c:v>31.29</c:v>
                </c:pt>
                <c:pt idx="3531">
                  <c:v>31.02</c:v>
                </c:pt>
                <c:pt idx="3532">
                  <c:v>29.56</c:v>
                </c:pt>
                <c:pt idx="3533">
                  <c:v>29.98</c:v>
                </c:pt>
                <c:pt idx="3534">
                  <c:v>29.95</c:v>
                </c:pt>
                <c:pt idx="3535">
                  <c:v>31.4</c:v>
                </c:pt>
                <c:pt idx="3536">
                  <c:v>31.45</c:v>
                </c:pt>
                <c:pt idx="3537">
                  <c:v>31.35</c:v>
                </c:pt>
                <c:pt idx="3538">
                  <c:v>30.22</c:v>
                </c:pt>
                <c:pt idx="3539">
                  <c:v>31.28</c:v>
                </c:pt>
                <c:pt idx="3540">
                  <c:v>30.74</c:v>
                </c:pt>
                <c:pt idx="3541">
                  <c:v>30.74</c:v>
                </c:pt>
                <c:pt idx="3542">
                  <c:v>30.45</c:v>
                </c:pt>
                <c:pt idx="3543">
                  <c:v>30.33</c:v>
                </c:pt>
                <c:pt idx="3544">
                  <c:v>30.2</c:v>
                </c:pt>
                <c:pt idx="3545">
                  <c:v>30.07</c:v>
                </c:pt>
                <c:pt idx="3546">
                  <c:v>30.6</c:v>
                </c:pt>
                <c:pt idx="3547">
                  <c:v>30.33</c:v>
                </c:pt>
                <c:pt idx="3548">
                  <c:v>30.68</c:v>
                </c:pt>
                <c:pt idx="3549">
                  <c:v>30.79</c:v>
                </c:pt>
                <c:pt idx="3550">
                  <c:v>30.87</c:v>
                </c:pt>
                <c:pt idx="3551">
                  <c:v>30.13</c:v>
                </c:pt>
                <c:pt idx="3552">
                  <c:v>30.35</c:v>
                </c:pt>
                <c:pt idx="3553">
                  <c:v>31.08</c:v>
                </c:pt>
                <c:pt idx="3554">
                  <c:v>30.3</c:v>
                </c:pt>
                <c:pt idx="3555">
                  <c:v>30.24</c:v>
                </c:pt>
                <c:pt idx="3556">
                  <c:v>30.29</c:v>
                </c:pt>
                <c:pt idx="3557">
                  <c:v>30.45</c:v>
                </c:pt>
                <c:pt idx="3558">
                  <c:v>30.26</c:v>
                </c:pt>
                <c:pt idx="3559">
                  <c:v>30.8</c:v>
                </c:pt>
                <c:pt idx="3560">
                  <c:v>31.12</c:v>
                </c:pt>
                <c:pt idx="3561">
                  <c:v>30.46</c:v>
                </c:pt>
                <c:pt idx="3562">
                  <c:v>30.73</c:v>
                </c:pt>
                <c:pt idx="3563">
                  <c:v>30.44</c:v>
                </c:pt>
                <c:pt idx="3564">
                  <c:v>30.27</c:v>
                </c:pt>
                <c:pt idx="3565">
                  <c:v>30.33</c:v>
                </c:pt>
                <c:pt idx="3566">
                  <c:v>30.28</c:v>
                </c:pt>
                <c:pt idx="3567">
                  <c:v>30.27</c:v>
                </c:pt>
                <c:pt idx="3568">
                  <c:v>30.26</c:v>
                </c:pt>
                <c:pt idx="3569">
                  <c:v>31.09</c:v>
                </c:pt>
                <c:pt idx="3570">
                  <c:v>30.33</c:v>
                </c:pt>
                <c:pt idx="3571">
                  <c:v>30.29</c:v>
                </c:pt>
                <c:pt idx="3572">
                  <c:v>30.44</c:v>
                </c:pt>
                <c:pt idx="3573">
                  <c:v>31.16</c:v>
                </c:pt>
                <c:pt idx="3574">
                  <c:v>30.98</c:v>
                </c:pt>
                <c:pt idx="3575">
                  <c:v>30.5</c:v>
                </c:pt>
                <c:pt idx="3576">
                  <c:v>30.87</c:v>
                </c:pt>
                <c:pt idx="3577">
                  <c:v>30.54</c:v>
                </c:pt>
                <c:pt idx="3578">
                  <c:v>30.42</c:v>
                </c:pt>
                <c:pt idx="3579">
                  <c:v>30.87</c:v>
                </c:pt>
                <c:pt idx="3580">
                  <c:v>30.44</c:v>
                </c:pt>
                <c:pt idx="3581">
                  <c:v>30.69</c:v>
                </c:pt>
                <c:pt idx="3582">
                  <c:v>30.32</c:v>
                </c:pt>
                <c:pt idx="3583">
                  <c:v>30.62</c:v>
                </c:pt>
                <c:pt idx="3584">
                  <c:v>30.41</c:v>
                </c:pt>
                <c:pt idx="3585">
                  <c:v>30.51</c:v>
                </c:pt>
                <c:pt idx="3586">
                  <c:v>30.45</c:v>
                </c:pt>
                <c:pt idx="3587">
                  <c:v>30.29</c:v>
                </c:pt>
                <c:pt idx="3588">
                  <c:v>30.43</c:v>
                </c:pt>
                <c:pt idx="3589">
                  <c:v>30.34</c:v>
                </c:pt>
                <c:pt idx="3590">
                  <c:v>30.5</c:v>
                </c:pt>
                <c:pt idx="3591">
                  <c:v>30.6</c:v>
                </c:pt>
                <c:pt idx="3592">
                  <c:v>30.87</c:v>
                </c:pt>
                <c:pt idx="3593">
                  <c:v>31.09</c:v>
                </c:pt>
                <c:pt idx="3594">
                  <c:v>30.41</c:v>
                </c:pt>
                <c:pt idx="3595">
                  <c:v>30.39</c:v>
                </c:pt>
                <c:pt idx="3596">
                  <c:v>30.56</c:v>
                </c:pt>
                <c:pt idx="3597">
                  <c:v>30.33</c:v>
                </c:pt>
                <c:pt idx="3598">
                  <c:v>30.38</c:v>
                </c:pt>
                <c:pt idx="3599">
                  <c:v>30.35</c:v>
                </c:pt>
                <c:pt idx="3600">
                  <c:v>30.28</c:v>
                </c:pt>
                <c:pt idx="3601">
                  <c:v>30.68</c:v>
                </c:pt>
                <c:pt idx="3602">
                  <c:v>30.4</c:v>
                </c:pt>
                <c:pt idx="3603">
                  <c:v>30.86</c:v>
                </c:pt>
                <c:pt idx="3604">
                  <c:v>31.02</c:v>
                </c:pt>
                <c:pt idx="3605">
                  <c:v>29.93</c:v>
                </c:pt>
                <c:pt idx="3606">
                  <c:v>30.04</c:v>
                </c:pt>
                <c:pt idx="3607">
                  <c:v>30.34</c:v>
                </c:pt>
                <c:pt idx="3608">
                  <c:v>30.29</c:v>
                </c:pt>
                <c:pt idx="3609">
                  <c:v>30.8</c:v>
                </c:pt>
                <c:pt idx="3610">
                  <c:v>31.56</c:v>
                </c:pt>
                <c:pt idx="3611">
                  <c:v>30.12</c:v>
                </c:pt>
                <c:pt idx="3612">
                  <c:v>31.38</c:v>
                </c:pt>
                <c:pt idx="3613">
                  <c:v>30.59</c:v>
                </c:pt>
                <c:pt idx="3614">
                  <c:v>30.28</c:v>
                </c:pt>
                <c:pt idx="3615">
                  <c:v>31.04</c:v>
                </c:pt>
                <c:pt idx="3616">
                  <c:v>31.37</c:v>
                </c:pt>
                <c:pt idx="3617">
                  <c:v>29.95</c:v>
                </c:pt>
                <c:pt idx="3618">
                  <c:v>30.01</c:v>
                </c:pt>
                <c:pt idx="3619">
                  <c:v>30.05</c:v>
                </c:pt>
                <c:pt idx="3620">
                  <c:v>31.85</c:v>
                </c:pt>
                <c:pt idx="3621">
                  <c:v>31.84</c:v>
                </c:pt>
                <c:pt idx="3622">
                  <c:v>31.42</c:v>
                </c:pt>
                <c:pt idx="3623">
                  <c:v>30.01</c:v>
                </c:pt>
                <c:pt idx="3624">
                  <c:v>30.04</c:v>
                </c:pt>
                <c:pt idx="3625">
                  <c:v>29.98</c:v>
                </c:pt>
                <c:pt idx="3626">
                  <c:v>31.32</c:v>
                </c:pt>
                <c:pt idx="3627">
                  <c:v>30.67</c:v>
                </c:pt>
                <c:pt idx="3628">
                  <c:v>31.14</c:v>
                </c:pt>
                <c:pt idx="3629">
                  <c:v>30.7</c:v>
                </c:pt>
                <c:pt idx="3630">
                  <c:v>30.18</c:v>
                </c:pt>
                <c:pt idx="3631">
                  <c:v>29.82</c:v>
                </c:pt>
                <c:pt idx="3632">
                  <c:v>29.86</c:v>
                </c:pt>
                <c:pt idx="3633">
                  <c:v>29.86</c:v>
                </c:pt>
                <c:pt idx="3634">
                  <c:v>30</c:v>
                </c:pt>
                <c:pt idx="3635">
                  <c:v>31.49</c:v>
                </c:pt>
                <c:pt idx="3636">
                  <c:v>30.13</c:v>
                </c:pt>
                <c:pt idx="3637">
                  <c:v>31.09</c:v>
                </c:pt>
                <c:pt idx="3638">
                  <c:v>31.19</c:v>
                </c:pt>
                <c:pt idx="3639">
                  <c:v>31.02</c:v>
                </c:pt>
                <c:pt idx="3640">
                  <c:v>30.82</c:v>
                </c:pt>
                <c:pt idx="3641">
                  <c:v>30.31</c:v>
                </c:pt>
                <c:pt idx="3642">
                  <c:v>30.23</c:v>
                </c:pt>
                <c:pt idx="3643">
                  <c:v>30.48</c:v>
                </c:pt>
                <c:pt idx="3644">
                  <c:v>30.17</c:v>
                </c:pt>
                <c:pt idx="3645">
                  <c:v>30.36</c:v>
                </c:pt>
                <c:pt idx="3646">
                  <c:v>30.44</c:v>
                </c:pt>
                <c:pt idx="3647">
                  <c:v>30.21</c:v>
                </c:pt>
                <c:pt idx="3648">
                  <c:v>30.3</c:v>
                </c:pt>
                <c:pt idx="3649">
                  <c:v>30.26</c:v>
                </c:pt>
                <c:pt idx="3650">
                  <c:v>30.57</c:v>
                </c:pt>
                <c:pt idx="3651">
                  <c:v>30.33</c:v>
                </c:pt>
                <c:pt idx="3652">
                  <c:v>30.26</c:v>
                </c:pt>
                <c:pt idx="3653">
                  <c:v>30.37</c:v>
                </c:pt>
                <c:pt idx="3654">
                  <c:v>30.43</c:v>
                </c:pt>
                <c:pt idx="3655">
                  <c:v>30.34</c:v>
                </c:pt>
                <c:pt idx="3656">
                  <c:v>30.4</c:v>
                </c:pt>
                <c:pt idx="3657">
                  <c:v>30.22</c:v>
                </c:pt>
                <c:pt idx="3658">
                  <c:v>30.35</c:v>
                </c:pt>
                <c:pt idx="3659">
                  <c:v>30.5</c:v>
                </c:pt>
                <c:pt idx="3660">
                  <c:v>30.24</c:v>
                </c:pt>
                <c:pt idx="3661">
                  <c:v>30.52</c:v>
                </c:pt>
                <c:pt idx="3662">
                  <c:v>30.49</c:v>
                </c:pt>
                <c:pt idx="3663">
                  <c:v>30.1</c:v>
                </c:pt>
                <c:pt idx="3664">
                  <c:v>29.9</c:v>
                </c:pt>
                <c:pt idx="3665">
                  <c:v>30.36</c:v>
                </c:pt>
                <c:pt idx="3666">
                  <c:v>30.5</c:v>
                </c:pt>
                <c:pt idx="3667">
                  <c:v>30.28</c:v>
                </c:pt>
                <c:pt idx="3668">
                  <c:v>30.75</c:v>
                </c:pt>
                <c:pt idx="3669">
                  <c:v>30.38</c:v>
                </c:pt>
                <c:pt idx="3670">
                  <c:v>30.49</c:v>
                </c:pt>
                <c:pt idx="3671">
                  <c:v>30.94</c:v>
                </c:pt>
                <c:pt idx="3672">
                  <c:v>30.24</c:v>
                </c:pt>
                <c:pt idx="3673">
                  <c:v>30.26</c:v>
                </c:pt>
                <c:pt idx="3674">
                  <c:v>30.39</c:v>
                </c:pt>
                <c:pt idx="3675">
                  <c:v>30.33</c:v>
                </c:pt>
                <c:pt idx="3676">
                  <c:v>30.45</c:v>
                </c:pt>
                <c:pt idx="3677">
                  <c:v>30.39</c:v>
                </c:pt>
                <c:pt idx="3678">
                  <c:v>30.63</c:v>
                </c:pt>
                <c:pt idx="3679">
                  <c:v>30.55</c:v>
                </c:pt>
                <c:pt idx="3680">
                  <c:v>30.55</c:v>
                </c:pt>
                <c:pt idx="3681">
                  <c:v>30.41</c:v>
                </c:pt>
                <c:pt idx="3682">
                  <c:v>30.98</c:v>
                </c:pt>
                <c:pt idx="3683">
                  <c:v>30.59</c:v>
                </c:pt>
                <c:pt idx="3684">
                  <c:v>31.19</c:v>
                </c:pt>
                <c:pt idx="3685">
                  <c:v>30.58</c:v>
                </c:pt>
                <c:pt idx="3686">
                  <c:v>31.42</c:v>
                </c:pt>
                <c:pt idx="3687">
                  <c:v>30.46</c:v>
                </c:pt>
                <c:pt idx="3688">
                  <c:v>30.47</c:v>
                </c:pt>
                <c:pt idx="3689">
                  <c:v>30.64</c:v>
                </c:pt>
                <c:pt idx="3690">
                  <c:v>30.47</c:v>
                </c:pt>
                <c:pt idx="3691">
                  <c:v>30.3</c:v>
                </c:pt>
                <c:pt idx="3692">
                  <c:v>31.24</c:v>
                </c:pt>
                <c:pt idx="3693">
                  <c:v>30.53</c:v>
                </c:pt>
                <c:pt idx="3694">
                  <c:v>30.75</c:v>
                </c:pt>
                <c:pt idx="3695">
                  <c:v>30.45</c:v>
                </c:pt>
                <c:pt idx="3696">
                  <c:v>30.72</c:v>
                </c:pt>
                <c:pt idx="3697">
                  <c:v>30.47</c:v>
                </c:pt>
                <c:pt idx="3698">
                  <c:v>30.64</c:v>
                </c:pt>
                <c:pt idx="3699">
                  <c:v>30.79</c:v>
                </c:pt>
                <c:pt idx="3700">
                  <c:v>31.31</c:v>
                </c:pt>
                <c:pt idx="3701">
                  <c:v>31.73</c:v>
                </c:pt>
                <c:pt idx="3702">
                  <c:v>31.53</c:v>
                </c:pt>
                <c:pt idx="3703">
                  <c:v>30.92</c:v>
                </c:pt>
                <c:pt idx="3704">
                  <c:v>29.92</c:v>
                </c:pt>
                <c:pt idx="3705">
                  <c:v>31.79</c:v>
                </c:pt>
                <c:pt idx="3706">
                  <c:v>31.64</c:v>
                </c:pt>
                <c:pt idx="3707">
                  <c:v>30.06</c:v>
                </c:pt>
                <c:pt idx="3708">
                  <c:v>30.01</c:v>
                </c:pt>
                <c:pt idx="3709">
                  <c:v>31.49</c:v>
                </c:pt>
                <c:pt idx="3710">
                  <c:v>30.1</c:v>
                </c:pt>
                <c:pt idx="3711">
                  <c:v>30.19</c:v>
                </c:pt>
                <c:pt idx="3712">
                  <c:v>31.34</c:v>
                </c:pt>
                <c:pt idx="3713">
                  <c:v>30.06</c:v>
                </c:pt>
                <c:pt idx="3714">
                  <c:v>30.05</c:v>
                </c:pt>
                <c:pt idx="3715">
                  <c:v>29.96</c:v>
                </c:pt>
                <c:pt idx="3716">
                  <c:v>29.92</c:v>
                </c:pt>
                <c:pt idx="3717">
                  <c:v>29.94</c:v>
                </c:pt>
                <c:pt idx="3718">
                  <c:v>29.7</c:v>
                </c:pt>
                <c:pt idx="3719">
                  <c:v>31.04</c:v>
                </c:pt>
                <c:pt idx="3720">
                  <c:v>31.7</c:v>
                </c:pt>
                <c:pt idx="3721">
                  <c:v>31.84</c:v>
                </c:pt>
                <c:pt idx="3722">
                  <c:v>31.34</c:v>
                </c:pt>
                <c:pt idx="3723">
                  <c:v>30.88</c:v>
                </c:pt>
                <c:pt idx="3724">
                  <c:v>30.4</c:v>
                </c:pt>
                <c:pt idx="3725">
                  <c:v>31.69</c:v>
                </c:pt>
                <c:pt idx="3726">
                  <c:v>31.66</c:v>
                </c:pt>
                <c:pt idx="3727">
                  <c:v>30.49</c:v>
                </c:pt>
                <c:pt idx="3728">
                  <c:v>31.55</c:v>
                </c:pt>
                <c:pt idx="3729">
                  <c:v>31.17</c:v>
                </c:pt>
                <c:pt idx="3730">
                  <c:v>30.1</c:v>
                </c:pt>
                <c:pt idx="3731">
                  <c:v>30.67</c:v>
                </c:pt>
                <c:pt idx="3732">
                  <c:v>31.37</c:v>
                </c:pt>
                <c:pt idx="3733">
                  <c:v>31.27</c:v>
                </c:pt>
                <c:pt idx="3734">
                  <c:v>31.46</c:v>
                </c:pt>
                <c:pt idx="3735">
                  <c:v>30.54</c:v>
                </c:pt>
                <c:pt idx="3736">
                  <c:v>30.13</c:v>
                </c:pt>
                <c:pt idx="3737">
                  <c:v>30.64</c:v>
                </c:pt>
                <c:pt idx="3738">
                  <c:v>30.69</c:v>
                </c:pt>
                <c:pt idx="3739">
                  <c:v>30.49</c:v>
                </c:pt>
                <c:pt idx="3740">
                  <c:v>31.1</c:v>
                </c:pt>
                <c:pt idx="3741">
                  <c:v>30.09</c:v>
                </c:pt>
                <c:pt idx="3742">
                  <c:v>30.45</c:v>
                </c:pt>
                <c:pt idx="3743">
                  <c:v>30.43</c:v>
                </c:pt>
                <c:pt idx="3744">
                  <c:v>30.86</c:v>
                </c:pt>
                <c:pt idx="3745">
                  <c:v>30.5</c:v>
                </c:pt>
                <c:pt idx="3746">
                  <c:v>30.43</c:v>
                </c:pt>
                <c:pt idx="3747">
                  <c:v>30.54</c:v>
                </c:pt>
                <c:pt idx="3748">
                  <c:v>30.45</c:v>
                </c:pt>
                <c:pt idx="3749">
                  <c:v>30.36</c:v>
                </c:pt>
                <c:pt idx="3750">
                  <c:v>30.38</c:v>
                </c:pt>
                <c:pt idx="3751">
                  <c:v>30.31</c:v>
                </c:pt>
                <c:pt idx="3752">
                  <c:v>30.3</c:v>
                </c:pt>
                <c:pt idx="3753">
                  <c:v>30.3</c:v>
                </c:pt>
                <c:pt idx="3754">
                  <c:v>30.3</c:v>
                </c:pt>
                <c:pt idx="3755">
                  <c:v>30.62</c:v>
                </c:pt>
                <c:pt idx="3756">
                  <c:v>30.42</c:v>
                </c:pt>
                <c:pt idx="3757">
                  <c:v>30.3</c:v>
                </c:pt>
                <c:pt idx="3758">
                  <c:v>30.6</c:v>
                </c:pt>
                <c:pt idx="3759">
                  <c:v>30.87</c:v>
                </c:pt>
                <c:pt idx="3760">
                  <c:v>30.72</c:v>
                </c:pt>
                <c:pt idx="3761">
                  <c:v>30.84</c:v>
                </c:pt>
                <c:pt idx="3762">
                  <c:v>30.69</c:v>
                </c:pt>
                <c:pt idx="3763">
                  <c:v>30.48</c:v>
                </c:pt>
                <c:pt idx="3764">
                  <c:v>30.41</c:v>
                </c:pt>
                <c:pt idx="3765">
                  <c:v>30.35</c:v>
                </c:pt>
                <c:pt idx="3766">
                  <c:v>30.66</c:v>
                </c:pt>
                <c:pt idx="3767">
                  <c:v>30.63</c:v>
                </c:pt>
                <c:pt idx="3768">
                  <c:v>30.36</c:v>
                </c:pt>
                <c:pt idx="3769">
                  <c:v>30.34</c:v>
                </c:pt>
                <c:pt idx="3770">
                  <c:v>30.77</c:v>
                </c:pt>
                <c:pt idx="3771">
                  <c:v>30.79</c:v>
                </c:pt>
                <c:pt idx="3772">
                  <c:v>30.42</c:v>
                </c:pt>
                <c:pt idx="3773">
                  <c:v>30.48</c:v>
                </c:pt>
                <c:pt idx="3774">
                  <c:v>30.42</c:v>
                </c:pt>
                <c:pt idx="3775">
                  <c:v>30.3</c:v>
                </c:pt>
                <c:pt idx="3776">
                  <c:v>30.56</c:v>
                </c:pt>
                <c:pt idx="3777">
                  <c:v>30.38</c:v>
                </c:pt>
                <c:pt idx="3778">
                  <c:v>30.45</c:v>
                </c:pt>
                <c:pt idx="3779">
                  <c:v>30.66</c:v>
                </c:pt>
                <c:pt idx="3780">
                  <c:v>30.42</c:v>
                </c:pt>
                <c:pt idx="3781">
                  <c:v>30.48</c:v>
                </c:pt>
                <c:pt idx="3782">
                  <c:v>30.35</c:v>
                </c:pt>
                <c:pt idx="3783">
                  <c:v>30.35</c:v>
                </c:pt>
                <c:pt idx="3784">
                  <c:v>30.33</c:v>
                </c:pt>
                <c:pt idx="3785">
                  <c:v>30.7</c:v>
                </c:pt>
                <c:pt idx="3786">
                  <c:v>30.41</c:v>
                </c:pt>
                <c:pt idx="3787">
                  <c:v>30.25</c:v>
                </c:pt>
                <c:pt idx="3788">
                  <c:v>30.28</c:v>
                </c:pt>
                <c:pt idx="3789">
                  <c:v>30.32</c:v>
                </c:pt>
                <c:pt idx="3790">
                  <c:v>30.28</c:v>
                </c:pt>
                <c:pt idx="3791">
                  <c:v>30.31</c:v>
                </c:pt>
                <c:pt idx="3792">
                  <c:v>30.28</c:v>
                </c:pt>
                <c:pt idx="3793">
                  <c:v>30.36</c:v>
                </c:pt>
                <c:pt idx="3794">
                  <c:v>30.4</c:v>
                </c:pt>
                <c:pt idx="3795">
                  <c:v>31.37</c:v>
                </c:pt>
                <c:pt idx="3796">
                  <c:v>29.71</c:v>
                </c:pt>
                <c:pt idx="3797">
                  <c:v>29.83</c:v>
                </c:pt>
                <c:pt idx="3798">
                  <c:v>30.66</c:v>
                </c:pt>
                <c:pt idx="3799">
                  <c:v>30.15</c:v>
                </c:pt>
                <c:pt idx="3800">
                  <c:v>30.22</c:v>
                </c:pt>
                <c:pt idx="3801">
                  <c:v>31.74</c:v>
                </c:pt>
                <c:pt idx="3802">
                  <c:v>31.74</c:v>
                </c:pt>
                <c:pt idx="3803">
                  <c:v>31.73</c:v>
                </c:pt>
                <c:pt idx="3804">
                  <c:v>31.74</c:v>
                </c:pt>
                <c:pt idx="3805">
                  <c:v>31.32</c:v>
                </c:pt>
                <c:pt idx="3806">
                  <c:v>31.72</c:v>
                </c:pt>
                <c:pt idx="3807">
                  <c:v>31.73</c:v>
                </c:pt>
                <c:pt idx="3808">
                  <c:v>31.72</c:v>
                </c:pt>
                <c:pt idx="3809">
                  <c:v>31.73</c:v>
                </c:pt>
                <c:pt idx="3810">
                  <c:v>31.73</c:v>
                </c:pt>
                <c:pt idx="3811">
                  <c:v>31.73</c:v>
                </c:pt>
                <c:pt idx="3812">
                  <c:v>31.73</c:v>
                </c:pt>
                <c:pt idx="3813">
                  <c:v>31.73</c:v>
                </c:pt>
                <c:pt idx="3814">
                  <c:v>31.73</c:v>
                </c:pt>
                <c:pt idx="3815">
                  <c:v>31.72</c:v>
                </c:pt>
                <c:pt idx="3816">
                  <c:v>31.74</c:v>
                </c:pt>
                <c:pt idx="3817">
                  <c:v>31.72</c:v>
                </c:pt>
                <c:pt idx="3818">
                  <c:v>31.71</c:v>
                </c:pt>
                <c:pt idx="3819">
                  <c:v>31.71</c:v>
                </c:pt>
                <c:pt idx="3820">
                  <c:v>31.73</c:v>
                </c:pt>
                <c:pt idx="3821">
                  <c:v>31.77</c:v>
                </c:pt>
                <c:pt idx="3822">
                  <c:v>31.73</c:v>
                </c:pt>
                <c:pt idx="3823">
                  <c:v>31.73</c:v>
                </c:pt>
                <c:pt idx="3824">
                  <c:v>31.71</c:v>
                </c:pt>
                <c:pt idx="3825">
                  <c:v>31.73</c:v>
                </c:pt>
                <c:pt idx="3826">
                  <c:v>31.71</c:v>
                </c:pt>
                <c:pt idx="3827">
                  <c:v>31.71</c:v>
                </c:pt>
                <c:pt idx="3828">
                  <c:v>31.72</c:v>
                </c:pt>
                <c:pt idx="3829">
                  <c:v>31.73</c:v>
                </c:pt>
                <c:pt idx="3830">
                  <c:v>31.71</c:v>
                </c:pt>
                <c:pt idx="3831">
                  <c:v>31.7</c:v>
                </c:pt>
                <c:pt idx="3832">
                  <c:v>31.71</c:v>
                </c:pt>
                <c:pt idx="3833">
                  <c:v>31.69</c:v>
                </c:pt>
                <c:pt idx="3834">
                  <c:v>31.7</c:v>
                </c:pt>
                <c:pt idx="3835">
                  <c:v>31.67</c:v>
                </c:pt>
                <c:pt idx="3836">
                  <c:v>31.66</c:v>
                </c:pt>
                <c:pt idx="3837">
                  <c:v>31.68</c:v>
                </c:pt>
                <c:pt idx="3838">
                  <c:v>31.63</c:v>
                </c:pt>
                <c:pt idx="3839">
                  <c:v>31.62</c:v>
                </c:pt>
                <c:pt idx="3840">
                  <c:v>31.6</c:v>
                </c:pt>
                <c:pt idx="3841">
                  <c:v>31.59</c:v>
                </c:pt>
                <c:pt idx="3842">
                  <c:v>31.56</c:v>
                </c:pt>
                <c:pt idx="3843">
                  <c:v>31.54</c:v>
                </c:pt>
                <c:pt idx="3844">
                  <c:v>31.56</c:v>
                </c:pt>
                <c:pt idx="3845">
                  <c:v>31.55</c:v>
                </c:pt>
                <c:pt idx="3846">
                  <c:v>31.52</c:v>
                </c:pt>
                <c:pt idx="3847">
                  <c:v>31.55</c:v>
                </c:pt>
                <c:pt idx="3848">
                  <c:v>31.54</c:v>
                </c:pt>
                <c:pt idx="3849">
                  <c:v>31.51</c:v>
                </c:pt>
                <c:pt idx="3850">
                  <c:v>31.54</c:v>
                </c:pt>
                <c:pt idx="3851">
                  <c:v>31.5</c:v>
                </c:pt>
                <c:pt idx="3852">
                  <c:v>31.54</c:v>
                </c:pt>
                <c:pt idx="3853">
                  <c:v>31.57</c:v>
                </c:pt>
                <c:pt idx="3854">
                  <c:v>31.59</c:v>
                </c:pt>
                <c:pt idx="3855">
                  <c:v>31.58</c:v>
                </c:pt>
                <c:pt idx="3856">
                  <c:v>31.59</c:v>
                </c:pt>
                <c:pt idx="3857">
                  <c:v>31.62</c:v>
                </c:pt>
                <c:pt idx="3858">
                  <c:v>31.59</c:v>
                </c:pt>
                <c:pt idx="3859">
                  <c:v>31.59</c:v>
                </c:pt>
                <c:pt idx="3860">
                  <c:v>31.57</c:v>
                </c:pt>
                <c:pt idx="3861">
                  <c:v>31.57</c:v>
                </c:pt>
                <c:pt idx="3862">
                  <c:v>31.55</c:v>
                </c:pt>
                <c:pt idx="3863">
                  <c:v>31.55</c:v>
                </c:pt>
                <c:pt idx="3864">
                  <c:v>31.57</c:v>
                </c:pt>
                <c:pt idx="3865">
                  <c:v>31.59</c:v>
                </c:pt>
                <c:pt idx="3866">
                  <c:v>31.58</c:v>
                </c:pt>
                <c:pt idx="3867">
                  <c:v>31.6</c:v>
                </c:pt>
                <c:pt idx="3868">
                  <c:v>31.55</c:v>
                </c:pt>
                <c:pt idx="3869">
                  <c:v>31.56</c:v>
                </c:pt>
                <c:pt idx="3870">
                  <c:v>31.61</c:v>
                </c:pt>
                <c:pt idx="3871">
                  <c:v>31.54</c:v>
                </c:pt>
                <c:pt idx="3872">
                  <c:v>31.57</c:v>
                </c:pt>
                <c:pt idx="3873">
                  <c:v>31.54</c:v>
                </c:pt>
                <c:pt idx="3874">
                  <c:v>31.52</c:v>
                </c:pt>
                <c:pt idx="3875">
                  <c:v>31.55</c:v>
                </c:pt>
                <c:pt idx="3876">
                  <c:v>31.55</c:v>
                </c:pt>
                <c:pt idx="3877">
                  <c:v>31.56</c:v>
                </c:pt>
                <c:pt idx="3878">
                  <c:v>31.57</c:v>
                </c:pt>
                <c:pt idx="3879">
                  <c:v>31.58</c:v>
                </c:pt>
                <c:pt idx="3880">
                  <c:v>31.58</c:v>
                </c:pt>
                <c:pt idx="3881">
                  <c:v>31.57</c:v>
                </c:pt>
                <c:pt idx="3882">
                  <c:v>31.57</c:v>
                </c:pt>
                <c:pt idx="3883">
                  <c:v>31.58</c:v>
                </c:pt>
                <c:pt idx="3884">
                  <c:v>31.56</c:v>
                </c:pt>
                <c:pt idx="3885">
                  <c:v>31.59</c:v>
                </c:pt>
                <c:pt idx="3886">
                  <c:v>31.56</c:v>
                </c:pt>
                <c:pt idx="3887">
                  <c:v>31.57</c:v>
                </c:pt>
                <c:pt idx="3888">
                  <c:v>31.59</c:v>
                </c:pt>
                <c:pt idx="3889">
                  <c:v>31.59</c:v>
                </c:pt>
                <c:pt idx="3890">
                  <c:v>31.59</c:v>
                </c:pt>
                <c:pt idx="3891">
                  <c:v>31.59</c:v>
                </c:pt>
                <c:pt idx="3892">
                  <c:v>31.59</c:v>
                </c:pt>
                <c:pt idx="3893">
                  <c:v>31.59</c:v>
                </c:pt>
                <c:pt idx="3894">
                  <c:v>31.6</c:v>
                </c:pt>
                <c:pt idx="3895">
                  <c:v>31.59</c:v>
                </c:pt>
                <c:pt idx="3896">
                  <c:v>31.6</c:v>
                </c:pt>
                <c:pt idx="3897">
                  <c:v>31.59</c:v>
                </c:pt>
                <c:pt idx="3898">
                  <c:v>31.6</c:v>
                </c:pt>
                <c:pt idx="3899">
                  <c:v>31.59</c:v>
                </c:pt>
                <c:pt idx="3900">
                  <c:v>31.55</c:v>
                </c:pt>
                <c:pt idx="3901">
                  <c:v>31.56</c:v>
                </c:pt>
                <c:pt idx="3902">
                  <c:v>31.56</c:v>
                </c:pt>
                <c:pt idx="3903">
                  <c:v>31.62</c:v>
                </c:pt>
                <c:pt idx="3904">
                  <c:v>30.98</c:v>
                </c:pt>
                <c:pt idx="3905">
                  <c:v>31.22</c:v>
                </c:pt>
                <c:pt idx="3906">
                  <c:v>31.61</c:v>
                </c:pt>
                <c:pt idx="3907">
                  <c:v>31.62</c:v>
                </c:pt>
                <c:pt idx="3908">
                  <c:v>31.62</c:v>
                </c:pt>
                <c:pt idx="3909">
                  <c:v>31.01</c:v>
                </c:pt>
                <c:pt idx="3910">
                  <c:v>31.62</c:v>
                </c:pt>
                <c:pt idx="3911">
                  <c:v>31.63</c:v>
                </c:pt>
                <c:pt idx="3912">
                  <c:v>31.32</c:v>
                </c:pt>
                <c:pt idx="3913">
                  <c:v>31.03</c:v>
                </c:pt>
                <c:pt idx="3914">
                  <c:v>31.06</c:v>
                </c:pt>
                <c:pt idx="3915">
                  <c:v>31.13</c:v>
                </c:pt>
                <c:pt idx="3916">
                  <c:v>31.27</c:v>
                </c:pt>
                <c:pt idx="3917">
                  <c:v>31.04</c:v>
                </c:pt>
                <c:pt idx="3918">
                  <c:v>31.63</c:v>
                </c:pt>
                <c:pt idx="3919">
                  <c:v>31.62</c:v>
                </c:pt>
                <c:pt idx="3920">
                  <c:v>31.56</c:v>
                </c:pt>
                <c:pt idx="3921">
                  <c:v>31.61</c:v>
                </c:pt>
                <c:pt idx="3922">
                  <c:v>31.62</c:v>
                </c:pt>
                <c:pt idx="3923">
                  <c:v>31.62</c:v>
                </c:pt>
                <c:pt idx="3924">
                  <c:v>31.63</c:v>
                </c:pt>
                <c:pt idx="3925">
                  <c:v>31.62</c:v>
                </c:pt>
                <c:pt idx="3926">
                  <c:v>31.64</c:v>
                </c:pt>
                <c:pt idx="3927">
                  <c:v>31.63</c:v>
                </c:pt>
                <c:pt idx="3928">
                  <c:v>31.61</c:v>
                </c:pt>
                <c:pt idx="3929">
                  <c:v>31.63</c:v>
                </c:pt>
                <c:pt idx="3930">
                  <c:v>31.62</c:v>
                </c:pt>
                <c:pt idx="3931">
                  <c:v>31.6</c:v>
                </c:pt>
                <c:pt idx="3932">
                  <c:v>31.63</c:v>
                </c:pt>
                <c:pt idx="3933">
                  <c:v>31.59</c:v>
                </c:pt>
                <c:pt idx="3934">
                  <c:v>31.57</c:v>
                </c:pt>
                <c:pt idx="3935">
                  <c:v>31.57</c:v>
                </c:pt>
                <c:pt idx="3936">
                  <c:v>31.57</c:v>
                </c:pt>
                <c:pt idx="3937">
                  <c:v>31.54</c:v>
                </c:pt>
                <c:pt idx="3938">
                  <c:v>31.57</c:v>
                </c:pt>
                <c:pt idx="3939">
                  <c:v>31.56</c:v>
                </c:pt>
                <c:pt idx="3940">
                  <c:v>31.55</c:v>
                </c:pt>
                <c:pt idx="3941">
                  <c:v>31.54</c:v>
                </c:pt>
                <c:pt idx="3942">
                  <c:v>31.53</c:v>
                </c:pt>
                <c:pt idx="3943">
                  <c:v>31.54</c:v>
                </c:pt>
                <c:pt idx="3944">
                  <c:v>31.51</c:v>
                </c:pt>
                <c:pt idx="3945">
                  <c:v>31.52</c:v>
                </c:pt>
                <c:pt idx="3946">
                  <c:v>31.51</c:v>
                </c:pt>
                <c:pt idx="3947">
                  <c:v>31.56</c:v>
                </c:pt>
                <c:pt idx="3948">
                  <c:v>31.52</c:v>
                </c:pt>
                <c:pt idx="3949">
                  <c:v>31.55</c:v>
                </c:pt>
                <c:pt idx="3950">
                  <c:v>31.58</c:v>
                </c:pt>
                <c:pt idx="3951">
                  <c:v>31.58</c:v>
                </c:pt>
                <c:pt idx="3952">
                  <c:v>31.56</c:v>
                </c:pt>
                <c:pt idx="3953">
                  <c:v>31.55</c:v>
                </c:pt>
                <c:pt idx="3954">
                  <c:v>31.55</c:v>
                </c:pt>
                <c:pt idx="3955">
                  <c:v>31.55</c:v>
                </c:pt>
                <c:pt idx="3956">
                  <c:v>31.54</c:v>
                </c:pt>
                <c:pt idx="3957">
                  <c:v>31.55</c:v>
                </c:pt>
                <c:pt idx="3958">
                  <c:v>31.54</c:v>
                </c:pt>
                <c:pt idx="3959">
                  <c:v>31.56</c:v>
                </c:pt>
                <c:pt idx="3960">
                  <c:v>31.55</c:v>
                </c:pt>
                <c:pt idx="3961">
                  <c:v>31.52</c:v>
                </c:pt>
                <c:pt idx="3962">
                  <c:v>31.54</c:v>
                </c:pt>
                <c:pt idx="3963">
                  <c:v>31.54</c:v>
                </c:pt>
                <c:pt idx="3964">
                  <c:v>31.55</c:v>
                </c:pt>
                <c:pt idx="3965">
                  <c:v>31.55</c:v>
                </c:pt>
                <c:pt idx="3966">
                  <c:v>31.55</c:v>
                </c:pt>
                <c:pt idx="3967">
                  <c:v>31.56</c:v>
                </c:pt>
                <c:pt idx="3968">
                  <c:v>31.55</c:v>
                </c:pt>
                <c:pt idx="3969">
                  <c:v>31.58</c:v>
                </c:pt>
                <c:pt idx="3970">
                  <c:v>31.58</c:v>
                </c:pt>
                <c:pt idx="3971">
                  <c:v>31.62</c:v>
                </c:pt>
                <c:pt idx="3972">
                  <c:v>31.57</c:v>
                </c:pt>
                <c:pt idx="3973">
                  <c:v>31.56</c:v>
                </c:pt>
                <c:pt idx="3974">
                  <c:v>31.68</c:v>
                </c:pt>
                <c:pt idx="3975">
                  <c:v>31.75</c:v>
                </c:pt>
                <c:pt idx="3976">
                  <c:v>31.81</c:v>
                </c:pt>
                <c:pt idx="3977">
                  <c:v>31.86</c:v>
                </c:pt>
                <c:pt idx="3978">
                  <c:v>31.92</c:v>
                </c:pt>
                <c:pt idx="3979">
                  <c:v>31.9</c:v>
                </c:pt>
                <c:pt idx="3980">
                  <c:v>31.87</c:v>
                </c:pt>
                <c:pt idx="3981">
                  <c:v>31.9</c:v>
                </c:pt>
                <c:pt idx="3982">
                  <c:v>31.87</c:v>
                </c:pt>
                <c:pt idx="3983">
                  <c:v>31.94</c:v>
                </c:pt>
                <c:pt idx="3984">
                  <c:v>31.94</c:v>
                </c:pt>
                <c:pt idx="3985">
                  <c:v>31.9</c:v>
                </c:pt>
                <c:pt idx="3986">
                  <c:v>31.92</c:v>
                </c:pt>
                <c:pt idx="3987">
                  <c:v>31.92</c:v>
                </c:pt>
                <c:pt idx="3988">
                  <c:v>31.93</c:v>
                </c:pt>
                <c:pt idx="3989">
                  <c:v>31.91</c:v>
                </c:pt>
                <c:pt idx="3990">
                  <c:v>31.91</c:v>
                </c:pt>
                <c:pt idx="3991">
                  <c:v>31.92</c:v>
                </c:pt>
                <c:pt idx="3992">
                  <c:v>31.92</c:v>
                </c:pt>
                <c:pt idx="3993">
                  <c:v>31.92</c:v>
                </c:pt>
                <c:pt idx="3994">
                  <c:v>31.9</c:v>
                </c:pt>
                <c:pt idx="3995">
                  <c:v>31.92</c:v>
                </c:pt>
                <c:pt idx="3996">
                  <c:v>31.9</c:v>
                </c:pt>
                <c:pt idx="3997">
                  <c:v>31.91</c:v>
                </c:pt>
                <c:pt idx="3998">
                  <c:v>31.9</c:v>
                </c:pt>
                <c:pt idx="3999">
                  <c:v>31.92</c:v>
                </c:pt>
                <c:pt idx="4000">
                  <c:v>31.88</c:v>
                </c:pt>
                <c:pt idx="4001">
                  <c:v>31.88</c:v>
                </c:pt>
                <c:pt idx="4002">
                  <c:v>31.89</c:v>
                </c:pt>
                <c:pt idx="4003">
                  <c:v>31.89</c:v>
                </c:pt>
                <c:pt idx="4004">
                  <c:v>31.92</c:v>
                </c:pt>
                <c:pt idx="4005">
                  <c:v>31.91</c:v>
                </c:pt>
                <c:pt idx="4006">
                  <c:v>31.91</c:v>
                </c:pt>
                <c:pt idx="4007">
                  <c:v>31.91</c:v>
                </c:pt>
                <c:pt idx="4008">
                  <c:v>31.92</c:v>
                </c:pt>
                <c:pt idx="4009">
                  <c:v>31.92</c:v>
                </c:pt>
                <c:pt idx="4010">
                  <c:v>31.92</c:v>
                </c:pt>
                <c:pt idx="4011">
                  <c:v>31.93</c:v>
                </c:pt>
                <c:pt idx="4012">
                  <c:v>31.92</c:v>
                </c:pt>
                <c:pt idx="4013">
                  <c:v>31.93</c:v>
                </c:pt>
                <c:pt idx="4014">
                  <c:v>31.91</c:v>
                </c:pt>
                <c:pt idx="4015">
                  <c:v>31.92</c:v>
                </c:pt>
                <c:pt idx="4016">
                  <c:v>31.93</c:v>
                </c:pt>
                <c:pt idx="4017">
                  <c:v>31.92</c:v>
                </c:pt>
                <c:pt idx="4018">
                  <c:v>31.89</c:v>
                </c:pt>
                <c:pt idx="4019">
                  <c:v>31.88</c:v>
                </c:pt>
                <c:pt idx="4020">
                  <c:v>31.88</c:v>
                </c:pt>
                <c:pt idx="4021">
                  <c:v>31.88</c:v>
                </c:pt>
                <c:pt idx="4022">
                  <c:v>31.87</c:v>
                </c:pt>
                <c:pt idx="4023">
                  <c:v>31.88</c:v>
                </c:pt>
                <c:pt idx="4024">
                  <c:v>31.87</c:v>
                </c:pt>
                <c:pt idx="4025">
                  <c:v>31.85</c:v>
                </c:pt>
                <c:pt idx="4026">
                  <c:v>31.79</c:v>
                </c:pt>
                <c:pt idx="4027">
                  <c:v>31.84</c:v>
                </c:pt>
                <c:pt idx="4028">
                  <c:v>31.83</c:v>
                </c:pt>
                <c:pt idx="4029">
                  <c:v>31.83</c:v>
                </c:pt>
                <c:pt idx="4030">
                  <c:v>31.81</c:v>
                </c:pt>
                <c:pt idx="4031">
                  <c:v>31.85</c:v>
                </c:pt>
                <c:pt idx="4032">
                  <c:v>31.8</c:v>
                </c:pt>
                <c:pt idx="4033">
                  <c:v>31.8</c:v>
                </c:pt>
                <c:pt idx="4034">
                  <c:v>31.79</c:v>
                </c:pt>
                <c:pt idx="4035">
                  <c:v>31.81</c:v>
                </c:pt>
                <c:pt idx="4036">
                  <c:v>31.79</c:v>
                </c:pt>
                <c:pt idx="4037">
                  <c:v>31.81</c:v>
                </c:pt>
                <c:pt idx="4038">
                  <c:v>31.83</c:v>
                </c:pt>
                <c:pt idx="4039">
                  <c:v>31.81</c:v>
                </c:pt>
                <c:pt idx="4040">
                  <c:v>31.8</c:v>
                </c:pt>
                <c:pt idx="4041">
                  <c:v>31.8</c:v>
                </c:pt>
                <c:pt idx="4042">
                  <c:v>31.78</c:v>
                </c:pt>
                <c:pt idx="4043">
                  <c:v>31.77</c:v>
                </c:pt>
                <c:pt idx="4044">
                  <c:v>31.78</c:v>
                </c:pt>
                <c:pt idx="4045">
                  <c:v>31.77</c:v>
                </c:pt>
                <c:pt idx="4046">
                  <c:v>31.76</c:v>
                </c:pt>
                <c:pt idx="4047">
                  <c:v>31.75</c:v>
                </c:pt>
                <c:pt idx="4048">
                  <c:v>31.8</c:v>
                </c:pt>
                <c:pt idx="4049">
                  <c:v>31.87</c:v>
                </c:pt>
                <c:pt idx="4050">
                  <c:v>31.91</c:v>
                </c:pt>
                <c:pt idx="4051">
                  <c:v>31.84</c:v>
                </c:pt>
                <c:pt idx="4052">
                  <c:v>31.83</c:v>
                </c:pt>
                <c:pt idx="4053">
                  <c:v>31.82</c:v>
                </c:pt>
                <c:pt idx="4054">
                  <c:v>31.81</c:v>
                </c:pt>
                <c:pt idx="4055">
                  <c:v>31.82</c:v>
                </c:pt>
                <c:pt idx="4056">
                  <c:v>31.78</c:v>
                </c:pt>
                <c:pt idx="4057">
                  <c:v>31.88</c:v>
                </c:pt>
                <c:pt idx="4058">
                  <c:v>31.8</c:v>
                </c:pt>
                <c:pt idx="4059">
                  <c:v>31.75</c:v>
                </c:pt>
                <c:pt idx="4060">
                  <c:v>31.8</c:v>
                </c:pt>
                <c:pt idx="4061">
                  <c:v>31.77</c:v>
                </c:pt>
                <c:pt idx="4062">
                  <c:v>31.78</c:v>
                </c:pt>
                <c:pt idx="4063">
                  <c:v>31.79</c:v>
                </c:pt>
                <c:pt idx="4064">
                  <c:v>31.82</c:v>
                </c:pt>
                <c:pt idx="4065">
                  <c:v>31.84</c:v>
                </c:pt>
                <c:pt idx="4066">
                  <c:v>31.78</c:v>
                </c:pt>
                <c:pt idx="4067">
                  <c:v>31.79</c:v>
                </c:pt>
                <c:pt idx="4068">
                  <c:v>31.79</c:v>
                </c:pt>
                <c:pt idx="4069">
                  <c:v>31.82</c:v>
                </c:pt>
                <c:pt idx="4070">
                  <c:v>32.090000000000003</c:v>
                </c:pt>
                <c:pt idx="4071">
                  <c:v>32.380000000000003</c:v>
                </c:pt>
                <c:pt idx="4072">
                  <c:v>32.47</c:v>
                </c:pt>
                <c:pt idx="4073">
                  <c:v>32.53</c:v>
                </c:pt>
                <c:pt idx="4074">
                  <c:v>32.58</c:v>
                </c:pt>
                <c:pt idx="4075">
                  <c:v>32.590000000000003</c:v>
                </c:pt>
                <c:pt idx="4076">
                  <c:v>32.61</c:v>
                </c:pt>
                <c:pt idx="4077">
                  <c:v>32.65</c:v>
                </c:pt>
                <c:pt idx="4078">
                  <c:v>32.659999999999997</c:v>
                </c:pt>
                <c:pt idx="4079">
                  <c:v>32.69</c:v>
                </c:pt>
                <c:pt idx="4080">
                  <c:v>32.71</c:v>
                </c:pt>
                <c:pt idx="4081">
                  <c:v>32.71</c:v>
                </c:pt>
                <c:pt idx="4082">
                  <c:v>32.71</c:v>
                </c:pt>
                <c:pt idx="4083">
                  <c:v>32.71</c:v>
                </c:pt>
                <c:pt idx="4084">
                  <c:v>32.71</c:v>
                </c:pt>
                <c:pt idx="4085">
                  <c:v>32.72</c:v>
                </c:pt>
                <c:pt idx="4086">
                  <c:v>32.71</c:v>
                </c:pt>
                <c:pt idx="4087">
                  <c:v>32.71</c:v>
                </c:pt>
                <c:pt idx="4088">
                  <c:v>32.69</c:v>
                </c:pt>
                <c:pt idx="4089">
                  <c:v>32.619999999999997</c:v>
                </c:pt>
                <c:pt idx="4090">
                  <c:v>32.700000000000003</c:v>
                </c:pt>
                <c:pt idx="4091">
                  <c:v>32.700000000000003</c:v>
                </c:pt>
                <c:pt idx="4092">
                  <c:v>32.69</c:v>
                </c:pt>
                <c:pt idx="4093">
                  <c:v>32.700000000000003</c:v>
                </c:pt>
                <c:pt idx="4094">
                  <c:v>32.68</c:v>
                </c:pt>
                <c:pt idx="4095">
                  <c:v>32.68</c:v>
                </c:pt>
                <c:pt idx="4096">
                  <c:v>32.659999999999997</c:v>
                </c:pt>
                <c:pt idx="4097">
                  <c:v>32.67</c:v>
                </c:pt>
                <c:pt idx="4098">
                  <c:v>32.67</c:v>
                </c:pt>
                <c:pt idx="4099">
                  <c:v>32.65</c:v>
                </c:pt>
                <c:pt idx="4100">
                  <c:v>32.65</c:v>
                </c:pt>
                <c:pt idx="4101">
                  <c:v>32.65</c:v>
                </c:pt>
                <c:pt idx="4102">
                  <c:v>32.630000000000003</c:v>
                </c:pt>
                <c:pt idx="4103">
                  <c:v>32.61</c:v>
                </c:pt>
                <c:pt idx="4104">
                  <c:v>32.6</c:v>
                </c:pt>
                <c:pt idx="4105">
                  <c:v>32.630000000000003</c:v>
                </c:pt>
                <c:pt idx="4106">
                  <c:v>32.67</c:v>
                </c:pt>
                <c:pt idx="4107">
                  <c:v>32.68</c:v>
                </c:pt>
                <c:pt idx="4108">
                  <c:v>32.69</c:v>
                </c:pt>
                <c:pt idx="4109">
                  <c:v>32.68</c:v>
                </c:pt>
                <c:pt idx="4110">
                  <c:v>32.68</c:v>
                </c:pt>
                <c:pt idx="4111">
                  <c:v>32.659999999999997</c:v>
                </c:pt>
                <c:pt idx="4112">
                  <c:v>32.65</c:v>
                </c:pt>
                <c:pt idx="4113">
                  <c:v>32.65</c:v>
                </c:pt>
                <c:pt idx="4114">
                  <c:v>32.65</c:v>
                </c:pt>
                <c:pt idx="4115">
                  <c:v>32.64</c:v>
                </c:pt>
                <c:pt idx="4116">
                  <c:v>32.54</c:v>
                </c:pt>
                <c:pt idx="4117">
                  <c:v>32.549999999999997</c:v>
                </c:pt>
                <c:pt idx="4118">
                  <c:v>32.61</c:v>
                </c:pt>
                <c:pt idx="4119">
                  <c:v>32.5</c:v>
                </c:pt>
                <c:pt idx="4120">
                  <c:v>32.49</c:v>
                </c:pt>
                <c:pt idx="4121">
                  <c:v>32.42</c:v>
                </c:pt>
                <c:pt idx="4122">
                  <c:v>32.35</c:v>
                </c:pt>
                <c:pt idx="4123">
                  <c:v>32.46</c:v>
                </c:pt>
                <c:pt idx="4124">
                  <c:v>32.479999999999997</c:v>
                </c:pt>
                <c:pt idx="4125">
                  <c:v>32.549999999999997</c:v>
                </c:pt>
                <c:pt idx="4126">
                  <c:v>32.46</c:v>
                </c:pt>
                <c:pt idx="4127">
                  <c:v>32.44</c:v>
                </c:pt>
                <c:pt idx="4128">
                  <c:v>32.49</c:v>
                </c:pt>
                <c:pt idx="4129">
                  <c:v>32.450000000000003</c:v>
                </c:pt>
                <c:pt idx="4130">
                  <c:v>32.479999999999997</c:v>
                </c:pt>
                <c:pt idx="4131">
                  <c:v>32.4</c:v>
                </c:pt>
                <c:pt idx="4132">
                  <c:v>32.46</c:v>
                </c:pt>
                <c:pt idx="4133">
                  <c:v>32.46</c:v>
                </c:pt>
                <c:pt idx="4134">
                  <c:v>32.450000000000003</c:v>
                </c:pt>
                <c:pt idx="4135">
                  <c:v>32.36</c:v>
                </c:pt>
                <c:pt idx="4136">
                  <c:v>32.4</c:v>
                </c:pt>
                <c:pt idx="4137">
                  <c:v>32.43</c:v>
                </c:pt>
                <c:pt idx="4138">
                  <c:v>32.450000000000003</c:v>
                </c:pt>
                <c:pt idx="4139">
                  <c:v>32.479999999999997</c:v>
                </c:pt>
                <c:pt idx="4140">
                  <c:v>32.51</c:v>
                </c:pt>
                <c:pt idx="4141">
                  <c:v>32.47</c:v>
                </c:pt>
                <c:pt idx="4142">
                  <c:v>32.409999999999997</c:v>
                </c:pt>
                <c:pt idx="4143">
                  <c:v>32.43</c:v>
                </c:pt>
                <c:pt idx="4144">
                  <c:v>32.47</c:v>
                </c:pt>
                <c:pt idx="4145">
                  <c:v>32.53</c:v>
                </c:pt>
                <c:pt idx="4146">
                  <c:v>32.51</c:v>
                </c:pt>
                <c:pt idx="4147">
                  <c:v>32.47</c:v>
                </c:pt>
                <c:pt idx="4148">
                  <c:v>32.56</c:v>
                </c:pt>
                <c:pt idx="4149">
                  <c:v>32.53</c:v>
                </c:pt>
                <c:pt idx="4150">
                  <c:v>32.51</c:v>
                </c:pt>
                <c:pt idx="4151">
                  <c:v>32.51</c:v>
                </c:pt>
                <c:pt idx="4152">
                  <c:v>32.51</c:v>
                </c:pt>
                <c:pt idx="4153">
                  <c:v>32.5</c:v>
                </c:pt>
                <c:pt idx="4154">
                  <c:v>32.479999999999997</c:v>
                </c:pt>
                <c:pt idx="4155">
                  <c:v>32.44</c:v>
                </c:pt>
                <c:pt idx="4156">
                  <c:v>32.43</c:v>
                </c:pt>
                <c:pt idx="4157">
                  <c:v>32.47</c:v>
                </c:pt>
                <c:pt idx="4158">
                  <c:v>32.42</c:v>
                </c:pt>
                <c:pt idx="4159">
                  <c:v>32.479999999999997</c:v>
                </c:pt>
                <c:pt idx="4160">
                  <c:v>32.43</c:v>
                </c:pt>
                <c:pt idx="4161">
                  <c:v>32.47</c:v>
                </c:pt>
                <c:pt idx="4162">
                  <c:v>32.46</c:v>
                </c:pt>
                <c:pt idx="4163">
                  <c:v>32.47</c:v>
                </c:pt>
                <c:pt idx="4164">
                  <c:v>32.369999999999997</c:v>
                </c:pt>
                <c:pt idx="4165">
                  <c:v>32.39</c:v>
                </c:pt>
                <c:pt idx="4166">
                  <c:v>32.369999999999997</c:v>
                </c:pt>
                <c:pt idx="4167">
                  <c:v>32.39</c:v>
                </c:pt>
                <c:pt idx="4168">
                  <c:v>32.53</c:v>
                </c:pt>
                <c:pt idx="4169">
                  <c:v>32.56</c:v>
                </c:pt>
                <c:pt idx="4170">
                  <c:v>32.64</c:v>
                </c:pt>
                <c:pt idx="4171">
                  <c:v>32.71</c:v>
                </c:pt>
                <c:pt idx="4172">
                  <c:v>32.72</c:v>
                </c:pt>
                <c:pt idx="4173">
                  <c:v>32.74</c:v>
                </c:pt>
                <c:pt idx="4174">
                  <c:v>32.75</c:v>
                </c:pt>
                <c:pt idx="4175">
                  <c:v>32.770000000000003</c:v>
                </c:pt>
                <c:pt idx="4176">
                  <c:v>32.799999999999997</c:v>
                </c:pt>
                <c:pt idx="4177">
                  <c:v>32.85</c:v>
                </c:pt>
                <c:pt idx="4178">
                  <c:v>32.869999999999997</c:v>
                </c:pt>
                <c:pt idx="4179">
                  <c:v>32.880000000000003</c:v>
                </c:pt>
                <c:pt idx="4180">
                  <c:v>32.9</c:v>
                </c:pt>
                <c:pt idx="4181">
                  <c:v>32.9</c:v>
                </c:pt>
                <c:pt idx="4182">
                  <c:v>32.79</c:v>
                </c:pt>
                <c:pt idx="4183">
                  <c:v>32.909999999999997</c:v>
                </c:pt>
                <c:pt idx="4184">
                  <c:v>32.9</c:v>
                </c:pt>
                <c:pt idx="4185">
                  <c:v>32.9</c:v>
                </c:pt>
                <c:pt idx="4186">
                  <c:v>32.909999999999997</c:v>
                </c:pt>
                <c:pt idx="4187">
                  <c:v>32.9</c:v>
                </c:pt>
                <c:pt idx="4188">
                  <c:v>32.9</c:v>
                </c:pt>
                <c:pt idx="4189">
                  <c:v>32.270000000000003</c:v>
                </c:pt>
                <c:pt idx="4190">
                  <c:v>32.4</c:v>
                </c:pt>
                <c:pt idx="4191">
                  <c:v>32.619999999999997</c:v>
                </c:pt>
                <c:pt idx="4192">
                  <c:v>31.76</c:v>
                </c:pt>
                <c:pt idx="4193">
                  <c:v>32.79</c:v>
                </c:pt>
                <c:pt idx="4194">
                  <c:v>31.14</c:v>
                </c:pt>
                <c:pt idx="4195">
                  <c:v>32.1</c:v>
                </c:pt>
                <c:pt idx="4196">
                  <c:v>32.03</c:v>
                </c:pt>
                <c:pt idx="4197">
                  <c:v>32.25</c:v>
                </c:pt>
                <c:pt idx="4198">
                  <c:v>32.200000000000003</c:v>
                </c:pt>
                <c:pt idx="4199">
                  <c:v>31.9</c:v>
                </c:pt>
                <c:pt idx="4200">
                  <c:v>32.14</c:v>
                </c:pt>
                <c:pt idx="4201">
                  <c:v>32.409999999999997</c:v>
                </c:pt>
                <c:pt idx="4202">
                  <c:v>32.24</c:v>
                </c:pt>
                <c:pt idx="4203">
                  <c:v>31.9</c:v>
                </c:pt>
                <c:pt idx="4204">
                  <c:v>32.090000000000003</c:v>
                </c:pt>
                <c:pt idx="4205">
                  <c:v>32.33</c:v>
                </c:pt>
                <c:pt idx="4206">
                  <c:v>31.66</c:v>
                </c:pt>
                <c:pt idx="4207">
                  <c:v>31.66</c:v>
                </c:pt>
                <c:pt idx="4208">
                  <c:v>32.19</c:v>
                </c:pt>
                <c:pt idx="4209">
                  <c:v>32.21</c:v>
                </c:pt>
                <c:pt idx="4210">
                  <c:v>31.78</c:v>
                </c:pt>
                <c:pt idx="4211">
                  <c:v>32.44</c:v>
                </c:pt>
                <c:pt idx="4212">
                  <c:v>32.119999999999997</c:v>
                </c:pt>
                <c:pt idx="4213">
                  <c:v>31.9</c:v>
                </c:pt>
                <c:pt idx="4214">
                  <c:v>32.01</c:v>
                </c:pt>
                <c:pt idx="4215">
                  <c:v>32.21</c:v>
                </c:pt>
                <c:pt idx="4216">
                  <c:v>31.99</c:v>
                </c:pt>
                <c:pt idx="4217">
                  <c:v>31.98</c:v>
                </c:pt>
                <c:pt idx="4218">
                  <c:v>31.66</c:v>
                </c:pt>
                <c:pt idx="4219">
                  <c:v>31.93</c:v>
                </c:pt>
                <c:pt idx="4220">
                  <c:v>32.24</c:v>
                </c:pt>
                <c:pt idx="4221">
                  <c:v>32.020000000000003</c:v>
                </c:pt>
                <c:pt idx="4222">
                  <c:v>31.85</c:v>
                </c:pt>
                <c:pt idx="4223">
                  <c:v>31.87</c:v>
                </c:pt>
                <c:pt idx="4224">
                  <c:v>31.73</c:v>
                </c:pt>
                <c:pt idx="4225">
                  <c:v>31.91</c:v>
                </c:pt>
                <c:pt idx="4226">
                  <c:v>32</c:v>
                </c:pt>
                <c:pt idx="4227">
                  <c:v>31.84</c:v>
                </c:pt>
                <c:pt idx="4228">
                  <c:v>31.93</c:v>
                </c:pt>
                <c:pt idx="4229">
                  <c:v>32.04</c:v>
                </c:pt>
                <c:pt idx="4230">
                  <c:v>32.130000000000003</c:v>
                </c:pt>
                <c:pt idx="4231">
                  <c:v>32.200000000000003</c:v>
                </c:pt>
                <c:pt idx="4232">
                  <c:v>31.81</c:v>
                </c:pt>
                <c:pt idx="4233">
                  <c:v>31.81</c:v>
                </c:pt>
                <c:pt idx="4234">
                  <c:v>31.65</c:v>
                </c:pt>
                <c:pt idx="4235">
                  <c:v>32.17</c:v>
                </c:pt>
                <c:pt idx="4236">
                  <c:v>32.14</c:v>
                </c:pt>
                <c:pt idx="4237">
                  <c:v>31.85</c:v>
                </c:pt>
                <c:pt idx="4238">
                  <c:v>31.73</c:v>
                </c:pt>
                <c:pt idx="4239">
                  <c:v>32.44</c:v>
                </c:pt>
                <c:pt idx="4240">
                  <c:v>31.84</c:v>
                </c:pt>
                <c:pt idx="4241">
                  <c:v>32.07</c:v>
                </c:pt>
                <c:pt idx="4242">
                  <c:v>31.68</c:v>
                </c:pt>
                <c:pt idx="4243">
                  <c:v>32.19</c:v>
                </c:pt>
                <c:pt idx="4244">
                  <c:v>31.86</c:v>
                </c:pt>
                <c:pt idx="4245">
                  <c:v>31.92</c:v>
                </c:pt>
                <c:pt idx="4246">
                  <c:v>31.94</c:v>
                </c:pt>
                <c:pt idx="4247">
                  <c:v>32</c:v>
                </c:pt>
                <c:pt idx="4248">
                  <c:v>31.9</c:v>
                </c:pt>
                <c:pt idx="4249">
                  <c:v>32.01</c:v>
                </c:pt>
                <c:pt idx="4250">
                  <c:v>31.84</c:v>
                </c:pt>
                <c:pt idx="4251">
                  <c:v>31.65</c:v>
                </c:pt>
                <c:pt idx="4252">
                  <c:v>32.130000000000003</c:v>
                </c:pt>
                <c:pt idx="4253">
                  <c:v>32.159999999999997</c:v>
                </c:pt>
                <c:pt idx="4254">
                  <c:v>31.88</c:v>
                </c:pt>
                <c:pt idx="4255">
                  <c:v>32.26</c:v>
                </c:pt>
                <c:pt idx="4256">
                  <c:v>31.77</c:v>
                </c:pt>
                <c:pt idx="4257">
                  <c:v>31.78</c:v>
                </c:pt>
                <c:pt idx="4258">
                  <c:v>32.04</c:v>
                </c:pt>
                <c:pt idx="4259">
                  <c:v>32</c:v>
                </c:pt>
                <c:pt idx="4260">
                  <c:v>32.159999999999997</c:v>
                </c:pt>
                <c:pt idx="4261">
                  <c:v>31.79</c:v>
                </c:pt>
                <c:pt idx="4262">
                  <c:v>32.369999999999997</c:v>
                </c:pt>
                <c:pt idx="4263">
                  <c:v>32.020000000000003</c:v>
                </c:pt>
                <c:pt idx="4264">
                  <c:v>32.020000000000003</c:v>
                </c:pt>
                <c:pt idx="4265">
                  <c:v>32.28</c:v>
                </c:pt>
                <c:pt idx="4266">
                  <c:v>31.71</c:v>
                </c:pt>
                <c:pt idx="4267">
                  <c:v>31.59</c:v>
                </c:pt>
                <c:pt idx="4268">
                  <c:v>31.82</c:v>
                </c:pt>
                <c:pt idx="4269">
                  <c:v>31.85</c:v>
                </c:pt>
                <c:pt idx="4270">
                  <c:v>31.44</c:v>
                </c:pt>
                <c:pt idx="4271">
                  <c:v>32.15</c:v>
                </c:pt>
                <c:pt idx="4272">
                  <c:v>31.91</c:v>
                </c:pt>
                <c:pt idx="4273">
                  <c:v>32.14</c:v>
                </c:pt>
                <c:pt idx="4274">
                  <c:v>32.369999999999997</c:v>
                </c:pt>
                <c:pt idx="4275">
                  <c:v>31.43</c:v>
                </c:pt>
                <c:pt idx="4276">
                  <c:v>32.64</c:v>
                </c:pt>
                <c:pt idx="4277">
                  <c:v>32.33</c:v>
                </c:pt>
                <c:pt idx="4278">
                  <c:v>32.659999999999997</c:v>
                </c:pt>
                <c:pt idx="4279">
                  <c:v>32.479999999999997</c:v>
                </c:pt>
                <c:pt idx="4280">
                  <c:v>32.53</c:v>
                </c:pt>
                <c:pt idx="4281">
                  <c:v>32.65</c:v>
                </c:pt>
                <c:pt idx="4282">
                  <c:v>31.98</c:v>
                </c:pt>
                <c:pt idx="4283">
                  <c:v>31.99</c:v>
                </c:pt>
                <c:pt idx="4284">
                  <c:v>31.97</c:v>
                </c:pt>
                <c:pt idx="4285">
                  <c:v>31.95</c:v>
                </c:pt>
                <c:pt idx="4286">
                  <c:v>31.93</c:v>
                </c:pt>
                <c:pt idx="4287">
                  <c:v>31.95</c:v>
                </c:pt>
                <c:pt idx="4288">
                  <c:v>31.89</c:v>
                </c:pt>
                <c:pt idx="4289">
                  <c:v>31.89</c:v>
                </c:pt>
                <c:pt idx="4290">
                  <c:v>32.020000000000003</c:v>
                </c:pt>
                <c:pt idx="4291">
                  <c:v>32.01</c:v>
                </c:pt>
                <c:pt idx="4292">
                  <c:v>31.95</c:v>
                </c:pt>
                <c:pt idx="4293">
                  <c:v>31.96</c:v>
                </c:pt>
                <c:pt idx="4294">
                  <c:v>32.700000000000003</c:v>
                </c:pt>
                <c:pt idx="4295">
                  <c:v>32.04</c:v>
                </c:pt>
                <c:pt idx="4296">
                  <c:v>31.99</c:v>
                </c:pt>
                <c:pt idx="4297">
                  <c:v>31.87</c:v>
                </c:pt>
                <c:pt idx="4298">
                  <c:v>32.07</c:v>
                </c:pt>
                <c:pt idx="4299">
                  <c:v>31.92</c:v>
                </c:pt>
                <c:pt idx="4300">
                  <c:v>32.090000000000003</c:v>
                </c:pt>
                <c:pt idx="4301">
                  <c:v>31.61</c:v>
                </c:pt>
                <c:pt idx="4302">
                  <c:v>31.95</c:v>
                </c:pt>
                <c:pt idx="4303">
                  <c:v>32.479999999999997</c:v>
                </c:pt>
                <c:pt idx="4304">
                  <c:v>31.95</c:v>
                </c:pt>
                <c:pt idx="4305">
                  <c:v>31.89</c:v>
                </c:pt>
                <c:pt idx="4306">
                  <c:v>31.85</c:v>
                </c:pt>
                <c:pt idx="4307">
                  <c:v>31.79</c:v>
                </c:pt>
                <c:pt idx="4308">
                  <c:v>31.85</c:v>
                </c:pt>
                <c:pt idx="4309">
                  <c:v>31.96</c:v>
                </c:pt>
                <c:pt idx="4310">
                  <c:v>31.66</c:v>
                </c:pt>
                <c:pt idx="4311">
                  <c:v>31.83</c:v>
                </c:pt>
                <c:pt idx="4312">
                  <c:v>32.14</c:v>
                </c:pt>
                <c:pt idx="4313">
                  <c:v>31.73</c:v>
                </c:pt>
                <c:pt idx="4314">
                  <c:v>32.07</c:v>
                </c:pt>
                <c:pt idx="4315">
                  <c:v>32.06</c:v>
                </c:pt>
                <c:pt idx="4316">
                  <c:v>32.159999999999997</c:v>
                </c:pt>
                <c:pt idx="4317">
                  <c:v>31.69</c:v>
                </c:pt>
                <c:pt idx="4318">
                  <c:v>32.049999999999997</c:v>
                </c:pt>
                <c:pt idx="4319">
                  <c:v>31.87</c:v>
                </c:pt>
                <c:pt idx="4320">
                  <c:v>32.049999999999997</c:v>
                </c:pt>
                <c:pt idx="4321">
                  <c:v>31.78</c:v>
                </c:pt>
                <c:pt idx="4322">
                  <c:v>31.78</c:v>
                </c:pt>
                <c:pt idx="4323">
                  <c:v>31.67</c:v>
                </c:pt>
                <c:pt idx="4324">
                  <c:v>31.64</c:v>
                </c:pt>
                <c:pt idx="4325">
                  <c:v>31.64</c:v>
                </c:pt>
                <c:pt idx="4326">
                  <c:v>31.69</c:v>
                </c:pt>
                <c:pt idx="4327">
                  <c:v>31.97</c:v>
                </c:pt>
                <c:pt idx="4328">
                  <c:v>31.9</c:v>
                </c:pt>
                <c:pt idx="4329">
                  <c:v>31.86</c:v>
                </c:pt>
                <c:pt idx="4330">
                  <c:v>31.89</c:v>
                </c:pt>
                <c:pt idx="4331">
                  <c:v>31.95</c:v>
                </c:pt>
                <c:pt idx="4332">
                  <c:v>31.81</c:v>
                </c:pt>
                <c:pt idx="4333">
                  <c:v>31.98</c:v>
                </c:pt>
                <c:pt idx="4334">
                  <c:v>32.26</c:v>
                </c:pt>
                <c:pt idx="4335">
                  <c:v>31.89</c:v>
                </c:pt>
                <c:pt idx="4336">
                  <c:v>31.98</c:v>
                </c:pt>
                <c:pt idx="4337">
                  <c:v>31.97</c:v>
                </c:pt>
                <c:pt idx="4338">
                  <c:v>31.84</c:v>
                </c:pt>
                <c:pt idx="4339">
                  <c:v>31.85</c:v>
                </c:pt>
                <c:pt idx="4340">
                  <c:v>31.31</c:v>
                </c:pt>
                <c:pt idx="4341">
                  <c:v>32.590000000000003</c:v>
                </c:pt>
                <c:pt idx="4342">
                  <c:v>32.29</c:v>
                </c:pt>
                <c:pt idx="4343">
                  <c:v>32.130000000000003</c:v>
                </c:pt>
                <c:pt idx="4344">
                  <c:v>32.700000000000003</c:v>
                </c:pt>
                <c:pt idx="4345">
                  <c:v>32.6</c:v>
                </c:pt>
                <c:pt idx="4346">
                  <c:v>32.630000000000003</c:v>
                </c:pt>
                <c:pt idx="4347">
                  <c:v>32.56</c:v>
                </c:pt>
                <c:pt idx="4348">
                  <c:v>32.72</c:v>
                </c:pt>
                <c:pt idx="4349">
                  <c:v>32.54</c:v>
                </c:pt>
                <c:pt idx="4350">
                  <c:v>32.78</c:v>
                </c:pt>
                <c:pt idx="4351">
                  <c:v>31.67</c:v>
                </c:pt>
                <c:pt idx="4352">
                  <c:v>31.94</c:v>
                </c:pt>
                <c:pt idx="4353">
                  <c:v>31.86</c:v>
                </c:pt>
                <c:pt idx="4354">
                  <c:v>31.86</c:v>
                </c:pt>
                <c:pt idx="4355">
                  <c:v>31.91</c:v>
                </c:pt>
                <c:pt idx="4356">
                  <c:v>31.86</c:v>
                </c:pt>
                <c:pt idx="4357">
                  <c:v>31.83</c:v>
                </c:pt>
                <c:pt idx="4358">
                  <c:v>31.93</c:v>
                </c:pt>
                <c:pt idx="4359">
                  <c:v>32.15</c:v>
                </c:pt>
                <c:pt idx="4360">
                  <c:v>31.72</c:v>
                </c:pt>
                <c:pt idx="4361">
                  <c:v>31.8</c:v>
                </c:pt>
                <c:pt idx="4362">
                  <c:v>31.72</c:v>
                </c:pt>
                <c:pt idx="4363">
                  <c:v>31.68</c:v>
                </c:pt>
                <c:pt idx="4364">
                  <c:v>31.81</c:v>
                </c:pt>
                <c:pt idx="4365">
                  <c:v>32.06</c:v>
                </c:pt>
                <c:pt idx="4366">
                  <c:v>32.020000000000003</c:v>
                </c:pt>
                <c:pt idx="4367">
                  <c:v>31.69</c:v>
                </c:pt>
                <c:pt idx="4368">
                  <c:v>32.57</c:v>
                </c:pt>
                <c:pt idx="4369">
                  <c:v>32.78</c:v>
                </c:pt>
                <c:pt idx="4370">
                  <c:v>31.88</c:v>
                </c:pt>
                <c:pt idx="4371">
                  <c:v>32.9</c:v>
                </c:pt>
                <c:pt idx="4372">
                  <c:v>32.85</c:v>
                </c:pt>
                <c:pt idx="4373">
                  <c:v>32.33</c:v>
                </c:pt>
                <c:pt idx="4374">
                  <c:v>32.24</c:v>
                </c:pt>
                <c:pt idx="4375">
                  <c:v>31.94</c:v>
                </c:pt>
                <c:pt idx="4376">
                  <c:v>32.130000000000003</c:v>
                </c:pt>
                <c:pt idx="4377">
                  <c:v>32.72</c:v>
                </c:pt>
                <c:pt idx="4378">
                  <c:v>32.26</c:v>
                </c:pt>
                <c:pt idx="4379">
                  <c:v>32.68</c:v>
                </c:pt>
                <c:pt idx="4380">
                  <c:v>32.85</c:v>
                </c:pt>
                <c:pt idx="4381">
                  <c:v>33.33</c:v>
                </c:pt>
                <c:pt idx="4382">
                  <c:v>33.33</c:v>
                </c:pt>
                <c:pt idx="4383">
                  <c:v>33.32</c:v>
                </c:pt>
                <c:pt idx="4384">
                  <c:v>33.32</c:v>
                </c:pt>
                <c:pt idx="4385">
                  <c:v>33.31</c:v>
                </c:pt>
                <c:pt idx="4386">
                  <c:v>33.31</c:v>
                </c:pt>
                <c:pt idx="4387">
                  <c:v>33.31</c:v>
                </c:pt>
                <c:pt idx="4388">
                  <c:v>33.299999999999997</c:v>
                </c:pt>
                <c:pt idx="4389">
                  <c:v>33.29</c:v>
                </c:pt>
                <c:pt idx="4390">
                  <c:v>33.28</c:v>
                </c:pt>
                <c:pt idx="4391">
                  <c:v>33.29</c:v>
                </c:pt>
                <c:pt idx="4392">
                  <c:v>33.29</c:v>
                </c:pt>
                <c:pt idx="4393">
                  <c:v>33.28</c:v>
                </c:pt>
                <c:pt idx="4394">
                  <c:v>33.26</c:v>
                </c:pt>
                <c:pt idx="4395">
                  <c:v>33.25</c:v>
                </c:pt>
                <c:pt idx="4396">
                  <c:v>33.229999999999997</c:v>
                </c:pt>
                <c:pt idx="4397">
                  <c:v>33.24</c:v>
                </c:pt>
                <c:pt idx="4398">
                  <c:v>33.22</c:v>
                </c:pt>
                <c:pt idx="4399">
                  <c:v>33.21</c:v>
                </c:pt>
                <c:pt idx="4400">
                  <c:v>33.159999999999997</c:v>
                </c:pt>
                <c:pt idx="4401">
                  <c:v>33.19</c:v>
                </c:pt>
                <c:pt idx="4402">
                  <c:v>33.15</c:v>
                </c:pt>
                <c:pt idx="4403">
                  <c:v>33.159999999999997</c:v>
                </c:pt>
                <c:pt idx="4404">
                  <c:v>33.11</c:v>
                </c:pt>
                <c:pt idx="4405">
                  <c:v>33.090000000000003</c:v>
                </c:pt>
                <c:pt idx="4406">
                  <c:v>33.090000000000003</c:v>
                </c:pt>
                <c:pt idx="4407">
                  <c:v>33.090000000000003</c:v>
                </c:pt>
                <c:pt idx="4408">
                  <c:v>33.03</c:v>
                </c:pt>
                <c:pt idx="4409">
                  <c:v>33.01</c:v>
                </c:pt>
                <c:pt idx="4410">
                  <c:v>33</c:v>
                </c:pt>
                <c:pt idx="4411">
                  <c:v>32.86</c:v>
                </c:pt>
                <c:pt idx="4412">
                  <c:v>32.909999999999997</c:v>
                </c:pt>
                <c:pt idx="4413">
                  <c:v>32.979999999999997</c:v>
                </c:pt>
                <c:pt idx="4414">
                  <c:v>33</c:v>
                </c:pt>
                <c:pt idx="4415">
                  <c:v>33.04</c:v>
                </c:pt>
                <c:pt idx="4416">
                  <c:v>33.03</c:v>
                </c:pt>
                <c:pt idx="4417">
                  <c:v>33</c:v>
                </c:pt>
                <c:pt idx="4418">
                  <c:v>33.01</c:v>
                </c:pt>
                <c:pt idx="4419">
                  <c:v>32.979999999999997</c:v>
                </c:pt>
                <c:pt idx="4420">
                  <c:v>32.99</c:v>
                </c:pt>
                <c:pt idx="4421">
                  <c:v>33</c:v>
                </c:pt>
                <c:pt idx="4422">
                  <c:v>33.01</c:v>
                </c:pt>
                <c:pt idx="4423">
                  <c:v>33</c:v>
                </c:pt>
                <c:pt idx="4424">
                  <c:v>33.01</c:v>
                </c:pt>
                <c:pt idx="4425">
                  <c:v>33.03</c:v>
                </c:pt>
                <c:pt idx="4426">
                  <c:v>33.049999999999997</c:v>
                </c:pt>
                <c:pt idx="4427">
                  <c:v>33.07</c:v>
                </c:pt>
                <c:pt idx="4428">
                  <c:v>33.03</c:v>
                </c:pt>
                <c:pt idx="4429">
                  <c:v>33.07</c:v>
                </c:pt>
                <c:pt idx="4430">
                  <c:v>32.86</c:v>
                </c:pt>
                <c:pt idx="4431">
                  <c:v>33.26</c:v>
                </c:pt>
                <c:pt idx="4432">
                  <c:v>33.31</c:v>
                </c:pt>
                <c:pt idx="4433">
                  <c:v>33.369999999999997</c:v>
                </c:pt>
                <c:pt idx="4434">
                  <c:v>33.36</c:v>
                </c:pt>
                <c:pt idx="4435">
                  <c:v>33.369999999999997</c:v>
                </c:pt>
                <c:pt idx="4436">
                  <c:v>33.369999999999997</c:v>
                </c:pt>
                <c:pt idx="4437">
                  <c:v>33.380000000000003</c:v>
                </c:pt>
                <c:pt idx="4438">
                  <c:v>33.380000000000003</c:v>
                </c:pt>
                <c:pt idx="4439">
                  <c:v>33.36</c:v>
                </c:pt>
                <c:pt idx="4440">
                  <c:v>33.36</c:v>
                </c:pt>
                <c:pt idx="4441">
                  <c:v>33.36</c:v>
                </c:pt>
                <c:pt idx="4442">
                  <c:v>33.36</c:v>
                </c:pt>
                <c:pt idx="4443">
                  <c:v>33.35</c:v>
                </c:pt>
                <c:pt idx="4444">
                  <c:v>33.32</c:v>
                </c:pt>
                <c:pt idx="4445">
                  <c:v>33.340000000000003</c:v>
                </c:pt>
                <c:pt idx="4446">
                  <c:v>33.35</c:v>
                </c:pt>
                <c:pt idx="4447">
                  <c:v>33.33</c:v>
                </c:pt>
                <c:pt idx="4448">
                  <c:v>33.33</c:v>
                </c:pt>
                <c:pt idx="4449">
                  <c:v>33.340000000000003</c:v>
                </c:pt>
                <c:pt idx="4450">
                  <c:v>33.299999999999997</c:v>
                </c:pt>
                <c:pt idx="4451">
                  <c:v>33.340000000000003</c:v>
                </c:pt>
                <c:pt idx="4452">
                  <c:v>33.39</c:v>
                </c:pt>
                <c:pt idx="4453">
                  <c:v>33.369999999999997</c:v>
                </c:pt>
                <c:pt idx="4454">
                  <c:v>33.29</c:v>
                </c:pt>
                <c:pt idx="4455">
                  <c:v>33.36</c:v>
                </c:pt>
                <c:pt idx="4456">
                  <c:v>33.369999999999997</c:v>
                </c:pt>
                <c:pt idx="4457">
                  <c:v>33.4</c:v>
                </c:pt>
                <c:pt idx="4458">
                  <c:v>33.39</c:v>
                </c:pt>
                <c:pt idx="4459">
                  <c:v>33.36</c:v>
                </c:pt>
                <c:pt idx="4460">
                  <c:v>33.369999999999997</c:v>
                </c:pt>
                <c:pt idx="4461">
                  <c:v>33.36</c:v>
                </c:pt>
                <c:pt idx="4462">
                  <c:v>33.39</c:v>
                </c:pt>
                <c:pt idx="4463">
                  <c:v>33.380000000000003</c:v>
                </c:pt>
                <c:pt idx="4464">
                  <c:v>33.32</c:v>
                </c:pt>
                <c:pt idx="4465">
                  <c:v>33.369999999999997</c:v>
                </c:pt>
                <c:pt idx="4466">
                  <c:v>33.26</c:v>
                </c:pt>
                <c:pt idx="4467">
                  <c:v>33.36</c:v>
                </c:pt>
                <c:pt idx="4468">
                  <c:v>33.43</c:v>
                </c:pt>
                <c:pt idx="4469">
                  <c:v>33.42</c:v>
                </c:pt>
                <c:pt idx="4470">
                  <c:v>33.47</c:v>
                </c:pt>
                <c:pt idx="4471">
                  <c:v>33.479999999999997</c:v>
                </c:pt>
                <c:pt idx="4472">
                  <c:v>33.51</c:v>
                </c:pt>
                <c:pt idx="4473">
                  <c:v>33.5</c:v>
                </c:pt>
                <c:pt idx="4474">
                  <c:v>33.49</c:v>
                </c:pt>
                <c:pt idx="4475">
                  <c:v>32.54</c:v>
                </c:pt>
                <c:pt idx="4476">
                  <c:v>32.799999999999997</c:v>
                </c:pt>
                <c:pt idx="4477">
                  <c:v>32.72</c:v>
                </c:pt>
                <c:pt idx="4478">
                  <c:v>33.520000000000003</c:v>
                </c:pt>
                <c:pt idx="4479">
                  <c:v>33.42</c:v>
                </c:pt>
                <c:pt idx="4480">
                  <c:v>33.5</c:v>
                </c:pt>
                <c:pt idx="4481">
                  <c:v>33.5</c:v>
                </c:pt>
                <c:pt idx="4482">
                  <c:v>33.5</c:v>
                </c:pt>
                <c:pt idx="4483">
                  <c:v>33.479999999999997</c:v>
                </c:pt>
                <c:pt idx="4484">
                  <c:v>33.49</c:v>
                </c:pt>
                <c:pt idx="4485">
                  <c:v>33.49</c:v>
                </c:pt>
                <c:pt idx="4486">
                  <c:v>33.47</c:v>
                </c:pt>
                <c:pt idx="4487">
                  <c:v>33.479999999999997</c:v>
                </c:pt>
                <c:pt idx="4488">
                  <c:v>33.46</c:v>
                </c:pt>
                <c:pt idx="4489">
                  <c:v>33.479999999999997</c:v>
                </c:pt>
                <c:pt idx="4490">
                  <c:v>33.450000000000003</c:v>
                </c:pt>
                <c:pt idx="4491">
                  <c:v>33.46</c:v>
                </c:pt>
                <c:pt idx="4492">
                  <c:v>33.46</c:v>
                </c:pt>
                <c:pt idx="4493">
                  <c:v>33.47</c:v>
                </c:pt>
                <c:pt idx="4494">
                  <c:v>33.450000000000003</c:v>
                </c:pt>
                <c:pt idx="4495">
                  <c:v>33.43</c:v>
                </c:pt>
                <c:pt idx="4496">
                  <c:v>33.4</c:v>
                </c:pt>
                <c:pt idx="4497">
                  <c:v>33.42</c:v>
                </c:pt>
                <c:pt idx="4498">
                  <c:v>33.409999999999997</c:v>
                </c:pt>
                <c:pt idx="4499">
                  <c:v>33.39</c:v>
                </c:pt>
                <c:pt idx="4500">
                  <c:v>33.35</c:v>
                </c:pt>
                <c:pt idx="4501">
                  <c:v>33.369999999999997</c:v>
                </c:pt>
                <c:pt idx="4502">
                  <c:v>33.39</c:v>
                </c:pt>
                <c:pt idx="4503">
                  <c:v>33.380000000000003</c:v>
                </c:pt>
                <c:pt idx="4504">
                  <c:v>32.9</c:v>
                </c:pt>
                <c:pt idx="4505">
                  <c:v>33.29</c:v>
                </c:pt>
                <c:pt idx="4506">
                  <c:v>33.29</c:v>
                </c:pt>
                <c:pt idx="4507">
                  <c:v>33.32</c:v>
                </c:pt>
                <c:pt idx="4508">
                  <c:v>33.29</c:v>
                </c:pt>
                <c:pt idx="4509">
                  <c:v>33.25</c:v>
                </c:pt>
                <c:pt idx="4510">
                  <c:v>33.28</c:v>
                </c:pt>
                <c:pt idx="4511">
                  <c:v>33.270000000000003</c:v>
                </c:pt>
                <c:pt idx="4512">
                  <c:v>33.130000000000003</c:v>
                </c:pt>
                <c:pt idx="4513">
                  <c:v>32.99</c:v>
                </c:pt>
                <c:pt idx="4514">
                  <c:v>31.39</c:v>
                </c:pt>
                <c:pt idx="4515">
                  <c:v>33.18</c:v>
                </c:pt>
                <c:pt idx="4516">
                  <c:v>33.28</c:v>
                </c:pt>
                <c:pt idx="4517">
                  <c:v>33.24</c:v>
                </c:pt>
                <c:pt idx="4518">
                  <c:v>33.22</c:v>
                </c:pt>
                <c:pt idx="4519">
                  <c:v>33.229999999999997</c:v>
                </c:pt>
                <c:pt idx="4520">
                  <c:v>33.229999999999997</c:v>
                </c:pt>
                <c:pt idx="4521">
                  <c:v>33.24</c:v>
                </c:pt>
                <c:pt idx="4522">
                  <c:v>33.24</c:v>
                </c:pt>
                <c:pt idx="4523">
                  <c:v>33.26</c:v>
                </c:pt>
                <c:pt idx="4524">
                  <c:v>33.270000000000003</c:v>
                </c:pt>
                <c:pt idx="4525">
                  <c:v>33.25</c:v>
                </c:pt>
                <c:pt idx="4526">
                  <c:v>33.36</c:v>
                </c:pt>
                <c:pt idx="4527">
                  <c:v>33.44</c:v>
                </c:pt>
                <c:pt idx="4528">
                  <c:v>33.47</c:v>
                </c:pt>
                <c:pt idx="4529">
                  <c:v>33.49</c:v>
                </c:pt>
                <c:pt idx="4530">
                  <c:v>33.51</c:v>
                </c:pt>
                <c:pt idx="4531">
                  <c:v>33.51</c:v>
                </c:pt>
                <c:pt idx="4532">
                  <c:v>33.14</c:v>
                </c:pt>
                <c:pt idx="4533">
                  <c:v>33.51</c:v>
                </c:pt>
                <c:pt idx="4534">
                  <c:v>33.53</c:v>
                </c:pt>
                <c:pt idx="4535">
                  <c:v>33.520000000000003</c:v>
                </c:pt>
                <c:pt idx="4536">
                  <c:v>33.520000000000003</c:v>
                </c:pt>
                <c:pt idx="4537">
                  <c:v>33.53</c:v>
                </c:pt>
                <c:pt idx="4538">
                  <c:v>33.51</c:v>
                </c:pt>
                <c:pt idx="4539">
                  <c:v>33.49</c:v>
                </c:pt>
                <c:pt idx="4540">
                  <c:v>33.479999999999997</c:v>
                </c:pt>
                <c:pt idx="4541">
                  <c:v>33.479999999999997</c:v>
                </c:pt>
                <c:pt idx="4542">
                  <c:v>33.49</c:v>
                </c:pt>
                <c:pt idx="4543">
                  <c:v>33.49</c:v>
                </c:pt>
                <c:pt idx="4544">
                  <c:v>33.49</c:v>
                </c:pt>
                <c:pt idx="4545">
                  <c:v>33.49</c:v>
                </c:pt>
                <c:pt idx="4546">
                  <c:v>33.51</c:v>
                </c:pt>
                <c:pt idx="4547">
                  <c:v>33.5</c:v>
                </c:pt>
                <c:pt idx="4548">
                  <c:v>33.49</c:v>
                </c:pt>
                <c:pt idx="4549">
                  <c:v>33.49</c:v>
                </c:pt>
                <c:pt idx="4550">
                  <c:v>33.49</c:v>
                </c:pt>
                <c:pt idx="4551">
                  <c:v>33.5</c:v>
                </c:pt>
                <c:pt idx="4552">
                  <c:v>33.5</c:v>
                </c:pt>
                <c:pt idx="4553">
                  <c:v>33.49</c:v>
                </c:pt>
                <c:pt idx="4554">
                  <c:v>33.520000000000003</c:v>
                </c:pt>
                <c:pt idx="4555">
                  <c:v>33.5</c:v>
                </c:pt>
                <c:pt idx="4556">
                  <c:v>33.51</c:v>
                </c:pt>
                <c:pt idx="4557">
                  <c:v>33.5</c:v>
                </c:pt>
                <c:pt idx="4558">
                  <c:v>33.5</c:v>
                </c:pt>
                <c:pt idx="4559">
                  <c:v>33.520000000000003</c:v>
                </c:pt>
                <c:pt idx="4560">
                  <c:v>33.5</c:v>
                </c:pt>
                <c:pt idx="4561">
                  <c:v>33.5</c:v>
                </c:pt>
                <c:pt idx="4562">
                  <c:v>33.53</c:v>
                </c:pt>
                <c:pt idx="4563">
                  <c:v>33.46</c:v>
                </c:pt>
                <c:pt idx="4564">
                  <c:v>33.44</c:v>
                </c:pt>
                <c:pt idx="4565">
                  <c:v>33.47</c:v>
                </c:pt>
                <c:pt idx="4566">
                  <c:v>33.53</c:v>
                </c:pt>
                <c:pt idx="4567">
                  <c:v>33.590000000000003</c:v>
                </c:pt>
                <c:pt idx="4568">
                  <c:v>33.549999999999997</c:v>
                </c:pt>
                <c:pt idx="4569">
                  <c:v>33.56</c:v>
                </c:pt>
                <c:pt idx="4570">
                  <c:v>33.57</c:v>
                </c:pt>
                <c:pt idx="4571">
                  <c:v>33.630000000000003</c:v>
                </c:pt>
                <c:pt idx="4572">
                  <c:v>33.590000000000003</c:v>
                </c:pt>
                <c:pt idx="4573">
                  <c:v>33.58</c:v>
                </c:pt>
                <c:pt idx="4574">
                  <c:v>33.58</c:v>
                </c:pt>
                <c:pt idx="4575">
                  <c:v>33.57</c:v>
                </c:pt>
                <c:pt idx="4576">
                  <c:v>33.49</c:v>
                </c:pt>
                <c:pt idx="4577">
                  <c:v>33.630000000000003</c:v>
                </c:pt>
                <c:pt idx="4578">
                  <c:v>33.58</c:v>
                </c:pt>
                <c:pt idx="4579">
                  <c:v>33.58</c:v>
                </c:pt>
                <c:pt idx="4580">
                  <c:v>33.58</c:v>
                </c:pt>
                <c:pt idx="4581">
                  <c:v>33.56</c:v>
                </c:pt>
                <c:pt idx="4582">
                  <c:v>33.56</c:v>
                </c:pt>
                <c:pt idx="4583">
                  <c:v>33.58</c:v>
                </c:pt>
                <c:pt idx="4584">
                  <c:v>33.590000000000003</c:v>
                </c:pt>
                <c:pt idx="4585">
                  <c:v>33.54</c:v>
                </c:pt>
                <c:pt idx="4586">
                  <c:v>33.56</c:v>
                </c:pt>
                <c:pt idx="4587">
                  <c:v>33.520000000000003</c:v>
                </c:pt>
                <c:pt idx="4588">
                  <c:v>33.53</c:v>
                </c:pt>
                <c:pt idx="4589">
                  <c:v>33.549999999999997</c:v>
                </c:pt>
                <c:pt idx="4590">
                  <c:v>33.549999999999997</c:v>
                </c:pt>
                <c:pt idx="4591">
                  <c:v>33.549999999999997</c:v>
                </c:pt>
                <c:pt idx="4592">
                  <c:v>33.56</c:v>
                </c:pt>
                <c:pt idx="4593">
                  <c:v>33.549999999999997</c:v>
                </c:pt>
                <c:pt idx="4594">
                  <c:v>33.479999999999997</c:v>
                </c:pt>
                <c:pt idx="4595">
                  <c:v>33.49</c:v>
                </c:pt>
                <c:pt idx="4596">
                  <c:v>33.51</c:v>
                </c:pt>
                <c:pt idx="4597">
                  <c:v>33.49</c:v>
                </c:pt>
                <c:pt idx="4598">
                  <c:v>33.479999999999997</c:v>
                </c:pt>
                <c:pt idx="4599">
                  <c:v>33.47</c:v>
                </c:pt>
                <c:pt idx="4600">
                  <c:v>33.42</c:v>
                </c:pt>
                <c:pt idx="4601">
                  <c:v>33.49</c:v>
                </c:pt>
                <c:pt idx="4602">
                  <c:v>33.44</c:v>
                </c:pt>
                <c:pt idx="4603">
                  <c:v>33.5</c:v>
                </c:pt>
                <c:pt idx="4604">
                  <c:v>33.5</c:v>
                </c:pt>
                <c:pt idx="4605">
                  <c:v>33.450000000000003</c:v>
                </c:pt>
                <c:pt idx="4606">
                  <c:v>33.4</c:v>
                </c:pt>
                <c:pt idx="4607">
                  <c:v>33.39</c:v>
                </c:pt>
                <c:pt idx="4608">
                  <c:v>33.35</c:v>
                </c:pt>
                <c:pt idx="4609">
                  <c:v>33.35</c:v>
                </c:pt>
                <c:pt idx="4610">
                  <c:v>33.26</c:v>
                </c:pt>
                <c:pt idx="4611">
                  <c:v>33.26</c:v>
                </c:pt>
                <c:pt idx="4612">
                  <c:v>33.270000000000003</c:v>
                </c:pt>
                <c:pt idx="4613">
                  <c:v>33.340000000000003</c:v>
                </c:pt>
                <c:pt idx="4614">
                  <c:v>33.340000000000003</c:v>
                </c:pt>
                <c:pt idx="4615">
                  <c:v>33.36</c:v>
                </c:pt>
                <c:pt idx="4616">
                  <c:v>33.29</c:v>
                </c:pt>
                <c:pt idx="4617">
                  <c:v>33.31</c:v>
                </c:pt>
                <c:pt idx="4618">
                  <c:v>33.299999999999997</c:v>
                </c:pt>
                <c:pt idx="4619">
                  <c:v>33.340000000000003</c:v>
                </c:pt>
                <c:pt idx="4620">
                  <c:v>33.29</c:v>
                </c:pt>
                <c:pt idx="4621">
                  <c:v>33.299999999999997</c:v>
                </c:pt>
                <c:pt idx="4622">
                  <c:v>33.299999999999997</c:v>
                </c:pt>
                <c:pt idx="4623">
                  <c:v>33.340000000000003</c:v>
                </c:pt>
                <c:pt idx="4624">
                  <c:v>33.299999999999997</c:v>
                </c:pt>
                <c:pt idx="4625">
                  <c:v>33.409999999999997</c:v>
                </c:pt>
                <c:pt idx="4626">
                  <c:v>33.46</c:v>
                </c:pt>
                <c:pt idx="4627">
                  <c:v>33.47</c:v>
                </c:pt>
                <c:pt idx="4628">
                  <c:v>33.49</c:v>
                </c:pt>
                <c:pt idx="4629">
                  <c:v>33.49</c:v>
                </c:pt>
                <c:pt idx="4630">
                  <c:v>33.5</c:v>
                </c:pt>
                <c:pt idx="4631">
                  <c:v>33.49</c:v>
                </c:pt>
                <c:pt idx="4632">
                  <c:v>33.49</c:v>
                </c:pt>
                <c:pt idx="4633">
                  <c:v>33.479999999999997</c:v>
                </c:pt>
                <c:pt idx="4634">
                  <c:v>33.47</c:v>
                </c:pt>
                <c:pt idx="4635">
                  <c:v>33.479999999999997</c:v>
                </c:pt>
                <c:pt idx="4636">
                  <c:v>33.479999999999997</c:v>
                </c:pt>
                <c:pt idx="4637">
                  <c:v>33.479999999999997</c:v>
                </c:pt>
                <c:pt idx="4638">
                  <c:v>33.479999999999997</c:v>
                </c:pt>
                <c:pt idx="4639">
                  <c:v>33.47</c:v>
                </c:pt>
                <c:pt idx="4640">
                  <c:v>33.47</c:v>
                </c:pt>
                <c:pt idx="4641">
                  <c:v>33.479999999999997</c:v>
                </c:pt>
                <c:pt idx="4642">
                  <c:v>33.479999999999997</c:v>
                </c:pt>
                <c:pt idx="4643">
                  <c:v>33.47</c:v>
                </c:pt>
                <c:pt idx="4644">
                  <c:v>33.479999999999997</c:v>
                </c:pt>
                <c:pt idx="4645">
                  <c:v>33.47</c:v>
                </c:pt>
                <c:pt idx="4646">
                  <c:v>33.47</c:v>
                </c:pt>
                <c:pt idx="4647">
                  <c:v>33.47</c:v>
                </c:pt>
                <c:pt idx="4648">
                  <c:v>33.479999999999997</c:v>
                </c:pt>
                <c:pt idx="4649">
                  <c:v>33.47</c:v>
                </c:pt>
                <c:pt idx="4650">
                  <c:v>33.47</c:v>
                </c:pt>
                <c:pt idx="4651">
                  <c:v>33.47</c:v>
                </c:pt>
                <c:pt idx="4652">
                  <c:v>33.47</c:v>
                </c:pt>
                <c:pt idx="4653">
                  <c:v>33.479999999999997</c:v>
                </c:pt>
                <c:pt idx="4654">
                  <c:v>33.47</c:v>
                </c:pt>
                <c:pt idx="4655">
                  <c:v>33.479999999999997</c:v>
                </c:pt>
                <c:pt idx="4656">
                  <c:v>33.479999999999997</c:v>
                </c:pt>
                <c:pt idx="4657">
                  <c:v>33.479999999999997</c:v>
                </c:pt>
                <c:pt idx="4658">
                  <c:v>33.479999999999997</c:v>
                </c:pt>
                <c:pt idx="4659">
                  <c:v>33.479999999999997</c:v>
                </c:pt>
                <c:pt idx="4660">
                  <c:v>33.49</c:v>
                </c:pt>
                <c:pt idx="4661">
                  <c:v>33.47</c:v>
                </c:pt>
                <c:pt idx="4662">
                  <c:v>33.44</c:v>
                </c:pt>
                <c:pt idx="4663">
                  <c:v>33.46</c:v>
                </c:pt>
                <c:pt idx="4664">
                  <c:v>33.479999999999997</c:v>
                </c:pt>
                <c:pt idx="4665">
                  <c:v>33.32</c:v>
                </c:pt>
                <c:pt idx="4666">
                  <c:v>33.49</c:v>
                </c:pt>
                <c:pt idx="4667">
                  <c:v>33.549999999999997</c:v>
                </c:pt>
                <c:pt idx="4668">
                  <c:v>33.549999999999997</c:v>
                </c:pt>
                <c:pt idx="4669">
                  <c:v>33.53</c:v>
                </c:pt>
                <c:pt idx="4670">
                  <c:v>33.54</c:v>
                </c:pt>
                <c:pt idx="4671">
                  <c:v>33.54</c:v>
                </c:pt>
                <c:pt idx="4672">
                  <c:v>33.53</c:v>
                </c:pt>
                <c:pt idx="4673">
                  <c:v>33.53</c:v>
                </c:pt>
                <c:pt idx="4674">
                  <c:v>33.53</c:v>
                </c:pt>
                <c:pt idx="4675">
                  <c:v>33.520000000000003</c:v>
                </c:pt>
                <c:pt idx="4676">
                  <c:v>33.53</c:v>
                </c:pt>
                <c:pt idx="4677">
                  <c:v>33.53</c:v>
                </c:pt>
                <c:pt idx="4678">
                  <c:v>33.56</c:v>
                </c:pt>
                <c:pt idx="4679">
                  <c:v>33.54</c:v>
                </c:pt>
                <c:pt idx="4680">
                  <c:v>33.61</c:v>
                </c:pt>
                <c:pt idx="4681">
                  <c:v>33.58</c:v>
                </c:pt>
                <c:pt idx="4682">
                  <c:v>33.31</c:v>
                </c:pt>
                <c:pt idx="4683">
                  <c:v>33.29</c:v>
                </c:pt>
                <c:pt idx="4684">
                  <c:v>33.54</c:v>
                </c:pt>
                <c:pt idx="4685">
                  <c:v>33.53</c:v>
                </c:pt>
                <c:pt idx="4686">
                  <c:v>33.5</c:v>
                </c:pt>
                <c:pt idx="4687">
                  <c:v>33.520000000000003</c:v>
                </c:pt>
                <c:pt idx="4688">
                  <c:v>33.5</c:v>
                </c:pt>
                <c:pt idx="4689">
                  <c:v>33.5</c:v>
                </c:pt>
                <c:pt idx="4690">
                  <c:v>33.43</c:v>
                </c:pt>
                <c:pt idx="4691">
                  <c:v>33.5</c:v>
                </c:pt>
                <c:pt idx="4692">
                  <c:v>33.49</c:v>
                </c:pt>
                <c:pt idx="4693">
                  <c:v>33.479999999999997</c:v>
                </c:pt>
                <c:pt idx="4694">
                  <c:v>33.409999999999997</c:v>
                </c:pt>
                <c:pt idx="4695">
                  <c:v>33.39</c:v>
                </c:pt>
                <c:pt idx="4696">
                  <c:v>33.380000000000003</c:v>
                </c:pt>
                <c:pt idx="4697">
                  <c:v>33.380000000000003</c:v>
                </c:pt>
                <c:pt idx="4698">
                  <c:v>33.36</c:v>
                </c:pt>
                <c:pt idx="4699">
                  <c:v>33.380000000000003</c:v>
                </c:pt>
                <c:pt idx="4700">
                  <c:v>33.369999999999997</c:v>
                </c:pt>
                <c:pt idx="4701">
                  <c:v>33.39</c:v>
                </c:pt>
                <c:pt idx="4702">
                  <c:v>33.22</c:v>
                </c:pt>
                <c:pt idx="4703">
                  <c:v>33.33</c:v>
                </c:pt>
                <c:pt idx="4704">
                  <c:v>33.29</c:v>
                </c:pt>
                <c:pt idx="4705">
                  <c:v>33.369999999999997</c:v>
                </c:pt>
                <c:pt idx="4706">
                  <c:v>33.29</c:v>
                </c:pt>
                <c:pt idx="4707">
                  <c:v>33.229999999999997</c:v>
                </c:pt>
                <c:pt idx="4708">
                  <c:v>33.200000000000003</c:v>
                </c:pt>
                <c:pt idx="4709">
                  <c:v>33.159999999999997</c:v>
                </c:pt>
                <c:pt idx="4710">
                  <c:v>33.130000000000003</c:v>
                </c:pt>
                <c:pt idx="4711">
                  <c:v>33.25</c:v>
                </c:pt>
                <c:pt idx="4712">
                  <c:v>33.32</c:v>
                </c:pt>
                <c:pt idx="4713">
                  <c:v>32.96</c:v>
                </c:pt>
                <c:pt idx="4714">
                  <c:v>33.39</c:v>
                </c:pt>
                <c:pt idx="4715">
                  <c:v>33.33</c:v>
                </c:pt>
                <c:pt idx="4716">
                  <c:v>33.24</c:v>
                </c:pt>
                <c:pt idx="4717">
                  <c:v>33.28</c:v>
                </c:pt>
                <c:pt idx="4718">
                  <c:v>33.28</c:v>
                </c:pt>
                <c:pt idx="4719">
                  <c:v>33.270000000000003</c:v>
                </c:pt>
                <c:pt idx="4720">
                  <c:v>33.28</c:v>
                </c:pt>
                <c:pt idx="4721">
                  <c:v>33.299999999999997</c:v>
                </c:pt>
                <c:pt idx="4722">
                  <c:v>33.380000000000003</c:v>
                </c:pt>
                <c:pt idx="4723">
                  <c:v>33.36</c:v>
                </c:pt>
                <c:pt idx="4724">
                  <c:v>33.369999999999997</c:v>
                </c:pt>
                <c:pt idx="4725">
                  <c:v>33.43</c:v>
                </c:pt>
                <c:pt idx="4726">
                  <c:v>33.44</c:v>
                </c:pt>
                <c:pt idx="4727">
                  <c:v>33.450000000000003</c:v>
                </c:pt>
                <c:pt idx="4728">
                  <c:v>33.450000000000003</c:v>
                </c:pt>
                <c:pt idx="4729">
                  <c:v>33.44</c:v>
                </c:pt>
                <c:pt idx="4730">
                  <c:v>33.44</c:v>
                </c:pt>
                <c:pt idx="4731">
                  <c:v>33.44</c:v>
                </c:pt>
                <c:pt idx="4732">
                  <c:v>33.44</c:v>
                </c:pt>
                <c:pt idx="4733">
                  <c:v>33.42</c:v>
                </c:pt>
                <c:pt idx="4734">
                  <c:v>33.43</c:v>
                </c:pt>
                <c:pt idx="4735">
                  <c:v>33.43</c:v>
                </c:pt>
                <c:pt idx="4736">
                  <c:v>33.409999999999997</c:v>
                </c:pt>
                <c:pt idx="4737">
                  <c:v>33.42</c:v>
                </c:pt>
                <c:pt idx="4738">
                  <c:v>33.43</c:v>
                </c:pt>
                <c:pt idx="4739">
                  <c:v>33.43</c:v>
                </c:pt>
                <c:pt idx="4740">
                  <c:v>33.42</c:v>
                </c:pt>
                <c:pt idx="4741">
                  <c:v>33.409999999999997</c:v>
                </c:pt>
                <c:pt idx="4742">
                  <c:v>33.42</c:v>
                </c:pt>
                <c:pt idx="4743">
                  <c:v>33.42</c:v>
                </c:pt>
                <c:pt idx="4744">
                  <c:v>33.42</c:v>
                </c:pt>
                <c:pt idx="4745">
                  <c:v>33.409999999999997</c:v>
                </c:pt>
                <c:pt idx="4746">
                  <c:v>33.409999999999997</c:v>
                </c:pt>
                <c:pt idx="4747">
                  <c:v>33.42</c:v>
                </c:pt>
                <c:pt idx="4748">
                  <c:v>33.42</c:v>
                </c:pt>
                <c:pt idx="4749">
                  <c:v>33.42</c:v>
                </c:pt>
                <c:pt idx="4750">
                  <c:v>33.43</c:v>
                </c:pt>
                <c:pt idx="4751">
                  <c:v>33.43</c:v>
                </c:pt>
                <c:pt idx="4752">
                  <c:v>33.43</c:v>
                </c:pt>
                <c:pt idx="4753">
                  <c:v>33.44</c:v>
                </c:pt>
                <c:pt idx="4754">
                  <c:v>33.43</c:v>
                </c:pt>
                <c:pt idx="4755">
                  <c:v>33.43</c:v>
                </c:pt>
                <c:pt idx="4756">
                  <c:v>33.43</c:v>
                </c:pt>
                <c:pt idx="4757">
                  <c:v>33.42</c:v>
                </c:pt>
                <c:pt idx="4758">
                  <c:v>33.42</c:v>
                </c:pt>
                <c:pt idx="4759">
                  <c:v>33.43</c:v>
                </c:pt>
                <c:pt idx="4760">
                  <c:v>33.43</c:v>
                </c:pt>
                <c:pt idx="4761">
                  <c:v>33.409999999999997</c:v>
                </c:pt>
                <c:pt idx="4762">
                  <c:v>33.380000000000003</c:v>
                </c:pt>
                <c:pt idx="4763">
                  <c:v>33.380000000000003</c:v>
                </c:pt>
                <c:pt idx="4764">
                  <c:v>33.39</c:v>
                </c:pt>
                <c:pt idx="4765">
                  <c:v>33.119999999999997</c:v>
                </c:pt>
                <c:pt idx="4766">
                  <c:v>33.49</c:v>
                </c:pt>
                <c:pt idx="4767">
                  <c:v>33.450000000000003</c:v>
                </c:pt>
                <c:pt idx="4768">
                  <c:v>33.44</c:v>
                </c:pt>
                <c:pt idx="4769">
                  <c:v>33.43</c:v>
                </c:pt>
                <c:pt idx="4770">
                  <c:v>33.43</c:v>
                </c:pt>
                <c:pt idx="4771">
                  <c:v>33.44</c:v>
                </c:pt>
                <c:pt idx="4772">
                  <c:v>33.43</c:v>
                </c:pt>
                <c:pt idx="4773">
                  <c:v>33.4</c:v>
                </c:pt>
                <c:pt idx="4774">
                  <c:v>33.43</c:v>
                </c:pt>
                <c:pt idx="4775">
                  <c:v>33.299999999999997</c:v>
                </c:pt>
                <c:pt idx="4776">
                  <c:v>33.31</c:v>
                </c:pt>
                <c:pt idx="4777">
                  <c:v>33.33</c:v>
                </c:pt>
                <c:pt idx="4778">
                  <c:v>33.31</c:v>
                </c:pt>
                <c:pt idx="4779">
                  <c:v>33.39</c:v>
                </c:pt>
                <c:pt idx="4780">
                  <c:v>33.409999999999997</c:v>
                </c:pt>
                <c:pt idx="4781">
                  <c:v>33.43</c:v>
                </c:pt>
                <c:pt idx="4782">
                  <c:v>33.46</c:v>
                </c:pt>
                <c:pt idx="4783">
                  <c:v>33.26</c:v>
                </c:pt>
                <c:pt idx="4784">
                  <c:v>33.369999999999997</c:v>
                </c:pt>
                <c:pt idx="4785">
                  <c:v>33.39</c:v>
                </c:pt>
                <c:pt idx="4786">
                  <c:v>33.409999999999997</c:v>
                </c:pt>
                <c:pt idx="4787">
                  <c:v>33.39</c:v>
                </c:pt>
                <c:pt idx="4788">
                  <c:v>33.4</c:v>
                </c:pt>
                <c:pt idx="4789">
                  <c:v>33.35</c:v>
                </c:pt>
                <c:pt idx="4790">
                  <c:v>33.32</c:v>
                </c:pt>
                <c:pt idx="4791">
                  <c:v>33.369999999999997</c:v>
                </c:pt>
                <c:pt idx="4792">
                  <c:v>33.32</c:v>
                </c:pt>
                <c:pt idx="4793">
                  <c:v>33.31</c:v>
                </c:pt>
                <c:pt idx="4794">
                  <c:v>33.24</c:v>
                </c:pt>
                <c:pt idx="4795">
                  <c:v>33.22</c:v>
                </c:pt>
                <c:pt idx="4796">
                  <c:v>33.28</c:v>
                </c:pt>
                <c:pt idx="4797">
                  <c:v>33.28</c:v>
                </c:pt>
                <c:pt idx="4798">
                  <c:v>33.299999999999997</c:v>
                </c:pt>
                <c:pt idx="4799">
                  <c:v>33.299999999999997</c:v>
                </c:pt>
                <c:pt idx="4800">
                  <c:v>33.299999999999997</c:v>
                </c:pt>
                <c:pt idx="4801">
                  <c:v>33.270000000000003</c:v>
                </c:pt>
                <c:pt idx="4802">
                  <c:v>33.25</c:v>
                </c:pt>
                <c:pt idx="4803">
                  <c:v>33.229999999999997</c:v>
                </c:pt>
                <c:pt idx="4804">
                  <c:v>33.33</c:v>
                </c:pt>
                <c:pt idx="4805">
                  <c:v>33.200000000000003</c:v>
                </c:pt>
                <c:pt idx="4806">
                  <c:v>33.049999999999997</c:v>
                </c:pt>
                <c:pt idx="4807">
                  <c:v>33.020000000000003</c:v>
                </c:pt>
                <c:pt idx="4808">
                  <c:v>33.24</c:v>
                </c:pt>
                <c:pt idx="4809">
                  <c:v>33.130000000000003</c:v>
                </c:pt>
                <c:pt idx="4810">
                  <c:v>33.200000000000003</c:v>
                </c:pt>
                <c:pt idx="4811">
                  <c:v>33.17</c:v>
                </c:pt>
                <c:pt idx="4812">
                  <c:v>33.21</c:v>
                </c:pt>
                <c:pt idx="4813">
                  <c:v>33.26</c:v>
                </c:pt>
                <c:pt idx="4814">
                  <c:v>33.14</c:v>
                </c:pt>
                <c:pt idx="4815">
                  <c:v>33.22</c:v>
                </c:pt>
                <c:pt idx="4816">
                  <c:v>33.14</c:v>
                </c:pt>
                <c:pt idx="4817">
                  <c:v>33.17</c:v>
                </c:pt>
                <c:pt idx="4818">
                  <c:v>33.229999999999997</c:v>
                </c:pt>
                <c:pt idx="4819">
                  <c:v>33.17</c:v>
                </c:pt>
                <c:pt idx="4820">
                  <c:v>33.19</c:v>
                </c:pt>
                <c:pt idx="4821">
                  <c:v>33.29</c:v>
                </c:pt>
                <c:pt idx="4822">
                  <c:v>33.29</c:v>
                </c:pt>
                <c:pt idx="4823">
                  <c:v>33.299999999999997</c:v>
                </c:pt>
                <c:pt idx="4824">
                  <c:v>33.29</c:v>
                </c:pt>
                <c:pt idx="4825">
                  <c:v>33.33</c:v>
                </c:pt>
                <c:pt idx="4826">
                  <c:v>33.35</c:v>
                </c:pt>
                <c:pt idx="4827">
                  <c:v>33.32</c:v>
                </c:pt>
                <c:pt idx="4828">
                  <c:v>33.33</c:v>
                </c:pt>
                <c:pt idx="4829">
                  <c:v>33.33</c:v>
                </c:pt>
                <c:pt idx="4830">
                  <c:v>33.33</c:v>
                </c:pt>
                <c:pt idx="4831">
                  <c:v>33.29</c:v>
                </c:pt>
                <c:pt idx="4832">
                  <c:v>33.26</c:v>
                </c:pt>
                <c:pt idx="4833">
                  <c:v>33.33</c:v>
                </c:pt>
                <c:pt idx="4834">
                  <c:v>33.270000000000003</c:v>
                </c:pt>
                <c:pt idx="4835">
                  <c:v>33.32</c:v>
                </c:pt>
                <c:pt idx="4836">
                  <c:v>33.31</c:v>
                </c:pt>
                <c:pt idx="4837">
                  <c:v>33.31</c:v>
                </c:pt>
                <c:pt idx="4838">
                  <c:v>33.29</c:v>
                </c:pt>
                <c:pt idx="4839">
                  <c:v>33.299999999999997</c:v>
                </c:pt>
                <c:pt idx="4840">
                  <c:v>33.31</c:v>
                </c:pt>
                <c:pt idx="4841">
                  <c:v>33.32</c:v>
                </c:pt>
                <c:pt idx="4842">
                  <c:v>33.299999999999997</c:v>
                </c:pt>
                <c:pt idx="4843">
                  <c:v>33.31</c:v>
                </c:pt>
                <c:pt idx="4844">
                  <c:v>33.25</c:v>
                </c:pt>
                <c:pt idx="4845">
                  <c:v>33.26</c:v>
                </c:pt>
                <c:pt idx="4846">
                  <c:v>33.19</c:v>
                </c:pt>
                <c:pt idx="4847">
                  <c:v>33.25</c:v>
                </c:pt>
                <c:pt idx="4848">
                  <c:v>33.26</c:v>
                </c:pt>
                <c:pt idx="4849">
                  <c:v>33.229999999999997</c:v>
                </c:pt>
                <c:pt idx="4850">
                  <c:v>33.44</c:v>
                </c:pt>
                <c:pt idx="4851">
                  <c:v>33.44</c:v>
                </c:pt>
                <c:pt idx="4852">
                  <c:v>33.450000000000003</c:v>
                </c:pt>
                <c:pt idx="4853">
                  <c:v>33.44</c:v>
                </c:pt>
                <c:pt idx="4854">
                  <c:v>33.44</c:v>
                </c:pt>
                <c:pt idx="4855">
                  <c:v>33.450000000000003</c:v>
                </c:pt>
                <c:pt idx="4856">
                  <c:v>33.44</c:v>
                </c:pt>
                <c:pt idx="4857">
                  <c:v>33.43</c:v>
                </c:pt>
                <c:pt idx="4858">
                  <c:v>33.46</c:v>
                </c:pt>
                <c:pt idx="4859">
                  <c:v>33.43</c:v>
                </c:pt>
                <c:pt idx="4860">
                  <c:v>33.43</c:v>
                </c:pt>
                <c:pt idx="4861">
                  <c:v>33.409999999999997</c:v>
                </c:pt>
                <c:pt idx="4862">
                  <c:v>33.450000000000003</c:v>
                </c:pt>
                <c:pt idx="4863">
                  <c:v>33.47</c:v>
                </c:pt>
                <c:pt idx="4864">
                  <c:v>33.450000000000003</c:v>
                </c:pt>
                <c:pt idx="4865">
                  <c:v>33.43</c:v>
                </c:pt>
                <c:pt idx="4866">
                  <c:v>33.56</c:v>
                </c:pt>
                <c:pt idx="4867">
                  <c:v>33.4</c:v>
                </c:pt>
                <c:pt idx="4868">
                  <c:v>33.35</c:v>
                </c:pt>
                <c:pt idx="4869">
                  <c:v>33.35</c:v>
                </c:pt>
                <c:pt idx="4870">
                  <c:v>33.36</c:v>
                </c:pt>
                <c:pt idx="4871">
                  <c:v>33.35</c:v>
                </c:pt>
                <c:pt idx="4872">
                  <c:v>33.380000000000003</c:v>
                </c:pt>
                <c:pt idx="4873">
                  <c:v>33.369999999999997</c:v>
                </c:pt>
                <c:pt idx="4874">
                  <c:v>33.36</c:v>
                </c:pt>
                <c:pt idx="4875">
                  <c:v>33.36</c:v>
                </c:pt>
                <c:pt idx="4876">
                  <c:v>33.35</c:v>
                </c:pt>
                <c:pt idx="4877">
                  <c:v>33.32</c:v>
                </c:pt>
                <c:pt idx="4878">
                  <c:v>33.380000000000003</c:v>
                </c:pt>
                <c:pt idx="4879">
                  <c:v>33.36</c:v>
                </c:pt>
                <c:pt idx="4880">
                  <c:v>33.35</c:v>
                </c:pt>
                <c:pt idx="4881">
                  <c:v>33.32</c:v>
                </c:pt>
                <c:pt idx="4882">
                  <c:v>33.31</c:v>
                </c:pt>
                <c:pt idx="4883">
                  <c:v>33.35</c:v>
                </c:pt>
                <c:pt idx="4884">
                  <c:v>33.369999999999997</c:v>
                </c:pt>
                <c:pt idx="4885">
                  <c:v>33.33</c:v>
                </c:pt>
                <c:pt idx="4886">
                  <c:v>33.32</c:v>
                </c:pt>
                <c:pt idx="4887">
                  <c:v>33.36</c:v>
                </c:pt>
                <c:pt idx="4888">
                  <c:v>33.35</c:v>
                </c:pt>
                <c:pt idx="4889">
                  <c:v>33.35</c:v>
                </c:pt>
                <c:pt idx="4890">
                  <c:v>33.35</c:v>
                </c:pt>
                <c:pt idx="4891">
                  <c:v>33.32</c:v>
                </c:pt>
                <c:pt idx="4892">
                  <c:v>33.32</c:v>
                </c:pt>
                <c:pt idx="4893">
                  <c:v>33.270000000000003</c:v>
                </c:pt>
                <c:pt idx="4894">
                  <c:v>33.29</c:v>
                </c:pt>
                <c:pt idx="4895">
                  <c:v>33.28</c:v>
                </c:pt>
                <c:pt idx="4896">
                  <c:v>33.340000000000003</c:v>
                </c:pt>
                <c:pt idx="4897">
                  <c:v>33.36</c:v>
                </c:pt>
                <c:pt idx="4898">
                  <c:v>33.36</c:v>
                </c:pt>
                <c:pt idx="4899">
                  <c:v>33.33</c:v>
                </c:pt>
                <c:pt idx="4900">
                  <c:v>33.35</c:v>
                </c:pt>
                <c:pt idx="4901">
                  <c:v>33.340000000000003</c:v>
                </c:pt>
                <c:pt idx="4902">
                  <c:v>33.32</c:v>
                </c:pt>
                <c:pt idx="4903">
                  <c:v>33.22</c:v>
                </c:pt>
                <c:pt idx="4904">
                  <c:v>33.130000000000003</c:v>
                </c:pt>
                <c:pt idx="4905">
                  <c:v>33.200000000000003</c:v>
                </c:pt>
                <c:pt idx="4906">
                  <c:v>33.26</c:v>
                </c:pt>
                <c:pt idx="4907">
                  <c:v>33.28</c:v>
                </c:pt>
                <c:pt idx="4908">
                  <c:v>33.31</c:v>
                </c:pt>
                <c:pt idx="4909">
                  <c:v>33.32</c:v>
                </c:pt>
                <c:pt idx="4910">
                  <c:v>33.39</c:v>
                </c:pt>
                <c:pt idx="4911">
                  <c:v>33.35</c:v>
                </c:pt>
                <c:pt idx="4912">
                  <c:v>33.24</c:v>
                </c:pt>
                <c:pt idx="4913">
                  <c:v>33.229999999999997</c:v>
                </c:pt>
                <c:pt idx="4914">
                  <c:v>33.36</c:v>
                </c:pt>
                <c:pt idx="4915">
                  <c:v>33.299999999999997</c:v>
                </c:pt>
                <c:pt idx="4916">
                  <c:v>33.340000000000003</c:v>
                </c:pt>
                <c:pt idx="4917">
                  <c:v>33.47</c:v>
                </c:pt>
                <c:pt idx="4918">
                  <c:v>33.26</c:v>
                </c:pt>
                <c:pt idx="4919">
                  <c:v>33.33</c:v>
                </c:pt>
                <c:pt idx="4920">
                  <c:v>33.4</c:v>
                </c:pt>
                <c:pt idx="4921">
                  <c:v>33.46</c:v>
                </c:pt>
                <c:pt idx="4922">
                  <c:v>33.51</c:v>
                </c:pt>
                <c:pt idx="4923">
                  <c:v>33.46</c:v>
                </c:pt>
                <c:pt idx="4924">
                  <c:v>33.44</c:v>
                </c:pt>
                <c:pt idx="4925">
                  <c:v>33.409999999999997</c:v>
                </c:pt>
                <c:pt idx="4926">
                  <c:v>33.409999999999997</c:v>
                </c:pt>
                <c:pt idx="4927">
                  <c:v>33.409999999999997</c:v>
                </c:pt>
                <c:pt idx="4928">
                  <c:v>33.4</c:v>
                </c:pt>
                <c:pt idx="4929">
                  <c:v>33.42</c:v>
                </c:pt>
                <c:pt idx="4930">
                  <c:v>33.39</c:v>
                </c:pt>
                <c:pt idx="4931">
                  <c:v>33.409999999999997</c:v>
                </c:pt>
                <c:pt idx="4932">
                  <c:v>33.4</c:v>
                </c:pt>
                <c:pt idx="4933">
                  <c:v>33.4</c:v>
                </c:pt>
                <c:pt idx="4934">
                  <c:v>33.4</c:v>
                </c:pt>
                <c:pt idx="4935">
                  <c:v>33.39</c:v>
                </c:pt>
                <c:pt idx="4936">
                  <c:v>33.39</c:v>
                </c:pt>
                <c:pt idx="4937">
                  <c:v>33.340000000000003</c:v>
                </c:pt>
                <c:pt idx="4938">
                  <c:v>33.4</c:v>
                </c:pt>
                <c:pt idx="4939">
                  <c:v>33.36</c:v>
                </c:pt>
                <c:pt idx="4940">
                  <c:v>33.380000000000003</c:v>
                </c:pt>
                <c:pt idx="4941">
                  <c:v>33.4</c:v>
                </c:pt>
                <c:pt idx="4942">
                  <c:v>33.4</c:v>
                </c:pt>
                <c:pt idx="4943">
                  <c:v>33.4</c:v>
                </c:pt>
                <c:pt idx="4944">
                  <c:v>33.380000000000003</c:v>
                </c:pt>
                <c:pt idx="4945">
                  <c:v>33.4</c:v>
                </c:pt>
                <c:pt idx="4946">
                  <c:v>33.39</c:v>
                </c:pt>
                <c:pt idx="4947">
                  <c:v>33.39</c:v>
                </c:pt>
                <c:pt idx="4948">
                  <c:v>33.409999999999997</c:v>
                </c:pt>
                <c:pt idx="4949">
                  <c:v>33.409999999999997</c:v>
                </c:pt>
                <c:pt idx="4950">
                  <c:v>33.39</c:v>
                </c:pt>
                <c:pt idx="4951">
                  <c:v>33.42</c:v>
                </c:pt>
                <c:pt idx="4952">
                  <c:v>33.42</c:v>
                </c:pt>
                <c:pt idx="4953">
                  <c:v>33.39</c:v>
                </c:pt>
                <c:pt idx="4954">
                  <c:v>33.409999999999997</c:v>
                </c:pt>
                <c:pt idx="4955">
                  <c:v>33.409999999999997</c:v>
                </c:pt>
                <c:pt idx="4956">
                  <c:v>33.39</c:v>
                </c:pt>
                <c:pt idx="4957">
                  <c:v>33.409999999999997</c:v>
                </c:pt>
                <c:pt idx="4958">
                  <c:v>33.409999999999997</c:v>
                </c:pt>
                <c:pt idx="4959">
                  <c:v>33.42</c:v>
                </c:pt>
                <c:pt idx="4960">
                  <c:v>33.4</c:v>
                </c:pt>
                <c:pt idx="4961">
                  <c:v>33.39</c:v>
                </c:pt>
                <c:pt idx="4962">
                  <c:v>33.39</c:v>
                </c:pt>
                <c:pt idx="4963">
                  <c:v>33.409999999999997</c:v>
                </c:pt>
                <c:pt idx="4964">
                  <c:v>33.380000000000003</c:v>
                </c:pt>
                <c:pt idx="4965">
                  <c:v>33.380000000000003</c:v>
                </c:pt>
                <c:pt idx="4966">
                  <c:v>33.43</c:v>
                </c:pt>
                <c:pt idx="4967">
                  <c:v>33.450000000000003</c:v>
                </c:pt>
                <c:pt idx="4968">
                  <c:v>33.42</c:v>
                </c:pt>
                <c:pt idx="4969">
                  <c:v>33.380000000000003</c:v>
                </c:pt>
                <c:pt idx="4970">
                  <c:v>33.340000000000003</c:v>
                </c:pt>
                <c:pt idx="4971">
                  <c:v>33.369999999999997</c:v>
                </c:pt>
                <c:pt idx="4972">
                  <c:v>33.35</c:v>
                </c:pt>
                <c:pt idx="4973">
                  <c:v>33.35</c:v>
                </c:pt>
                <c:pt idx="4974">
                  <c:v>33.340000000000003</c:v>
                </c:pt>
                <c:pt idx="4975">
                  <c:v>33.33</c:v>
                </c:pt>
                <c:pt idx="4976">
                  <c:v>33.380000000000003</c:v>
                </c:pt>
                <c:pt idx="4977">
                  <c:v>33.369999999999997</c:v>
                </c:pt>
                <c:pt idx="4978">
                  <c:v>33.36</c:v>
                </c:pt>
                <c:pt idx="4979">
                  <c:v>33.47</c:v>
                </c:pt>
                <c:pt idx="4980">
                  <c:v>33.369999999999997</c:v>
                </c:pt>
                <c:pt idx="4981">
                  <c:v>33.369999999999997</c:v>
                </c:pt>
                <c:pt idx="4982">
                  <c:v>33.35</c:v>
                </c:pt>
                <c:pt idx="4983">
                  <c:v>33.35</c:v>
                </c:pt>
                <c:pt idx="4984">
                  <c:v>33.35</c:v>
                </c:pt>
                <c:pt idx="4985">
                  <c:v>33.36</c:v>
                </c:pt>
                <c:pt idx="4986">
                  <c:v>33.369999999999997</c:v>
                </c:pt>
                <c:pt idx="4987">
                  <c:v>33.369999999999997</c:v>
                </c:pt>
                <c:pt idx="4988">
                  <c:v>33.35</c:v>
                </c:pt>
                <c:pt idx="4989">
                  <c:v>33.36</c:v>
                </c:pt>
                <c:pt idx="4990">
                  <c:v>33.33</c:v>
                </c:pt>
                <c:pt idx="4991">
                  <c:v>33.33</c:v>
                </c:pt>
                <c:pt idx="4992">
                  <c:v>33.32</c:v>
                </c:pt>
                <c:pt idx="4993">
                  <c:v>33.28</c:v>
                </c:pt>
                <c:pt idx="4994">
                  <c:v>33.25</c:v>
                </c:pt>
                <c:pt idx="4995">
                  <c:v>33.32</c:v>
                </c:pt>
                <c:pt idx="4996">
                  <c:v>33.299999999999997</c:v>
                </c:pt>
                <c:pt idx="4997">
                  <c:v>33.31</c:v>
                </c:pt>
                <c:pt idx="4998">
                  <c:v>33.28</c:v>
                </c:pt>
                <c:pt idx="4999">
                  <c:v>33.340000000000003</c:v>
                </c:pt>
                <c:pt idx="5000">
                  <c:v>33.36</c:v>
                </c:pt>
                <c:pt idx="5001">
                  <c:v>33.32</c:v>
                </c:pt>
                <c:pt idx="5002">
                  <c:v>33.32</c:v>
                </c:pt>
                <c:pt idx="5003">
                  <c:v>33.29</c:v>
                </c:pt>
                <c:pt idx="5004">
                  <c:v>33.29</c:v>
                </c:pt>
                <c:pt idx="5005">
                  <c:v>33.29</c:v>
                </c:pt>
                <c:pt idx="5006">
                  <c:v>33.340000000000003</c:v>
                </c:pt>
                <c:pt idx="5007">
                  <c:v>33.340000000000003</c:v>
                </c:pt>
                <c:pt idx="5008">
                  <c:v>33.35</c:v>
                </c:pt>
                <c:pt idx="5009">
                  <c:v>33.340000000000003</c:v>
                </c:pt>
                <c:pt idx="5010">
                  <c:v>33.35</c:v>
                </c:pt>
                <c:pt idx="5011">
                  <c:v>33.39</c:v>
                </c:pt>
                <c:pt idx="5012">
                  <c:v>33.51</c:v>
                </c:pt>
                <c:pt idx="5013">
                  <c:v>33.520000000000003</c:v>
                </c:pt>
                <c:pt idx="5014">
                  <c:v>33.51</c:v>
                </c:pt>
                <c:pt idx="5015">
                  <c:v>33.53</c:v>
                </c:pt>
                <c:pt idx="5016">
                  <c:v>33.340000000000003</c:v>
                </c:pt>
                <c:pt idx="5017">
                  <c:v>33.4</c:v>
                </c:pt>
                <c:pt idx="5018">
                  <c:v>33.5</c:v>
                </c:pt>
                <c:pt idx="5019">
                  <c:v>33.39</c:v>
                </c:pt>
                <c:pt idx="5020">
                  <c:v>33.39</c:v>
                </c:pt>
                <c:pt idx="5021">
                  <c:v>33.409999999999997</c:v>
                </c:pt>
                <c:pt idx="5022">
                  <c:v>33.380000000000003</c:v>
                </c:pt>
                <c:pt idx="5023">
                  <c:v>33.380000000000003</c:v>
                </c:pt>
                <c:pt idx="5024">
                  <c:v>33.36</c:v>
                </c:pt>
                <c:pt idx="5025">
                  <c:v>33.369999999999997</c:v>
                </c:pt>
                <c:pt idx="5026">
                  <c:v>33.35</c:v>
                </c:pt>
                <c:pt idx="5027">
                  <c:v>33.369999999999997</c:v>
                </c:pt>
                <c:pt idx="5028">
                  <c:v>33.369999999999997</c:v>
                </c:pt>
                <c:pt idx="5029">
                  <c:v>33.369999999999997</c:v>
                </c:pt>
                <c:pt idx="5030">
                  <c:v>33.36</c:v>
                </c:pt>
                <c:pt idx="5031">
                  <c:v>33.36</c:v>
                </c:pt>
                <c:pt idx="5032">
                  <c:v>33.36</c:v>
                </c:pt>
                <c:pt idx="5033">
                  <c:v>33.36</c:v>
                </c:pt>
                <c:pt idx="5034">
                  <c:v>33.340000000000003</c:v>
                </c:pt>
                <c:pt idx="5035">
                  <c:v>33.35</c:v>
                </c:pt>
                <c:pt idx="5036">
                  <c:v>33.31</c:v>
                </c:pt>
                <c:pt idx="5037">
                  <c:v>33.33</c:v>
                </c:pt>
                <c:pt idx="5038">
                  <c:v>33.35</c:v>
                </c:pt>
                <c:pt idx="5039">
                  <c:v>33.35</c:v>
                </c:pt>
                <c:pt idx="5040">
                  <c:v>33.36</c:v>
                </c:pt>
                <c:pt idx="5041">
                  <c:v>33.369999999999997</c:v>
                </c:pt>
                <c:pt idx="5042">
                  <c:v>33.380000000000003</c:v>
                </c:pt>
                <c:pt idx="5043">
                  <c:v>33.369999999999997</c:v>
                </c:pt>
                <c:pt idx="5044">
                  <c:v>33.380000000000003</c:v>
                </c:pt>
                <c:pt idx="5045">
                  <c:v>33.36</c:v>
                </c:pt>
                <c:pt idx="5046">
                  <c:v>33.380000000000003</c:v>
                </c:pt>
                <c:pt idx="5047">
                  <c:v>33.369999999999997</c:v>
                </c:pt>
                <c:pt idx="5048">
                  <c:v>33.36</c:v>
                </c:pt>
                <c:pt idx="5049">
                  <c:v>33.36</c:v>
                </c:pt>
                <c:pt idx="5050">
                  <c:v>33.380000000000003</c:v>
                </c:pt>
                <c:pt idx="5051">
                  <c:v>33.369999999999997</c:v>
                </c:pt>
                <c:pt idx="5052">
                  <c:v>33.369999999999997</c:v>
                </c:pt>
                <c:pt idx="5053">
                  <c:v>33.369999999999997</c:v>
                </c:pt>
                <c:pt idx="5054">
                  <c:v>33.369999999999997</c:v>
                </c:pt>
                <c:pt idx="5055">
                  <c:v>33.369999999999997</c:v>
                </c:pt>
                <c:pt idx="5056">
                  <c:v>33.369999999999997</c:v>
                </c:pt>
                <c:pt idx="5057">
                  <c:v>33.36</c:v>
                </c:pt>
                <c:pt idx="5058">
                  <c:v>33.36</c:v>
                </c:pt>
                <c:pt idx="5059">
                  <c:v>33.380000000000003</c:v>
                </c:pt>
                <c:pt idx="5060">
                  <c:v>33.340000000000003</c:v>
                </c:pt>
                <c:pt idx="5061">
                  <c:v>33.380000000000003</c:v>
                </c:pt>
                <c:pt idx="5062">
                  <c:v>33.340000000000003</c:v>
                </c:pt>
                <c:pt idx="5063">
                  <c:v>33.380000000000003</c:v>
                </c:pt>
                <c:pt idx="5064">
                  <c:v>33.31</c:v>
                </c:pt>
                <c:pt idx="5065">
                  <c:v>33.44</c:v>
                </c:pt>
                <c:pt idx="5066">
                  <c:v>33.43</c:v>
                </c:pt>
                <c:pt idx="5067">
                  <c:v>33.36</c:v>
                </c:pt>
                <c:pt idx="5068">
                  <c:v>33.409999999999997</c:v>
                </c:pt>
                <c:pt idx="5069">
                  <c:v>33.44</c:v>
                </c:pt>
                <c:pt idx="5070">
                  <c:v>33.4</c:v>
                </c:pt>
                <c:pt idx="5071">
                  <c:v>33.340000000000003</c:v>
                </c:pt>
                <c:pt idx="5072">
                  <c:v>33.340000000000003</c:v>
                </c:pt>
                <c:pt idx="5073">
                  <c:v>33.32</c:v>
                </c:pt>
                <c:pt idx="5074">
                  <c:v>33.32</c:v>
                </c:pt>
                <c:pt idx="5075">
                  <c:v>33.32</c:v>
                </c:pt>
                <c:pt idx="5076">
                  <c:v>33.32</c:v>
                </c:pt>
                <c:pt idx="5077">
                  <c:v>33.340000000000003</c:v>
                </c:pt>
                <c:pt idx="5078">
                  <c:v>33.33</c:v>
                </c:pt>
                <c:pt idx="5079">
                  <c:v>33.35</c:v>
                </c:pt>
                <c:pt idx="5080">
                  <c:v>33.35</c:v>
                </c:pt>
                <c:pt idx="5081">
                  <c:v>33.35</c:v>
                </c:pt>
                <c:pt idx="5082">
                  <c:v>33.340000000000003</c:v>
                </c:pt>
                <c:pt idx="5083">
                  <c:v>33.35</c:v>
                </c:pt>
                <c:pt idx="5084">
                  <c:v>33.35</c:v>
                </c:pt>
                <c:pt idx="5085">
                  <c:v>33.35</c:v>
                </c:pt>
                <c:pt idx="5086">
                  <c:v>33.33</c:v>
                </c:pt>
                <c:pt idx="5087">
                  <c:v>33.35</c:v>
                </c:pt>
                <c:pt idx="5088">
                  <c:v>33.36</c:v>
                </c:pt>
                <c:pt idx="5089">
                  <c:v>33.299999999999997</c:v>
                </c:pt>
                <c:pt idx="5090">
                  <c:v>33.33</c:v>
                </c:pt>
                <c:pt idx="5091">
                  <c:v>33.299999999999997</c:v>
                </c:pt>
                <c:pt idx="5092">
                  <c:v>33.32</c:v>
                </c:pt>
                <c:pt idx="5093">
                  <c:v>33.29</c:v>
                </c:pt>
                <c:pt idx="5094">
                  <c:v>33.31</c:v>
                </c:pt>
                <c:pt idx="5095">
                  <c:v>33.28</c:v>
                </c:pt>
                <c:pt idx="5096">
                  <c:v>33.26</c:v>
                </c:pt>
                <c:pt idx="5097">
                  <c:v>33.299999999999997</c:v>
                </c:pt>
                <c:pt idx="5098">
                  <c:v>33.28</c:v>
                </c:pt>
                <c:pt idx="5099">
                  <c:v>33.22</c:v>
                </c:pt>
                <c:pt idx="5100">
                  <c:v>33.28</c:v>
                </c:pt>
                <c:pt idx="5101">
                  <c:v>33.299999999999997</c:v>
                </c:pt>
                <c:pt idx="5102">
                  <c:v>33.299999999999997</c:v>
                </c:pt>
                <c:pt idx="5103">
                  <c:v>33.32</c:v>
                </c:pt>
                <c:pt idx="5104">
                  <c:v>33.33</c:v>
                </c:pt>
                <c:pt idx="5105">
                  <c:v>33.33</c:v>
                </c:pt>
                <c:pt idx="5106">
                  <c:v>33.29</c:v>
                </c:pt>
                <c:pt idx="5107">
                  <c:v>33.340000000000003</c:v>
                </c:pt>
                <c:pt idx="5108">
                  <c:v>33.369999999999997</c:v>
                </c:pt>
                <c:pt idx="5109">
                  <c:v>33.31</c:v>
                </c:pt>
                <c:pt idx="5110">
                  <c:v>33.32</c:v>
                </c:pt>
                <c:pt idx="5111">
                  <c:v>33.26</c:v>
                </c:pt>
                <c:pt idx="5112">
                  <c:v>33.299999999999997</c:v>
                </c:pt>
                <c:pt idx="5113">
                  <c:v>33.31</c:v>
                </c:pt>
                <c:pt idx="5114">
                  <c:v>33.33</c:v>
                </c:pt>
                <c:pt idx="5115">
                  <c:v>33.4</c:v>
                </c:pt>
                <c:pt idx="5116">
                  <c:v>33.32</c:v>
                </c:pt>
                <c:pt idx="5117">
                  <c:v>33.17</c:v>
                </c:pt>
                <c:pt idx="5118">
                  <c:v>33.159999999999997</c:v>
                </c:pt>
                <c:pt idx="5119">
                  <c:v>33.270000000000003</c:v>
                </c:pt>
                <c:pt idx="5120">
                  <c:v>33.31</c:v>
                </c:pt>
                <c:pt idx="5121">
                  <c:v>33.26</c:v>
                </c:pt>
                <c:pt idx="5122">
                  <c:v>33.229999999999997</c:v>
                </c:pt>
                <c:pt idx="5123">
                  <c:v>33.24</c:v>
                </c:pt>
                <c:pt idx="5124">
                  <c:v>33.229999999999997</c:v>
                </c:pt>
                <c:pt idx="5125">
                  <c:v>33.229999999999997</c:v>
                </c:pt>
                <c:pt idx="5126">
                  <c:v>33.28</c:v>
                </c:pt>
                <c:pt idx="5127">
                  <c:v>33.229999999999997</c:v>
                </c:pt>
                <c:pt idx="5128">
                  <c:v>33.229999999999997</c:v>
                </c:pt>
                <c:pt idx="5129">
                  <c:v>33.229999999999997</c:v>
                </c:pt>
                <c:pt idx="5130">
                  <c:v>33.229999999999997</c:v>
                </c:pt>
                <c:pt idx="5131">
                  <c:v>33.22</c:v>
                </c:pt>
                <c:pt idx="5132">
                  <c:v>33.21</c:v>
                </c:pt>
                <c:pt idx="5133">
                  <c:v>33.200000000000003</c:v>
                </c:pt>
                <c:pt idx="5134">
                  <c:v>33.22</c:v>
                </c:pt>
                <c:pt idx="5135">
                  <c:v>33.200000000000003</c:v>
                </c:pt>
                <c:pt idx="5136">
                  <c:v>33.229999999999997</c:v>
                </c:pt>
                <c:pt idx="5137">
                  <c:v>33.24</c:v>
                </c:pt>
                <c:pt idx="5138">
                  <c:v>33.18</c:v>
                </c:pt>
                <c:pt idx="5139">
                  <c:v>33.26</c:v>
                </c:pt>
                <c:pt idx="5140">
                  <c:v>33.26</c:v>
                </c:pt>
                <c:pt idx="5141">
                  <c:v>33.24</c:v>
                </c:pt>
                <c:pt idx="5142">
                  <c:v>33.25</c:v>
                </c:pt>
                <c:pt idx="5143">
                  <c:v>33.24</c:v>
                </c:pt>
                <c:pt idx="5144">
                  <c:v>33.24</c:v>
                </c:pt>
                <c:pt idx="5145">
                  <c:v>33.229999999999997</c:v>
                </c:pt>
                <c:pt idx="5146">
                  <c:v>33.229999999999997</c:v>
                </c:pt>
                <c:pt idx="5147">
                  <c:v>33.229999999999997</c:v>
                </c:pt>
                <c:pt idx="5148">
                  <c:v>33.25</c:v>
                </c:pt>
                <c:pt idx="5149">
                  <c:v>33.270000000000003</c:v>
                </c:pt>
                <c:pt idx="5150">
                  <c:v>33.26</c:v>
                </c:pt>
                <c:pt idx="5151">
                  <c:v>33.26</c:v>
                </c:pt>
                <c:pt idx="5152">
                  <c:v>33.229999999999997</c:v>
                </c:pt>
                <c:pt idx="5153">
                  <c:v>33.25</c:v>
                </c:pt>
                <c:pt idx="5154">
                  <c:v>33.22</c:v>
                </c:pt>
                <c:pt idx="5155">
                  <c:v>33.25</c:v>
                </c:pt>
                <c:pt idx="5156">
                  <c:v>33.229999999999997</c:v>
                </c:pt>
                <c:pt idx="5157">
                  <c:v>33.24</c:v>
                </c:pt>
                <c:pt idx="5158">
                  <c:v>33.229999999999997</c:v>
                </c:pt>
                <c:pt idx="5159">
                  <c:v>33.19</c:v>
                </c:pt>
                <c:pt idx="5160">
                  <c:v>33.24</c:v>
                </c:pt>
                <c:pt idx="5161">
                  <c:v>33.229999999999997</c:v>
                </c:pt>
                <c:pt idx="5162">
                  <c:v>33.26</c:v>
                </c:pt>
                <c:pt idx="5163">
                  <c:v>33.21</c:v>
                </c:pt>
                <c:pt idx="5164">
                  <c:v>33.21</c:v>
                </c:pt>
                <c:pt idx="5165">
                  <c:v>33.19</c:v>
                </c:pt>
                <c:pt idx="5166">
                  <c:v>33.270000000000003</c:v>
                </c:pt>
                <c:pt idx="5167">
                  <c:v>33.24</c:v>
                </c:pt>
                <c:pt idx="5168">
                  <c:v>33.19</c:v>
                </c:pt>
                <c:pt idx="5169">
                  <c:v>33.25</c:v>
                </c:pt>
                <c:pt idx="5170">
                  <c:v>33.299999999999997</c:v>
                </c:pt>
                <c:pt idx="5171">
                  <c:v>33.26</c:v>
                </c:pt>
                <c:pt idx="5172">
                  <c:v>33.31</c:v>
                </c:pt>
                <c:pt idx="5173">
                  <c:v>33.299999999999997</c:v>
                </c:pt>
                <c:pt idx="5174">
                  <c:v>33.299999999999997</c:v>
                </c:pt>
                <c:pt idx="5175">
                  <c:v>33.28</c:v>
                </c:pt>
                <c:pt idx="5176">
                  <c:v>33.270000000000003</c:v>
                </c:pt>
                <c:pt idx="5177">
                  <c:v>33.270000000000003</c:v>
                </c:pt>
                <c:pt idx="5178">
                  <c:v>33.26</c:v>
                </c:pt>
                <c:pt idx="5179">
                  <c:v>33.270000000000003</c:v>
                </c:pt>
                <c:pt idx="5180">
                  <c:v>33.28</c:v>
                </c:pt>
                <c:pt idx="5181">
                  <c:v>33.26</c:v>
                </c:pt>
                <c:pt idx="5182">
                  <c:v>33.26</c:v>
                </c:pt>
                <c:pt idx="5183">
                  <c:v>33.24</c:v>
                </c:pt>
                <c:pt idx="5184">
                  <c:v>33.26</c:v>
                </c:pt>
                <c:pt idx="5185">
                  <c:v>33.26</c:v>
                </c:pt>
                <c:pt idx="5186">
                  <c:v>33.25</c:v>
                </c:pt>
                <c:pt idx="5187">
                  <c:v>33.270000000000003</c:v>
                </c:pt>
                <c:pt idx="5188">
                  <c:v>33.25</c:v>
                </c:pt>
                <c:pt idx="5189">
                  <c:v>33.25</c:v>
                </c:pt>
                <c:pt idx="5190">
                  <c:v>33.25</c:v>
                </c:pt>
                <c:pt idx="5191">
                  <c:v>33.25</c:v>
                </c:pt>
                <c:pt idx="5192">
                  <c:v>33.22</c:v>
                </c:pt>
                <c:pt idx="5193">
                  <c:v>33.25</c:v>
                </c:pt>
                <c:pt idx="5194">
                  <c:v>33.24</c:v>
                </c:pt>
                <c:pt idx="5195">
                  <c:v>33.25</c:v>
                </c:pt>
                <c:pt idx="5196">
                  <c:v>33.26</c:v>
                </c:pt>
                <c:pt idx="5197">
                  <c:v>33.25</c:v>
                </c:pt>
                <c:pt idx="5198">
                  <c:v>33.26</c:v>
                </c:pt>
                <c:pt idx="5199">
                  <c:v>33.25</c:v>
                </c:pt>
                <c:pt idx="5200">
                  <c:v>33.25</c:v>
                </c:pt>
                <c:pt idx="5201">
                  <c:v>33.25</c:v>
                </c:pt>
                <c:pt idx="5202">
                  <c:v>33.25</c:v>
                </c:pt>
                <c:pt idx="5203">
                  <c:v>33.270000000000003</c:v>
                </c:pt>
                <c:pt idx="5204">
                  <c:v>33.24</c:v>
                </c:pt>
                <c:pt idx="5205">
                  <c:v>33.229999999999997</c:v>
                </c:pt>
                <c:pt idx="5206">
                  <c:v>33.24</c:v>
                </c:pt>
                <c:pt idx="5207">
                  <c:v>33.25</c:v>
                </c:pt>
                <c:pt idx="5208">
                  <c:v>33.28</c:v>
                </c:pt>
                <c:pt idx="5209">
                  <c:v>33.24</c:v>
                </c:pt>
                <c:pt idx="5210">
                  <c:v>33.299999999999997</c:v>
                </c:pt>
                <c:pt idx="5211">
                  <c:v>33.24</c:v>
                </c:pt>
                <c:pt idx="5212">
                  <c:v>33.22</c:v>
                </c:pt>
                <c:pt idx="5213">
                  <c:v>33.19</c:v>
                </c:pt>
                <c:pt idx="5214">
                  <c:v>33.270000000000003</c:v>
                </c:pt>
                <c:pt idx="5215">
                  <c:v>33.21</c:v>
                </c:pt>
                <c:pt idx="5216">
                  <c:v>33.17</c:v>
                </c:pt>
                <c:pt idx="5217">
                  <c:v>33.229999999999997</c:v>
                </c:pt>
                <c:pt idx="5218">
                  <c:v>33.21</c:v>
                </c:pt>
                <c:pt idx="5219">
                  <c:v>33.31</c:v>
                </c:pt>
                <c:pt idx="5220">
                  <c:v>33.270000000000003</c:v>
                </c:pt>
                <c:pt idx="5221">
                  <c:v>33.270000000000003</c:v>
                </c:pt>
                <c:pt idx="5222">
                  <c:v>33.26</c:v>
                </c:pt>
                <c:pt idx="5223">
                  <c:v>33.26</c:v>
                </c:pt>
                <c:pt idx="5224">
                  <c:v>33.26</c:v>
                </c:pt>
                <c:pt idx="5225">
                  <c:v>33.299999999999997</c:v>
                </c:pt>
                <c:pt idx="5226">
                  <c:v>33.25</c:v>
                </c:pt>
                <c:pt idx="5227">
                  <c:v>33.24</c:v>
                </c:pt>
                <c:pt idx="5228">
                  <c:v>33.24</c:v>
                </c:pt>
                <c:pt idx="5229">
                  <c:v>33.25</c:v>
                </c:pt>
                <c:pt idx="5230">
                  <c:v>33.24</c:v>
                </c:pt>
                <c:pt idx="5231">
                  <c:v>33.24</c:v>
                </c:pt>
                <c:pt idx="5232">
                  <c:v>33.229999999999997</c:v>
                </c:pt>
                <c:pt idx="5233">
                  <c:v>33.22</c:v>
                </c:pt>
                <c:pt idx="5234">
                  <c:v>33.19</c:v>
                </c:pt>
                <c:pt idx="5235">
                  <c:v>33.19</c:v>
                </c:pt>
                <c:pt idx="5236">
                  <c:v>33.229999999999997</c:v>
                </c:pt>
                <c:pt idx="5237">
                  <c:v>33.24</c:v>
                </c:pt>
                <c:pt idx="5238">
                  <c:v>33.24</c:v>
                </c:pt>
                <c:pt idx="5239">
                  <c:v>33.26</c:v>
                </c:pt>
                <c:pt idx="5240">
                  <c:v>33.270000000000003</c:v>
                </c:pt>
                <c:pt idx="5241">
                  <c:v>33.270000000000003</c:v>
                </c:pt>
                <c:pt idx="5242">
                  <c:v>33.26</c:v>
                </c:pt>
                <c:pt idx="5243">
                  <c:v>33.270000000000003</c:v>
                </c:pt>
                <c:pt idx="5244">
                  <c:v>33.26</c:v>
                </c:pt>
                <c:pt idx="5245">
                  <c:v>33.26</c:v>
                </c:pt>
                <c:pt idx="5246">
                  <c:v>33.26</c:v>
                </c:pt>
                <c:pt idx="5247">
                  <c:v>33.26</c:v>
                </c:pt>
                <c:pt idx="5248">
                  <c:v>33.25</c:v>
                </c:pt>
                <c:pt idx="5249">
                  <c:v>33.25</c:v>
                </c:pt>
                <c:pt idx="5250">
                  <c:v>33.25</c:v>
                </c:pt>
                <c:pt idx="5251">
                  <c:v>33.299999999999997</c:v>
                </c:pt>
                <c:pt idx="5252">
                  <c:v>33.270000000000003</c:v>
                </c:pt>
                <c:pt idx="5253">
                  <c:v>33.28</c:v>
                </c:pt>
                <c:pt idx="5254">
                  <c:v>33.26</c:v>
                </c:pt>
                <c:pt idx="5255">
                  <c:v>33.25</c:v>
                </c:pt>
                <c:pt idx="5256">
                  <c:v>33.26</c:v>
                </c:pt>
                <c:pt idx="5257">
                  <c:v>33.26</c:v>
                </c:pt>
                <c:pt idx="5258">
                  <c:v>33.24</c:v>
                </c:pt>
                <c:pt idx="5259">
                  <c:v>33.270000000000003</c:v>
                </c:pt>
                <c:pt idx="5260">
                  <c:v>33.229999999999997</c:v>
                </c:pt>
                <c:pt idx="5261">
                  <c:v>33.24</c:v>
                </c:pt>
                <c:pt idx="5262">
                  <c:v>33.21</c:v>
                </c:pt>
                <c:pt idx="5263">
                  <c:v>33.26</c:v>
                </c:pt>
                <c:pt idx="5264">
                  <c:v>33.24</c:v>
                </c:pt>
                <c:pt idx="5265">
                  <c:v>33.24</c:v>
                </c:pt>
                <c:pt idx="5266">
                  <c:v>33.24</c:v>
                </c:pt>
                <c:pt idx="5267">
                  <c:v>33.26</c:v>
                </c:pt>
                <c:pt idx="5268">
                  <c:v>33.25</c:v>
                </c:pt>
                <c:pt idx="5269">
                  <c:v>33.270000000000003</c:v>
                </c:pt>
                <c:pt idx="5270">
                  <c:v>33.270000000000003</c:v>
                </c:pt>
                <c:pt idx="5271">
                  <c:v>33.24</c:v>
                </c:pt>
                <c:pt idx="5272">
                  <c:v>33.26</c:v>
                </c:pt>
                <c:pt idx="5273">
                  <c:v>33.229999999999997</c:v>
                </c:pt>
                <c:pt idx="5274">
                  <c:v>33.31</c:v>
                </c:pt>
                <c:pt idx="5275">
                  <c:v>33.28</c:v>
                </c:pt>
                <c:pt idx="5276">
                  <c:v>33.25</c:v>
                </c:pt>
                <c:pt idx="5277">
                  <c:v>33.29</c:v>
                </c:pt>
                <c:pt idx="5278">
                  <c:v>33.26</c:v>
                </c:pt>
                <c:pt idx="5279">
                  <c:v>33.26</c:v>
                </c:pt>
                <c:pt idx="5280">
                  <c:v>33.25</c:v>
                </c:pt>
                <c:pt idx="5281">
                  <c:v>33.19</c:v>
                </c:pt>
                <c:pt idx="5282">
                  <c:v>33.270000000000003</c:v>
                </c:pt>
                <c:pt idx="5283">
                  <c:v>33.25</c:v>
                </c:pt>
                <c:pt idx="5284">
                  <c:v>33.19</c:v>
                </c:pt>
                <c:pt idx="5285">
                  <c:v>33.270000000000003</c:v>
                </c:pt>
                <c:pt idx="5286">
                  <c:v>33.22</c:v>
                </c:pt>
                <c:pt idx="5287">
                  <c:v>33.270000000000003</c:v>
                </c:pt>
                <c:pt idx="5288">
                  <c:v>33.24</c:v>
                </c:pt>
                <c:pt idx="5289">
                  <c:v>33.229999999999997</c:v>
                </c:pt>
                <c:pt idx="5290">
                  <c:v>33.26</c:v>
                </c:pt>
                <c:pt idx="5291">
                  <c:v>33.25</c:v>
                </c:pt>
                <c:pt idx="5292">
                  <c:v>33.25</c:v>
                </c:pt>
                <c:pt idx="5293">
                  <c:v>33.25</c:v>
                </c:pt>
                <c:pt idx="5294">
                  <c:v>33.25</c:v>
                </c:pt>
                <c:pt idx="5295">
                  <c:v>33.25</c:v>
                </c:pt>
                <c:pt idx="5296">
                  <c:v>33.24</c:v>
                </c:pt>
                <c:pt idx="5297">
                  <c:v>33.24</c:v>
                </c:pt>
                <c:pt idx="5298">
                  <c:v>33.25</c:v>
                </c:pt>
                <c:pt idx="5299">
                  <c:v>33.25</c:v>
                </c:pt>
                <c:pt idx="5300">
                  <c:v>33.24</c:v>
                </c:pt>
                <c:pt idx="5301">
                  <c:v>33.21</c:v>
                </c:pt>
                <c:pt idx="5302">
                  <c:v>33.22</c:v>
                </c:pt>
                <c:pt idx="5303">
                  <c:v>33.229999999999997</c:v>
                </c:pt>
                <c:pt idx="5304">
                  <c:v>33.25</c:v>
                </c:pt>
                <c:pt idx="5305">
                  <c:v>33.229999999999997</c:v>
                </c:pt>
                <c:pt idx="5306">
                  <c:v>33.229999999999997</c:v>
                </c:pt>
                <c:pt idx="5307">
                  <c:v>33.24</c:v>
                </c:pt>
                <c:pt idx="5308">
                  <c:v>33.24</c:v>
                </c:pt>
                <c:pt idx="5309">
                  <c:v>33.24</c:v>
                </c:pt>
                <c:pt idx="5310">
                  <c:v>33.26</c:v>
                </c:pt>
                <c:pt idx="5311">
                  <c:v>33.25</c:v>
                </c:pt>
                <c:pt idx="5312">
                  <c:v>33.24</c:v>
                </c:pt>
                <c:pt idx="5313">
                  <c:v>33.24</c:v>
                </c:pt>
                <c:pt idx="5314">
                  <c:v>33.22</c:v>
                </c:pt>
                <c:pt idx="5315">
                  <c:v>33.270000000000003</c:v>
                </c:pt>
                <c:pt idx="5316">
                  <c:v>33.31</c:v>
                </c:pt>
                <c:pt idx="5317">
                  <c:v>33.22</c:v>
                </c:pt>
                <c:pt idx="5318">
                  <c:v>33.22</c:v>
                </c:pt>
                <c:pt idx="5319">
                  <c:v>33.21</c:v>
                </c:pt>
                <c:pt idx="5320">
                  <c:v>33.21</c:v>
                </c:pt>
                <c:pt idx="5321">
                  <c:v>33.21</c:v>
                </c:pt>
                <c:pt idx="5322">
                  <c:v>33.21</c:v>
                </c:pt>
                <c:pt idx="5323">
                  <c:v>33.21</c:v>
                </c:pt>
                <c:pt idx="5324">
                  <c:v>33.22</c:v>
                </c:pt>
                <c:pt idx="5325">
                  <c:v>33.229999999999997</c:v>
                </c:pt>
                <c:pt idx="5326">
                  <c:v>33.25</c:v>
                </c:pt>
                <c:pt idx="5327">
                  <c:v>33.24</c:v>
                </c:pt>
                <c:pt idx="5328">
                  <c:v>33.18</c:v>
                </c:pt>
                <c:pt idx="5329">
                  <c:v>33.18</c:v>
                </c:pt>
                <c:pt idx="5330">
                  <c:v>33.19</c:v>
                </c:pt>
                <c:pt idx="5331">
                  <c:v>33.159999999999997</c:v>
                </c:pt>
                <c:pt idx="5332">
                  <c:v>33.15</c:v>
                </c:pt>
                <c:pt idx="5333">
                  <c:v>33.200000000000003</c:v>
                </c:pt>
                <c:pt idx="5334">
                  <c:v>33.18</c:v>
                </c:pt>
                <c:pt idx="5335">
                  <c:v>33.17</c:v>
                </c:pt>
                <c:pt idx="5336">
                  <c:v>33.21</c:v>
                </c:pt>
                <c:pt idx="5337">
                  <c:v>33.19</c:v>
                </c:pt>
                <c:pt idx="5338">
                  <c:v>33.200000000000003</c:v>
                </c:pt>
                <c:pt idx="5339">
                  <c:v>33.22</c:v>
                </c:pt>
                <c:pt idx="5340">
                  <c:v>33.229999999999997</c:v>
                </c:pt>
                <c:pt idx="5341">
                  <c:v>33.22</c:v>
                </c:pt>
                <c:pt idx="5342">
                  <c:v>33.229999999999997</c:v>
                </c:pt>
                <c:pt idx="5343">
                  <c:v>33.21</c:v>
                </c:pt>
                <c:pt idx="5344">
                  <c:v>33.200000000000003</c:v>
                </c:pt>
                <c:pt idx="5345">
                  <c:v>33.200000000000003</c:v>
                </c:pt>
                <c:pt idx="5346">
                  <c:v>33.200000000000003</c:v>
                </c:pt>
                <c:pt idx="5347">
                  <c:v>33.21</c:v>
                </c:pt>
                <c:pt idx="5348">
                  <c:v>33.21</c:v>
                </c:pt>
                <c:pt idx="5349">
                  <c:v>33.22</c:v>
                </c:pt>
                <c:pt idx="5350">
                  <c:v>33.22</c:v>
                </c:pt>
                <c:pt idx="5351">
                  <c:v>33.229999999999997</c:v>
                </c:pt>
                <c:pt idx="5352">
                  <c:v>33.22</c:v>
                </c:pt>
                <c:pt idx="5353">
                  <c:v>33.229999999999997</c:v>
                </c:pt>
                <c:pt idx="5354">
                  <c:v>33.200000000000003</c:v>
                </c:pt>
                <c:pt idx="5355">
                  <c:v>33.24</c:v>
                </c:pt>
                <c:pt idx="5356">
                  <c:v>33.200000000000003</c:v>
                </c:pt>
                <c:pt idx="5357">
                  <c:v>33.25</c:v>
                </c:pt>
                <c:pt idx="5358">
                  <c:v>33.229999999999997</c:v>
                </c:pt>
                <c:pt idx="5359">
                  <c:v>33.200000000000003</c:v>
                </c:pt>
                <c:pt idx="5360">
                  <c:v>33.19</c:v>
                </c:pt>
                <c:pt idx="5361">
                  <c:v>33.19</c:v>
                </c:pt>
                <c:pt idx="5362">
                  <c:v>33.22</c:v>
                </c:pt>
                <c:pt idx="5363">
                  <c:v>33.19</c:v>
                </c:pt>
                <c:pt idx="5364">
                  <c:v>33.200000000000003</c:v>
                </c:pt>
                <c:pt idx="5365">
                  <c:v>33.22</c:v>
                </c:pt>
                <c:pt idx="5366">
                  <c:v>33.229999999999997</c:v>
                </c:pt>
                <c:pt idx="5367">
                  <c:v>33.21</c:v>
                </c:pt>
                <c:pt idx="5368">
                  <c:v>33.19</c:v>
                </c:pt>
                <c:pt idx="5369">
                  <c:v>33.21</c:v>
                </c:pt>
                <c:pt idx="5370">
                  <c:v>33.22</c:v>
                </c:pt>
                <c:pt idx="5371">
                  <c:v>33.200000000000003</c:v>
                </c:pt>
                <c:pt idx="5372">
                  <c:v>33.22</c:v>
                </c:pt>
                <c:pt idx="5373">
                  <c:v>33.24</c:v>
                </c:pt>
                <c:pt idx="5374">
                  <c:v>33.19</c:v>
                </c:pt>
                <c:pt idx="5375">
                  <c:v>33.18</c:v>
                </c:pt>
                <c:pt idx="5376">
                  <c:v>33.24</c:v>
                </c:pt>
                <c:pt idx="5377">
                  <c:v>33.25</c:v>
                </c:pt>
                <c:pt idx="5378">
                  <c:v>33.25</c:v>
                </c:pt>
                <c:pt idx="5379">
                  <c:v>33.25</c:v>
                </c:pt>
                <c:pt idx="5380">
                  <c:v>33.229999999999997</c:v>
                </c:pt>
                <c:pt idx="5381">
                  <c:v>33.24</c:v>
                </c:pt>
                <c:pt idx="5382">
                  <c:v>33.26</c:v>
                </c:pt>
                <c:pt idx="5383">
                  <c:v>33.28</c:v>
                </c:pt>
                <c:pt idx="5384">
                  <c:v>33.26</c:v>
                </c:pt>
                <c:pt idx="5385">
                  <c:v>33.33</c:v>
                </c:pt>
                <c:pt idx="5386">
                  <c:v>33.25</c:v>
                </c:pt>
                <c:pt idx="5387">
                  <c:v>33.28</c:v>
                </c:pt>
                <c:pt idx="5388">
                  <c:v>33.270000000000003</c:v>
                </c:pt>
                <c:pt idx="5389">
                  <c:v>33.24</c:v>
                </c:pt>
                <c:pt idx="5390">
                  <c:v>33.25</c:v>
                </c:pt>
                <c:pt idx="5391">
                  <c:v>33.21</c:v>
                </c:pt>
                <c:pt idx="5392">
                  <c:v>33.229999999999997</c:v>
                </c:pt>
                <c:pt idx="5393">
                  <c:v>33.29</c:v>
                </c:pt>
                <c:pt idx="5394">
                  <c:v>33.24</c:v>
                </c:pt>
                <c:pt idx="5395">
                  <c:v>33.26</c:v>
                </c:pt>
                <c:pt idx="5396">
                  <c:v>33.25</c:v>
                </c:pt>
                <c:pt idx="5397">
                  <c:v>33.24</c:v>
                </c:pt>
                <c:pt idx="5398">
                  <c:v>33.24</c:v>
                </c:pt>
                <c:pt idx="5399">
                  <c:v>33.24</c:v>
                </c:pt>
                <c:pt idx="5400">
                  <c:v>33.25</c:v>
                </c:pt>
                <c:pt idx="5401">
                  <c:v>33.24</c:v>
                </c:pt>
                <c:pt idx="5402">
                  <c:v>33.229999999999997</c:v>
                </c:pt>
                <c:pt idx="5403">
                  <c:v>33.26</c:v>
                </c:pt>
                <c:pt idx="5404">
                  <c:v>33.26</c:v>
                </c:pt>
                <c:pt idx="5405">
                  <c:v>33.25</c:v>
                </c:pt>
                <c:pt idx="5406">
                  <c:v>33.26</c:v>
                </c:pt>
                <c:pt idx="5407">
                  <c:v>33.24</c:v>
                </c:pt>
                <c:pt idx="5408">
                  <c:v>33.24</c:v>
                </c:pt>
                <c:pt idx="5409">
                  <c:v>33.25</c:v>
                </c:pt>
                <c:pt idx="5410">
                  <c:v>33.25</c:v>
                </c:pt>
                <c:pt idx="5411">
                  <c:v>33.24</c:v>
                </c:pt>
                <c:pt idx="5412">
                  <c:v>33.229999999999997</c:v>
                </c:pt>
                <c:pt idx="5413">
                  <c:v>33.24</c:v>
                </c:pt>
                <c:pt idx="5414">
                  <c:v>33.22</c:v>
                </c:pt>
                <c:pt idx="5415">
                  <c:v>33.26</c:v>
                </c:pt>
                <c:pt idx="5416">
                  <c:v>33.200000000000003</c:v>
                </c:pt>
                <c:pt idx="5417">
                  <c:v>33.19</c:v>
                </c:pt>
                <c:pt idx="5418">
                  <c:v>33.19</c:v>
                </c:pt>
                <c:pt idx="5419">
                  <c:v>33.18</c:v>
                </c:pt>
                <c:pt idx="5420">
                  <c:v>33.17</c:v>
                </c:pt>
                <c:pt idx="5421">
                  <c:v>33.17</c:v>
                </c:pt>
                <c:pt idx="5422">
                  <c:v>33.17</c:v>
                </c:pt>
                <c:pt idx="5423">
                  <c:v>33.18</c:v>
                </c:pt>
                <c:pt idx="5424">
                  <c:v>33.159999999999997</c:v>
                </c:pt>
                <c:pt idx="5425">
                  <c:v>33.17</c:v>
                </c:pt>
                <c:pt idx="5426">
                  <c:v>33.19</c:v>
                </c:pt>
                <c:pt idx="5427">
                  <c:v>33.200000000000003</c:v>
                </c:pt>
                <c:pt idx="5428">
                  <c:v>33.200000000000003</c:v>
                </c:pt>
                <c:pt idx="5429">
                  <c:v>33.200000000000003</c:v>
                </c:pt>
                <c:pt idx="5430">
                  <c:v>33.200000000000003</c:v>
                </c:pt>
                <c:pt idx="5431">
                  <c:v>33.18</c:v>
                </c:pt>
                <c:pt idx="5432">
                  <c:v>33.17</c:v>
                </c:pt>
                <c:pt idx="5433">
                  <c:v>33.17</c:v>
                </c:pt>
                <c:pt idx="5434">
                  <c:v>33.15</c:v>
                </c:pt>
                <c:pt idx="5435">
                  <c:v>33.14</c:v>
                </c:pt>
                <c:pt idx="5436">
                  <c:v>33.18</c:v>
                </c:pt>
                <c:pt idx="5437">
                  <c:v>33.18</c:v>
                </c:pt>
              </c:numCache>
            </c:numRef>
          </c:yVal>
          <c:smooth val="1"/>
        </c:ser>
        <c:dLbls>
          <c:showLegendKey val="0"/>
          <c:showVal val="0"/>
          <c:showCatName val="0"/>
          <c:showSerName val="0"/>
          <c:showPercent val="0"/>
          <c:showBubbleSize val="0"/>
        </c:dLbls>
        <c:axId val="97250688"/>
        <c:axId val="97252480"/>
      </c:scatterChart>
      <c:valAx>
        <c:axId val="97247232"/>
        <c:scaling>
          <c:orientation val="minMax"/>
        </c:scaling>
        <c:delete val="0"/>
        <c:axPos val="b"/>
        <c:numFmt formatCode="m/d;@"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97248768"/>
        <c:crosses val="autoZero"/>
        <c:crossBetween val="midCat"/>
      </c:valAx>
      <c:valAx>
        <c:axId val="97248768"/>
        <c:scaling>
          <c:orientation val="minMax"/>
          <c:max val="20"/>
          <c:min val="8"/>
        </c:scaling>
        <c:delete val="0"/>
        <c:axPos val="l"/>
        <c:majorGridlines/>
        <c:title>
          <c:tx>
            <c:rich>
              <a:bodyPr rot="-5400000" vert="horz"/>
              <a:lstStyle/>
              <a:p>
                <a:pPr>
                  <a:defRPr/>
                </a:pPr>
                <a:r>
                  <a:rPr lang="en-US" sz="1800" dirty="0" smtClean="0"/>
                  <a:t>Temp. </a:t>
                </a:r>
                <a:r>
                  <a:rPr lang="en-US" sz="1800" dirty="0"/>
                  <a:t>(°C)</a:t>
                </a:r>
              </a:p>
            </c:rich>
          </c:tx>
          <c:layout/>
          <c:overlay val="0"/>
        </c:title>
        <c:numFmt formatCode="General" sourceLinked="1"/>
        <c:majorTickMark val="out"/>
        <c:minorTickMark val="none"/>
        <c:tickLblPos val="nextTo"/>
        <c:txPr>
          <a:bodyPr/>
          <a:lstStyle/>
          <a:p>
            <a:pPr>
              <a:defRPr sz="1600"/>
            </a:pPr>
            <a:endParaRPr lang="en-US"/>
          </a:p>
        </c:txPr>
        <c:crossAx val="97247232"/>
        <c:crosses val="autoZero"/>
        <c:crossBetween val="midCat"/>
      </c:valAx>
      <c:valAx>
        <c:axId val="97250688"/>
        <c:scaling>
          <c:orientation val="minMax"/>
        </c:scaling>
        <c:delete val="1"/>
        <c:axPos val="b"/>
        <c:numFmt formatCode="m/d/yy\ h:mm;@" sourceLinked="1"/>
        <c:majorTickMark val="out"/>
        <c:minorTickMark val="none"/>
        <c:tickLblPos val="nextTo"/>
        <c:crossAx val="97252480"/>
        <c:crosses val="autoZero"/>
        <c:crossBetween val="midCat"/>
      </c:valAx>
      <c:valAx>
        <c:axId val="97252480"/>
        <c:scaling>
          <c:orientation val="minMax"/>
          <c:max val="35"/>
          <c:min val="25"/>
        </c:scaling>
        <c:delete val="0"/>
        <c:axPos val="r"/>
        <c:title>
          <c:tx>
            <c:rich>
              <a:bodyPr rot="-5400000" vert="horz"/>
              <a:lstStyle/>
              <a:p>
                <a:pPr>
                  <a:defRPr/>
                </a:pPr>
                <a:r>
                  <a:rPr lang="en-US" sz="1800" dirty="0"/>
                  <a:t>Salinity</a:t>
                </a:r>
              </a:p>
            </c:rich>
          </c:tx>
          <c:layout/>
          <c:overlay val="0"/>
        </c:title>
        <c:numFmt formatCode="General" sourceLinked="1"/>
        <c:majorTickMark val="out"/>
        <c:minorTickMark val="none"/>
        <c:tickLblPos val="nextTo"/>
        <c:txPr>
          <a:bodyPr/>
          <a:lstStyle/>
          <a:p>
            <a:pPr>
              <a:defRPr sz="1600"/>
            </a:pPr>
            <a:endParaRPr lang="en-US"/>
          </a:p>
        </c:txPr>
        <c:crossAx val="97250688"/>
        <c:crosses val="max"/>
        <c:crossBetween val="midCat"/>
      </c:valAx>
    </c:plotArea>
    <c:legend>
      <c:legendPos val="r"/>
      <c:layout>
        <c:manualLayout>
          <c:xMode val="edge"/>
          <c:yMode val="edge"/>
          <c:x val="0.84807785115570233"/>
          <c:y val="0.68773178013022906"/>
          <c:w val="0.10353505207010415"/>
          <c:h val="0.29120295556292675"/>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pH and </a:t>
            </a:r>
            <a:r>
              <a:rPr lang="el-GR"/>
              <a:t>Ω</a:t>
            </a:r>
            <a:r>
              <a:rPr lang="en-US"/>
              <a:t> 1-day running mean</a:t>
            </a:r>
          </a:p>
        </c:rich>
      </c:tx>
      <c:layout>
        <c:manualLayout>
          <c:xMode val="edge"/>
          <c:yMode val="edge"/>
          <c:x val="0.12912232232302109"/>
          <c:y val="8.7962962962962965E-2"/>
        </c:manualLayout>
      </c:layout>
      <c:overlay val="1"/>
    </c:title>
    <c:autoTitleDeleted val="0"/>
    <c:plotArea>
      <c:layout/>
      <c:scatterChart>
        <c:scatterStyle val="smoothMarker"/>
        <c:varyColors val="0"/>
        <c:ser>
          <c:idx val="2"/>
          <c:order val="0"/>
          <c:tx>
            <c:v>pH</c:v>
          </c:tx>
          <c:spPr>
            <a:ln w="47625"/>
          </c:spPr>
          <c:marker>
            <c:symbol val="none"/>
          </c:marker>
          <c:xVal>
            <c:numRef>
              <c:f>Part2_Chemistry_data!$A$30:$A$5441</c:f>
              <c:numCache>
                <c:formatCode>m/d/yy\ h:mm;@</c:formatCode>
                <c:ptCount val="5412"/>
                <c:pt idx="0">
                  <c:v>39964.271435185183</c:v>
                </c:pt>
                <c:pt idx="1">
                  <c:v>39964.281851851854</c:v>
                </c:pt>
                <c:pt idx="2">
                  <c:v>39964.292268518519</c:v>
                </c:pt>
                <c:pt idx="3">
                  <c:v>39964.302685185183</c:v>
                </c:pt>
                <c:pt idx="4">
                  <c:v>39964.313101851854</c:v>
                </c:pt>
                <c:pt idx="5">
                  <c:v>39964.323518518519</c:v>
                </c:pt>
                <c:pt idx="6">
                  <c:v>39964.333935185183</c:v>
                </c:pt>
                <c:pt idx="7">
                  <c:v>39964.344351851854</c:v>
                </c:pt>
                <c:pt idx="8">
                  <c:v>39964.354768518519</c:v>
                </c:pt>
                <c:pt idx="9">
                  <c:v>39964.365185185183</c:v>
                </c:pt>
                <c:pt idx="10">
                  <c:v>39964.375601851854</c:v>
                </c:pt>
                <c:pt idx="11">
                  <c:v>39964.386018518519</c:v>
                </c:pt>
                <c:pt idx="12">
                  <c:v>39964.396435185183</c:v>
                </c:pt>
                <c:pt idx="13">
                  <c:v>39964.406851851854</c:v>
                </c:pt>
                <c:pt idx="14">
                  <c:v>39964.417268518519</c:v>
                </c:pt>
                <c:pt idx="15">
                  <c:v>39964.427685185183</c:v>
                </c:pt>
                <c:pt idx="16">
                  <c:v>39964.438101851854</c:v>
                </c:pt>
                <c:pt idx="17">
                  <c:v>39964.448518518519</c:v>
                </c:pt>
                <c:pt idx="18">
                  <c:v>39964.458923611113</c:v>
                </c:pt>
                <c:pt idx="19">
                  <c:v>39964.469351851854</c:v>
                </c:pt>
                <c:pt idx="20">
                  <c:v>39964.479768518519</c:v>
                </c:pt>
                <c:pt idx="21">
                  <c:v>39964.490185185183</c:v>
                </c:pt>
                <c:pt idx="22">
                  <c:v>39964.500601851854</c:v>
                </c:pt>
                <c:pt idx="23">
                  <c:v>39964.511018518519</c:v>
                </c:pt>
                <c:pt idx="24">
                  <c:v>39964.521435185183</c:v>
                </c:pt>
                <c:pt idx="25">
                  <c:v>39964.531851851854</c:v>
                </c:pt>
                <c:pt idx="26">
                  <c:v>39964.542268518519</c:v>
                </c:pt>
                <c:pt idx="27">
                  <c:v>39964.552685185183</c:v>
                </c:pt>
                <c:pt idx="28">
                  <c:v>39964.563101851854</c:v>
                </c:pt>
                <c:pt idx="29">
                  <c:v>39964.573518518519</c:v>
                </c:pt>
                <c:pt idx="30">
                  <c:v>39964.583935185183</c:v>
                </c:pt>
                <c:pt idx="31">
                  <c:v>39964.594340277778</c:v>
                </c:pt>
                <c:pt idx="32">
                  <c:v>39964.604768518519</c:v>
                </c:pt>
                <c:pt idx="33">
                  <c:v>39964.615185185183</c:v>
                </c:pt>
                <c:pt idx="34">
                  <c:v>39964.625601851854</c:v>
                </c:pt>
                <c:pt idx="35">
                  <c:v>39964.636018518519</c:v>
                </c:pt>
                <c:pt idx="36">
                  <c:v>39964.646435185183</c:v>
                </c:pt>
                <c:pt idx="37">
                  <c:v>39964.656851851854</c:v>
                </c:pt>
                <c:pt idx="38">
                  <c:v>39964.667268518519</c:v>
                </c:pt>
                <c:pt idx="39">
                  <c:v>39964.677685185183</c:v>
                </c:pt>
                <c:pt idx="40">
                  <c:v>39964.688101851854</c:v>
                </c:pt>
                <c:pt idx="41">
                  <c:v>39964.698518518519</c:v>
                </c:pt>
                <c:pt idx="42">
                  <c:v>39964.708935185183</c:v>
                </c:pt>
                <c:pt idx="43">
                  <c:v>39964.719351851854</c:v>
                </c:pt>
                <c:pt idx="44">
                  <c:v>39964.729768518519</c:v>
                </c:pt>
                <c:pt idx="45">
                  <c:v>39964.740185185183</c:v>
                </c:pt>
                <c:pt idx="46">
                  <c:v>39964.750601851854</c:v>
                </c:pt>
                <c:pt idx="47">
                  <c:v>39964.761018518519</c:v>
                </c:pt>
                <c:pt idx="48">
                  <c:v>39964.771435185183</c:v>
                </c:pt>
                <c:pt idx="49">
                  <c:v>39964.781851851854</c:v>
                </c:pt>
                <c:pt idx="50">
                  <c:v>39964.792268518519</c:v>
                </c:pt>
                <c:pt idx="51">
                  <c:v>39964.802685185183</c:v>
                </c:pt>
                <c:pt idx="52">
                  <c:v>39964.813101851854</c:v>
                </c:pt>
                <c:pt idx="53">
                  <c:v>39964.823518518519</c:v>
                </c:pt>
                <c:pt idx="54">
                  <c:v>39964.833935185183</c:v>
                </c:pt>
                <c:pt idx="55">
                  <c:v>39964.844351851854</c:v>
                </c:pt>
                <c:pt idx="56">
                  <c:v>39964.854768518519</c:v>
                </c:pt>
                <c:pt idx="57">
                  <c:v>39964.865185185183</c:v>
                </c:pt>
                <c:pt idx="58">
                  <c:v>39964.875601851854</c:v>
                </c:pt>
                <c:pt idx="59">
                  <c:v>39964.886018518519</c:v>
                </c:pt>
                <c:pt idx="60">
                  <c:v>39964.896435185183</c:v>
                </c:pt>
                <c:pt idx="61">
                  <c:v>39964.906851851854</c:v>
                </c:pt>
                <c:pt idx="62">
                  <c:v>39964.917268518519</c:v>
                </c:pt>
                <c:pt idx="63">
                  <c:v>39964.927685185183</c:v>
                </c:pt>
                <c:pt idx="64">
                  <c:v>39964.938101851854</c:v>
                </c:pt>
                <c:pt idx="65">
                  <c:v>39964.948518518519</c:v>
                </c:pt>
                <c:pt idx="66">
                  <c:v>39964.958935185183</c:v>
                </c:pt>
                <c:pt idx="67">
                  <c:v>39964.969351851854</c:v>
                </c:pt>
                <c:pt idx="68">
                  <c:v>39964.979768518519</c:v>
                </c:pt>
                <c:pt idx="69">
                  <c:v>39964.990185185183</c:v>
                </c:pt>
                <c:pt idx="70">
                  <c:v>39965.000601851854</c:v>
                </c:pt>
                <c:pt idx="71">
                  <c:v>39965.011018518519</c:v>
                </c:pt>
                <c:pt idx="72">
                  <c:v>39965.021435185183</c:v>
                </c:pt>
                <c:pt idx="73">
                  <c:v>39965.031851851854</c:v>
                </c:pt>
                <c:pt idx="74">
                  <c:v>39965.042268518519</c:v>
                </c:pt>
                <c:pt idx="75">
                  <c:v>39965.052685185183</c:v>
                </c:pt>
                <c:pt idx="76">
                  <c:v>39965.063101851854</c:v>
                </c:pt>
                <c:pt idx="77">
                  <c:v>39965.073518518519</c:v>
                </c:pt>
                <c:pt idx="78">
                  <c:v>39965.083935185183</c:v>
                </c:pt>
                <c:pt idx="79">
                  <c:v>39965.094351851854</c:v>
                </c:pt>
                <c:pt idx="80">
                  <c:v>39965.104768518519</c:v>
                </c:pt>
                <c:pt idx="81">
                  <c:v>39965.115185185183</c:v>
                </c:pt>
                <c:pt idx="82">
                  <c:v>39965.125601851854</c:v>
                </c:pt>
                <c:pt idx="83">
                  <c:v>39965.136018518519</c:v>
                </c:pt>
                <c:pt idx="84">
                  <c:v>39965.146435185183</c:v>
                </c:pt>
                <c:pt idx="85">
                  <c:v>39965.156851851854</c:v>
                </c:pt>
                <c:pt idx="86">
                  <c:v>39965.167268518519</c:v>
                </c:pt>
                <c:pt idx="87">
                  <c:v>39965.177685185183</c:v>
                </c:pt>
                <c:pt idx="88">
                  <c:v>39965.188101851854</c:v>
                </c:pt>
                <c:pt idx="89">
                  <c:v>39965.198518518519</c:v>
                </c:pt>
                <c:pt idx="90">
                  <c:v>39965.208935185183</c:v>
                </c:pt>
                <c:pt idx="91">
                  <c:v>39965.219351851854</c:v>
                </c:pt>
                <c:pt idx="92">
                  <c:v>39965.229768518519</c:v>
                </c:pt>
                <c:pt idx="93">
                  <c:v>39965.240185185183</c:v>
                </c:pt>
                <c:pt idx="94">
                  <c:v>39965.250601851854</c:v>
                </c:pt>
                <c:pt idx="95">
                  <c:v>39965.261018518519</c:v>
                </c:pt>
                <c:pt idx="96">
                  <c:v>39965.271435185183</c:v>
                </c:pt>
                <c:pt idx="97">
                  <c:v>39965.281851851854</c:v>
                </c:pt>
                <c:pt idx="98">
                  <c:v>39965.292268518519</c:v>
                </c:pt>
                <c:pt idx="99">
                  <c:v>39965.302685185183</c:v>
                </c:pt>
                <c:pt idx="100">
                  <c:v>39965.313101851854</c:v>
                </c:pt>
                <c:pt idx="101">
                  <c:v>39965.323518518519</c:v>
                </c:pt>
                <c:pt idx="102">
                  <c:v>39965.333935185183</c:v>
                </c:pt>
                <c:pt idx="103">
                  <c:v>39965.344351851854</c:v>
                </c:pt>
                <c:pt idx="104">
                  <c:v>39965.354768518519</c:v>
                </c:pt>
                <c:pt idx="105">
                  <c:v>39965.365185185183</c:v>
                </c:pt>
                <c:pt idx="106">
                  <c:v>39965.375601851854</c:v>
                </c:pt>
                <c:pt idx="107">
                  <c:v>39965.386018518519</c:v>
                </c:pt>
                <c:pt idx="108">
                  <c:v>39965.396435185183</c:v>
                </c:pt>
                <c:pt idx="109">
                  <c:v>39965.406851851854</c:v>
                </c:pt>
                <c:pt idx="110">
                  <c:v>39965.417268518519</c:v>
                </c:pt>
                <c:pt idx="111">
                  <c:v>39965.427685185183</c:v>
                </c:pt>
                <c:pt idx="112">
                  <c:v>39965.438101851854</c:v>
                </c:pt>
                <c:pt idx="113">
                  <c:v>39965.448518518519</c:v>
                </c:pt>
                <c:pt idx="114">
                  <c:v>39965.458935185183</c:v>
                </c:pt>
                <c:pt idx="115">
                  <c:v>39965.469351851854</c:v>
                </c:pt>
                <c:pt idx="116">
                  <c:v>39965.479768518519</c:v>
                </c:pt>
                <c:pt idx="117">
                  <c:v>39965.490173611113</c:v>
                </c:pt>
                <c:pt idx="118">
                  <c:v>39965.500601851854</c:v>
                </c:pt>
                <c:pt idx="119">
                  <c:v>39965.511018518519</c:v>
                </c:pt>
                <c:pt idx="120">
                  <c:v>39965.521423611113</c:v>
                </c:pt>
                <c:pt idx="121">
                  <c:v>39965.531840277778</c:v>
                </c:pt>
                <c:pt idx="122">
                  <c:v>39965.542268518519</c:v>
                </c:pt>
                <c:pt idx="123">
                  <c:v>39965.552685185183</c:v>
                </c:pt>
                <c:pt idx="124">
                  <c:v>39965.563101851854</c:v>
                </c:pt>
                <c:pt idx="125">
                  <c:v>39965.573518518519</c:v>
                </c:pt>
                <c:pt idx="126">
                  <c:v>39965.583935185183</c:v>
                </c:pt>
                <c:pt idx="127">
                  <c:v>39965.594340277778</c:v>
                </c:pt>
                <c:pt idx="128">
                  <c:v>39965.604756944442</c:v>
                </c:pt>
                <c:pt idx="129">
                  <c:v>39965.615185185183</c:v>
                </c:pt>
                <c:pt idx="130">
                  <c:v>39965.625601851854</c:v>
                </c:pt>
                <c:pt idx="131">
                  <c:v>39965.636018518519</c:v>
                </c:pt>
                <c:pt idx="132">
                  <c:v>39965.646435185183</c:v>
                </c:pt>
                <c:pt idx="133">
                  <c:v>39965.656851851854</c:v>
                </c:pt>
                <c:pt idx="134">
                  <c:v>39965.667268518519</c:v>
                </c:pt>
                <c:pt idx="135">
                  <c:v>39965.677685185183</c:v>
                </c:pt>
                <c:pt idx="136">
                  <c:v>39965.688101851854</c:v>
                </c:pt>
                <c:pt idx="137">
                  <c:v>39965.698506944442</c:v>
                </c:pt>
                <c:pt idx="138">
                  <c:v>39965.708935185183</c:v>
                </c:pt>
                <c:pt idx="139">
                  <c:v>39965.719351851854</c:v>
                </c:pt>
                <c:pt idx="140">
                  <c:v>39965.729768518519</c:v>
                </c:pt>
                <c:pt idx="141">
                  <c:v>39965.740185185183</c:v>
                </c:pt>
                <c:pt idx="142">
                  <c:v>39965.750590277778</c:v>
                </c:pt>
                <c:pt idx="143">
                  <c:v>39965.761018518519</c:v>
                </c:pt>
                <c:pt idx="144">
                  <c:v>39965.771435185183</c:v>
                </c:pt>
                <c:pt idx="145">
                  <c:v>39965.781851851854</c:v>
                </c:pt>
                <c:pt idx="146">
                  <c:v>39965.792268518519</c:v>
                </c:pt>
                <c:pt idx="147">
                  <c:v>39965.802685185183</c:v>
                </c:pt>
                <c:pt idx="148">
                  <c:v>39965.813101851854</c:v>
                </c:pt>
                <c:pt idx="149">
                  <c:v>39965.823518518519</c:v>
                </c:pt>
                <c:pt idx="150">
                  <c:v>39965.833935185183</c:v>
                </c:pt>
                <c:pt idx="151">
                  <c:v>39965.844351851854</c:v>
                </c:pt>
                <c:pt idx="152">
                  <c:v>39965.854768518519</c:v>
                </c:pt>
                <c:pt idx="153">
                  <c:v>39965.865185185183</c:v>
                </c:pt>
                <c:pt idx="154">
                  <c:v>39965.875601851854</c:v>
                </c:pt>
                <c:pt idx="155">
                  <c:v>39965.886018518519</c:v>
                </c:pt>
                <c:pt idx="156">
                  <c:v>39965.896435185183</c:v>
                </c:pt>
                <c:pt idx="157">
                  <c:v>39965.906840277778</c:v>
                </c:pt>
                <c:pt idx="158">
                  <c:v>39965.917268518519</c:v>
                </c:pt>
                <c:pt idx="159">
                  <c:v>39965.927685185183</c:v>
                </c:pt>
                <c:pt idx="160">
                  <c:v>39965.938101851854</c:v>
                </c:pt>
                <c:pt idx="161">
                  <c:v>39965.948518518519</c:v>
                </c:pt>
                <c:pt idx="162">
                  <c:v>39965.958935185183</c:v>
                </c:pt>
                <c:pt idx="163">
                  <c:v>39965.969351851854</c:v>
                </c:pt>
                <c:pt idx="164">
                  <c:v>39965.979768518519</c:v>
                </c:pt>
                <c:pt idx="165">
                  <c:v>39965.990173611113</c:v>
                </c:pt>
                <c:pt idx="166">
                  <c:v>39966.000601851854</c:v>
                </c:pt>
                <c:pt idx="167">
                  <c:v>39966.011018518519</c:v>
                </c:pt>
                <c:pt idx="168">
                  <c:v>39966.021435185183</c:v>
                </c:pt>
                <c:pt idx="169">
                  <c:v>39966.031851851854</c:v>
                </c:pt>
                <c:pt idx="170">
                  <c:v>39966.042256944442</c:v>
                </c:pt>
                <c:pt idx="171">
                  <c:v>39966.052673611113</c:v>
                </c:pt>
                <c:pt idx="172">
                  <c:v>39966.063090277778</c:v>
                </c:pt>
                <c:pt idx="173">
                  <c:v>39966.073518518519</c:v>
                </c:pt>
                <c:pt idx="174">
                  <c:v>39966.083935185183</c:v>
                </c:pt>
                <c:pt idx="175">
                  <c:v>39966.094340277778</c:v>
                </c:pt>
                <c:pt idx="176">
                  <c:v>39966.104756944442</c:v>
                </c:pt>
                <c:pt idx="177">
                  <c:v>39966.115173611113</c:v>
                </c:pt>
                <c:pt idx="178">
                  <c:v>39966.125590277778</c:v>
                </c:pt>
                <c:pt idx="179">
                  <c:v>39966.136018518519</c:v>
                </c:pt>
                <c:pt idx="180">
                  <c:v>39966.146435185183</c:v>
                </c:pt>
                <c:pt idx="181">
                  <c:v>39966.156851851854</c:v>
                </c:pt>
                <c:pt idx="182">
                  <c:v>39966.167268518519</c:v>
                </c:pt>
                <c:pt idx="183">
                  <c:v>39966.177685185183</c:v>
                </c:pt>
                <c:pt idx="184">
                  <c:v>39966.188101851854</c:v>
                </c:pt>
                <c:pt idx="185">
                  <c:v>39966.198518518519</c:v>
                </c:pt>
                <c:pt idx="186">
                  <c:v>39966.208935185183</c:v>
                </c:pt>
                <c:pt idx="187">
                  <c:v>39966.219351851854</c:v>
                </c:pt>
                <c:pt idx="188">
                  <c:v>39966.229756944442</c:v>
                </c:pt>
                <c:pt idx="189">
                  <c:v>39966.240173611113</c:v>
                </c:pt>
                <c:pt idx="190">
                  <c:v>39966.250601851854</c:v>
                </c:pt>
                <c:pt idx="191">
                  <c:v>39966.261018518519</c:v>
                </c:pt>
                <c:pt idx="192">
                  <c:v>39966.271423611113</c:v>
                </c:pt>
                <c:pt idx="193">
                  <c:v>39966.281840277778</c:v>
                </c:pt>
                <c:pt idx="194">
                  <c:v>39966.292256944442</c:v>
                </c:pt>
                <c:pt idx="195">
                  <c:v>39966.302673611113</c:v>
                </c:pt>
                <c:pt idx="196">
                  <c:v>39966.313090277778</c:v>
                </c:pt>
                <c:pt idx="197">
                  <c:v>39966.323506944442</c:v>
                </c:pt>
                <c:pt idx="198">
                  <c:v>39966.333923611113</c:v>
                </c:pt>
                <c:pt idx="199">
                  <c:v>39966.344351851854</c:v>
                </c:pt>
                <c:pt idx="200">
                  <c:v>39966.354756944442</c:v>
                </c:pt>
                <c:pt idx="201">
                  <c:v>39966.365173611113</c:v>
                </c:pt>
                <c:pt idx="202">
                  <c:v>39966.375601851854</c:v>
                </c:pt>
                <c:pt idx="203">
                  <c:v>39966.386018518519</c:v>
                </c:pt>
                <c:pt idx="204">
                  <c:v>39966.396423611113</c:v>
                </c:pt>
                <c:pt idx="205">
                  <c:v>39966.406851851854</c:v>
                </c:pt>
                <c:pt idx="206">
                  <c:v>39966.417268518519</c:v>
                </c:pt>
                <c:pt idx="207">
                  <c:v>39966.427685185183</c:v>
                </c:pt>
                <c:pt idx="208">
                  <c:v>39966.438101851854</c:v>
                </c:pt>
                <c:pt idx="209">
                  <c:v>39966.448518518519</c:v>
                </c:pt>
                <c:pt idx="210">
                  <c:v>39966.458935185183</c:v>
                </c:pt>
                <c:pt idx="211">
                  <c:v>39966.469340277778</c:v>
                </c:pt>
                <c:pt idx="212">
                  <c:v>39966.479756944442</c:v>
                </c:pt>
                <c:pt idx="213">
                  <c:v>39966.490173611113</c:v>
                </c:pt>
                <c:pt idx="214">
                  <c:v>39966.500601851854</c:v>
                </c:pt>
                <c:pt idx="215">
                  <c:v>39966.511006944442</c:v>
                </c:pt>
                <c:pt idx="216">
                  <c:v>39966.521435185183</c:v>
                </c:pt>
                <c:pt idx="217">
                  <c:v>39966.531840277778</c:v>
                </c:pt>
                <c:pt idx="218">
                  <c:v>39966.542256944442</c:v>
                </c:pt>
                <c:pt idx="219">
                  <c:v>39966.552673611113</c:v>
                </c:pt>
                <c:pt idx="220">
                  <c:v>39966.563090277778</c:v>
                </c:pt>
                <c:pt idx="221">
                  <c:v>39966.573506944442</c:v>
                </c:pt>
                <c:pt idx="222">
                  <c:v>39966.583935185183</c:v>
                </c:pt>
                <c:pt idx="223">
                  <c:v>39966.594351851854</c:v>
                </c:pt>
                <c:pt idx="224">
                  <c:v>39966.604756944442</c:v>
                </c:pt>
                <c:pt idx="225">
                  <c:v>39966.615173611113</c:v>
                </c:pt>
                <c:pt idx="226">
                  <c:v>39966.625590277778</c:v>
                </c:pt>
                <c:pt idx="227">
                  <c:v>39966.636018518519</c:v>
                </c:pt>
                <c:pt idx="228">
                  <c:v>39966.646423611113</c:v>
                </c:pt>
                <c:pt idx="229">
                  <c:v>39966.656840277778</c:v>
                </c:pt>
                <c:pt idx="230">
                  <c:v>39966.698518518519</c:v>
                </c:pt>
                <c:pt idx="231">
                  <c:v>39966.708923611113</c:v>
                </c:pt>
                <c:pt idx="232">
                  <c:v>39966.719340277778</c:v>
                </c:pt>
                <c:pt idx="233">
                  <c:v>39966.729756944442</c:v>
                </c:pt>
                <c:pt idx="234">
                  <c:v>39966.740185185183</c:v>
                </c:pt>
                <c:pt idx="235">
                  <c:v>39966.750590277778</c:v>
                </c:pt>
                <c:pt idx="236">
                  <c:v>39966.761006944442</c:v>
                </c:pt>
                <c:pt idx="237">
                  <c:v>39966.771435185183</c:v>
                </c:pt>
                <c:pt idx="238">
                  <c:v>39966.781851851854</c:v>
                </c:pt>
                <c:pt idx="239">
                  <c:v>39966.792256944442</c:v>
                </c:pt>
                <c:pt idx="240">
                  <c:v>39966.802673611113</c:v>
                </c:pt>
                <c:pt idx="241">
                  <c:v>39966.813101851854</c:v>
                </c:pt>
                <c:pt idx="242">
                  <c:v>39966.823518518519</c:v>
                </c:pt>
                <c:pt idx="243">
                  <c:v>39966.833935185183</c:v>
                </c:pt>
                <c:pt idx="244">
                  <c:v>39966.844340277778</c:v>
                </c:pt>
                <c:pt idx="245">
                  <c:v>39966.854756944442</c:v>
                </c:pt>
                <c:pt idx="246">
                  <c:v>39966.865173611113</c:v>
                </c:pt>
                <c:pt idx="247">
                  <c:v>39966.875601851854</c:v>
                </c:pt>
                <c:pt idx="248">
                  <c:v>39966.886006944442</c:v>
                </c:pt>
                <c:pt idx="249">
                  <c:v>39966.896423611113</c:v>
                </c:pt>
                <c:pt idx="250">
                  <c:v>39966.906851851854</c:v>
                </c:pt>
                <c:pt idx="251">
                  <c:v>39966.917256944442</c:v>
                </c:pt>
                <c:pt idx="252">
                  <c:v>39966.927673611113</c:v>
                </c:pt>
                <c:pt idx="253">
                  <c:v>39966.938101851854</c:v>
                </c:pt>
                <c:pt idx="254">
                  <c:v>39966.948518518519</c:v>
                </c:pt>
                <c:pt idx="255">
                  <c:v>39966.958935185183</c:v>
                </c:pt>
                <c:pt idx="256">
                  <c:v>39966.969340277778</c:v>
                </c:pt>
                <c:pt idx="257">
                  <c:v>39966.979756944442</c:v>
                </c:pt>
                <c:pt idx="258">
                  <c:v>39966.990185185183</c:v>
                </c:pt>
                <c:pt idx="259">
                  <c:v>39967.000601851854</c:v>
                </c:pt>
                <c:pt idx="260">
                  <c:v>39967.011018518519</c:v>
                </c:pt>
                <c:pt idx="261">
                  <c:v>39967.021435185183</c:v>
                </c:pt>
                <c:pt idx="262">
                  <c:v>39967.031840277778</c:v>
                </c:pt>
                <c:pt idx="263">
                  <c:v>39967.042268518519</c:v>
                </c:pt>
                <c:pt idx="264">
                  <c:v>39967.052685185183</c:v>
                </c:pt>
                <c:pt idx="265">
                  <c:v>39967.063101851854</c:v>
                </c:pt>
                <c:pt idx="266">
                  <c:v>39967.073506944442</c:v>
                </c:pt>
                <c:pt idx="267">
                  <c:v>39967.083935185183</c:v>
                </c:pt>
                <c:pt idx="268">
                  <c:v>39967.094351851854</c:v>
                </c:pt>
                <c:pt idx="269">
                  <c:v>39967.104756944442</c:v>
                </c:pt>
                <c:pt idx="270">
                  <c:v>39967.115185185183</c:v>
                </c:pt>
                <c:pt idx="271">
                  <c:v>39967.125590277778</c:v>
                </c:pt>
                <c:pt idx="272">
                  <c:v>39967.136018518519</c:v>
                </c:pt>
                <c:pt idx="273">
                  <c:v>39967.146435185183</c:v>
                </c:pt>
                <c:pt idx="274">
                  <c:v>39967.156851851854</c:v>
                </c:pt>
                <c:pt idx="275">
                  <c:v>39967.167268518519</c:v>
                </c:pt>
                <c:pt idx="276">
                  <c:v>39967.177685185183</c:v>
                </c:pt>
                <c:pt idx="277">
                  <c:v>39967.188101851854</c:v>
                </c:pt>
                <c:pt idx="278">
                  <c:v>39967.198518518519</c:v>
                </c:pt>
                <c:pt idx="279">
                  <c:v>39967.208935185183</c:v>
                </c:pt>
                <c:pt idx="280">
                  <c:v>39967.219351851854</c:v>
                </c:pt>
                <c:pt idx="281">
                  <c:v>39967.229768518519</c:v>
                </c:pt>
                <c:pt idx="282">
                  <c:v>39967.240173611113</c:v>
                </c:pt>
                <c:pt idx="283">
                  <c:v>39967.250601851854</c:v>
                </c:pt>
                <c:pt idx="284">
                  <c:v>39967.261018518519</c:v>
                </c:pt>
                <c:pt idx="285">
                  <c:v>39967.271435185183</c:v>
                </c:pt>
                <c:pt idx="286">
                  <c:v>39967.281851851854</c:v>
                </c:pt>
                <c:pt idx="287">
                  <c:v>39967.292256944442</c:v>
                </c:pt>
                <c:pt idx="288">
                  <c:v>39967.302673611113</c:v>
                </c:pt>
                <c:pt idx="289">
                  <c:v>39967.313090277778</c:v>
                </c:pt>
                <c:pt idx="290">
                  <c:v>39967.323506944442</c:v>
                </c:pt>
                <c:pt idx="291">
                  <c:v>39967.333923611113</c:v>
                </c:pt>
                <c:pt idx="292">
                  <c:v>39967.344351851854</c:v>
                </c:pt>
                <c:pt idx="293">
                  <c:v>39967.354756944442</c:v>
                </c:pt>
                <c:pt idx="294">
                  <c:v>39967.365185185183</c:v>
                </c:pt>
                <c:pt idx="295">
                  <c:v>39967.375590277778</c:v>
                </c:pt>
                <c:pt idx="296">
                  <c:v>39967.386006944442</c:v>
                </c:pt>
                <c:pt idx="297">
                  <c:v>39967.396435185183</c:v>
                </c:pt>
                <c:pt idx="298">
                  <c:v>39967.406851851854</c:v>
                </c:pt>
                <c:pt idx="299">
                  <c:v>39967.417256944442</c:v>
                </c:pt>
                <c:pt idx="300">
                  <c:v>39967.427673611113</c:v>
                </c:pt>
                <c:pt idx="301">
                  <c:v>39967.438090277778</c:v>
                </c:pt>
                <c:pt idx="302">
                  <c:v>39967.448506944442</c:v>
                </c:pt>
                <c:pt idx="303">
                  <c:v>39967.458935185183</c:v>
                </c:pt>
                <c:pt idx="304">
                  <c:v>39967.469340277778</c:v>
                </c:pt>
                <c:pt idx="305">
                  <c:v>39967.479768518519</c:v>
                </c:pt>
                <c:pt idx="306">
                  <c:v>39967.490173611113</c:v>
                </c:pt>
                <c:pt idx="307">
                  <c:v>39967.500590277778</c:v>
                </c:pt>
                <c:pt idx="308">
                  <c:v>39967.511006944442</c:v>
                </c:pt>
                <c:pt idx="309">
                  <c:v>39967.521423611113</c:v>
                </c:pt>
                <c:pt idx="310">
                  <c:v>39967.531851851854</c:v>
                </c:pt>
                <c:pt idx="311">
                  <c:v>39967.542268518519</c:v>
                </c:pt>
                <c:pt idx="312">
                  <c:v>39967.552673611113</c:v>
                </c:pt>
                <c:pt idx="313">
                  <c:v>39967.563090277778</c:v>
                </c:pt>
                <c:pt idx="314">
                  <c:v>39967.573506944442</c:v>
                </c:pt>
                <c:pt idx="315">
                  <c:v>39967.583935185183</c:v>
                </c:pt>
                <c:pt idx="316">
                  <c:v>39967.594351851854</c:v>
                </c:pt>
                <c:pt idx="317">
                  <c:v>39967.604768518519</c:v>
                </c:pt>
                <c:pt idx="318">
                  <c:v>39967.615173611113</c:v>
                </c:pt>
                <c:pt idx="319">
                  <c:v>39967.625590277778</c:v>
                </c:pt>
                <c:pt idx="320">
                  <c:v>39967.636006944442</c:v>
                </c:pt>
                <c:pt idx="321">
                  <c:v>39967.646423611113</c:v>
                </c:pt>
                <c:pt idx="322">
                  <c:v>39967.656851851854</c:v>
                </c:pt>
                <c:pt idx="323">
                  <c:v>39967.667268518519</c:v>
                </c:pt>
                <c:pt idx="324">
                  <c:v>39967.677673611113</c:v>
                </c:pt>
                <c:pt idx="325">
                  <c:v>39967.688090277778</c:v>
                </c:pt>
                <c:pt idx="326">
                  <c:v>39967.698506944442</c:v>
                </c:pt>
                <c:pt idx="327">
                  <c:v>39967.708923611113</c:v>
                </c:pt>
                <c:pt idx="328">
                  <c:v>39967.719351851854</c:v>
                </c:pt>
                <c:pt idx="329">
                  <c:v>39967.729768518519</c:v>
                </c:pt>
                <c:pt idx="330">
                  <c:v>39967.740173611113</c:v>
                </c:pt>
                <c:pt idx="331">
                  <c:v>39967.750601851854</c:v>
                </c:pt>
                <c:pt idx="332">
                  <c:v>39967.761018518519</c:v>
                </c:pt>
                <c:pt idx="333">
                  <c:v>39967.771435185183</c:v>
                </c:pt>
                <c:pt idx="334">
                  <c:v>39967.781851851854</c:v>
                </c:pt>
                <c:pt idx="335">
                  <c:v>39967.792256944442</c:v>
                </c:pt>
                <c:pt idx="336">
                  <c:v>39967.802673611113</c:v>
                </c:pt>
                <c:pt idx="337">
                  <c:v>39967.813090277778</c:v>
                </c:pt>
                <c:pt idx="338">
                  <c:v>39967.823506944442</c:v>
                </c:pt>
                <c:pt idx="339">
                  <c:v>39967.833923611113</c:v>
                </c:pt>
                <c:pt idx="340">
                  <c:v>39967.844351851854</c:v>
                </c:pt>
                <c:pt idx="341">
                  <c:v>39967.854768518519</c:v>
                </c:pt>
                <c:pt idx="342">
                  <c:v>39967.865173611113</c:v>
                </c:pt>
                <c:pt idx="343">
                  <c:v>39967.875590277778</c:v>
                </c:pt>
                <c:pt idx="344">
                  <c:v>39967.886018518519</c:v>
                </c:pt>
                <c:pt idx="345">
                  <c:v>39967.896435185183</c:v>
                </c:pt>
                <c:pt idx="346">
                  <c:v>39967.906840277778</c:v>
                </c:pt>
                <c:pt idx="347">
                  <c:v>39967.917256944442</c:v>
                </c:pt>
                <c:pt idx="348">
                  <c:v>39967.927685185183</c:v>
                </c:pt>
                <c:pt idx="349">
                  <c:v>39967.938090277778</c:v>
                </c:pt>
                <c:pt idx="350">
                  <c:v>39967.948518518519</c:v>
                </c:pt>
                <c:pt idx="351">
                  <c:v>39967.958923611113</c:v>
                </c:pt>
                <c:pt idx="352">
                  <c:v>39967.969340277778</c:v>
                </c:pt>
                <c:pt idx="353">
                  <c:v>39967.979756944442</c:v>
                </c:pt>
                <c:pt idx="354">
                  <c:v>39967.990185185183</c:v>
                </c:pt>
                <c:pt idx="355">
                  <c:v>39968.000590277778</c:v>
                </c:pt>
                <c:pt idx="356">
                  <c:v>39968.011018518519</c:v>
                </c:pt>
                <c:pt idx="357">
                  <c:v>39968.021435185183</c:v>
                </c:pt>
                <c:pt idx="358">
                  <c:v>39968.031851851854</c:v>
                </c:pt>
                <c:pt idx="359">
                  <c:v>39968.042268518519</c:v>
                </c:pt>
                <c:pt idx="360">
                  <c:v>39968.052673611113</c:v>
                </c:pt>
                <c:pt idx="361">
                  <c:v>39968.063101851854</c:v>
                </c:pt>
                <c:pt idx="362">
                  <c:v>39968.073518518519</c:v>
                </c:pt>
                <c:pt idx="363">
                  <c:v>39968.083923611113</c:v>
                </c:pt>
                <c:pt idx="364">
                  <c:v>39968.094351851854</c:v>
                </c:pt>
                <c:pt idx="365">
                  <c:v>39968.104756944442</c:v>
                </c:pt>
                <c:pt idx="366">
                  <c:v>39968.115173611113</c:v>
                </c:pt>
                <c:pt idx="367">
                  <c:v>39968.125590277778</c:v>
                </c:pt>
                <c:pt idx="368">
                  <c:v>39968.136006944442</c:v>
                </c:pt>
                <c:pt idx="369">
                  <c:v>39968.146423611113</c:v>
                </c:pt>
                <c:pt idx="370">
                  <c:v>39968.156840277778</c:v>
                </c:pt>
                <c:pt idx="371">
                  <c:v>39968.167268518519</c:v>
                </c:pt>
                <c:pt idx="372">
                  <c:v>39968.177673611113</c:v>
                </c:pt>
                <c:pt idx="373">
                  <c:v>39968.188101851854</c:v>
                </c:pt>
                <c:pt idx="374">
                  <c:v>39968.198506944442</c:v>
                </c:pt>
                <c:pt idx="375">
                  <c:v>39968.208923611113</c:v>
                </c:pt>
                <c:pt idx="376">
                  <c:v>39968.219340277778</c:v>
                </c:pt>
                <c:pt idx="377">
                  <c:v>39968.229768518519</c:v>
                </c:pt>
                <c:pt idx="378">
                  <c:v>39968.240185185183</c:v>
                </c:pt>
                <c:pt idx="379">
                  <c:v>39968.250590277778</c:v>
                </c:pt>
                <c:pt idx="380">
                  <c:v>39968.261006944442</c:v>
                </c:pt>
                <c:pt idx="381">
                  <c:v>39968.271435185183</c:v>
                </c:pt>
                <c:pt idx="382">
                  <c:v>39968.281840277778</c:v>
                </c:pt>
                <c:pt idx="383">
                  <c:v>39968.292268518519</c:v>
                </c:pt>
                <c:pt idx="384">
                  <c:v>39968.302673611113</c:v>
                </c:pt>
                <c:pt idx="385">
                  <c:v>39968.313090277778</c:v>
                </c:pt>
                <c:pt idx="386">
                  <c:v>39968.323518518519</c:v>
                </c:pt>
                <c:pt idx="387">
                  <c:v>39968.333935185183</c:v>
                </c:pt>
                <c:pt idx="388">
                  <c:v>39968.344340277778</c:v>
                </c:pt>
                <c:pt idx="389">
                  <c:v>39968.354756944442</c:v>
                </c:pt>
                <c:pt idx="390">
                  <c:v>39968.365185185183</c:v>
                </c:pt>
                <c:pt idx="391">
                  <c:v>39968.375601851854</c:v>
                </c:pt>
                <c:pt idx="392">
                  <c:v>39968.386006944442</c:v>
                </c:pt>
                <c:pt idx="393">
                  <c:v>39968.396423611113</c:v>
                </c:pt>
                <c:pt idx="394">
                  <c:v>39968.406840277778</c:v>
                </c:pt>
                <c:pt idx="395">
                  <c:v>39968.417268518519</c:v>
                </c:pt>
                <c:pt idx="396">
                  <c:v>39968.427685185183</c:v>
                </c:pt>
                <c:pt idx="397">
                  <c:v>39968.438090277778</c:v>
                </c:pt>
                <c:pt idx="398">
                  <c:v>39968.448506944442</c:v>
                </c:pt>
                <c:pt idx="399">
                  <c:v>39968.458923611113</c:v>
                </c:pt>
                <c:pt idx="400">
                  <c:v>39968.469340277778</c:v>
                </c:pt>
                <c:pt idx="401">
                  <c:v>39968.479756944442</c:v>
                </c:pt>
                <c:pt idx="402">
                  <c:v>39968.490173611113</c:v>
                </c:pt>
                <c:pt idx="403">
                  <c:v>39968.500590277778</c:v>
                </c:pt>
                <c:pt idx="404">
                  <c:v>39968.511006944442</c:v>
                </c:pt>
                <c:pt idx="405">
                  <c:v>39968.521423611113</c:v>
                </c:pt>
                <c:pt idx="406">
                  <c:v>39968.531840277778</c:v>
                </c:pt>
                <c:pt idx="407">
                  <c:v>39968.542268518519</c:v>
                </c:pt>
                <c:pt idx="408">
                  <c:v>39968.552685185183</c:v>
                </c:pt>
                <c:pt idx="409">
                  <c:v>39968.563090277778</c:v>
                </c:pt>
                <c:pt idx="410">
                  <c:v>39968.573518518519</c:v>
                </c:pt>
                <c:pt idx="411">
                  <c:v>39968.583935185183</c:v>
                </c:pt>
                <c:pt idx="412">
                  <c:v>39968.594351851854</c:v>
                </c:pt>
                <c:pt idx="413">
                  <c:v>39968.604768518519</c:v>
                </c:pt>
                <c:pt idx="414">
                  <c:v>39968.615173611113</c:v>
                </c:pt>
                <c:pt idx="415">
                  <c:v>39968.625601851854</c:v>
                </c:pt>
                <c:pt idx="416">
                  <c:v>39968.636006944442</c:v>
                </c:pt>
                <c:pt idx="417">
                  <c:v>39968.646423611113</c:v>
                </c:pt>
                <c:pt idx="418">
                  <c:v>39968.656840277778</c:v>
                </c:pt>
                <c:pt idx="419">
                  <c:v>39968.667256944442</c:v>
                </c:pt>
                <c:pt idx="420">
                  <c:v>39968.677673611113</c:v>
                </c:pt>
                <c:pt idx="421">
                  <c:v>39968.688090277778</c:v>
                </c:pt>
                <c:pt idx="422">
                  <c:v>39968.698506944442</c:v>
                </c:pt>
                <c:pt idx="423">
                  <c:v>39968.708923611113</c:v>
                </c:pt>
                <c:pt idx="424">
                  <c:v>39968.719340277778</c:v>
                </c:pt>
                <c:pt idx="425">
                  <c:v>39968.729756944442</c:v>
                </c:pt>
                <c:pt idx="426">
                  <c:v>39968.740173611113</c:v>
                </c:pt>
                <c:pt idx="427">
                  <c:v>39968.750590277778</c:v>
                </c:pt>
                <c:pt idx="428">
                  <c:v>39968.761018518519</c:v>
                </c:pt>
                <c:pt idx="429">
                  <c:v>39968.771435185183</c:v>
                </c:pt>
                <c:pt idx="430">
                  <c:v>39968.781840277778</c:v>
                </c:pt>
                <c:pt idx="431">
                  <c:v>39968.792256944442</c:v>
                </c:pt>
                <c:pt idx="432">
                  <c:v>39968.802673611113</c:v>
                </c:pt>
                <c:pt idx="433">
                  <c:v>39968.813101851854</c:v>
                </c:pt>
                <c:pt idx="434">
                  <c:v>39968.823506944442</c:v>
                </c:pt>
                <c:pt idx="435">
                  <c:v>39968.833923611113</c:v>
                </c:pt>
                <c:pt idx="436">
                  <c:v>39968.844340277778</c:v>
                </c:pt>
                <c:pt idx="437">
                  <c:v>39968.854768518519</c:v>
                </c:pt>
                <c:pt idx="438">
                  <c:v>39968.865173611113</c:v>
                </c:pt>
                <c:pt idx="439">
                  <c:v>39968.875590277778</c:v>
                </c:pt>
                <c:pt idx="440">
                  <c:v>39968.886006944442</c:v>
                </c:pt>
                <c:pt idx="441">
                  <c:v>39968.896435185183</c:v>
                </c:pt>
                <c:pt idx="442">
                  <c:v>39968.906851851854</c:v>
                </c:pt>
                <c:pt idx="443">
                  <c:v>39968.917256944442</c:v>
                </c:pt>
                <c:pt idx="444">
                  <c:v>39968.927673611113</c:v>
                </c:pt>
                <c:pt idx="445">
                  <c:v>39968.938101851854</c:v>
                </c:pt>
                <c:pt idx="446">
                  <c:v>39968.948518518519</c:v>
                </c:pt>
                <c:pt idx="447">
                  <c:v>39968.958935185183</c:v>
                </c:pt>
                <c:pt idx="448">
                  <c:v>39968.969351851854</c:v>
                </c:pt>
                <c:pt idx="449">
                  <c:v>39968.979768518519</c:v>
                </c:pt>
                <c:pt idx="450">
                  <c:v>39968.990173611113</c:v>
                </c:pt>
                <c:pt idx="451">
                  <c:v>39969.000601851854</c:v>
                </c:pt>
                <c:pt idx="452">
                  <c:v>39969.011018518519</c:v>
                </c:pt>
                <c:pt idx="453">
                  <c:v>39969.021423611113</c:v>
                </c:pt>
                <c:pt idx="454">
                  <c:v>39969.031851851854</c:v>
                </c:pt>
                <c:pt idx="455">
                  <c:v>39969.042256944442</c:v>
                </c:pt>
                <c:pt idx="456">
                  <c:v>39969.052673611113</c:v>
                </c:pt>
                <c:pt idx="457">
                  <c:v>39969.063101851854</c:v>
                </c:pt>
                <c:pt idx="458">
                  <c:v>39969.073518518519</c:v>
                </c:pt>
                <c:pt idx="459">
                  <c:v>39969.083935185183</c:v>
                </c:pt>
                <c:pt idx="460">
                  <c:v>39969.094351851854</c:v>
                </c:pt>
                <c:pt idx="461">
                  <c:v>39969.104768518519</c:v>
                </c:pt>
                <c:pt idx="462">
                  <c:v>39969.115185185183</c:v>
                </c:pt>
                <c:pt idx="463">
                  <c:v>39969.125601851854</c:v>
                </c:pt>
                <c:pt idx="464">
                  <c:v>39969.136018518519</c:v>
                </c:pt>
                <c:pt idx="465">
                  <c:v>39969.146423611113</c:v>
                </c:pt>
                <c:pt idx="466">
                  <c:v>39969.156851851854</c:v>
                </c:pt>
                <c:pt idx="467">
                  <c:v>39969.167268518519</c:v>
                </c:pt>
                <c:pt idx="468">
                  <c:v>39969.177685185183</c:v>
                </c:pt>
                <c:pt idx="469">
                  <c:v>39969.188101851854</c:v>
                </c:pt>
                <c:pt idx="470">
                  <c:v>39969.198506944442</c:v>
                </c:pt>
                <c:pt idx="471">
                  <c:v>39969.208935185183</c:v>
                </c:pt>
                <c:pt idx="472">
                  <c:v>39969.219351851854</c:v>
                </c:pt>
                <c:pt idx="473">
                  <c:v>39969.229768518519</c:v>
                </c:pt>
                <c:pt idx="474">
                  <c:v>39969.240173611113</c:v>
                </c:pt>
                <c:pt idx="475">
                  <c:v>39969.250601851854</c:v>
                </c:pt>
                <c:pt idx="476">
                  <c:v>39969.261018518519</c:v>
                </c:pt>
                <c:pt idx="477">
                  <c:v>39969.271435185183</c:v>
                </c:pt>
                <c:pt idx="478">
                  <c:v>39969.281851851854</c:v>
                </c:pt>
                <c:pt idx="479">
                  <c:v>39969.292256944442</c:v>
                </c:pt>
                <c:pt idx="480">
                  <c:v>39969.302685185183</c:v>
                </c:pt>
                <c:pt idx="481">
                  <c:v>39969.313090277778</c:v>
                </c:pt>
                <c:pt idx="482">
                  <c:v>39969.323518518519</c:v>
                </c:pt>
                <c:pt idx="483">
                  <c:v>39969.333923611113</c:v>
                </c:pt>
                <c:pt idx="484">
                  <c:v>39969.344351851854</c:v>
                </c:pt>
                <c:pt idx="485">
                  <c:v>39969.365185185183</c:v>
                </c:pt>
                <c:pt idx="486">
                  <c:v>39969.375601851854</c:v>
                </c:pt>
                <c:pt idx="487">
                  <c:v>39969.386006944442</c:v>
                </c:pt>
                <c:pt idx="488">
                  <c:v>39969.396435185183</c:v>
                </c:pt>
                <c:pt idx="489">
                  <c:v>39969.406851851854</c:v>
                </c:pt>
                <c:pt idx="490">
                  <c:v>39969.417268518519</c:v>
                </c:pt>
                <c:pt idx="491">
                  <c:v>39969.427685185183</c:v>
                </c:pt>
                <c:pt idx="492">
                  <c:v>39969.438101851854</c:v>
                </c:pt>
                <c:pt idx="493">
                  <c:v>39969.448518518519</c:v>
                </c:pt>
                <c:pt idx="494">
                  <c:v>39969.458923611113</c:v>
                </c:pt>
                <c:pt idx="495">
                  <c:v>39969.469351851854</c:v>
                </c:pt>
                <c:pt idx="496">
                  <c:v>39969.479768518519</c:v>
                </c:pt>
                <c:pt idx="497">
                  <c:v>39969.490185185183</c:v>
                </c:pt>
                <c:pt idx="498">
                  <c:v>39969.500601851854</c:v>
                </c:pt>
                <c:pt idx="499">
                  <c:v>39969.511018518519</c:v>
                </c:pt>
                <c:pt idx="500">
                  <c:v>39969.521423611113</c:v>
                </c:pt>
                <c:pt idx="501">
                  <c:v>39969.573506944442</c:v>
                </c:pt>
                <c:pt idx="502">
                  <c:v>39969.583935185183</c:v>
                </c:pt>
                <c:pt idx="503">
                  <c:v>39969.594340277778</c:v>
                </c:pt>
                <c:pt idx="504">
                  <c:v>39969.625601851854</c:v>
                </c:pt>
                <c:pt idx="505">
                  <c:v>39969.636018518519</c:v>
                </c:pt>
                <c:pt idx="506">
                  <c:v>39969.646435185183</c:v>
                </c:pt>
                <c:pt idx="507">
                  <c:v>39969.656851851854</c:v>
                </c:pt>
                <c:pt idx="508">
                  <c:v>39969.667268518519</c:v>
                </c:pt>
                <c:pt idx="509">
                  <c:v>39969.677685185183</c:v>
                </c:pt>
                <c:pt idx="510">
                  <c:v>39969.688101851854</c:v>
                </c:pt>
                <c:pt idx="511">
                  <c:v>39969.698518518519</c:v>
                </c:pt>
                <c:pt idx="512">
                  <c:v>39969.708935185183</c:v>
                </c:pt>
                <c:pt idx="513">
                  <c:v>39969.719351851854</c:v>
                </c:pt>
                <c:pt idx="514">
                  <c:v>39969.729756944442</c:v>
                </c:pt>
                <c:pt idx="515">
                  <c:v>39969.740185185183</c:v>
                </c:pt>
                <c:pt idx="516">
                  <c:v>39969.750601851854</c:v>
                </c:pt>
                <c:pt idx="517">
                  <c:v>39969.761018518519</c:v>
                </c:pt>
                <c:pt idx="518">
                  <c:v>39969.771435185183</c:v>
                </c:pt>
                <c:pt idx="519">
                  <c:v>39969.781851851854</c:v>
                </c:pt>
                <c:pt idx="520">
                  <c:v>39969.792268518519</c:v>
                </c:pt>
                <c:pt idx="521">
                  <c:v>39969.802673611113</c:v>
                </c:pt>
                <c:pt idx="522">
                  <c:v>39969.813101851854</c:v>
                </c:pt>
                <c:pt idx="523">
                  <c:v>39969.823518518519</c:v>
                </c:pt>
                <c:pt idx="524">
                  <c:v>39969.844340277778</c:v>
                </c:pt>
                <c:pt idx="525">
                  <c:v>39969.854768518519</c:v>
                </c:pt>
                <c:pt idx="526">
                  <c:v>39969.865185185183</c:v>
                </c:pt>
                <c:pt idx="527">
                  <c:v>39969.875590277778</c:v>
                </c:pt>
                <c:pt idx="528">
                  <c:v>39970.198518518519</c:v>
                </c:pt>
                <c:pt idx="529">
                  <c:v>39970.229756944442</c:v>
                </c:pt>
                <c:pt idx="530">
                  <c:v>39970.240173611113</c:v>
                </c:pt>
                <c:pt idx="531">
                  <c:v>39970.250601851854</c:v>
                </c:pt>
                <c:pt idx="532">
                  <c:v>39970.271435185183</c:v>
                </c:pt>
                <c:pt idx="533">
                  <c:v>39970.281851851854</c:v>
                </c:pt>
                <c:pt idx="534">
                  <c:v>39970.292256944442</c:v>
                </c:pt>
                <c:pt idx="535">
                  <c:v>39970.302673611113</c:v>
                </c:pt>
                <c:pt idx="536">
                  <c:v>39970.313090277778</c:v>
                </c:pt>
                <c:pt idx="537">
                  <c:v>39970.323506944442</c:v>
                </c:pt>
                <c:pt idx="538">
                  <c:v>39970.333935185183</c:v>
                </c:pt>
                <c:pt idx="539">
                  <c:v>39970.344351851854</c:v>
                </c:pt>
                <c:pt idx="540">
                  <c:v>39970.354768518519</c:v>
                </c:pt>
                <c:pt idx="541">
                  <c:v>39970.365185185183</c:v>
                </c:pt>
                <c:pt idx="542">
                  <c:v>39970.375601851854</c:v>
                </c:pt>
                <c:pt idx="543">
                  <c:v>39970.386018518519</c:v>
                </c:pt>
                <c:pt idx="544">
                  <c:v>39970.396435185183</c:v>
                </c:pt>
                <c:pt idx="545">
                  <c:v>39970.406851851854</c:v>
                </c:pt>
                <c:pt idx="546">
                  <c:v>39970.417268518519</c:v>
                </c:pt>
                <c:pt idx="547">
                  <c:v>39970.427685185183</c:v>
                </c:pt>
                <c:pt idx="548">
                  <c:v>39970.438101851854</c:v>
                </c:pt>
                <c:pt idx="549">
                  <c:v>39970.448518518519</c:v>
                </c:pt>
                <c:pt idx="550">
                  <c:v>39970.458935185183</c:v>
                </c:pt>
                <c:pt idx="551">
                  <c:v>39970.469351851854</c:v>
                </c:pt>
                <c:pt idx="552">
                  <c:v>39970.479756944442</c:v>
                </c:pt>
                <c:pt idx="553">
                  <c:v>39970.490185185183</c:v>
                </c:pt>
                <c:pt idx="554">
                  <c:v>39970.500601851854</c:v>
                </c:pt>
                <c:pt idx="555">
                  <c:v>39970.511018518519</c:v>
                </c:pt>
                <c:pt idx="556">
                  <c:v>39970.542268518519</c:v>
                </c:pt>
                <c:pt idx="557">
                  <c:v>39970.583935185183</c:v>
                </c:pt>
                <c:pt idx="558">
                  <c:v>39970.594351851854</c:v>
                </c:pt>
                <c:pt idx="559">
                  <c:v>39970.604768518519</c:v>
                </c:pt>
                <c:pt idx="560">
                  <c:v>39970.615185185183</c:v>
                </c:pt>
                <c:pt idx="561">
                  <c:v>39970.625601851854</c:v>
                </c:pt>
                <c:pt idx="562">
                  <c:v>39970.636018518519</c:v>
                </c:pt>
                <c:pt idx="563">
                  <c:v>39970.646435185183</c:v>
                </c:pt>
                <c:pt idx="564">
                  <c:v>39970.656851851854</c:v>
                </c:pt>
                <c:pt idx="565">
                  <c:v>39970.667268518519</c:v>
                </c:pt>
                <c:pt idx="566">
                  <c:v>39970.698506944442</c:v>
                </c:pt>
                <c:pt idx="567">
                  <c:v>39970.708935185183</c:v>
                </c:pt>
                <c:pt idx="568">
                  <c:v>39970.719351851854</c:v>
                </c:pt>
                <c:pt idx="569">
                  <c:v>39970.729768518519</c:v>
                </c:pt>
                <c:pt idx="570">
                  <c:v>39970.750601851854</c:v>
                </c:pt>
                <c:pt idx="571">
                  <c:v>39970.761018518519</c:v>
                </c:pt>
                <c:pt idx="572">
                  <c:v>39970.771435185183</c:v>
                </c:pt>
                <c:pt idx="573">
                  <c:v>39970.781851851854</c:v>
                </c:pt>
                <c:pt idx="574">
                  <c:v>39970.792268518519</c:v>
                </c:pt>
                <c:pt idx="575">
                  <c:v>39970.802685185183</c:v>
                </c:pt>
                <c:pt idx="576">
                  <c:v>39970.813101851854</c:v>
                </c:pt>
                <c:pt idx="577">
                  <c:v>39970.823518518519</c:v>
                </c:pt>
                <c:pt idx="578">
                  <c:v>39970.833935185183</c:v>
                </c:pt>
                <c:pt idx="579">
                  <c:v>39970.844351851854</c:v>
                </c:pt>
                <c:pt idx="580">
                  <c:v>39970.854768518519</c:v>
                </c:pt>
                <c:pt idx="581">
                  <c:v>39970.865185185183</c:v>
                </c:pt>
                <c:pt idx="582">
                  <c:v>39970.896435185183</c:v>
                </c:pt>
                <c:pt idx="583">
                  <c:v>39970.906851851854</c:v>
                </c:pt>
                <c:pt idx="584">
                  <c:v>39970.917268518519</c:v>
                </c:pt>
                <c:pt idx="585">
                  <c:v>39970.927685185183</c:v>
                </c:pt>
                <c:pt idx="586">
                  <c:v>39970.938101851854</c:v>
                </c:pt>
                <c:pt idx="587">
                  <c:v>39970.948506944442</c:v>
                </c:pt>
                <c:pt idx="588">
                  <c:v>39970.958935185183</c:v>
                </c:pt>
                <c:pt idx="589">
                  <c:v>39970.969351851854</c:v>
                </c:pt>
                <c:pt idx="590">
                  <c:v>39970.979768518519</c:v>
                </c:pt>
                <c:pt idx="591">
                  <c:v>39970.990185185183</c:v>
                </c:pt>
                <c:pt idx="592">
                  <c:v>39971.000601851854</c:v>
                </c:pt>
                <c:pt idx="593">
                  <c:v>39971.011018518519</c:v>
                </c:pt>
                <c:pt idx="594">
                  <c:v>39971.021435185183</c:v>
                </c:pt>
                <c:pt idx="595">
                  <c:v>39971.031851851854</c:v>
                </c:pt>
                <c:pt idx="596">
                  <c:v>39971.042268518519</c:v>
                </c:pt>
                <c:pt idx="597">
                  <c:v>39971.052685185183</c:v>
                </c:pt>
                <c:pt idx="598">
                  <c:v>39971.063101851854</c:v>
                </c:pt>
                <c:pt idx="599">
                  <c:v>39971.073518518519</c:v>
                </c:pt>
                <c:pt idx="600">
                  <c:v>39971.083935185183</c:v>
                </c:pt>
                <c:pt idx="601">
                  <c:v>39971.094351851854</c:v>
                </c:pt>
                <c:pt idx="602">
                  <c:v>39971.104768518519</c:v>
                </c:pt>
                <c:pt idx="603">
                  <c:v>39971.115185185183</c:v>
                </c:pt>
                <c:pt idx="604">
                  <c:v>39971.125601851854</c:v>
                </c:pt>
                <c:pt idx="605">
                  <c:v>39971.136018518519</c:v>
                </c:pt>
                <c:pt idx="606">
                  <c:v>39971.146435185183</c:v>
                </c:pt>
                <c:pt idx="607">
                  <c:v>39971.156851851854</c:v>
                </c:pt>
                <c:pt idx="608">
                  <c:v>39971.167268518519</c:v>
                </c:pt>
                <c:pt idx="609">
                  <c:v>39971.177685185183</c:v>
                </c:pt>
                <c:pt idx="610">
                  <c:v>39971.188101851854</c:v>
                </c:pt>
                <c:pt idx="611">
                  <c:v>39971.198518518519</c:v>
                </c:pt>
                <c:pt idx="612">
                  <c:v>39971.208935185183</c:v>
                </c:pt>
                <c:pt idx="613">
                  <c:v>39971.219351851854</c:v>
                </c:pt>
                <c:pt idx="614">
                  <c:v>39971.229768518519</c:v>
                </c:pt>
                <c:pt idx="615">
                  <c:v>39971.240185185183</c:v>
                </c:pt>
                <c:pt idx="616">
                  <c:v>39971.281851851854</c:v>
                </c:pt>
                <c:pt idx="617">
                  <c:v>39971.292268518519</c:v>
                </c:pt>
                <c:pt idx="618">
                  <c:v>39971.302685185183</c:v>
                </c:pt>
                <c:pt idx="619">
                  <c:v>39971.313101851854</c:v>
                </c:pt>
                <c:pt idx="620">
                  <c:v>39971.323518518519</c:v>
                </c:pt>
                <c:pt idx="621">
                  <c:v>39971.333935185183</c:v>
                </c:pt>
                <c:pt idx="622">
                  <c:v>39971.344351851854</c:v>
                </c:pt>
                <c:pt idx="623">
                  <c:v>39971.354768518519</c:v>
                </c:pt>
                <c:pt idx="624">
                  <c:v>39971.365185185183</c:v>
                </c:pt>
                <c:pt idx="625">
                  <c:v>39971.375601851854</c:v>
                </c:pt>
                <c:pt idx="626">
                  <c:v>39971.386018518519</c:v>
                </c:pt>
                <c:pt idx="627">
                  <c:v>39971.396435185183</c:v>
                </c:pt>
                <c:pt idx="628">
                  <c:v>39971.406851851854</c:v>
                </c:pt>
                <c:pt idx="629">
                  <c:v>39971.417268518519</c:v>
                </c:pt>
                <c:pt idx="630">
                  <c:v>39971.427685185183</c:v>
                </c:pt>
                <c:pt idx="631">
                  <c:v>39971.438101851854</c:v>
                </c:pt>
                <c:pt idx="632">
                  <c:v>39971.448518518519</c:v>
                </c:pt>
                <c:pt idx="633">
                  <c:v>39971.458935185183</c:v>
                </c:pt>
                <c:pt idx="634">
                  <c:v>39971.469351851854</c:v>
                </c:pt>
                <c:pt idx="635">
                  <c:v>39971.479768518519</c:v>
                </c:pt>
                <c:pt idx="636">
                  <c:v>39971.490185185183</c:v>
                </c:pt>
                <c:pt idx="637">
                  <c:v>39971.500601851854</c:v>
                </c:pt>
                <c:pt idx="638">
                  <c:v>39971.511018518519</c:v>
                </c:pt>
                <c:pt idx="639">
                  <c:v>39971.521435185183</c:v>
                </c:pt>
                <c:pt idx="640">
                  <c:v>39971.542268518519</c:v>
                </c:pt>
                <c:pt idx="641">
                  <c:v>39971.552685185183</c:v>
                </c:pt>
                <c:pt idx="642">
                  <c:v>39971.563101851854</c:v>
                </c:pt>
                <c:pt idx="643">
                  <c:v>39971.573518518519</c:v>
                </c:pt>
                <c:pt idx="644">
                  <c:v>39971.583935185183</c:v>
                </c:pt>
                <c:pt idx="645">
                  <c:v>39971.594351851854</c:v>
                </c:pt>
                <c:pt idx="646">
                  <c:v>39971.604768518519</c:v>
                </c:pt>
                <c:pt idx="647">
                  <c:v>39971.615185185183</c:v>
                </c:pt>
                <c:pt idx="648">
                  <c:v>39971.625601851854</c:v>
                </c:pt>
                <c:pt idx="649">
                  <c:v>39971.636018518519</c:v>
                </c:pt>
                <c:pt idx="650">
                  <c:v>39971.646435185183</c:v>
                </c:pt>
                <c:pt idx="651">
                  <c:v>39971.656851851854</c:v>
                </c:pt>
                <c:pt idx="652">
                  <c:v>39971.667268518519</c:v>
                </c:pt>
                <c:pt idx="653">
                  <c:v>39971.677685185183</c:v>
                </c:pt>
                <c:pt idx="654">
                  <c:v>39971.688101851854</c:v>
                </c:pt>
                <c:pt idx="655">
                  <c:v>39971.708935185183</c:v>
                </c:pt>
                <c:pt idx="656">
                  <c:v>39971.719351851854</c:v>
                </c:pt>
                <c:pt idx="657">
                  <c:v>39971.729768518519</c:v>
                </c:pt>
                <c:pt idx="658">
                  <c:v>39971.740185185183</c:v>
                </c:pt>
                <c:pt idx="659">
                  <c:v>39971.750601851854</c:v>
                </c:pt>
                <c:pt idx="660">
                  <c:v>39971.761018518519</c:v>
                </c:pt>
                <c:pt idx="661">
                  <c:v>39971.771435185183</c:v>
                </c:pt>
                <c:pt idx="662">
                  <c:v>39971.781851851854</c:v>
                </c:pt>
                <c:pt idx="663">
                  <c:v>39971.792268518519</c:v>
                </c:pt>
                <c:pt idx="664">
                  <c:v>39971.802685185183</c:v>
                </c:pt>
                <c:pt idx="665">
                  <c:v>39971.813101851854</c:v>
                </c:pt>
                <c:pt idx="666">
                  <c:v>39971.823518518519</c:v>
                </c:pt>
                <c:pt idx="667">
                  <c:v>39971.833935185183</c:v>
                </c:pt>
                <c:pt idx="668">
                  <c:v>39971.844351851854</c:v>
                </c:pt>
                <c:pt idx="669">
                  <c:v>39971.854768518519</c:v>
                </c:pt>
                <c:pt idx="670">
                  <c:v>39971.865185185183</c:v>
                </c:pt>
                <c:pt idx="671">
                  <c:v>39971.875601851854</c:v>
                </c:pt>
                <c:pt idx="672">
                  <c:v>39971.886006944442</c:v>
                </c:pt>
                <c:pt idx="673">
                  <c:v>39971.896435185183</c:v>
                </c:pt>
                <c:pt idx="674">
                  <c:v>39971.948518518519</c:v>
                </c:pt>
                <c:pt idx="675">
                  <c:v>39972.271435185183</c:v>
                </c:pt>
                <c:pt idx="676">
                  <c:v>39972.281851851854</c:v>
                </c:pt>
                <c:pt idx="677">
                  <c:v>39972.292268518519</c:v>
                </c:pt>
                <c:pt idx="678">
                  <c:v>39972.302685185183</c:v>
                </c:pt>
                <c:pt idx="679">
                  <c:v>39972.313101851854</c:v>
                </c:pt>
                <c:pt idx="680">
                  <c:v>39972.323518518519</c:v>
                </c:pt>
                <c:pt idx="681">
                  <c:v>39972.333935185183</c:v>
                </c:pt>
                <c:pt idx="682">
                  <c:v>39972.344351851854</c:v>
                </c:pt>
                <c:pt idx="683">
                  <c:v>39972.354768518519</c:v>
                </c:pt>
                <c:pt idx="684">
                  <c:v>39972.365185185183</c:v>
                </c:pt>
                <c:pt idx="685">
                  <c:v>39972.375601851854</c:v>
                </c:pt>
                <c:pt idx="686">
                  <c:v>39972.386018518519</c:v>
                </c:pt>
                <c:pt idx="687">
                  <c:v>39972.396435185183</c:v>
                </c:pt>
                <c:pt idx="688">
                  <c:v>39972.406851851854</c:v>
                </c:pt>
                <c:pt idx="689">
                  <c:v>39972.417268518519</c:v>
                </c:pt>
                <c:pt idx="690">
                  <c:v>39972.427685185183</c:v>
                </c:pt>
                <c:pt idx="691">
                  <c:v>39972.438101851854</c:v>
                </c:pt>
                <c:pt idx="692">
                  <c:v>39972.448518518519</c:v>
                </c:pt>
                <c:pt idx="693">
                  <c:v>39972.458935185183</c:v>
                </c:pt>
                <c:pt idx="694">
                  <c:v>39972.469351851854</c:v>
                </c:pt>
                <c:pt idx="695">
                  <c:v>39972.479768518519</c:v>
                </c:pt>
                <c:pt idx="696">
                  <c:v>39972.490185185183</c:v>
                </c:pt>
                <c:pt idx="697">
                  <c:v>39972.500601851854</c:v>
                </c:pt>
                <c:pt idx="698">
                  <c:v>39972.511018518519</c:v>
                </c:pt>
                <c:pt idx="699">
                  <c:v>39972.521435185183</c:v>
                </c:pt>
                <c:pt idx="700">
                  <c:v>39972.531851851854</c:v>
                </c:pt>
                <c:pt idx="701">
                  <c:v>39972.542268518519</c:v>
                </c:pt>
                <c:pt idx="702">
                  <c:v>39972.552685185183</c:v>
                </c:pt>
                <c:pt idx="703">
                  <c:v>39972.563101851854</c:v>
                </c:pt>
                <c:pt idx="704">
                  <c:v>39972.573518518519</c:v>
                </c:pt>
                <c:pt idx="705">
                  <c:v>39972.802685185183</c:v>
                </c:pt>
                <c:pt idx="706">
                  <c:v>39972.813101851854</c:v>
                </c:pt>
                <c:pt idx="707">
                  <c:v>39972.823518518519</c:v>
                </c:pt>
                <c:pt idx="708">
                  <c:v>39972.833935185183</c:v>
                </c:pt>
                <c:pt idx="709">
                  <c:v>39972.844351851854</c:v>
                </c:pt>
                <c:pt idx="710">
                  <c:v>39973.302685185183</c:v>
                </c:pt>
                <c:pt idx="711">
                  <c:v>39973.313101851854</c:v>
                </c:pt>
                <c:pt idx="712">
                  <c:v>39973.323530092595</c:v>
                </c:pt>
                <c:pt idx="713">
                  <c:v>39973.333935185183</c:v>
                </c:pt>
                <c:pt idx="714">
                  <c:v>39973.344351851854</c:v>
                </c:pt>
                <c:pt idx="715">
                  <c:v>39973.354768518519</c:v>
                </c:pt>
                <c:pt idx="716">
                  <c:v>39973.365185185183</c:v>
                </c:pt>
                <c:pt idx="717">
                  <c:v>39973.375601851854</c:v>
                </c:pt>
                <c:pt idx="718">
                  <c:v>39973.386018518519</c:v>
                </c:pt>
                <c:pt idx="719">
                  <c:v>39973.396435185183</c:v>
                </c:pt>
                <c:pt idx="720">
                  <c:v>39973.406851851854</c:v>
                </c:pt>
                <c:pt idx="721">
                  <c:v>39973.417268518519</c:v>
                </c:pt>
                <c:pt idx="722">
                  <c:v>39973.427685185183</c:v>
                </c:pt>
                <c:pt idx="723">
                  <c:v>39973.438101851854</c:v>
                </c:pt>
                <c:pt idx="724">
                  <c:v>39973.448518518519</c:v>
                </c:pt>
                <c:pt idx="725">
                  <c:v>39973.458935185183</c:v>
                </c:pt>
                <c:pt idx="726">
                  <c:v>39973.469351851854</c:v>
                </c:pt>
                <c:pt idx="727">
                  <c:v>39973.479768518519</c:v>
                </c:pt>
                <c:pt idx="728">
                  <c:v>39973.490185185183</c:v>
                </c:pt>
                <c:pt idx="729">
                  <c:v>39973.500601851854</c:v>
                </c:pt>
                <c:pt idx="730">
                  <c:v>39973.511018518519</c:v>
                </c:pt>
                <c:pt idx="731">
                  <c:v>39973.521435185183</c:v>
                </c:pt>
                <c:pt idx="732">
                  <c:v>39973.531851851854</c:v>
                </c:pt>
                <c:pt idx="733">
                  <c:v>39973.542268518519</c:v>
                </c:pt>
                <c:pt idx="734">
                  <c:v>39973.552685185183</c:v>
                </c:pt>
                <c:pt idx="735">
                  <c:v>39973.563101851854</c:v>
                </c:pt>
                <c:pt idx="736">
                  <c:v>39973.573518518519</c:v>
                </c:pt>
                <c:pt idx="737">
                  <c:v>39973.583935185183</c:v>
                </c:pt>
                <c:pt idx="738">
                  <c:v>39973.594351851854</c:v>
                </c:pt>
                <c:pt idx="739">
                  <c:v>39973.604768518519</c:v>
                </c:pt>
                <c:pt idx="740">
                  <c:v>39973.615185185183</c:v>
                </c:pt>
                <c:pt idx="741">
                  <c:v>39973.625601851854</c:v>
                </c:pt>
                <c:pt idx="742">
                  <c:v>39973.636018518519</c:v>
                </c:pt>
                <c:pt idx="743">
                  <c:v>39973.646435185183</c:v>
                </c:pt>
                <c:pt idx="744">
                  <c:v>39973.656851851854</c:v>
                </c:pt>
                <c:pt idx="745">
                  <c:v>39973.667268518519</c:v>
                </c:pt>
                <c:pt idx="746">
                  <c:v>39973.677685185183</c:v>
                </c:pt>
                <c:pt idx="747">
                  <c:v>39973.688101851854</c:v>
                </c:pt>
                <c:pt idx="748">
                  <c:v>39973.698518518519</c:v>
                </c:pt>
                <c:pt idx="749">
                  <c:v>39973.708935185183</c:v>
                </c:pt>
                <c:pt idx="750">
                  <c:v>39973.719351851854</c:v>
                </c:pt>
                <c:pt idx="751">
                  <c:v>39973.729768518519</c:v>
                </c:pt>
                <c:pt idx="752">
                  <c:v>39973.740185185183</c:v>
                </c:pt>
                <c:pt idx="753">
                  <c:v>39973.750601851854</c:v>
                </c:pt>
                <c:pt idx="754">
                  <c:v>39973.761018518519</c:v>
                </c:pt>
                <c:pt idx="755">
                  <c:v>39973.771435185183</c:v>
                </c:pt>
                <c:pt idx="756">
                  <c:v>39973.781851851854</c:v>
                </c:pt>
                <c:pt idx="757">
                  <c:v>39973.792268518519</c:v>
                </c:pt>
                <c:pt idx="758">
                  <c:v>39973.802685185183</c:v>
                </c:pt>
                <c:pt idx="759">
                  <c:v>39973.813101851854</c:v>
                </c:pt>
                <c:pt idx="760">
                  <c:v>39973.823518518519</c:v>
                </c:pt>
                <c:pt idx="761">
                  <c:v>39973.833935185183</c:v>
                </c:pt>
                <c:pt idx="762">
                  <c:v>39973.844351851854</c:v>
                </c:pt>
                <c:pt idx="763">
                  <c:v>39973.854768518519</c:v>
                </c:pt>
                <c:pt idx="764">
                  <c:v>39973.865185185183</c:v>
                </c:pt>
                <c:pt idx="765">
                  <c:v>39973.875601851854</c:v>
                </c:pt>
                <c:pt idx="766">
                  <c:v>39973.886018518519</c:v>
                </c:pt>
                <c:pt idx="767">
                  <c:v>39973.896435185183</c:v>
                </c:pt>
                <c:pt idx="768">
                  <c:v>39973.906851851854</c:v>
                </c:pt>
                <c:pt idx="769">
                  <c:v>39973.917268518519</c:v>
                </c:pt>
                <c:pt idx="770">
                  <c:v>39973.927685185183</c:v>
                </c:pt>
                <c:pt idx="771">
                  <c:v>39973.938101851854</c:v>
                </c:pt>
                <c:pt idx="772">
                  <c:v>39973.948518518519</c:v>
                </c:pt>
                <c:pt idx="773">
                  <c:v>39973.958935185183</c:v>
                </c:pt>
                <c:pt idx="774">
                  <c:v>39973.969351851854</c:v>
                </c:pt>
                <c:pt idx="775">
                  <c:v>39973.979768518519</c:v>
                </c:pt>
                <c:pt idx="776">
                  <c:v>39973.990185185183</c:v>
                </c:pt>
                <c:pt idx="777">
                  <c:v>39974.000601851854</c:v>
                </c:pt>
                <c:pt idx="778">
                  <c:v>39974.011018518519</c:v>
                </c:pt>
                <c:pt idx="779">
                  <c:v>39974.021435185183</c:v>
                </c:pt>
                <c:pt idx="780">
                  <c:v>39974.031851851854</c:v>
                </c:pt>
                <c:pt idx="781">
                  <c:v>39974.042268518519</c:v>
                </c:pt>
                <c:pt idx="782">
                  <c:v>39974.052685185183</c:v>
                </c:pt>
                <c:pt idx="783">
                  <c:v>39974.063101851854</c:v>
                </c:pt>
                <c:pt idx="784">
                  <c:v>39974.073530092595</c:v>
                </c:pt>
                <c:pt idx="785">
                  <c:v>39974.083935185183</c:v>
                </c:pt>
                <c:pt idx="786">
                  <c:v>39974.094351851854</c:v>
                </c:pt>
                <c:pt idx="787">
                  <c:v>39974.104768518519</c:v>
                </c:pt>
                <c:pt idx="788">
                  <c:v>39974.115185185183</c:v>
                </c:pt>
                <c:pt idx="789">
                  <c:v>39974.125601851854</c:v>
                </c:pt>
                <c:pt idx="790">
                  <c:v>39974.136018518519</c:v>
                </c:pt>
                <c:pt idx="791">
                  <c:v>39974.146435185183</c:v>
                </c:pt>
                <c:pt idx="792">
                  <c:v>39974.156851851854</c:v>
                </c:pt>
                <c:pt idx="793">
                  <c:v>39974.167280092595</c:v>
                </c:pt>
                <c:pt idx="794">
                  <c:v>39974.177685185183</c:v>
                </c:pt>
                <c:pt idx="795">
                  <c:v>39974.188101851854</c:v>
                </c:pt>
                <c:pt idx="796">
                  <c:v>39974.198518518519</c:v>
                </c:pt>
                <c:pt idx="797">
                  <c:v>39974.208935185183</c:v>
                </c:pt>
                <c:pt idx="798">
                  <c:v>39974.219351851854</c:v>
                </c:pt>
                <c:pt idx="799">
                  <c:v>39974.229768518519</c:v>
                </c:pt>
                <c:pt idx="800">
                  <c:v>39974.240185185183</c:v>
                </c:pt>
                <c:pt idx="801">
                  <c:v>39974.250601851854</c:v>
                </c:pt>
                <c:pt idx="802">
                  <c:v>39974.261018518519</c:v>
                </c:pt>
                <c:pt idx="803">
                  <c:v>39974.27144675926</c:v>
                </c:pt>
                <c:pt idx="804">
                  <c:v>39974.281851851854</c:v>
                </c:pt>
                <c:pt idx="805">
                  <c:v>39974.292268518519</c:v>
                </c:pt>
                <c:pt idx="806">
                  <c:v>39974.302685185183</c:v>
                </c:pt>
                <c:pt idx="807">
                  <c:v>39974.313101851854</c:v>
                </c:pt>
                <c:pt idx="808">
                  <c:v>39974.323518518519</c:v>
                </c:pt>
                <c:pt idx="809">
                  <c:v>39974.333935185183</c:v>
                </c:pt>
                <c:pt idx="810">
                  <c:v>39974.344351851854</c:v>
                </c:pt>
                <c:pt idx="811">
                  <c:v>39974.354768518519</c:v>
                </c:pt>
                <c:pt idx="812">
                  <c:v>39974.365185185183</c:v>
                </c:pt>
                <c:pt idx="813">
                  <c:v>39974.375601851854</c:v>
                </c:pt>
                <c:pt idx="814">
                  <c:v>39974.386030092595</c:v>
                </c:pt>
                <c:pt idx="815">
                  <c:v>39974.396435185183</c:v>
                </c:pt>
                <c:pt idx="816">
                  <c:v>39974.406863425924</c:v>
                </c:pt>
                <c:pt idx="817">
                  <c:v>39974.417280092595</c:v>
                </c:pt>
                <c:pt idx="818">
                  <c:v>39974.42769675926</c:v>
                </c:pt>
                <c:pt idx="819">
                  <c:v>39974.438113425924</c:v>
                </c:pt>
                <c:pt idx="820">
                  <c:v>39974.448518518519</c:v>
                </c:pt>
                <c:pt idx="821">
                  <c:v>39974.458935185183</c:v>
                </c:pt>
                <c:pt idx="822">
                  <c:v>39974.469363425924</c:v>
                </c:pt>
                <c:pt idx="823">
                  <c:v>39974.479768518519</c:v>
                </c:pt>
                <c:pt idx="824">
                  <c:v>39974.490185185183</c:v>
                </c:pt>
                <c:pt idx="825">
                  <c:v>39974.500601851854</c:v>
                </c:pt>
                <c:pt idx="826">
                  <c:v>39974.511018518519</c:v>
                </c:pt>
                <c:pt idx="827">
                  <c:v>39974.521435185183</c:v>
                </c:pt>
                <c:pt idx="828">
                  <c:v>39974.531851851854</c:v>
                </c:pt>
                <c:pt idx="829">
                  <c:v>39974.542268518519</c:v>
                </c:pt>
                <c:pt idx="830">
                  <c:v>39974.552685185183</c:v>
                </c:pt>
                <c:pt idx="831">
                  <c:v>39974.563101851854</c:v>
                </c:pt>
                <c:pt idx="832">
                  <c:v>39974.573518518519</c:v>
                </c:pt>
                <c:pt idx="833">
                  <c:v>39974.58394675926</c:v>
                </c:pt>
                <c:pt idx="834">
                  <c:v>39974.594351851854</c:v>
                </c:pt>
                <c:pt idx="835">
                  <c:v>39974.604780092595</c:v>
                </c:pt>
                <c:pt idx="836">
                  <c:v>39974.615185185183</c:v>
                </c:pt>
                <c:pt idx="837">
                  <c:v>39974.625601851854</c:v>
                </c:pt>
                <c:pt idx="838">
                  <c:v>39974.636018518519</c:v>
                </c:pt>
                <c:pt idx="839">
                  <c:v>39974.646435185183</c:v>
                </c:pt>
                <c:pt idx="840">
                  <c:v>39974.656851851854</c:v>
                </c:pt>
                <c:pt idx="841">
                  <c:v>39974.667268518519</c:v>
                </c:pt>
                <c:pt idx="842">
                  <c:v>39974.677685185183</c:v>
                </c:pt>
                <c:pt idx="843">
                  <c:v>39974.688101851854</c:v>
                </c:pt>
                <c:pt idx="844">
                  <c:v>39974.698518518519</c:v>
                </c:pt>
                <c:pt idx="845">
                  <c:v>39974.708935185183</c:v>
                </c:pt>
                <c:pt idx="846">
                  <c:v>39974.719351851854</c:v>
                </c:pt>
                <c:pt idx="847">
                  <c:v>39974.729780092595</c:v>
                </c:pt>
                <c:pt idx="848">
                  <c:v>39974.740185185183</c:v>
                </c:pt>
                <c:pt idx="849">
                  <c:v>39974.750601851854</c:v>
                </c:pt>
                <c:pt idx="850">
                  <c:v>39974.761018518519</c:v>
                </c:pt>
                <c:pt idx="851">
                  <c:v>39974.771435185183</c:v>
                </c:pt>
                <c:pt idx="852">
                  <c:v>39974.781851851854</c:v>
                </c:pt>
                <c:pt idx="853">
                  <c:v>39974.792268518519</c:v>
                </c:pt>
                <c:pt idx="854">
                  <c:v>39974.802685185183</c:v>
                </c:pt>
                <c:pt idx="855">
                  <c:v>39974.813101851854</c:v>
                </c:pt>
                <c:pt idx="856">
                  <c:v>39974.823518518519</c:v>
                </c:pt>
                <c:pt idx="857">
                  <c:v>39974.833935185183</c:v>
                </c:pt>
                <c:pt idx="858">
                  <c:v>39974.844351851854</c:v>
                </c:pt>
                <c:pt idx="859">
                  <c:v>39974.854768518519</c:v>
                </c:pt>
                <c:pt idx="860">
                  <c:v>39974.865185185183</c:v>
                </c:pt>
                <c:pt idx="861">
                  <c:v>39974.875613425924</c:v>
                </c:pt>
                <c:pt idx="862">
                  <c:v>39974.886018518519</c:v>
                </c:pt>
                <c:pt idx="863">
                  <c:v>39974.896435185183</c:v>
                </c:pt>
                <c:pt idx="864">
                  <c:v>39974.906863425924</c:v>
                </c:pt>
                <c:pt idx="865">
                  <c:v>39974.917268518519</c:v>
                </c:pt>
                <c:pt idx="866">
                  <c:v>39974.927685185183</c:v>
                </c:pt>
                <c:pt idx="867">
                  <c:v>39974.938101851854</c:v>
                </c:pt>
                <c:pt idx="868">
                  <c:v>39974.948530092595</c:v>
                </c:pt>
                <c:pt idx="869">
                  <c:v>39974.958935185183</c:v>
                </c:pt>
                <c:pt idx="870">
                  <c:v>39974.969351851854</c:v>
                </c:pt>
                <c:pt idx="871">
                  <c:v>39974.979768518519</c:v>
                </c:pt>
                <c:pt idx="872">
                  <c:v>39974.99019675926</c:v>
                </c:pt>
                <c:pt idx="873">
                  <c:v>39975.000613425924</c:v>
                </c:pt>
                <c:pt idx="874">
                  <c:v>39975.011018518519</c:v>
                </c:pt>
                <c:pt idx="875">
                  <c:v>39975.021435185183</c:v>
                </c:pt>
                <c:pt idx="876">
                  <c:v>39975.031863425924</c:v>
                </c:pt>
                <c:pt idx="877">
                  <c:v>39975.042280092595</c:v>
                </c:pt>
                <c:pt idx="878">
                  <c:v>39975.052685185183</c:v>
                </c:pt>
                <c:pt idx="879">
                  <c:v>39975.063101851854</c:v>
                </c:pt>
                <c:pt idx="880">
                  <c:v>39975.073530092595</c:v>
                </c:pt>
                <c:pt idx="881">
                  <c:v>39975.083935185183</c:v>
                </c:pt>
                <c:pt idx="882">
                  <c:v>39975.094363425924</c:v>
                </c:pt>
                <c:pt idx="883">
                  <c:v>39975.104768518519</c:v>
                </c:pt>
                <c:pt idx="884">
                  <c:v>39975.11519675926</c:v>
                </c:pt>
                <c:pt idx="885">
                  <c:v>39975.125613425924</c:v>
                </c:pt>
                <c:pt idx="886">
                  <c:v>39975.136030092595</c:v>
                </c:pt>
                <c:pt idx="887">
                  <c:v>39975.14644675926</c:v>
                </c:pt>
                <c:pt idx="888">
                  <c:v>39975.156863425924</c:v>
                </c:pt>
                <c:pt idx="889">
                  <c:v>39975.167280092595</c:v>
                </c:pt>
                <c:pt idx="890">
                  <c:v>39975.17769675926</c:v>
                </c:pt>
                <c:pt idx="891">
                  <c:v>39975.188113425924</c:v>
                </c:pt>
                <c:pt idx="892">
                  <c:v>39975.198530092595</c:v>
                </c:pt>
                <c:pt idx="893">
                  <c:v>39975.20894675926</c:v>
                </c:pt>
                <c:pt idx="894">
                  <c:v>39975.219363425924</c:v>
                </c:pt>
                <c:pt idx="895">
                  <c:v>39975.229780092595</c:v>
                </c:pt>
                <c:pt idx="896">
                  <c:v>39975.24019675926</c:v>
                </c:pt>
                <c:pt idx="897">
                  <c:v>39975.250613425924</c:v>
                </c:pt>
                <c:pt idx="898">
                  <c:v>39975.261030092595</c:v>
                </c:pt>
                <c:pt idx="899">
                  <c:v>39975.27144675926</c:v>
                </c:pt>
                <c:pt idx="900">
                  <c:v>39975.281863425924</c:v>
                </c:pt>
                <c:pt idx="901">
                  <c:v>39975.292280092595</c:v>
                </c:pt>
                <c:pt idx="902">
                  <c:v>39975.30269675926</c:v>
                </c:pt>
                <c:pt idx="903">
                  <c:v>39975.313113425924</c:v>
                </c:pt>
                <c:pt idx="904">
                  <c:v>39975.323530092595</c:v>
                </c:pt>
                <c:pt idx="905">
                  <c:v>39975.33394675926</c:v>
                </c:pt>
                <c:pt idx="906">
                  <c:v>39975.344363425924</c:v>
                </c:pt>
                <c:pt idx="907">
                  <c:v>39975.354780092595</c:v>
                </c:pt>
                <c:pt idx="908">
                  <c:v>39975.36519675926</c:v>
                </c:pt>
                <c:pt idx="909">
                  <c:v>39975.375613425924</c:v>
                </c:pt>
                <c:pt idx="910">
                  <c:v>39975.386018518519</c:v>
                </c:pt>
                <c:pt idx="911">
                  <c:v>39975.396435185183</c:v>
                </c:pt>
                <c:pt idx="912">
                  <c:v>39975.406863425924</c:v>
                </c:pt>
                <c:pt idx="913">
                  <c:v>39975.417280092595</c:v>
                </c:pt>
                <c:pt idx="914">
                  <c:v>39975.42769675926</c:v>
                </c:pt>
                <c:pt idx="915">
                  <c:v>39975.438101851854</c:v>
                </c:pt>
                <c:pt idx="916">
                  <c:v>39975.448530092595</c:v>
                </c:pt>
                <c:pt idx="917">
                  <c:v>39975.45894675926</c:v>
                </c:pt>
                <c:pt idx="918">
                  <c:v>39975.469363425924</c:v>
                </c:pt>
                <c:pt idx="919">
                  <c:v>39975.479768518519</c:v>
                </c:pt>
                <c:pt idx="920">
                  <c:v>39975.490185185183</c:v>
                </c:pt>
                <c:pt idx="921">
                  <c:v>39975.500601851854</c:v>
                </c:pt>
                <c:pt idx="922">
                  <c:v>39975.511018518519</c:v>
                </c:pt>
                <c:pt idx="923">
                  <c:v>39975.521435185183</c:v>
                </c:pt>
                <c:pt idx="924">
                  <c:v>39975.531863425924</c:v>
                </c:pt>
                <c:pt idx="925">
                  <c:v>39975.542268518519</c:v>
                </c:pt>
                <c:pt idx="926">
                  <c:v>39975.552685185183</c:v>
                </c:pt>
                <c:pt idx="927">
                  <c:v>39975.563101851854</c:v>
                </c:pt>
                <c:pt idx="928">
                  <c:v>39975.573518518519</c:v>
                </c:pt>
                <c:pt idx="929">
                  <c:v>39975.58394675926</c:v>
                </c:pt>
                <c:pt idx="930">
                  <c:v>39975.594351851854</c:v>
                </c:pt>
                <c:pt idx="931">
                  <c:v>39975.604768518519</c:v>
                </c:pt>
                <c:pt idx="932">
                  <c:v>39975.615185185183</c:v>
                </c:pt>
                <c:pt idx="933">
                  <c:v>39975.625601851854</c:v>
                </c:pt>
                <c:pt idx="934">
                  <c:v>39975.636018518519</c:v>
                </c:pt>
                <c:pt idx="935">
                  <c:v>39975.646435185183</c:v>
                </c:pt>
                <c:pt idx="936">
                  <c:v>39975.656851851854</c:v>
                </c:pt>
                <c:pt idx="937">
                  <c:v>39975.667268518519</c:v>
                </c:pt>
                <c:pt idx="938">
                  <c:v>39975.677685185183</c:v>
                </c:pt>
                <c:pt idx="939">
                  <c:v>39975.688101851854</c:v>
                </c:pt>
                <c:pt idx="940">
                  <c:v>39975.698530092595</c:v>
                </c:pt>
                <c:pt idx="941">
                  <c:v>39975.70894675926</c:v>
                </c:pt>
                <c:pt idx="942">
                  <c:v>39975.719351851854</c:v>
                </c:pt>
                <c:pt idx="943">
                  <c:v>39975.729780092595</c:v>
                </c:pt>
                <c:pt idx="944">
                  <c:v>39975.740185185183</c:v>
                </c:pt>
                <c:pt idx="945">
                  <c:v>39975.750601851854</c:v>
                </c:pt>
                <c:pt idx="946">
                  <c:v>39975.761018518519</c:v>
                </c:pt>
                <c:pt idx="947">
                  <c:v>39975.771435185183</c:v>
                </c:pt>
                <c:pt idx="948">
                  <c:v>39975.781863425924</c:v>
                </c:pt>
                <c:pt idx="949">
                  <c:v>39975.792268518519</c:v>
                </c:pt>
                <c:pt idx="950">
                  <c:v>39975.802685185183</c:v>
                </c:pt>
                <c:pt idx="951">
                  <c:v>39975.823518518519</c:v>
                </c:pt>
                <c:pt idx="952">
                  <c:v>39975.833935185183</c:v>
                </c:pt>
                <c:pt idx="953">
                  <c:v>39975.844363425924</c:v>
                </c:pt>
                <c:pt idx="954">
                  <c:v>39975.854768518519</c:v>
                </c:pt>
                <c:pt idx="955">
                  <c:v>39975.865185185183</c:v>
                </c:pt>
                <c:pt idx="956">
                  <c:v>39975.875601851854</c:v>
                </c:pt>
                <c:pt idx="957">
                  <c:v>39975.886018518519</c:v>
                </c:pt>
                <c:pt idx="958">
                  <c:v>39975.896435185183</c:v>
                </c:pt>
                <c:pt idx="959">
                  <c:v>39975.906851851854</c:v>
                </c:pt>
                <c:pt idx="960">
                  <c:v>39975.917268518519</c:v>
                </c:pt>
                <c:pt idx="961">
                  <c:v>39975.927685185183</c:v>
                </c:pt>
                <c:pt idx="962">
                  <c:v>39975.938101851854</c:v>
                </c:pt>
                <c:pt idx="963">
                  <c:v>39975.948530092595</c:v>
                </c:pt>
                <c:pt idx="964">
                  <c:v>39975.95894675926</c:v>
                </c:pt>
                <c:pt idx="965">
                  <c:v>39975.969363425924</c:v>
                </c:pt>
                <c:pt idx="966">
                  <c:v>39975.979768518519</c:v>
                </c:pt>
                <c:pt idx="967">
                  <c:v>39975.990185185183</c:v>
                </c:pt>
                <c:pt idx="968">
                  <c:v>39976.000613425924</c:v>
                </c:pt>
                <c:pt idx="969">
                  <c:v>39976.011018518519</c:v>
                </c:pt>
                <c:pt idx="970">
                  <c:v>39976.02144675926</c:v>
                </c:pt>
                <c:pt idx="971">
                  <c:v>39976.031851851854</c:v>
                </c:pt>
                <c:pt idx="972">
                  <c:v>39976.042280092595</c:v>
                </c:pt>
                <c:pt idx="973">
                  <c:v>39976.05269675926</c:v>
                </c:pt>
                <c:pt idx="974">
                  <c:v>39976.063113425924</c:v>
                </c:pt>
                <c:pt idx="975">
                  <c:v>39976.073530092595</c:v>
                </c:pt>
                <c:pt idx="976">
                  <c:v>39976.083935185183</c:v>
                </c:pt>
                <c:pt idx="977">
                  <c:v>39976.094351851854</c:v>
                </c:pt>
                <c:pt idx="978">
                  <c:v>39976.104768518519</c:v>
                </c:pt>
                <c:pt idx="979">
                  <c:v>39976.11519675926</c:v>
                </c:pt>
                <c:pt idx="980">
                  <c:v>39976.125613425924</c:v>
                </c:pt>
                <c:pt idx="981">
                  <c:v>39976.136030092595</c:v>
                </c:pt>
                <c:pt idx="982">
                  <c:v>39976.146435185183</c:v>
                </c:pt>
                <c:pt idx="983">
                  <c:v>39976.156851851854</c:v>
                </c:pt>
                <c:pt idx="984">
                  <c:v>39976.167268518519</c:v>
                </c:pt>
                <c:pt idx="985">
                  <c:v>39976.177685185183</c:v>
                </c:pt>
                <c:pt idx="986">
                  <c:v>39976.188101851854</c:v>
                </c:pt>
                <c:pt idx="987">
                  <c:v>39976.198518518519</c:v>
                </c:pt>
                <c:pt idx="988">
                  <c:v>39976.208935185183</c:v>
                </c:pt>
                <c:pt idx="989">
                  <c:v>39976.219351851854</c:v>
                </c:pt>
                <c:pt idx="990">
                  <c:v>39976.229780092595</c:v>
                </c:pt>
                <c:pt idx="991">
                  <c:v>39976.240185185183</c:v>
                </c:pt>
                <c:pt idx="992">
                  <c:v>39976.250601851854</c:v>
                </c:pt>
                <c:pt idx="993">
                  <c:v>39976.261018518519</c:v>
                </c:pt>
                <c:pt idx="994">
                  <c:v>39976.27144675926</c:v>
                </c:pt>
                <c:pt idx="995">
                  <c:v>39976.281863425924</c:v>
                </c:pt>
                <c:pt idx="996">
                  <c:v>39976.292268518519</c:v>
                </c:pt>
                <c:pt idx="997">
                  <c:v>39976.302685185183</c:v>
                </c:pt>
                <c:pt idx="998">
                  <c:v>39976.313101851854</c:v>
                </c:pt>
                <c:pt idx="999">
                  <c:v>39976.323530092595</c:v>
                </c:pt>
                <c:pt idx="1000">
                  <c:v>39976.33394675926</c:v>
                </c:pt>
                <c:pt idx="1001">
                  <c:v>39976.344363425924</c:v>
                </c:pt>
                <c:pt idx="1002">
                  <c:v>39976.354780092595</c:v>
                </c:pt>
                <c:pt idx="1003">
                  <c:v>39976.36519675926</c:v>
                </c:pt>
                <c:pt idx="1004">
                  <c:v>39976.375613425924</c:v>
                </c:pt>
                <c:pt idx="1005">
                  <c:v>39976.386030092595</c:v>
                </c:pt>
                <c:pt idx="1006">
                  <c:v>39976.39644675926</c:v>
                </c:pt>
                <c:pt idx="1007">
                  <c:v>39976.406863425924</c:v>
                </c:pt>
                <c:pt idx="1008">
                  <c:v>39976.417280092595</c:v>
                </c:pt>
                <c:pt idx="1009">
                  <c:v>39976.42769675926</c:v>
                </c:pt>
                <c:pt idx="1010">
                  <c:v>39976.438113425924</c:v>
                </c:pt>
                <c:pt idx="1011">
                  <c:v>39976.448530092595</c:v>
                </c:pt>
                <c:pt idx="1012">
                  <c:v>39976.45894675926</c:v>
                </c:pt>
                <c:pt idx="1013">
                  <c:v>39976.469363425924</c:v>
                </c:pt>
                <c:pt idx="1014">
                  <c:v>39976.479780092595</c:v>
                </c:pt>
                <c:pt idx="1015">
                  <c:v>39976.490185185183</c:v>
                </c:pt>
                <c:pt idx="1016">
                  <c:v>39976.500613425924</c:v>
                </c:pt>
                <c:pt idx="1017">
                  <c:v>39976.511030092595</c:v>
                </c:pt>
                <c:pt idx="1018">
                  <c:v>39976.52144675926</c:v>
                </c:pt>
                <c:pt idx="1019">
                  <c:v>39976.531863425924</c:v>
                </c:pt>
                <c:pt idx="1020">
                  <c:v>39976.542280092595</c:v>
                </c:pt>
                <c:pt idx="1021">
                  <c:v>39976.55269675926</c:v>
                </c:pt>
                <c:pt idx="1022">
                  <c:v>39976.563113425924</c:v>
                </c:pt>
                <c:pt idx="1023">
                  <c:v>39976.573518518519</c:v>
                </c:pt>
                <c:pt idx="1024">
                  <c:v>39976.583935185183</c:v>
                </c:pt>
                <c:pt idx="1025">
                  <c:v>39976.594351851854</c:v>
                </c:pt>
                <c:pt idx="1026">
                  <c:v>39976.604768518519</c:v>
                </c:pt>
                <c:pt idx="1027">
                  <c:v>39976.615185185183</c:v>
                </c:pt>
                <c:pt idx="1028">
                  <c:v>39976.625613425924</c:v>
                </c:pt>
                <c:pt idx="1029">
                  <c:v>39976.636018518519</c:v>
                </c:pt>
                <c:pt idx="1030">
                  <c:v>39976.646435185183</c:v>
                </c:pt>
                <c:pt idx="1031">
                  <c:v>39976.656851851854</c:v>
                </c:pt>
                <c:pt idx="1032">
                  <c:v>39976.667268518519</c:v>
                </c:pt>
                <c:pt idx="1033">
                  <c:v>39976.677685185183</c:v>
                </c:pt>
                <c:pt idx="1034">
                  <c:v>39976.688101851854</c:v>
                </c:pt>
                <c:pt idx="1035">
                  <c:v>39976.698530092595</c:v>
                </c:pt>
                <c:pt idx="1036">
                  <c:v>39976.70894675926</c:v>
                </c:pt>
                <c:pt idx="1037">
                  <c:v>39976.719363425924</c:v>
                </c:pt>
                <c:pt idx="1038">
                  <c:v>39976.729780092595</c:v>
                </c:pt>
                <c:pt idx="1039">
                  <c:v>39976.74019675926</c:v>
                </c:pt>
                <c:pt idx="1040">
                  <c:v>39976.750613425924</c:v>
                </c:pt>
                <c:pt idx="1041">
                  <c:v>39976.761030092595</c:v>
                </c:pt>
                <c:pt idx="1042">
                  <c:v>39976.77144675926</c:v>
                </c:pt>
                <c:pt idx="1043">
                  <c:v>39976.781863425924</c:v>
                </c:pt>
                <c:pt idx="1044">
                  <c:v>39976.792280092595</c:v>
                </c:pt>
                <c:pt idx="1045">
                  <c:v>39976.80269675926</c:v>
                </c:pt>
                <c:pt idx="1046">
                  <c:v>39976.813101851854</c:v>
                </c:pt>
                <c:pt idx="1047">
                  <c:v>39976.823518518519</c:v>
                </c:pt>
                <c:pt idx="1048">
                  <c:v>39976.83394675926</c:v>
                </c:pt>
                <c:pt idx="1049">
                  <c:v>39976.844363425924</c:v>
                </c:pt>
                <c:pt idx="1050">
                  <c:v>39976.854780092595</c:v>
                </c:pt>
                <c:pt idx="1051">
                  <c:v>39976.86519675926</c:v>
                </c:pt>
                <c:pt idx="1052">
                  <c:v>39976.875613425924</c:v>
                </c:pt>
                <c:pt idx="1053">
                  <c:v>39976.886018518519</c:v>
                </c:pt>
                <c:pt idx="1054">
                  <c:v>39976.89644675926</c:v>
                </c:pt>
                <c:pt idx="1055">
                  <c:v>39976.906863425924</c:v>
                </c:pt>
                <c:pt idx="1056">
                  <c:v>39976.917280092595</c:v>
                </c:pt>
                <c:pt idx="1057">
                  <c:v>39976.92769675926</c:v>
                </c:pt>
                <c:pt idx="1058">
                  <c:v>39976.938113425924</c:v>
                </c:pt>
                <c:pt idx="1059">
                  <c:v>39976.948530092595</c:v>
                </c:pt>
                <c:pt idx="1060">
                  <c:v>39976.95894675926</c:v>
                </c:pt>
                <c:pt idx="1061">
                  <c:v>39976.969363425924</c:v>
                </c:pt>
                <c:pt idx="1062">
                  <c:v>39976.979768518519</c:v>
                </c:pt>
                <c:pt idx="1063">
                  <c:v>39976.99019675926</c:v>
                </c:pt>
                <c:pt idx="1064">
                  <c:v>39977.000613425924</c:v>
                </c:pt>
                <c:pt idx="1065">
                  <c:v>39977.011018518519</c:v>
                </c:pt>
                <c:pt idx="1066">
                  <c:v>39977.02144675926</c:v>
                </c:pt>
                <c:pt idx="1067">
                  <c:v>39977.031851851854</c:v>
                </c:pt>
                <c:pt idx="1068">
                  <c:v>39977.042280092595</c:v>
                </c:pt>
                <c:pt idx="1069">
                  <c:v>39977.05269675926</c:v>
                </c:pt>
                <c:pt idx="1070">
                  <c:v>39977.063113425924</c:v>
                </c:pt>
                <c:pt idx="1071">
                  <c:v>39977.073518518519</c:v>
                </c:pt>
                <c:pt idx="1072">
                  <c:v>39977.08394675926</c:v>
                </c:pt>
                <c:pt idx="1073">
                  <c:v>39977.094351851854</c:v>
                </c:pt>
                <c:pt idx="1074">
                  <c:v>39977.104768518519</c:v>
                </c:pt>
                <c:pt idx="1075">
                  <c:v>39977.11519675926</c:v>
                </c:pt>
                <c:pt idx="1076">
                  <c:v>39977.125613425924</c:v>
                </c:pt>
                <c:pt idx="1077">
                  <c:v>39977.136030092595</c:v>
                </c:pt>
                <c:pt idx="1078">
                  <c:v>39977.14644675926</c:v>
                </c:pt>
                <c:pt idx="1079">
                  <c:v>39977.156863425924</c:v>
                </c:pt>
                <c:pt idx="1080">
                  <c:v>39977.167280092595</c:v>
                </c:pt>
                <c:pt idx="1081">
                  <c:v>39977.17769675926</c:v>
                </c:pt>
                <c:pt idx="1082">
                  <c:v>39977.188113425924</c:v>
                </c:pt>
                <c:pt idx="1083">
                  <c:v>39977.198530092595</c:v>
                </c:pt>
                <c:pt idx="1084">
                  <c:v>39977.20894675926</c:v>
                </c:pt>
                <c:pt idx="1085">
                  <c:v>39977.219351851854</c:v>
                </c:pt>
                <c:pt idx="1086">
                  <c:v>39977.229768518519</c:v>
                </c:pt>
                <c:pt idx="1087">
                  <c:v>39977.24019675926</c:v>
                </c:pt>
                <c:pt idx="1088">
                  <c:v>39977.250601851854</c:v>
                </c:pt>
                <c:pt idx="1089">
                  <c:v>39977.261030092595</c:v>
                </c:pt>
                <c:pt idx="1090">
                  <c:v>39977.27144675926</c:v>
                </c:pt>
                <c:pt idx="1091">
                  <c:v>39977.281863425924</c:v>
                </c:pt>
                <c:pt idx="1092">
                  <c:v>39977.292280092595</c:v>
                </c:pt>
                <c:pt idx="1093">
                  <c:v>39977.30269675926</c:v>
                </c:pt>
                <c:pt idx="1094">
                  <c:v>39977.313113425924</c:v>
                </c:pt>
                <c:pt idx="1095">
                  <c:v>39977.323530092595</c:v>
                </c:pt>
                <c:pt idx="1096">
                  <c:v>39977.333935185183</c:v>
                </c:pt>
                <c:pt idx="1097">
                  <c:v>39977.344363425924</c:v>
                </c:pt>
                <c:pt idx="1098">
                  <c:v>39977.354780092595</c:v>
                </c:pt>
                <c:pt idx="1099">
                  <c:v>39977.36519675926</c:v>
                </c:pt>
                <c:pt idx="1100">
                  <c:v>39977.375613425924</c:v>
                </c:pt>
                <c:pt idx="1101">
                  <c:v>39977.386030092595</c:v>
                </c:pt>
                <c:pt idx="1102">
                  <c:v>39977.39644675926</c:v>
                </c:pt>
                <c:pt idx="1103">
                  <c:v>39977.406863425924</c:v>
                </c:pt>
                <c:pt idx="1104">
                  <c:v>39977.417280092595</c:v>
                </c:pt>
                <c:pt idx="1105">
                  <c:v>39977.42769675926</c:v>
                </c:pt>
                <c:pt idx="1106">
                  <c:v>39977.438113425924</c:v>
                </c:pt>
                <c:pt idx="1107">
                  <c:v>39977.448530092595</c:v>
                </c:pt>
                <c:pt idx="1108">
                  <c:v>39977.458958333336</c:v>
                </c:pt>
                <c:pt idx="1109">
                  <c:v>39977.469363425924</c:v>
                </c:pt>
                <c:pt idx="1110">
                  <c:v>39977.479780092595</c:v>
                </c:pt>
                <c:pt idx="1111">
                  <c:v>39977.49019675926</c:v>
                </c:pt>
                <c:pt idx="1112">
                  <c:v>39977.500613425924</c:v>
                </c:pt>
                <c:pt idx="1113">
                  <c:v>39977.511030092595</c:v>
                </c:pt>
                <c:pt idx="1114">
                  <c:v>39977.52144675926</c:v>
                </c:pt>
                <c:pt idx="1115">
                  <c:v>39977.531863425924</c:v>
                </c:pt>
                <c:pt idx="1116">
                  <c:v>39977.542280092595</c:v>
                </c:pt>
                <c:pt idx="1117">
                  <c:v>39977.55269675926</c:v>
                </c:pt>
                <c:pt idx="1118">
                  <c:v>39977.563101851854</c:v>
                </c:pt>
                <c:pt idx="1119">
                  <c:v>39977.573530092595</c:v>
                </c:pt>
                <c:pt idx="1120">
                  <c:v>39977.58394675926</c:v>
                </c:pt>
                <c:pt idx="1121">
                  <c:v>39977.594351851854</c:v>
                </c:pt>
                <c:pt idx="1122">
                  <c:v>39977.604768518519</c:v>
                </c:pt>
                <c:pt idx="1123">
                  <c:v>39977.615185185183</c:v>
                </c:pt>
                <c:pt idx="1124">
                  <c:v>39977.625601851854</c:v>
                </c:pt>
                <c:pt idx="1125">
                  <c:v>39977.636030092595</c:v>
                </c:pt>
                <c:pt idx="1126">
                  <c:v>39977.646435185183</c:v>
                </c:pt>
                <c:pt idx="1127">
                  <c:v>39977.656863425924</c:v>
                </c:pt>
                <c:pt idx="1128">
                  <c:v>39977.667280092595</c:v>
                </c:pt>
                <c:pt idx="1129">
                  <c:v>39977.719351851854</c:v>
                </c:pt>
                <c:pt idx="1130">
                  <c:v>39977.729768518519</c:v>
                </c:pt>
                <c:pt idx="1131">
                  <c:v>39977.74019675926</c:v>
                </c:pt>
                <c:pt idx="1132">
                  <c:v>39977.750613425924</c:v>
                </c:pt>
                <c:pt idx="1133">
                  <c:v>39977.761030092595</c:v>
                </c:pt>
                <c:pt idx="1134">
                  <c:v>39977.77144675926</c:v>
                </c:pt>
                <c:pt idx="1135">
                  <c:v>39977.781863425924</c:v>
                </c:pt>
                <c:pt idx="1136">
                  <c:v>39977.792268518519</c:v>
                </c:pt>
                <c:pt idx="1137">
                  <c:v>39977.802685185183</c:v>
                </c:pt>
                <c:pt idx="1138">
                  <c:v>39977.813113425924</c:v>
                </c:pt>
                <c:pt idx="1139">
                  <c:v>39977.823530092595</c:v>
                </c:pt>
                <c:pt idx="1140">
                  <c:v>39977.833935185183</c:v>
                </c:pt>
                <c:pt idx="1141">
                  <c:v>39977.844351851854</c:v>
                </c:pt>
                <c:pt idx="1142">
                  <c:v>39977.854768518519</c:v>
                </c:pt>
                <c:pt idx="1143">
                  <c:v>39977.865185185183</c:v>
                </c:pt>
                <c:pt idx="1144">
                  <c:v>39977.875613425924</c:v>
                </c:pt>
                <c:pt idx="1145">
                  <c:v>39977.886018518519</c:v>
                </c:pt>
                <c:pt idx="1146">
                  <c:v>39977.89644675926</c:v>
                </c:pt>
                <c:pt idx="1147">
                  <c:v>39977.906851851854</c:v>
                </c:pt>
                <c:pt idx="1148">
                  <c:v>39977.917268518519</c:v>
                </c:pt>
                <c:pt idx="1149">
                  <c:v>39977.927685185183</c:v>
                </c:pt>
                <c:pt idx="1150">
                  <c:v>39977.938101851854</c:v>
                </c:pt>
                <c:pt idx="1151">
                  <c:v>39977.948518518519</c:v>
                </c:pt>
                <c:pt idx="1152">
                  <c:v>39977.958935185183</c:v>
                </c:pt>
                <c:pt idx="1153">
                  <c:v>39977.969363425924</c:v>
                </c:pt>
                <c:pt idx="1154">
                  <c:v>39977.979780092595</c:v>
                </c:pt>
                <c:pt idx="1155">
                  <c:v>39977.99019675926</c:v>
                </c:pt>
                <c:pt idx="1156">
                  <c:v>39978.000613425924</c:v>
                </c:pt>
                <c:pt idx="1157">
                  <c:v>39978.011018518519</c:v>
                </c:pt>
                <c:pt idx="1158">
                  <c:v>39978.021435185183</c:v>
                </c:pt>
                <c:pt idx="1159">
                  <c:v>39978.031863425924</c:v>
                </c:pt>
                <c:pt idx="1160">
                  <c:v>39978.042268518519</c:v>
                </c:pt>
                <c:pt idx="1161">
                  <c:v>39978.05269675926</c:v>
                </c:pt>
                <c:pt idx="1162">
                  <c:v>39978.063113425924</c:v>
                </c:pt>
                <c:pt idx="1163">
                  <c:v>39978.073530092595</c:v>
                </c:pt>
                <c:pt idx="1164">
                  <c:v>39978.083935185183</c:v>
                </c:pt>
                <c:pt idx="1165">
                  <c:v>39978.094351851854</c:v>
                </c:pt>
                <c:pt idx="1166">
                  <c:v>39978.104768518519</c:v>
                </c:pt>
                <c:pt idx="1167">
                  <c:v>39978.115185185183</c:v>
                </c:pt>
                <c:pt idx="1168">
                  <c:v>39978.125613425924</c:v>
                </c:pt>
                <c:pt idx="1169">
                  <c:v>39978.136030092595</c:v>
                </c:pt>
                <c:pt idx="1170">
                  <c:v>39978.146435185183</c:v>
                </c:pt>
                <c:pt idx="1171">
                  <c:v>39978.156851851854</c:v>
                </c:pt>
                <c:pt idx="1172">
                  <c:v>39978.167280092595</c:v>
                </c:pt>
                <c:pt idx="1173">
                  <c:v>39978.17769675926</c:v>
                </c:pt>
                <c:pt idx="1174">
                  <c:v>39978.188113425924</c:v>
                </c:pt>
                <c:pt idx="1175">
                  <c:v>39978.198518518519</c:v>
                </c:pt>
                <c:pt idx="1176">
                  <c:v>39978.208935185183</c:v>
                </c:pt>
                <c:pt idx="1177">
                  <c:v>39978.219363425924</c:v>
                </c:pt>
                <c:pt idx="1178">
                  <c:v>39978.229780092595</c:v>
                </c:pt>
                <c:pt idx="1179">
                  <c:v>39978.240185185183</c:v>
                </c:pt>
                <c:pt idx="1180">
                  <c:v>39978.250601851854</c:v>
                </c:pt>
                <c:pt idx="1181">
                  <c:v>39978.261030092595</c:v>
                </c:pt>
                <c:pt idx="1182">
                  <c:v>39978.27144675926</c:v>
                </c:pt>
                <c:pt idx="1183">
                  <c:v>39978.281863425924</c:v>
                </c:pt>
                <c:pt idx="1184">
                  <c:v>39978.292280092595</c:v>
                </c:pt>
                <c:pt idx="1185">
                  <c:v>39978.30269675926</c:v>
                </c:pt>
                <c:pt idx="1186">
                  <c:v>39978.313101851854</c:v>
                </c:pt>
                <c:pt idx="1187">
                  <c:v>39978.323518518519</c:v>
                </c:pt>
                <c:pt idx="1188">
                  <c:v>39978.33394675926</c:v>
                </c:pt>
                <c:pt idx="1189">
                  <c:v>39978.344363425924</c:v>
                </c:pt>
                <c:pt idx="1190">
                  <c:v>39978.354768518519</c:v>
                </c:pt>
                <c:pt idx="1191">
                  <c:v>39978.365185185183</c:v>
                </c:pt>
                <c:pt idx="1192">
                  <c:v>39978.375613425924</c:v>
                </c:pt>
                <c:pt idx="1193">
                  <c:v>39978.386030092595</c:v>
                </c:pt>
                <c:pt idx="1194">
                  <c:v>39978.396435185183</c:v>
                </c:pt>
                <c:pt idx="1195">
                  <c:v>39978.458935185183</c:v>
                </c:pt>
                <c:pt idx="1196">
                  <c:v>39978.469363425924</c:v>
                </c:pt>
                <c:pt idx="1197">
                  <c:v>39978.479780092595</c:v>
                </c:pt>
                <c:pt idx="1198">
                  <c:v>39978.49019675926</c:v>
                </c:pt>
                <c:pt idx="1199">
                  <c:v>39978.500613425924</c:v>
                </c:pt>
                <c:pt idx="1200">
                  <c:v>39978.511018518519</c:v>
                </c:pt>
                <c:pt idx="1201">
                  <c:v>39978.521435185183</c:v>
                </c:pt>
                <c:pt idx="1202">
                  <c:v>39978.531851851854</c:v>
                </c:pt>
                <c:pt idx="1203">
                  <c:v>39978.542268518519</c:v>
                </c:pt>
                <c:pt idx="1204">
                  <c:v>39978.552685185183</c:v>
                </c:pt>
                <c:pt idx="1205">
                  <c:v>39978.563101851854</c:v>
                </c:pt>
                <c:pt idx="1206">
                  <c:v>39978.573530092595</c:v>
                </c:pt>
                <c:pt idx="1207">
                  <c:v>39978.58394675926</c:v>
                </c:pt>
                <c:pt idx="1208">
                  <c:v>39978.594363425924</c:v>
                </c:pt>
                <c:pt idx="1209">
                  <c:v>39978.604780092595</c:v>
                </c:pt>
                <c:pt idx="1210">
                  <c:v>39978.61519675926</c:v>
                </c:pt>
                <c:pt idx="1211">
                  <c:v>39978.625601851854</c:v>
                </c:pt>
                <c:pt idx="1212">
                  <c:v>39978.636018518519</c:v>
                </c:pt>
                <c:pt idx="1213">
                  <c:v>39978.646435185183</c:v>
                </c:pt>
                <c:pt idx="1214">
                  <c:v>39978.656851851854</c:v>
                </c:pt>
                <c:pt idx="1215">
                  <c:v>39978.667268518519</c:v>
                </c:pt>
                <c:pt idx="1216">
                  <c:v>39978.67769675926</c:v>
                </c:pt>
                <c:pt idx="1217">
                  <c:v>39978.688113425924</c:v>
                </c:pt>
                <c:pt idx="1218">
                  <c:v>39978.698530092595</c:v>
                </c:pt>
                <c:pt idx="1219">
                  <c:v>39978.70894675926</c:v>
                </c:pt>
                <c:pt idx="1220">
                  <c:v>39978.719363425924</c:v>
                </c:pt>
                <c:pt idx="1221">
                  <c:v>39978.729780092595</c:v>
                </c:pt>
                <c:pt idx="1222">
                  <c:v>39978.740185185183</c:v>
                </c:pt>
                <c:pt idx="1223">
                  <c:v>39978.750613425924</c:v>
                </c:pt>
                <c:pt idx="1224">
                  <c:v>39978.761030092595</c:v>
                </c:pt>
                <c:pt idx="1225">
                  <c:v>39978.77144675926</c:v>
                </c:pt>
                <c:pt idx="1226">
                  <c:v>39978.781863425924</c:v>
                </c:pt>
                <c:pt idx="1227">
                  <c:v>39978.792280092595</c:v>
                </c:pt>
                <c:pt idx="1228">
                  <c:v>39978.80269675926</c:v>
                </c:pt>
                <c:pt idx="1229">
                  <c:v>39978.813113425924</c:v>
                </c:pt>
                <c:pt idx="1230">
                  <c:v>39978.823530092595</c:v>
                </c:pt>
                <c:pt idx="1231">
                  <c:v>39978.83394675926</c:v>
                </c:pt>
                <c:pt idx="1232">
                  <c:v>39978.844363425924</c:v>
                </c:pt>
                <c:pt idx="1233">
                  <c:v>39978.854780092595</c:v>
                </c:pt>
                <c:pt idx="1234">
                  <c:v>39978.86519675926</c:v>
                </c:pt>
                <c:pt idx="1235">
                  <c:v>39978.875601851854</c:v>
                </c:pt>
                <c:pt idx="1236">
                  <c:v>39978.886030092595</c:v>
                </c:pt>
                <c:pt idx="1237">
                  <c:v>39978.896435185183</c:v>
                </c:pt>
                <c:pt idx="1238">
                  <c:v>39978.906863425924</c:v>
                </c:pt>
                <c:pt idx="1239">
                  <c:v>39978.917280092595</c:v>
                </c:pt>
                <c:pt idx="1240">
                  <c:v>39978.92769675926</c:v>
                </c:pt>
                <c:pt idx="1241">
                  <c:v>39978.938113425924</c:v>
                </c:pt>
                <c:pt idx="1242">
                  <c:v>39978.948530092595</c:v>
                </c:pt>
                <c:pt idx="1243">
                  <c:v>39978.95894675926</c:v>
                </c:pt>
                <c:pt idx="1244">
                  <c:v>39978.969363425924</c:v>
                </c:pt>
                <c:pt idx="1245">
                  <c:v>39978.979780092595</c:v>
                </c:pt>
                <c:pt idx="1246">
                  <c:v>39978.99019675926</c:v>
                </c:pt>
                <c:pt idx="1247">
                  <c:v>39979.000613425924</c:v>
                </c:pt>
                <c:pt idx="1248">
                  <c:v>39979.011018518519</c:v>
                </c:pt>
                <c:pt idx="1249">
                  <c:v>39979.02144675926</c:v>
                </c:pt>
                <c:pt idx="1250">
                  <c:v>39979.031863425924</c:v>
                </c:pt>
                <c:pt idx="1251">
                  <c:v>39979.042280092595</c:v>
                </c:pt>
                <c:pt idx="1252">
                  <c:v>39979.05269675926</c:v>
                </c:pt>
                <c:pt idx="1253">
                  <c:v>39979.063113425924</c:v>
                </c:pt>
                <c:pt idx="1254">
                  <c:v>39979.073530092595</c:v>
                </c:pt>
                <c:pt idx="1255">
                  <c:v>39979.08394675926</c:v>
                </c:pt>
                <c:pt idx="1256">
                  <c:v>39979.094363425924</c:v>
                </c:pt>
                <c:pt idx="1257">
                  <c:v>39979.104780092595</c:v>
                </c:pt>
                <c:pt idx="1258">
                  <c:v>39979.11519675926</c:v>
                </c:pt>
                <c:pt idx="1259">
                  <c:v>39979.125613425924</c:v>
                </c:pt>
                <c:pt idx="1260">
                  <c:v>39979.136018518519</c:v>
                </c:pt>
                <c:pt idx="1261">
                  <c:v>39979.146435185183</c:v>
                </c:pt>
                <c:pt idx="1262">
                  <c:v>39979.156863425924</c:v>
                </c:pt>
                <c:pt idx="1263">
                  <c:v>39979.167280092595</c:v>
                </c:pt>
                <c:pt idx="1264">
                  <c:v>39979.17769675926</c:v>
                </c:pt>
                <c:pt idx="1265">
                  <c:v>39979.188101851854</c:v>
                </c:pt>
                <c:pt idx="1266">
                  <c:v>39979.198530092595</c:v>
                </c:pt>
                <c:pt idx="1267">
                  <c:v>39979.20894675926</c:v>
                </c:pt>
                <c:pt idx="1268">
                  <c:v>39979.219363425924</c:v>
                </c:pt>
                <c:pt idx="1269">
                  <c:v>39979.229780092595</c:v>
                </c:pt>
                <c:pt idx="1270">
                  <c:v>39979.24019675926</c:v>
                </c:pt>
                <c:pt idx="1271">
                  <c:v>39979.250613425924</c:v>
                </c:pt>
                <c:pt idx="1272">
                  <c:v>39979.261018518519</c:v>
                </c:pt>
                <c:pt idx="1273">
                  <c:v>39979.27144675926</c:v>
                </c:pt>
                <c:pt idx="1274">
                  <c:v>39979.281863425924</c:v>
                </c:pt>
                <c:pt idx="1275">
                  <c:v>39979.292280092595</c:v>
                </c:pt>
                <c:pt idx="1276">
                  <c:v>39979.30269675926</c:v>
                </c:pt>
                <c:pt idx="1277">
                  <c:v>39979.313101851854</c:v>
                </c:pt>
                <c:pt idx="1278">
                  <c:v>39979.323518518519</c:v>
                </c:pt>
                <c:pt idx="1279">
                  <c:v>39979.333935185183</c:v>
                </c:pt>
                <c:pt idx="1280">
                  <c:v>39979.344363425924</c:v>
                </c:pt>
                <c:pt idx="1281">
                  <c:v>39979.354780092595</c:v>
                </c:pt>
                <c:pt idx="1282">
                  <c:v>39979.36519675926</c:v>
                </c:pt>
                <c:pt idx="1283">
                  <c:v>39979.375601851854</c:v>
                </c:pt>
                <c:pt idx="1284">
                  <c:v>39979.386018518519</c:v>
                </c:pt>
                <c:pt idx="1285">
                  <c:v>39979.39644675926</c:v>
                </c:pt>
                <c:pt idx="1286">
                  <c:v>39979.406851851854</c:v>
                </c:pt>
                <c:pt idx="1287">
                  <c:v>39979.417268518519</c:v>
                </c:pt>
                <c:pt idx="1288">
                  <c:v>39979.427685185183</c:v>
                </c:pt>
                <c:pt idx="1289">
                  <c:v>39979.438101851854</c:v>
                </c:pt>
                <c:pt idx="1290">
                  <c:v>39979.448518518519</c:v>
                </c:pt>
                <c:pt idx="1291">
                  <c:v>39979.45894675926</c:v>
                </c:pt>
                <c:pt idx="1292">
                  <c:v>39979.469363425924</c:v>
                </c:pt>
                <c:pt idx="1293">
                  <c:v>39979.479780092595</c:v>
                </c:pt>
                <c:pt idx="1294">
                  <c:v>39979.49019675926</c:v>
                </c:pt>
                <c:pt idx="1295">
                  <c:v>39979.500613425924</c:v>
                </c:pt>
                <c:pt idx="1296">
                  <c:v>39979.511030092595</c:v>
                </c:pt>
                <c:pt idx="1297">
                  <c:v>39979.521435185183</c:v>
                </c:pt>
                <c:pt idx="1298">
                  <c:v>39979.531851851854</c:v>
                </c:pt>
                <c:pt idx="1299">
                  <c:v>39979.542268518519</c:v>
                </c:pt>
                <c:pt idx="1300">
                  <c:v>39979.55269675926</c:v>
                </c:pt>
                <c:pt idx="1301">
                  <c:v>39979.563101851854</c:v>
                </c:pt>
                <c:pt idx="1302">
                  <c:v>39979.573530092595</c:v>
                </c:pt>
                <c:pt idx="1303">
                  <c:v>39979.58394675926</c:v>
                </c:pt>
                <c:pt idx="1304">
                  <c:v>39979.594363425924</c:v>
                </c:pt>
                <c:pt idx="1305">
                  <c:v>39979.604780092595</c:v>
                </c:pt>
                <c:pt idx="1306">
                  <c:v>39979.61519675926</c:v>
                </c:pt>
                <c:pt idx="1307">
                  <c:v>39979.625613425924</c:v>
                </c:pt>
                <c:pt idx="1308">
                  <c:v>39979.636030092595</c:v>
                </c:pt>
                <c:pt idx="1309">
                  <c:v>39979.64644675926</c:v>
                </c:pt>
                <c:pt idx="1310">
                  <c:v>39979.656863425924</c:v>
                </c:pt>
                <c:pt idx="1311">
                  <c:v>39979.667280092595</c:v>
                </c:pt>
                <c:pt idx="1312">
                  <c:v>39979.67769675926</c:v>
                </c:pt>
                <c:pt idx="1313">
                  <c:v>39979.688113425924</c:v>
                </c:pt>
                <c:pt idx="1314">
                  <c:v>39979.698530092595</c:v>
                </c:pt>
                <c:pt idx="1315">
                  <c:v>39979.708935185183</c:v>
                </c:pt>
                <c:pt idx="1316">
                  <c:v>39979.719363425924</c:v>
                </c:pt>
                <c:pt idx="1317">
                  <c:v>39979.729780092595</c:v>
                </c:pt>
                <c:pt idx="1318">
                  <c:v>39979.74019675926</c:v>
                </c:pt>
                <c:pt idx="1319">
                  <c:v>39979.750601851854</c:v>
                </c:pt>
                <c:pt idx="1320">
                  <c:v>39979.761030092595</c:v>
                </c:pt>
                <c:pt idx="1321">
                  <c:v>39979.77144675926</c:v>
                </c:pt>
                <c:pt idx="1322">
                  <c:v>39979.781863425924</c:v>
                </c:pt>
                <c:pt idx="1323">
                  <c:v>39979.792280092595</c:v>
                </c:pt>
                <c:pt idx="1324">
                  <c:v>39979.802685185183</c:v>
                </c:pt>
                <c:pt idx="1325">
                  <c:v>39979.813113425924</c:v>
                </c:pt>
                <c:pt idx="1326">
                  <c:v>39979.823530092595</c:v>
                </c:pt>
                <c:pt idx="1327">
                  <c:v>39979.83394675926</c:v>
                </c:pt>
                <c:pt idx="1328">
                  <c:v>39979.844351851854</c:v>
                </c:pt>
                <c:pt idx="1329">
                  <c:v>39979.854780092595</c:v>
                </c:pt>
                <c:pt idx="1330">
                  <c:v>39979.86519675926</c:v>
                </c:pt>
                <c:pt idx="1331">
                  <c:v>39979.875613425924</c:v>
                </c:pt>
                <c:pt idx="1332">
                  <c:v>39979.886018518519</c:v>
                </c:pt>
                <c:pt idx="1333">
                  <c:v>39979.896435185183</c:v>
                </c:pt>
                <c:pt idx="1334">
                  <c:v>39979.906863425924</c:v>
                </c:pt>
                <c:pt idx="1335">
                  <c:v>39979.917280092595</c:v>
                </c:pt>
                <c:pt idx="1336">
                  <c:v>39979.92769675926</c:v>
                </c:pt>
                <c:pt idx="1337">
                  <c:v>39979.938113425924</c:v>
                </c:pt>
                <c:pt idx="1338">
                  <c:v>39979.948530092595</c:v>
                </c:pt>
                <c:pt idx="1339">
                  <c:v>39979.95894675926</c:v>
                </c:pt>
                <c:pt idx="1340">
                  <c:v>39979.969363425924</c:v>
                </c:pt>
                <c:pt idx="1341">
                  <c:v>39979.979780092595</c:v>
                </c:pt>
                <c:pt idx="1342">
                  <c:v>39979.99019675926</c:v>
                </c:pt>
                <c:pt idx="1343">
                  <c:v>39980.000613425924</c:v>
                </c:pt>
                <c:pt idx="1344">
                  <c:v>39980.011030092595</c:v>
                </c:pt>
                <c:pt idx="1345">
                  <c:v>39980.02144675926</c:v>
                </c:pt>
                <c:pt idx="1346">
                  <c:v>39980.031863425924</c:v>
                </c:pt>
                <c:pt idx="1347">
                  <c:v>39980.042280092595</c:v>
                </c:pt>
                <c:pt idx="1348">
                  <c:v>39980.052708333336</c:v>
                </c:pt>
                <c:pt idx="1349">
                  <c:v>39980.063113425924</c:v>
                </c:pt>
                <c:pt idx="1350">
                  <c:v>39980.073541666665</c:v>
                </c:pt>
                <c:pt idx="1351">
                  <c:v>39980.08394675926</c:v>
                </c:pt>
                <c:pt idx="1352">
                  <c:v>39980.094363425924</c:v>
                </c:pt>
                <c:pt idx="1353">
                  <c:v>39980.104780092595</c:v>
                </c:pt>
                <c:pt idx="1354">
                  <c:v>39980.11519675926</c:v>
                </c:pt>
                <c:pt idx="1355">
                  <c:v>39980.125613425924</c:v>
                </c:pt>
                <c:pt idx="1356">
                  <c:v>39980.136030092595</c:v>
                </c:pt>
                <c:pt idx="1357">
                  <c:v>39980.14644675926</c:v>
                </c:pt>
                <c:pt idx="1358">
                  <c:v>39980.156863425924</c:v>
                </c:pt>
                <c:pt idx="1359">
                  <c:v>39980.167280092595</c:v>
                </c:pt>
                <c:pt idx="1360">
                  <c:v>39980.17769675926</c:v>
                </c:pt>
                <c:pt idx="1361">
                  <c:v>39980.188113425924</c:v>
                </c:pt>
                <c:pt idx="1362">
                  <c:v>39980.198530092595</c:v>
                </c:pt>
                <c:pt idx="1363">
                  <c:v>39980.20894675926</c:v>
                </c:pt>
                <c:pt idx="1364">
                  <c:v>39980.219363425924</c:v>
                </c:pt>
                <c:pt idx="1365">
                  <c:v>39980.229780092595</c:v>
                </c:pt>
                <c:pt idx="1366">
                  <c:v>39980.24019675926</c:v>
                </c:pt>
                <c:pt idx="1367">
                  <c:v>39980.250613425924</c:v>
                </c:pt>
                <c:pt idx="1368">
                  <c:v>39980.261030092595</c:v>
                </c:pt>
                <c:pt idx="1369">
                  <c:v>39980.27144675926</c:v>
                </c:pt>
                <c:pt idx="1370">
                  <c:v>39980.281863425924</c:v>
                </c:pt>
                <c:pt idx="1371">
                  <c:v>39980.292280092595</c:v>
                </c:pt>
                <c:pt idx="1372">
                  <c:v>39980.30269675926</c:v>
                </c:pt>
                <c:pt idx="1373">
                  <c:v>39980.313113425924</c:v>
                </c:pt>
                <c:pt idx="1374">
                  <c:v>39980.323530092595</c:v>
                </c:pt>
                <c:pt idx="1375">
                  <c:v>39980.33394675926</c:v>
                </c:pt>
                <c:pt idx="1376">
                  <c:v>39980.344363425924</c:v>
                </c:pt>
                <c:pt idx="1377">
                  <c:v>39980.354780092595</c:v>
                </c:pt>
                <c:pt idx="1378">
                  <c:v>39980.36519675926</c:v>
                </c:pt>
                <c:pt idx="1379">
                  <c:v>39980.375613425924</c:v>
                </c:pt>
                <c:pt idx="1380">
                  <c:v>39980.386030092595</c:v>
                </c:pt>
                <c:pt idx="1381">
                  <c:v>39980.39644675926</c:v>
                </c:pt>
                <c:pt idx="1382">
                  <c:v>39980.406863425924</c:v>
                </c:pt>
                <c:pt idx="1383">
                  <c:v>39980.417268518519</c:v>
                </c:pt>
                <c:pt idx="1384">
                  <c:v>39980.42769675926</c:v>
                </c:pt>
                <c:pt idx="1385">
                  <c:v>39980.438113425924</c:v>
                </c:pt>
                <c:pt idx="1386">
                  <c:v>39980.448530092595</c:v>
                </c:pt>
                <c:pt idx="1387">
                  <c:v>39980.458935185183</c:v>
                </c:pt>
                <c:pt idx="1388">
                  <c:v>39980.469363425924</c:v>
                </c:pt>
                <c:pt idx="1389">
                  <c:v>39980.479780092595</c:v>
                </c:pt>
                <c:pt idx="1390">
                  <c:v>39980.490185185183</c:v>
                </c:pt>
                <c:pt idx="1391">
                  <c:v>39980.500613425924</c:v>
                </c:pt>
                <c:pt idx="1392">
                  <c:v>39980.511030092595</c:v>
                </c:pt>
                <c:pt idx="1393">
                  <c:v>39980.52144675926</c:v>
                </c:pt>
                <c:pt idx="1394">
                  <c:v>39980.531863425924</c:v>
                </c:pt>
                <c:pt idx="1395">
                  <c:v>39980.542268518519</c:v>
                </c:pt>
                <c:pt idx="1396">
                  <c:v>39980.552685185183</c:v>
                </c:pt>
                <c:pt idx="1397">
                  <c:v>39980.563113425924</c:v>
                </c:pt>
                <c:pt idx="1398">
                  <c:v>39980.573518518519</c:v>
                </c:pt>
                <c:pt idx="1399">
                  <c:v>39980.583935185183</c:v>
                </c:pt>
                <c:pt idx="1400">
                  <c:v>39980.594363425924</c:v>
                </c:pt>
                <c:pt idx="1401">
                  <c:v>39980.604780092595</c:v>
                </c:pt>
                <c:pt idx="1402">
                  <c:v>39980.615185185183</c:v>
                </c:pt>
                <c:pt idx="1403">
                  <c:v>39980.625613425924</c:v>
                </c:pt>
                <c:pt idx="1404">
                  <c:v>39980.636018518519</c:v>
                </c:pt>
                <c:pt idx="1405">
                  <c:v>39980.64644675926</c:v>
                </c:pt>
                <c:pt idx="1406">
                  <c:v>39980.656863425924</c:v>
                </c:pt>
                <c:pt idx="1407">
                  <c:v>39980.667280092595</c:v>
                </c:pt>
                <c:pt idx="1408">
                  <c:v>39980.67769675926</c:v>
                </c:pt>
                <c:pt idx="1409">
                  <c:v>39980.688101851854</c:v>
                </c:pt>
                <c:pt idx="1410">
                  <c:v>39980.698518518519</c:v>
                </c:pt>
                <c:pt idx="1411">
                  <c:v>39980.70894675926</c:v>
                </c:pt>
                <c:pt idx="1412">
                  <c:v>39980.719351851854</c:v>
                </c:pt>
                <c:pt idx="1413">
                  <c:v>39980.729780092595</c:v>
                </c:pt>
                <c:pt idx="1414">
                  <c:v>39980.740185185183</c:v>
                </c:pt>
                <c:pt idx="1415">
                  <c:v>39980.750613425924</c:v>
                </c:pt>
                <c:pt idx="1416">
                  <c:v>39980.761018518519</c:v>
                </c:pt>
                <c:pt idx="1417">
                  <c:v>39980.77144675926</c:v>
                </c:pt>
                <c:pt idx="1418">
                  <c:v>39980.781851851854</c:v>
                </c:pt>
                <c:pt idx="1419">
                  <c:v>39980.792280092595</c:v>
                </c:pt>
                <c:pt idx="1420">
                  <c:v>39980.80269675926</c:v>
                </c:pt>
                <c:pt idx="1421">
                  <c:v>39980.813113425924</c:v>
                </c:pt>
                <c:pt idx="1422">
                  <c:v>39980.823518518519</c:v>
                </c:pt>
                <c:pt idx="1423">
                  <c:v>39980.83394675926</c:v>
                </c:pt>
                <c:pt idx="1424">
                  <c:v>39980.844351851854</c:v>
                </c:pt>
                <c:pt idx="1425">
                  <c:v>39980.854768518519</c:v>
                </c:pt>
                <c:pt idx="1426">
                  <c:v>39980.86519675926</c:v>
                </c:pt>
                <c:pt idx="1427">
                  <c:v>39980.875613425924</c:v>
                </c:pt>
                <c:pt idx="1428">
                  <c:v>39980.886030092595</c:v>
                </c:pt>
                <c:pt idx="1429">
                  <c:v>39980.89644675926</c:v>
                </c:pt>
                <c:pt idx="1430">
                  <c:v>39980.906851851854</c:v>
                </c:pt>
                <c:pt idx="1431">
                  <c:v>39980.917280092595</c:v>
                </c:pt>
                <c:pt idx="1432">
                  <c:v>39980.927685185183</c:v>
                </c:pt>
                <c:pt idx="1433">
                  <c:v>39980.938113425924</c:v>
                </c:pt>
                <c:pt idx="1434">
                  <c:v>39980.948518518519</c:v>
                </c:pt>
                <c:pt idx="1435">
                  <c:v>39980.95894675926</c:v>
                </c:pt>
                <c:pt idx="1436">
                  <c:v>39980.969363425924</c:v>
                </c:pt>
                <c:pt idx="1437">
                  <c:v>39980.979780092595</c:v>
                </c:pt>
                <c:pt idx="1438">
                  <c:v>39980.99019675926</c:v>
                </c:pt>
                <c:pt idx="1439">
                  <c:v>39981.000613425924</c:v>
                </c:pt>
                <c:pt idx="1440">
                  <c:v>39981.011030092595</c:v>
                </c:pt>
                <c:pt idx="1441">
                  <c:v>39981.02144675926</c:v>
                </c:pt>
                <c:pt idx="1442">
                  <c:v>39981.031851851854</c:v>
                </c:pt>
                <c:pt idx="1443">
                  <c:v>39981.042280092595</c:v>
                </c:pt>
                <c:pt idx="1444">
                  <c:v>39981.05269675926</c:v>
                </c:pt>
                <c:pt idx="1445">
                  <c:v>39981.063113425924</c:v>
                </c:pt>
                <c:pt idx="1446">
                  <c:v>39981.073530092595</c:v>
                </c:pt>
                <c:pt idx="1447">
                  <c:v>39981.083935185183</c:v>
                </c:pt>
                <c:pt idx="1448">
                  <c:v>39981.094351851854</c:v>
                </c:pt>
                <c:pt idx="1449">
                  <c:v>39981.104768518519</c:v>
                </c:pt>
                <c:pt idx="1450">
                  <c:v>39981.11519675926</c:v>
                </c:pt>
                <c:pt idx="1451">
                  <c:v>39981.125613425924</c:v>
                </c:pt>
                <c:pt idx="1452">
                  <c:v>39981.136030092595</c:v>
                </c:pt>
                <c:pt idx="1453">
                  <c:v>39981.14644675926</c:v>
                </c:pt>
                <c:pt idx="1454">
                  <c:v>39981.156863425924</c:v>
                </c:pt>
                <c:pt idx="1455">
                  <c:v>39981.167280092595</c:v>
                </c:pt>
                <c:pt idx="1456">
                  <c:v>39981.177685185183</c:v>
                </c:pt>
                <c:pt idx="1457">
                  <c:v>39981.188113425924</c:v>
                </c:pt>
                <c:pt idx="1458">
                  <c:v>39981.198530092595</c:v>
                </c:pt>
                <c:pt idx="1459">
                  <c:v>39981.208935185183</c:v>
                </c:pt>
                <c:pt idx="1460">
                  <c:v>39981.219363425924</c:v>
                </c:pt>
                <c:pt idx="1461">
                  <c:v>39981.229780092595</c:v>
                </c:pt>
                <c:pt idx="1462">
                  <c:v>39981.24019675926</c:v>
                </c:pt>
                <c:pt idx="1463">
                  <c:v>39981.250613425924</c:v>
                </c:pt>
                <c:pt idx="1464">
                  <c:v>39981.261030092595</c:v>
                </c:pt>
                <c:pt idx="1465">
                  <c:v>39981.27144675926</c:v>
                </c:pt>
                <c:pt idx="1466">
                  <c:v>39981.281863425924</c:v>
                </c:pt>
                <c:pt idx="1467">
                  <c:v>39981.292280092595</c:v>
                </c:pt>
                <c:pt idx="1468">
                  <c:v>39981.30269675926</c:v>
                </c:pt>
                <c:pt idx="1469">
                  <c:v>39981.313113425924</c:v>
                </c:pt>
                <c:pt idx="1470">
                  <c:v>39981.323518518519</c:v>
                </c:pt>
                <c:pt idx="1471">
                  <c:v>39981.333935185183</c:v>
                </c:pt>
                <c:pt idx="1472">
                  <c:v>39981.344363425924</c:v>
                </c:pt>
                <c:pt idx="1473">
                  <c:v>39981.354780092595</c:v>
                </c:pt>
                <c:pt idx="1474">
                  <c:v>39981.36519675926</c:v>
                </c:pt>
                <c:pt idx="1475">
                  <c:v>39981.375601851854</c:v>
                </c:pt>
                <c:pt idx="1476">
                  <c:v>39981.386030092595</c:v>
                </c:pt>
                <c:pt idx="1477">
                  <c:v>39981.396435185183</c:v>
                </c:pt>
                <c:pt idx="1478">
                  <c:v>39981.406851851854</c:v>
                </c:pt>
                <c:pt idx="1479">
                  <c:v>39981.417280092595</c:v>
                </c:pt>
                <c:pt idx="1480">
                  <c:v>39981.42769675926</c:v>
                </c:pt>
                <c:pt idx="1481">
                  <c:v>39981.438113425924</c:v>
                </c:pt>
                <c:pt idx="1482">
                  <c:v>39981.448518518519</c:v>
                </c:pt>
                <c:pt idx="1483">
                  <c:v>39981.458935185183</c:v>
                </c:pt>
                <c:pt idx="1484">
                  <c:v>39981.469351851854</c:v>
                </c:pt>
                <c:pt idx="1485">
                  <c:v>39981.479780092595</c:v>
                </c:pt>
                <c:pt idx="1486">
                  <c:v>39981.49019675926</c:v>
                </c:pt>
                <c:pt idx="1487">
                  <c:v>39981.500613425924</c:v>
                </c:pt>
                <c:pt idx="1488">
                  <c:v>39981.511018518519</c:v>
                </c:pt>
                <c:pt idx="1489">
                  <c:v>39981.521435185183</c:v>
                </c:pt>
                <c:pt idx="1490">
                  <c:v>39981.531863425924</c:v>
                </c:pt>
                <c:pt idx="1491">
                  <c:v>39981.542280092595</c:v>
                </c:pt>
                <c:pt idx="1492">
                  <c:v>39981.55269675926</c:v>
                </c:pt>
                <c:pt idx="1493">
                  <c:v>39981.563101851854</c:v>
                </c:pt>
                <c:pt idx="1494">
                  <c:v>39981.573530092595</c:v>
                </c:pt>
                <c:pt idx="1495">
                  <c:v>39981.583935185183</c:v>
                </c:pt>
                <c:pt idx="1496">
                  <c:v>39981.594351851854</c:v>
                </c:pt>
                <c:pt idx="1497">
                  <c:v>39981.604768518519</c:v>
                </c:pt>
                <c:pt idx="1498">
                  <c:v>39981.61519675926</c:v>
                </c:pt>
                <c:pt idx="1499">
                  <c:v>39981.625601851854</c:v>
                </c:pt>
                <c:pt idx="1500">
                  <c:v>39981.636018518519</c:v>
                </c:pt>
                <c:pt idx="1501">
                  <c:v>39981.64644675926</c:v>
                </c:pt>
                <c:pt idx="1502">
                  <c:v>39981.656863425924</c:v>
                </c:pt>
                <c:pt idx="1503">
                  <c:v>39981.667268518519</c:v>
                </c:pt>
                <c:pt idx="1504">
                  <c:v>39981.677685185183</c:v>
                </c:pt>
                <c:pt idx="1505">
                  <c:v>39981.688113425924</c:v>
                </c:pt>
                <c:pt idx="1506">
                  <c:v>39981.698518518519</c:v>
                </c:pt>
                <c:pt idx="1507">
                  <c:v>39981.70894675926</c:v>
                </c:pt>
                <c:pt idx="1508">
                  <c:v>39981.719363425924</c:v>
                </c:pt>
                <c:pt idx="1509">
                  <c:v>39981.729780092595</c:v>
                </c:pt>
                <c:pt idx="1510">
                  <c:v>39981.740185185183</c:v>
                </c:pt>
                <c:pt idx="1511">
                  <c:v>39981.750601851854</c:v>
                </c:pt>
                <c:pt idx="1512">
                  <c:v>39981.761018518519</c:v>
                </c:pt>
                <c:pt idx="1513">
                  <c:v>39981.77144675926</c:v>
                </c:pt>
                <c:pt idx="1514">
                  <c:v>39981.781863425924</c:v>
                </c:pt>
                <c:pt idx="1515">
                  <c:v>39981.792280092595</c:v>
                </c:pt>
                <c:pt idx="1516">
                  <c:v>39981.80269675926</c:v>
                </c:pt>
                <c:pt idx="1517">
                  <c:v>39981.813113425924</c:v>
                </c:pt>
                <c:pt idx="1518">
                  <c:v>39981.823530092595</c:v>
                </c:pt>
                <c:pt idx="1519">
                  <c:v>39981.833935185183</c:v>
                </c:pt>
                <c:pt idx="1520">
                  <c:v>39981.844351851854</c:v>
                </c:pt>
                <c:pt idx="1521">
                  <c:v>39981.854768518519</c:v>
                </c:pt>
                <c:pt idx="1522">
                  <c:v>39981.865185185183</c:v>
                </c:pt>
                <c:pt idx="1523">
                  <c:v>39981.875613425924</c:v>
                </c:pt>
                <c:pt idx="1524">
                  <c:v>39981.886018518519</c:v>
                </c:pt>
                <c:pt idx="1525">
                  <c:v>39981.896435185183</c:v>
                </c:pt>
                <c:pt idx="1526">
                  <c:v>39981.906863425924</c:v>
                </c:pt>
                <c:pt idx="1527">
                  <c:v>39981.917280092595</c:v>
                </c:pt>
                <c:pt idx="1528">
                  <c:v>39981.92769675926</c:v>
                </c:pt>
                <c:pt idx="1529">
                  <c:v>39981.938101851854</c:v>
                </c:pt>
                <c:pt idx="1530">
                  <c:v>39981.948518518519</c:v>
                </c:pt>
                <c:pt idx="1531">
                  <c:v>39981.958935185183</c:v>
                </c:pt>
                <c:pt idx="1532">
                  <c:v>39981.969351851854</c:v>
                </c:pt>
                <c:pt idx="1533">
                  <c:v>39981.979768518519</c:v>
                </c:pt>
                <c:pt idx="1534">
                  <c:v>39981.99019675926</c:v>
                </c:pt>
                <c:pt idx="1535">
                  <c:v>39982.000613425924</c:v>
                </c:pt>
                <c:pt idx="1536">
                  <c:v>39982.011018518519</c:v>
                </c:pt>
                <c:pt idx="1537">
                  <c:v>39982.021435185183</c:v>
                </c:pt>
                <c:pt idx="1538">
                  <c:v>39982.031851851854</c:v>
                </c:pt>
                <c:pt idx="1539">
                  <c:v>39982.042268518519</c:v>
                </c:pt>
                <c:pt idx="1540">
                  <c:v>39982.05269675926</c:v>
                </c:pt>
                <c:pt idx="1541">
                  <c:v>39982.063101851854</c:v>
                </c:pt>
                <c:pt idx="1542">
                  <c:v>39982.073518518519</c:v>
                </c:pt>
                <c:pt idx="1543">
                  <c:v>39982.083935185183</c:v>
                </c:pt>
                <c:pt idx="1544">
                  <c:v>39982.094351851854</c:v>
                </c:pt>
                <c:pt idx="1545">
                  <c:v>39982.104768518519</c:v>
                </c:pt>
                <c:pt idx="1546">
                  <c:v>39982.115185185183</c:v>
                </c:pt>
                <c:pt idx="1547">
                  <c:v>39982.125601851854</c:v>
                </c:pt>
                <c:pt idx="1548">
                  <c:v>39982.136030092595</c:v>
                </c:pt>
                <c:pt idx="1549">
                  <c:v>39982.146435185183</c:v>
                </c:pt>
                <c:pt idx="1550">
                  <c:v>39982.156851851854</c:v>
                </c:pt>
                <c:pt idx="1551">
                  <c:v>39982.167268518519</c:v>
                </c:pt>
                <c:pt idx="1552">
                  <c:v>39982.177685185183</c:v>
                </c:pt>
                <c:pt idx="1553">
                  <c:v>39982.188101851854</c:v>
                </c:pt>
                <c:pt idx="1554">
                  <c:v>39982.198518518519</c:v>
                </c:pt>
                <c:pt idx="1555">
                  <c:v>39982.208935185183</c:v>
                </c:pt>
                <c:pt idx="1556">
                  <c:v>39982.219351851854</c:v>
                </c:pt>
                <c:pt idx="1557">
                  <c:v>39982.229768518519</c:v>
                </c:pt>
                <c:pt idx="1558">
                  <c:v>39982.240185185183</c:v>
                </c:pt>
                <c:pt idx="1559">
                  <c:v>39982.250601851854</c:v>
                </c:pt>
                <c:pt idx="1560">
                  <c:v>39982.261018518519</c:v>
                </c:pt>
                <c:pt idx="1561">
                  <c:v>39982.27144675926</c:v>
                </c:pt>
                <c:pt idx="1562">
                  <c:v>39982.281851851854</c:v>
                </c:pt>
                <c:pt idx="1563">
                  <c:v>39982.292268518519</c:v>
                </c:pt>
                <c:pt idx="1564">
                  <c:v>39982.30269675926</c:v>
                </c:pt>
                <c:pt idx="1565">
                  <c:v>39982.313113425924</c:v>
                </c:pt>
                <c:pt idx="1566">
                  <c:v>39982.323518518519</c:v>
                </c:pt>
                <c:pt idx="1567">
                  <c:v>39982.33394675926</c:v>
                </c:pt>
                <c:pt idx="1568">
                  <c:v>39982.344363425924</c:v>
                </c:pt>
                <c:pt idx="1569">
                  <c:v>39982.354768518519</c:v>
                </c:pt>
                <c:pt idx="1570">
                  <c:v>39982.365185185183</c:v>
                </c:pt>
                <c:pt idx="1571">
                  <c:v>39982.375601851854</c:v>
                </c:pt>
                <c:pt idx="1572">
                  <c:v>39982.386030092595</c:v>
                </c:pt>
                <c:pt idx="1573">
                  <c:v>39982.39644675926</c:v>
                </c:pt>
                <c:pt idx="1574">
                  <c:v>39982.406851851854</c:v>
                </c:pt>
                <c:pt idx="1575">
                  <c:v>39982.417268518519</c:v>
                </c:pt>
                <c:pt idx="1576">
                  <c:v>39982.427685185183</c:v>
                </c:pt>
                <c:pt idx="1577">
                  <c:v>39982.438113425924</c:v>
                </c:pt>
                <c:pt idx="1578">
                  <c:v>39982.448518518519</c:v>
                </c:pt>
                <c:pt idx="1579">
                  <c:v>39982.45894675926</c:v>
                </c:pt>
                <c:pt idx="1580">
                  <c:v>39982.469351851854</c:v>
                </c:pt>
                <c:pt idx="1581">
                  <c:v>39982.479768518519</c:v>
                </c:pt>
                <c:pt idx="1582">
                  <c:v>39982.490185185183</c:v>
                </c:pt>
                <c:pt idx="1583">
                  <c:v>39982.500601851854</c:v>
                </c:pt>
                <c:pt idx="1584">
                  <c:v>39982.511018518519</c:v>
                </c:pt>
                <c:pt idx="1585">
                  <c:v>39982.521435185183</c:v>
                </c:pt>
                <c:pt idx="1586">
                  <c:v>39982.531851851854</c:v>
                </c:pt>
                <c:pt idx="1587">
                  <c:v>39982.542268518519</c:v>
                </c:pt>
                <c:pt idx="1588">
                  <c:v>39982.552685185183</c:v>
                </c:pt>
                <c:pt idx="1589">
                  <c:v>39982.563101851854</c:v>
                </c:pt>
                <c:pt idx="1590">
                  <c:v>39982.573518518519</c:v>
                </c:pt>
                <c:pt idx="1591">
                  <c:v>39982.583935185183</c:v>
                </c:pt>
                <c:pt idx="1592">
                  <c:v>39982.594351851854</c:v>
                </c:pt>
                <c:pt idx="1593">
                  <c:v>39982.604780092595</c:v>
                </c:pt>
                <c:pt idx="1594">
                  <c:v>39982.615185185183</c:v>
                </c:pt>
                <c:pt idx="1595">
                  <c:v>39982.625601851854</c:v>
                </c:pt>
                <c:pt idx="1596">
                  <c:v>39982.636030092595</c:v>
                </c:pt>
                <c:pt idx="1597">
                  <c:v>39982.64644675926</c:v>
                </c:pt>
                <c:pt idx="1598">
                  <c:v>39982.656851851854</c:v>
                </c:pt>
                <c:pt idx="1599">
                  <c:v>39982.667268518519</c:v>
                </c:pt>
                <c:pt idx="1600">
                  <c:v>39982.677685185183</c:v>
                </c:pt>
                <c:pt idx="1601">
                  <c:v>39982.688101851854</c:v>
                </c:pt>
                <c:pt idx="1602">
                  <c:v>39982.698518518519</c:v>
                </c:pt>
                <c:pt idx="1603">
                  <c:v>39982.708935185183</c:v>
                </c:pt>
                <c:pt idx="1604">
                  <c:v>39982.719351851854</c:v>
                </c:pt>
                <c:pt idx="1605">
                  <c:v>39982.729780092595</c:v>
                </c:pt>
                <c:pt idx="1606">
                  <c:v>39982.74019675926</c:v>
                </c:pt>
                <c:pt idx="1607">
                  <c:v>39982.750613425924</c:v>
                </c:pt>
                <c:pt idx="1608">
                  <c:v>39982.761030092595</c:v>
                </c:pt>
                <c:pt idx="1609">
                  <c:v>39982.771435185183</c:v>
                </c:pt>
                <c:pt idx="1610">
                  <c:v>39982.781863425924</c:v>
                </c:pt>
                <c:pt idx="1611">
                  <c:v>39982.792280092595</c:v>
                </c:pt>
                <c:pt idx="1612">
                  <c:v>39982.802685185183</c:v>
                </c:pt>
                <c:pt idx="1613">
                  <c:v>39982.813101851854</c:v>
                </c:pt>
                <c:pt idx="1614">
                  <c:v>39982.823518518519</c:v>
                </c:pt>
                <c:pt idx="1615">
                  <c:v>39982.833935185183</c:v>
                </c:pt>
                <c:pt idx="1616">
                  <c:v>39982.844351851854</c:v>
                </c:pt>
                <c:pt idx="1617">
                  <c:v>39982.854768518519</c:v>
                </c:pt>
                <c:pt idx="1618">
                  <c:v>39982.86519675926</c:v>
                </c:pt>
                <c:pt idx="1619">
                  <c:v>39982.875601851854</c:v>
                </c:pt>
                <c:pt idx="1620">
                  <c:v>39982.886030092595</c:v>
                </c:pt>
                <c:pt idx="1621">
                  <c:v>39982.896435185183</c:v>
                </c:pt>
                <c:pt idx="1622">
                  <c:v>39982.906863425924</c:v>
                </c:pt>
                <c:pt idx="1623">
                  <c:v>39982.917280092595</c:v>
                </c:pt>
                <c:pt idx="1624">
                  <c:v>39982.92769675926</c:v>
                </c:pt>
                <c:pt idx="1625">
                  <c:v>39982.938101851854</c:v>
                </c:pt>
                <c:pt idx="1626">
                  <c:v>39982.948518518519</c:v>
                </c:pt>
                <c:pt idx="1627">
                  <c:v>39982.95894675926</c:v>
                </c:pt>
                <c:pt idx="1628">
                  <c:v>39982.969363425924</c:v>
                </c:pt>
                <c:pt idx="1629">
                  <c:v>39982.979780092595</c:v>
                </c:pt>
                <c:pt idx="1630">
                  <c:v>39982.99019675926</c:v>
                </c:pt>
                <c:pt idx="1631">
                  <c:v>39983.000601851854</c:v>
                </c:pt>
                <c:pt idx="1632">
                  <c:v>39983.011018518519</c:v>
                </c:pt>
                <c:pt idx="1633">
                  <c:v>39983.02144675926</c:v>
                </c:pt>
                <c:pt idx="1634">
                  <c:v>39983.031863425924</c:v>
                </c:pt>
                <c:pt idx="1635">
                  <c:v>39983.042280092595</c:v>
                </c:pt>
                <c:pt idx="1636">
                  <c:v>39983.05269675926</c:v>
                </c:pt>
                <c:pt idx="1637">
                  <c:v>39983.063113425924</c:v>
                </c:pt>
                <c:pt idx="1638">
                  <c:v>39983.073530092595</c:v>
                </c:pt>
                <c:pt idx="1639">
                  <c:v>39983.08394675926</c:v>
                </c:pt>
                <c:pt idx="1640">
                  <c:v>39983.094363425924</c:v>
                </c:pt>
                <c:pt idx="1641">
                  <c:v>39983.104780092595</c:v>
                </c:pt>
                <c:pt idx="1642">
                  <c:v>39983.115185185183</c:v>
                </c:pt>
                <c:pt idx="1643">
                  <c:v>39983.125613425924</c:v>
                </c:pt>
                <c:pt idx="1644">
                  <c:v>39983.136030092595</c:v>
                </c:pt>
                <c:pt idx="1645">
                  <c:v>39983.14644675926</c:v>
                </c:pt>
                <c:pt idx="1646">
                  <c:v>39983.156863425924</c:v>
                </c:pt>
                <c:pt idx="1647">
                  <c:v>39983.167280092595</c:v>
                </c:pt>
                <c:pt idx="1648">
                  <c:v>39983.177685185183</c:v>
                </c:pt>
                <c:pt idx="1649">
                  <c:v>39983.188113425924</c:v>
                </c:pt>
                <c:pt idx="1650">
                  <c:v>39983.198518518519</c:v>
                </c:pt>
                <c:pt idx="1651">
                  <c:v>39983.208935185183</c:v>
                </c:pt>
                <c:pt idx="1652">
                  <c:v>39983.219351851854</c:v>
                </c:pt>
                <c:pt idx="1653">
                  <c:v>39983.229768518519</c:v>
                </c:pt>
                <c:pt idx="1654">
                  <c:v>39983.24019675926</c:v>
                </c:pt>
                <c:pt idx="1655">
                  <c:v>39983.250613425924</c:v>
                </c:pt>
                <c:pt idx="1656">
                  <c:v>39983.261030092595</c:v>
                </c:pt>
                <c:pt idx="1657">
                  <c:v>39983.271435185183</c:v>
                </c:pt>
                <c:pt idx="1658">
                  <c:v>39983.281851851854</c:v>
                </c:pt>
                <c:pt idx="1659">
                  <c:v>39983.292280092595</c:v>
                </c:pt>
                <c:pt idx="1660">
                  <c:v>39983.30269675926</c:v>
                </c:pt>
                <c:pt idx="1661">
                  <c:v>39983.313113425924</c:v>
                </c:pt>
                <c:pt idx="1662">
                  <c:v>39983.323518518519</c:v>
                </c:pt>
                <c:pt idx="1663">
                  <c:v>39983.333935185183</c:v>
                </c:pt>
                <c:pt idx="1664">
                  <c:v>39983.344363425924</c:v>
                </c:pt>
                <c:pt idx="1665">
                  <c:v>39983.354768518519</c:v>
                </c:pt>
                <c:pt idx="1666">
                  <c:v>39983.36519675926</c:v>
                </c:pt>
                <c:pt idx="1667">
                  <c:v>39983.375613425924</c:v>
                </c:pt>
                <c:pt idx="1668">
                  <c:v>39983.386030092595</c:v>
                </c:pt>
                <c:pt idx="1669">
                  <c:v>39983.39644675926</c:v>
                </c:pt>
                <c:pt idx="1670">
                  <c:v>39983.406863425924</c:v>
                </c:pt>
                <c:pt idx="1671">
                  <c:v>39983.417268518519</c:v>
                </c:pt>
                <c:pt idx="1672">
                  <c:v>39983.427685185183</c:v>
                </c:pt>
                <c:pt idx="1673">
                  <c:v>39983.438101851854</c:v>
                </c:pt>
                <c:pt idx="1674">
                  <c:v>39983.448530092595</c:v>
                </c:pt>
                <c:pt idx="1675">
                  <c:v>39983.45894675926</c:v>
                </c:pt>
                <c:pt idx="1676">
                  <c:v>39983.469351851854</c:v>
                </c:pt>
                <c:pt idx="1677">
                  <c:v>39983.479780092595</c:v>
                </c:pt>
                <c:pt idx="1678">
                  <c:v>39983.490185185183</c:v>
                </c:pt>
                <c:pt idx="1679">
                  <c:v>39983.500613425924</c:v>
                </c:pt>
                <c:pt idx="1680">
                  <c:v>39983.511018518519</c:v>
                </c:pt>
                <c:pt idx="1681">
                  <c:v>39983.52144675926</c:v>
                </c:pt>
                <c:pt idx="1682">
                  <c:v>39983.531851851854</c:v>
                </c:pt>
                <c:pt idx="1683">
                  <c:v>39983.542280092595</c:v>
                </c:pt>
                <c:pt idx="1684">
                  <c:v>39983.552685185183</c:v>
                </c:pt>
                <c:pt idx="1685">
                  <c:v>39983.563101851854</c:v>
                </c:pt>
                <c:pt idx="1686">
                  <c:v>39983.573518518519</c:v>
                </c:pt>
                <c:pt idx="1687">
                  <c:v>39983.583935185183</c:v>
                </c:pt>
                <c:pt idx="1688">
                  <c:v>39983.594351851854</c:v>
                </c:pt>
                <c:pt idx="1689">
                  <c:v>39983.604768518519</c:v>
                </c:pt>
                <c:pt idx="1690">
                  <c:v>39983.61519675926</c:v>
                </c:pt>
                <c:pt idx="1691">
                  <c:v>39983.625613425924</c:v>
                </c:pt>
                <c:pt idx="1692">
                  <c:v>39983.636018518519</c:v>
                </c:pt>
                <c:pt idx="1693">
                  <c:v>39983.64644675926</c:v>
                </c:pt>
                <c:pt idx="1694">
                  <c:v>39983.656851851854</c:v>
                </c:pt>
                <c:pt idx="1695">
                  <c:v>39983.667268518519</c:v>
                </c:pt>
                <c:pt idx="1696">
                  <c:v>39983.677685185183</c:v>
                </c:pt>
                <c:pt idx="1697">
                  <c:v>39983.688101851854</c:v>
                </c:pt>
                <c:pt idx="1698">
                  <c:v>39983.698518518519</c:v>
                </c:pt>
                <c:pt idx="1699">
                  <c:v>39983.708935185183</c:v>
                </c:pt>
                <c:pt idx="1700">
                  <c:v>39983.719363425924</c:v>
                </c:pt>
                <c:pt idx="1701">
                  <c:v>39983.729780092595</c:v>
                </c:pt>
                <c:pt idx="1702">
                  <c:v>39983.74019675926</c:v>
                </c:pt>
                <c:pt idx="1703">
                  <c:v>39983.750601851854</c:v>
                </c:pt>
                <c:pt idx="1704">
                  <c:v>39983.761018518519</c:v>
                </c:pt>
                <c:pt idx="1705">
                  <c:v>39983.771435185183</c:v>
                </c:pt>
                <c:pt idx="1706">
                  <c:v>39983.781863425924</c:v>
                </c:pt>
                <c:pt idx="1707">
                  <c:v>39983.792280092595</c:v>
                </c:pt>
                <c:pt idx="1708">
                  <c:v>39983.80269675926</c:v>
                </c:pt>
                <c:pt idx="1709">
                  <c:v>39983.813113425924</c:v>
                </c:pt>
                <c:pt idx="1710">
                  <c:v>39983.823530092595</c:v>
                </c:pt>
                <c:pt idx="1711">
                  <c:v>39983.833935185183</c:v>
                </c:pt>
                <c:pt idx="1712">
                  <c:v>39983.844363425924</c:v>
                </c:pt>
                <c:pt idx="1713">
                  <c:v>39983.854768518519</c:v>
                </c:pt>
                <c:pt idx="1714">
                  <c:v>39983.865185185183</c:v>
                </c:pt>
                <c:pt idx="1715">
                  <c:v>39983.875613425924</c:v>
                </c:pt>
                <c:pt idx="1716">
                  <c:v>39983.886018518519</c:v>
                </c:pt>
                <c:pt idx="1717">
                  <c:v>39983.89644675926</c:v>
                </c:pt>
                <c:pt idx="1718">
                  <c:v>39983.906863425924</c:v>
                </c:pt>
                <c:pt idx="1719">
                  <c:v>39983.917280092595</c:v>
                </c:pt>
                <c:pt idx="1720">
                  <c:v>39983.92769675926</c:v>
                </c:pt>
                <c:pt idx="1721">
                  <c:v>39983.938101851854</c:v>
                </c:pt>
                <c:pt idx="1722">
                  <c:v>39983.948518518519</c:v>
                </c:pt>
                <c:pt idx="1723">
                  <c:v>39983.958935185183</c:v>
                </c:pt>
                <c:pt idx="1724">
                  <c:v>39983.969363425924</c:v>
                </c:pt>
                <c:pt idx="1725">
                  <c:v>39983.979780092595</c:v>
                </c:pt>
                <c:pt idx="1726">
                  <c:v>39983.99019675926</c:v>
                </c:pt>
                <c:pt idx="1727">
                  <c:v>39984.000601851854</c:v>
                </c:pt>
                <c:pt idx="1728">
                  <c:v>39984.011018518519</c:v>
                </c:pt>
                <c:pt idx="1729">
                  <c:v>39984.02144675926</c:v>
                </c:pt>
                <c:pt idx="1730">
                  <c:v>39984.031851851854</c:v>
                </c:pt>
                <c:pt idx="1731">
                  <c:v>39984.042268518519</c:v>
                </c:pt>
                <c:pt idx="1732">
                  <c:v>39984.052685185183</c:v>
                </c:pt>
                <c:pt idx="1733">
                  <c:v>39984.063101851854</c:v>
                </c:pt>
                <c:pt idx="1734">
                  <c:v>39984.073518518519</c:v>
                </c:pt>
                <c:pt idx="1735">
                  <c:v>39984.083935185183</c:v>
                </c:pt>
                <c:pt idx="1736">
                  <c:v>39984.094351851854</c:v>
                </c:pt>
                <c:pt idx="1737">
                  <c:v>39984.104780092595</c:v>
                </c:pt>
                <c:pt idx="1738">
                  <c:v>39984.11519675926</c:v>
                </c:pt>
                <c:pt idx="1739">
                  <c:v>39984.125613425924</c:v>
                </c:pt>
                <c:pt idx="1740">
                  <c:v>39984.136030092595</c:v>
                </c:pt>
                <c:pt idx="1741">
                  <c:v>39984.14644675926</c:v>
                </c:pt>
                <c:pt idx="1742">
                  <c:v>39984.156863425924</c:v>
                </c:pt>
                <c:pt idx="1743">
                  <c:v>39984.167280092595</c:v>
                </c:pt>
                <c:pt idx="1744">
                  <c:v>39984.17769675926</c:v>
                </c:pt>
                <c:pt idx="1745">
                  <c:v>39984.188101851854</c:v>
                </c:pt>
                <c:pt idx="1746">
                  <c:v>39984.198518518519</c:v>
                </c:pt>
                <c:pt idx="1747">
                  <c:v>39984.208935185183</c:v>
                </c:pt>
                <c:pt idx="1748">
                  <c:v>39984.219351851854</c:v>
                </c:pt>
                <c:pt idx="1749">
                  <c:v>39984.229780092595</c:v>
                </c:pt>
                <c:pt idx="1750">
                  <c:v>39984.24019675926</c:v>
                </c:pt>
                <c:pt idx="1751">
                  <c:v>39984.250601851854</c:v>
                </c:pt>
                <c:pt idx="1752">
                  <c:v>39984.261018518519</c:v>
                </c:pt>
                <c:pt idx="1753">
                  <c:v>39984.27144675926</c:v>
                </c:pt>
                <c:pt idx="1754">
                  <c:v>39984.281863425924</c:v>
                </c:pt>
                <c:pt idx="1755">
                  <c:v>39984.292280092595</c:v>
                </c:pt>
                <c:pt idx="1756">
                  <c:v>39984.302685185183</c:v>
                </c:pt>
                <c:pt idx="1757">
                  <c:v>39984.313101851854</c:v>
                </c:pt>
                <c:pt idx="1758">
                  <c:v>39984.323518518519</c:v>
                </c:pt>
                <c:pt idx="1759">
                  <c:v>39984.333935185183</c:v>
                </c:pt>
                <c:pt idx="1760">
                  <c:v>39984.344351851854</c:v>
                </c:pt>
                <c:pt idx="1761">
                  <c:v>39984.354768518519</c:v>
                </c:pt>
                <c:pt idx="1762">
                  <c:v>39984.36519675926</c:v>
                </c:pt>
                <c:pt idx="1763">
                  <c:v>39984.375613425924</c:v>
                </c:pt>
                <c:pt idx="1764">
                  <c:v>39984.386018518519</c:v>
                </c:pt>
                <c:pt idx="1765">
                  <c:v>39984.396435185183</c:v>
                </c:pt>
                <c:pt idx="1766">
                  <c:v>39984.406851851854</c:v>
                </c:pt>
                <c:pt idx="1767">
                  <c:v>39984.417268518519</c:v>
                </c:pt>
                <c:pt idx="1768">
                  <c:v>39984.427685185183</c:v>
                </c:pt>
                <c:pt idx="1769">
                  <c:v>39984.438101851854</c:v>
                </c:pt>
                <c:pt idx="1770">
                  <c:v>39984.448518518519</c:v>
                </c:pt>
                <c:pt idx="1771">
                  <c:v>39984.458935185183</c:v>
                </c:pt>
                <c:pt idx="1772">
                  <c:v>39984.469351851854</c:v>
                </c:pt>
                <c:pt idx="1773">
                  <c:v>39984.479768518519</c:v>
                </c:pt>
                <c:pt idx="1774">
                  <c:v>39984.49019675926</c:v>
                </c:pt>
                <c:pt idx="1775">
                  <c:v>39984.500613425924</c:v>
                </c:pt>
                <c:pt idx="1776">
                  <c:v>39984.511018518519</c:v>
                </c:pt>
                <c:pt idx="1777">
                  <c:v>39984.521435185183</c:v>
                </c:pt>
                <c:pt idx="1778">
                  <c:v>39984.531851851854</c:v>
                </c:pt>
                <c:pt idx="1779">
                  <c:v>39984.542268518519</c:v>
                </c:pt>
                <c:pt idx="1780">
                  <c:v>39984.552685185183</c:v>
                </c:pt>
                <c:pt idx="1781">
                  <c:v>39984.563101851854</c:v>
                </c:pt>
                <c:pt idx="1782">
                  <c:v>39984.573518518519</c:v>
                </c:pt>
                <c:pt idx="1783">
                  <c:v>39984.583935185183</c:v>
                </c:pt>
                <c:pt idx="1784">
                  <c:v>39984.594363425924</c:v>
                </c:pt>
                <c:pt idx="1785">
                  <c:v>39984.604780092595</c:v>
                </c:pt>
                <c:pt idx="1786">
                  <c:v>39984.615185185183</c:v>
                </c:pt>
                <c:pt idx="1787">
                  <c:v>39984.625613425924</c:v>
                </c:pt>
                <c:pt idx="1788">
                  <c:v>39984.636018518519</c:v>
                </c:pt>
                <c:pt idx="1789">
                  <c:v>39984.64644675926</c:v>
                </c:pt>
                <c:pt idx="1790">
                  <c:v>39984.656851851854</c:v>
                </c:pt>
                <c:pt idx="1791">
                  <c:v>39984.667268518519</c:v>
                </c:pt>
                <c:pt idx="1792">
                  <c:v>39984.677685185183</c:v>
                </c:pt>
                <c:pt idx="1793">
                  <c:v>39984.688113425924</c:v>
                </c:pt>
                <c:pt idx="1794">
                  <c:v>39984.698530092595</c:v>
                </c:pt>
                <c:pt idx="1795">
                  <c:v>39984.70894675926</c:v>
                </c:pt>
                <c:pt idx="1796">
                  <c:v>39984.719351851854</c:v>
                </c:pt>
                <c:pt idx="1797">
                  <c:v>39984.729768518519</c:v>
                </c:pt>
                <c:pt idx="1798">
                  <c:v>39984.740185185183</c:v>
                </c:pt>
                <c:pt idx="1799">
                  <c:v>39984.750613425924</c:v>
                </c:pt>
                <c:pt idx="1800">
                  <c:v>39984.761018518519</c:v>
                </c:pt>
                <c:pt idx="1801">
                  <c:v>39984.77144675926</c:v>
                </c:pt>
                <c:pt idx="1802">
                  <c:v>39984.781851851854</c:v>
                </c:pt>
                <c:pt idx="1803">
                  <c:v>39984.792268518519</c:v>
                </c:pt>
                <c:pt idx="1804">
                  <c:v>39984.80269675926</c:v>
                </c:pt>
                <c:pt idx="1805">
                  <c:v>39984.813101851854</c:v>
                </c:pt>
                <c:pt idx="1806">
                  <c:v>39984.823518518519</c:v>
                </c:pt>
                <c:pt idx="1807">
                  <c:v>39984.833935185183</c:v>
                </c:pt>
                <c:pt idx="1808">
                  <c:v>39984.844363425924</c:v>
                </c:pt>
                <c:pt idx="1809">
                  <c:v>39984.854780092595</c:v>
                </c:pt>
                <c:pt idx="1810">
                  <c:v>39984.865185185183</c:v>
                </c:pt>
                <c:pt idx="1811">
                  <c:v>39984.875601851854</c:v>
                </c:pt>
                <c:pt idx="1812">
                  <c:v>39984.886030092595</c:v>
                </c:pt>
                <c:pt idx="1813">
                  <c:v>39984.89644675926</c:v>
                </c:pt>
                <c:pt idx="1814">
                  <c:v>39984.906863425924</c:v>
                </c:pt>
                <c:pt idx="1815">
                  <c:v>39984.917280092595</c:v>
                </c:pt>
                <c:pt idx="1816">
                  <c:v>39984.927685185183</c:v>
                </c:pt>
                <c:pt idx="1817">
                  <c:v>39984.938113425924</c:v>
                </c:pt>
                <c:pt idx="1818">
                  <c:v>39984.948530092595</c:v>
                </c:pt>
                <c:pt idx="1819">
                  <c:v>39984.958935185183</c:v>
                </c:pt>
                <c:pt idx="1820">
                  <c:v>39984.969363425924</c:v>
                </c:pt>
                <c:pt idx="1821">
                  <c:v>39984.979780092595</c:v>
                </c:pt>
                <c:pt idx="1822">
                  <c:v>39984.990185185183</c:v>
                </c:pt>
                <c:pt idx="1823">
                  <c:v>39985.000601851854</c:v>
                </c:pt>
                <c:pt idx="1824">
                  <c:v>39985.011030092595</c:v>
                </c:pt>
                <c:pt idx="1825">
                  <c:v>39985.02144675926</c:v>
                </c:pt>
                <c:pt idx="1826">
                  <c:v>39985.031863425924</c:v>
                </c:pt>
                <c:pt idx="1827">
                  <c:v>39985.042280092595</c:v>
                </c:pt>
                <c:pt idx="1828">
                  <c:v>39985.05269675926</c:v>
                </c:pt>
                <c:pt idx="1829">
                  <c:v>39985.063113425924</c:v>
                </c:pt>
                <c:pt idx="1830">
                  <c:v>39985.073530092595</c:v>
                </c:pt>
                <c:pt idx="1831">
                  <c:v>39985.08394675926</c:v>
                </c:pt>
                <c:pt idx="1832">
                  <c:v>39985.094363425924</c:v>
                </c:pt>
                <c:pt idx="1833">
                  <c:v>39985.104780092595</c:v>
                </c:pt>
                <c:pt idx="1834">
                  <c:v>39985.11519675926</c:v>
                </c:pt>
                <c:pt idx="1835">
                  <c:v>39985.125613425924</c:v>
                </c:pt>
                <c:pt idx="1836">
                  <c:v>39985.136030092595</c:v>
                </c:pt>
                <c:pt idx="1837">
                  <c:v>39985.14644675926</c:v>
                </c:pt>
                <c:pt idx="1838">
                  <c:v>39985.156863425924</c:v>
                </c:pt>
                <c:pt idx="1839">
                  <c:v>39985.167280092595</c:v>
                </c:pt>
                <c:pt idx="1840">
                  <c:v>39985.17769675926</c:v>
                </c:pt>
                <c:pt idx="1841">
                  <c:v>39985.188113425924</c:v>
                </c:pt>
                <c:pt idx="1842">
                  <c:v>39985.198530092595</c:v>
                </c:pt>
                <c:pt idx="1843">
                  <c:v>39985.20894675926</c:v>
                </c:pt>
                <c:pt idx="1844">
                  <c:v>39985.219363425924</c:v>
                </c:pt>
                <c:pt idx="1845">
                  <c:v>39985.229780092595</c:v>
                </c:pt>
                <c:pt idx="1846">
                  <c:v>39985.24019675926</c:v>
                </c:pt>
                <c:pt idx="1847">
                  <c:v>39985.250613425924</c:v>
                </c:pt>
                <c:pt idx="1848">
                  <c:v>39985.261018518519</c:v>
                </c:pt>
                <c:pt idx="1849">
                  <c:v>39985.27144675926</c:v>
                </c:pt>
                <c:pt idx="1850">
                  <c:v>39985.281863425924</c:v>
                </c:pt>
                <c:pt idx="1851">
                  <c:v>39985.292268518519</c:v>
                </c:pt>
                <c:pt idx="1852">
                  <c:v>39985.30269675926</c:v>
                </c:pt>
                <c:pt idx="1853">
                  <c:v>39985.313101851854</c:v>
                </c:pt>
                <c:pt idx="1854">
                  <c:v>39985.323530092595</c:v>
                </c:pt>
                <c:pt idx="1855">
                  <c:v>39985.33394675926</c:v>
                </c:pt>
                <c:pt idx="1856">
                  <c:v>39985.344363425924</c:v>
                </c:pt>
                <c:pt idx="1857">
                  <c:v>39985.354780092595</c:v>
                </c:pt>
                <c:pt idx="1858">
                  <c:v>39985.36519675926</c:v>
                </c:pt>
                <c:pt idx="1859">
                  <c:v>39985.375601851854</c:v>
                </c:pt>
                <c:pt idx="1860">
                  <c:v>39985.386018518519</c:v>
                </c:pt>
                <c:pt idx="1861">
                  <c:v>39985.406851851854</c:v>
                </c:pt>
                <c:pt idx="1862">
                  <c:v>39985.417268518519</c:v>
                </c:pt>
                <c:pt idx="1863">
                  <c:v>39985.427685185183</c:v>
                </c:pt>
                <c:pt idx="1864">
                  <c:v>39985.438113425924</c:v>
                </c:pt>
                <c:pt idx="1865">
                  <c:v>39985.448518518519</c:v>
                </c:pt>
                <c:pt idx="1866">
                  <c:v>39985.458935185183</c:v>
                </c:pt>
                <c:pt idx="1867">
                  <c:v>39985.469351851854</c:v>
                </c:pt>
                <c:pt idx="1868">
                  <c:v>39985.479780092595</c:v>
                </c:pt>
                <c:pt idx="1869">
                  <c:v>39985.49019675926</c:v>
                </c:pt>
                <c:pt idx="1870">
                  <c:v>39985.500601851854</c:v>
                </c:pt>
                <c:pt idx="1871">
                  <c:v>39985.511030092595</c:v>
                </c:pt>
                <c:pt idx="1872">
                  <c:v>39985.521435185183</c:v>
                </c:pt>
                <c:pt idx="1873">
                  <c:v>39985.531851851854</c:v>
                </c:pt>
                <c:pt idx="1874">
                  <c:v>39985.542280092595</c:v>
                </c:pt>
                <c:pt idx="1875">
                  <c:v>39985.55269675926</c:v>
                </c:pt>
                <c:pt idx="1876">
                  <c:v>39985.563101851854</c:v>
                </c:pt>
                <c:pt idx="1877">
                  <c:v>39985.573518518519</c:v>
                </c:pt>
                <c:pt idx="1878">
                  <c:v>39985.58394675926</c:v>
                </c:pt>
                <c:pt idx="1879">
                  <c:v>39985.594363425924</c:v>
                </c:pt>
                <c:pt idx="1880">
                  <c:v>39985.604768518519</c:v>
                </c:pt>
                <c:pt idx="1881">
                  <c:v>39985.61519675926</c:v>
                </c:pt>
                <c:pt idx="1882">
                  <c:v>39985.625613425924</c:v>
                </c:pt>
                <c:pt idx="1883">
                  <c:v>39985.636030092595</c:v>
                </c:pt>
                <c:pt idx="1884">
                  <c:v>39985.64644675926</c:v>
                </c:pt>
                <c:pt idx="1885">
                  <c:v>39985.656851851854</c:v>
                </c:pt>
                <c:pt idx="1886">
                  <c:v>39985.667268518519</c:v>
                </c:pt>
                <c:pt idx="1887">
                  <c:v>39985.67769675926</c:v>
                </c:pt>
                <c:pt idx="1888">
                  <c:v>39985.688101851854</c:v>
                </c:pt>
                <c:pt idx="1889">
                  <c:v>39985.698518518519</c:v>
                </c:pt>
                <c:pt idx="1890">
                  <c:v>39985.70894675926</c:v>
                </c:pt>
                <c:pt idx="1891">
                  <c:v>39985.719363425924</c:v>
                </c:pt>
                <c:pt idx="1892">
                  <c:v>39985.729780092595</c:v>
                </c:pt>
                <c:pt idx="1893">
                  <c:v>39985.74019675926</c:v>
                </c:pt>
                <c:pt idx="1894">
                  <c:v>39985.750613425924</c:v>
                </c:pt>
                <c:pt idx="1895">
                  <c:v>39985.761030092595</c:v>
                </c:pt>
                <c:pt idx="1896">
                  <c:v>39985.771435185183</c:v>
                </c:pt>
                <c:pt idx="1897">
                  <c:v>39985.781851851854</c:v>
                </c:pt>
                <c:pt idx="1898">
                  <c:v>39985.792268518519</c:v>
                </c:pt>
                <c:pt idx="1899">
                  <c:v>39985.802685185183</c:v>
                </c:pt>
                <c:pt idx="1900">
                  <c:v>39985.813113425924</c:v>
                </c:pt>
                <c:pt idx="1901">
                  <c:v>39985.823530092595</c:v>
                </c:pt>
                <c:pt idx="1902">
                  <c:v>39985.83394675926</c:v>
                </c:pt>
                <c:pt idx="1903">
                  <c:v>39985.844363425924</c:v>
                </c:pt>
                <c:pt idx="1904">
                  <c:v>39985.854780092595</c:v>
                </c:pt>
                <c:pt idx="1905">
                  <c:v>39985.86519675926</c:v>
                </c:pt>
                <c:pt idx="1906">
                  <c:v>39985.875613425924</c:v>
                </c:pt>
                <c:pt idx="1907">
                  <c:v>39985.886030092595</c:v>
                </c:pt>
                <c:pt idx="1908">
                  <c:v>39985.89644675926</c:v>
                </c:pt>
                <c:pt idx="1909">
                  <c:v>39985.906851851854</c:v>
                </c:pt>
                <c:pt idx="1910">
                  <c:v>39985.917268518519</c:v>
                </c:pt>
                <c:pt idx="1911">
                  <c:v>39985.92769675926</c:v>
                </c:pt>
                <c:pt idx="1912">
                  <c:v>39985.938113425924</c:v>
                </c:pt>
                <c:pt idx="1913">
                  <c:v>39985.948518518519</c:v>
                </c:pt>
                <c:pt idx="1914">
                  <c:v>39985.958935185183</c:v>
                </c:pt>
                <c:pt idx="1915">
                  <c:v>39985.969351851854</c:v>
                </c:pt>
                <c:pt idx="1916">
                  <c:v>39985.979780092595</c:v>
                </c:pt>
                <c:pt idx="1917">
                  <c:v>39985.99019675926</c:v>
                </c:pt>
                <c:pt idx="1918">
                  <c:v>39986.000613425924</c:v>
                </c:pt>
                <c:pt idx="1919">
                  <c:v>39986.011030092595</c:v>
                </c:pt>
                <c:pt idx="1920">
                  <c:v>39986.02144675926</c:v>
                </c:pt>
                <c:pt idx="1921">
                  <c:v>39986.031851851854</c:v>
                </c:pt>
                <c:pt idx="1922">
                  <c:v>39986.042280092595</c:v>
                </c:pt>
                <c:pt idx="1923">
                  <c:v>39986.05269675926</c:v>
                </c:pt>
                <c:pt idx="1924">
                  <c:v>39986.063113425924</c:v>
                </c:pt>
                <c:pt idx="1925">
                  <c:v>39986.073530092595</c:v>
                </c:pt>
                <c:pt idx="1926">
                  <c:v>39986.08394675926</c:v>
                </c:pt>
                <c:pt idx="1927">
                  <c:v>39986.094351851854</c:v>
                </c:pt>
                <c:pt idx="1928">
                  <c:v>39986.104780092595</c:v>
                </c:pt>
                <c:pt idx="1929">
                  <c:v>39986.11519675926</c:v>
                </c:pt>
                <c:pt idx="1930">
                  <c:v>39986.125613425924</c:v>
                </c:pt>
                <c:pt idx="1931">
                  <c:v>39986.136030092595</c:v>
                </c:pt>
                <c:pt idx="1932">
                  <c:v>39986.14644675926</c:v>
                </c:pt>
                <c:pt idx="1933">
                  <c:v>39986.156851851854</c:v>
                </c:pt>
                <c:pt idx="1934">
                  <c:v>39986.167280092595</c:v>
                </c:pt>
                <c:pt idx="1935">
                  <c:v>39986.17769675926</c:v>
                </c:pt>
                <c:pt idx="1936">
                  <c:v>39986.188113425924</c:v>
                </c:pt>
                <c:pt idx="1937">
                  <c:v>39986.198530092595</c:v>
                </c:pt>
                <c:pt idx="1938">
                  <c:v>39986.20894675926</c:v>
                </c:pt>
                <c:pt idx="1939">
                  <c:v>39986.219363425924</c:v>
                </c:pt>
                <c:pt idx="1940">
                  <c:v>39986.229780092595</c:v>
                </c:pt>
                <c:pt idx="1941">
                  <c:v>39986.24019675926</c:v>
                </c:pt>
                <c:pt idx="1942">
                  <c:v>39986.250613425924</c:v>
                </c:pt>
                <c:pt idx="1943">
                  <c:v>39986.261030092595</c:v>
                </c:pt>
                <c:pt idx="1944">
                  <c:v>39986.27144675926</c:v>
                </c:pt>
                <c:pt idx="1945">
                  <c:v>39986.281863425924</c:v>
                </c:pt>
                <c:pt idx="1946">
                  <c:v>39986.292280092595</c:v>
                </c:pt>
                <c:pt idx="1947">
                  <c:v>39986.30269675926</c:v>
                </c:pt>
                <c:pt idx="1948">
                  <c:v>39986.313113425924</c:v>
                </c:pt>
                <c:pt idx="1949">
                  <c:v>39986.323518518519</c:v>
                </c:pt>
                <c:pt idx="1950">
                  <c:v>39986.33394675926</c:v>
                </c:pt>
                <c:pt idx="1951">
                  <c:v>39986.344363425924</c:v>
                </c:pt>
                <c:pt idx="1952">
                  <c:v>39986.354780092595</c:v>
                </c:pt>
                <c:pt idx="1953">
                  <c:v>39986.36519675926</c:v>
                </c:pt>
                <c:pt idx="1954">
                  <c:v>39986.375601851854</c:v>
                </c:pt>
                <c:pt idx="1955">
                  <c:v>39986.458935185183</c:v>
                </c:pt>
                <c:pt idx="1956">
                  <c:v>39986.469351851854</c:v>
                </c:pt>
                <c:pt idx="1957">
                  <c:v>39986.479768518519</c:v>
                </c:pt>
                <c:pt idx="1958">
                  <c:v>39986.490185185183</c:v>
                </c:pt>
                <c:pt idx="1959">
                  <c:v>39986.500601851854</c:v>
                </c:pt>
                <c:pt idx="1960">
                  <c:v>39986.511018518519</c:v>
                </c:pt>
                <c:pt idx="1961">
                  <c:v>39986.521435185183</c:v>
                </c:pt>
                <c:pt idx="1962">
                  <c:v>39986.531851851854</c:v>
                </c:pt>
                <c:pt idx="1963">
                  <c:v>39986.542268518519</c:v>
                </c:pt>
                <c:pt idx="1964">
                  <c:v>39986.552685185183</c:v>
                </c:pt>
                <c:pt idx="1965">
                  <c:v>39986.563101851854</c:v>
                </c:pt>
                <c:pt idx="1966">
                  <c:v>39986.573518518519</c:v>
                </c:pt>
                <c:pt idx="1967">
                  <c:v>39986.583935185183</c:v>
                </c:pt>
                <c:pt idx="1968">
                  <c:v>39986.594351851854</c:v>
                </c:pt>
                <c:pt idx="1969">
                  <c:v>39986.823530092595</c:v>
                </c:pt>
                <c:pt idx="1970">
                  <c:v>39986.83394675926</c:v>
                </c:pt>
                <c:pt idx="1971">
                  <c:v>39986.844351851854</c:v>
                </c:pt>
                <c:pt idx="1972">
                  <c:v>39986.854768518519</c:v>
                </c:pt>
                <c:pt idx="1973">
                  <c:v>39986.865185185183</c:v>
                </c:pt>
                <c:pt idx="1974">
                  <c:v>39986.875601851854</c:v>
                </c:pt>
                <c:pt idx="1975">
                  <c:v>39986.886018518519</c:v>
                </c:pt>
                <c:pt idx="1976">
                  <c:v>39986.896435185183</c:v>
                </c:pt>
                <c:pt idx="1977">
                  <c:v>39986.906863425924</c:v>
                </c:pt>
                <c:pt idx="1978">
                  <c:v>39986.917268518519</c:v>
                </c:pt>
                <c:pt idx="1979">
                  <c:v>39986.927685185183</c:v>
                </c:pt>
                <c:pt idx="1980">
                  <c:v>39986.938101851854</c:v>
                </c:pt>
                <c:pt idx="1981">
                  <c:v>39986.948518518519</c:v>
                </c:pt>
                <c:pt idx="1982">
                  <c:v>39986.95894675926</c:v>
                </c:pt>
                <c:pt idx="1983">
                  <c:v>39986.969351851854</c:v>
                </c:pt>
                <c:pt idx="1984">
                  <c:v>39986.979780092595</c:v>
                </c:pt>
                <c:pt idx="1985">
                  <c:v>39986.990185185183</c:v>
                </c:pt>
                <c:pt idx="1986">
                  <c:v>39987.000613425924</c:v>
                </c:pt>
                <c:pt idx="1987">
                  <c:v>39987.011018518519</c:v>
                </c:pt>
                <c:pt idx="1988">
                  <c:v>39987.02144675926</c:v>
                </c:pt>
                <c:pt idx="1989">
                  <c:v>39987.031863425924</c:v>
                </c:pt>
                <c:pt idx="1990">
                  <c:v>39987.042280092595</c:v>
                </c:pt>
                <c:pt idx="1991">
                  <c:v>39987.05269675926</c:v>
                </c:pt>
                <c:pt idx="1992">
                  <c:v>39987.063101851854</c:v>
                </c:pt>
                <c:pt idx="1993">
                  <c:v>39987.073530092595</c:v>
                </c:pt>
                <c:pt idx="1994">
                  <c:v>39987.08394675926</c:v>
                </c:pt>
                <c:pt idx="1995">
                  <c:v>39987.094363425924</c:v>
                </c:pt>
                <c:pt idx="1996">
                  <c:v>39987.104780092595</c:v>
                </c:pt>
                <c:pt idx="1997">
                  <c:v>39987.11519675926</c:v>
                </c:pt>
                <c:pt idx="1998">
                  <c:v>39987.125613425924</c:v>
                </c:pt>
                <c:pt idx="1999">
                  <c:v>39987.136030092595</c:v>
                </c:pt>
                <c:pt idx="2000">
                  <c:v>39987.146435185183</c:v>
                </c:pt>
                <c:pt idx="2001">
                  <c:v>39987.156863425924</c:v>
                </c:pt>
                <c:pt idx="2002">
                  <c:v>39987.167280092595</c:v>
                </c:pt>
                <c:pt idx="2003">
                  <c:v>39987.17769675926</c:v>
                </c:pt>
                <c:pt idx="2004">
                  <c:v>39987.188113425924</c:v>
                </c:pt>
                <c:pt idx="2005">
                  <c:v>39987.198530092595</c:v>
                </c:pt>
                <c:pt idx="2006">
                  <c:v>39987.20894675926</c:v>
                </c:pt>
                <c:pt idx="2007">
                  <c:v>39987.219363425924</c:v>
                </c:pt>
                <c:pt idx="2008">
                  <c:v>39987.229780092595</c:v>
                </c:pt>
                <c:pt idx="2009">
                  <c:v>39987.24019675926</c:v>
                </c:pt>
                <c:pt idx="2010">
                  <c:v>39987.250613425924</c:v>
                </c:pt>
                <c:pt idx="2011">
                  <c:v>39987.261030092595</c:v>
                </c:pt>
                <c:pt idx="2012">
                  <c:v>39987.27144675926</c:v>
                </c:pt>
                <c:pt idx="2013">
                  <c:v>39987.281863425924</c:v>
                </c:pt>
                <c:pt idx="2014">
                  <c:v>39987.292280092595</c:v>
                </c:pt>
                <c:pt idx="2015">
                  <c:v>39987.30269675926</c:v>
                </c:pt>
                <c:pt idx="2016">
                  <c:v>39987.313113425924</c:v>
                </c:pt>
                <c:pt idx="2017">
                  <c:v>39987.323530092595</c:v>
                </c:pt>
                <c:pt idx="2018">
                  <c:v>39987.33394675926</c:v>
                </c:pt>
                <c:pt idx="2019">
                  <c:v>39987.469351851854</c:v>
                </c:pt>
                <c:pt idx="2020">
                  <c:v>39987.479768518519</c:v>
                </c:pt>
                <c:pt idx="2021">
                  <c:v>39987.490185185183</c:v>
                </c:pt>
                <c:pt idx="2022">
                  <c:v>39987.500590277778</c:v>
                </c:pt>
                <c:pt idx="2023">
                  <c:v>39987.511006944442</c:v>
                </c:pt>
                <c:pt idx="2024">
                  <c:v>39987.521423611113</c:v>
                </c:pt>
                <c:pt idx="2025">
                  <c:v>39987.531851851854</c:v>
                </c:pt>
                <c:pt idx="2026">
                  <c:v>39987.542268518519</c:v>
                </c:pt>
                <c:pt idx="2027">
                  <c:v>39987.552685185183</c:v>
                </c:pt>
                <c:pt idx="2028">
                  <c:v>39987.563090277778</c:v>
                </c:pt>
                <c:pt idx="2029">
                  <c:v>39987.573506944442</c:v>
                </c:pt>
                <c:pt idx="2030">
                  <c:v>39987.583935185183</c:v>
                </c:pt>
                <c:pt idx="2031">
                  <c:v>39987.594351851854</c:v>
                </c:pt>
                <c:pt idx="2032">
                  <c:v>39987.604768518519</c:v>
                </c:pt>
                <c:pt idx="2033">
                  <c:v>39987.615185185183</c:v>
                </c:pt>
                <c:pt idx="2034">
                  <c:v>39987.625601851854</c:v>
                </c:pt>
                <c:pt idx="2035">
                  <c:v>39987.636018518519</c:v>
                </c:pt>
                <c:pt idx="2036">
                  <c:v>39987.646435185183</c:v>
                </c:pt>
                <c:pt idx="2037">
                  <c:v>39987.656851851854</c:v>
                </c:pt>
                <c:pt idx="2038">
                  <c:v>39987.667268518519</c:v>
                </c:pt>
                <c:pt idx="2039">
                  <c:v>39987.677685185183</c:v>
                </c:pt>
                <c:pt idx="2040">
                  <c:v>39987.688101851854</c:v>
                </c:pt>
                <c:pt idx="2041">
                  <c:v>39987.698518518519</c:v>
                </c:pt>
                <c:pt idx="2042">
                  <c:v>39987.708935185183</c:v>
                </c:pt>
                <c:pt idx="2043">
                  <c:v>39987.719351851854</c:v>
                </c:pt>
                <c:pt idx="2044">
                  <c:v>39987.729768518519</c:v>
                </c:pt>
                <c:pt idx="2045">
                  <c:v>39987.740185185183</c:v>
                </c:pt>
                <c:pt idx="2046">
                  <c:v>39987.750601851854</c:v>
                </c:pt>
                <c:pt idx="2047">
                  <c:v>39987.761018518519</c:v>
                </c:pt>
                <c:pt idx="2048">
                  <c:v>39987.771435185183</c:v>
                </c:pt>
                <c:pt idx="2049">
                  <c:v>39987.781851851854</c:v>
                </c:pt>
                <c:pt idx="2050">
                  <c:v>39987.792268518519</c:v>
                </c:pt>
                <c:pt idx="2051">
                  <c:v>39987.802685185183</c:v>
                </c:pt>
                <c:pt idx="2052">
                  <c:v>39987.813101851854</c:v>
                </c:pt>
                <c:pt idx="2053">
                  <c:v>39987.823518518519</c:v>
                </c:pt>
                <c:pt idx="2054">
                  <c:v>39987.833935185183</c:v>
                </c:pt>
                <c:pt idx="2055">
                  <c:v>39987.844351851854</c:v>
                </c:pt>
                <c:pt idx="2056">
                  <c:v>39987.854768518519</c:v>
                </c:pt>
                <c:pt idx="2057">
                  <c:v>39987.865185185183</c:v>
                </c:pt>
                <c:pt idx="2058">
                  <c:v>39987.875601851854</c:v>
                </c:pt>
                <c:pt idx="2059">
                  <c:v>39987.886018518519</c:v>
                </c:pt>
                <c:pt idx="2060">
                  <c:v>39987.896435185183</c:v>
                </c:pt>
                <c:pt idx="2061">
                  <c:v>39987.906851851854</c:v>
                </c:pt>
                <c:pt idx="2062">
                  <c:v>39987.917268518519</c:v>
                </c:pt>
                <c:pt idx="2063">
                  <c:v>39987.927685185183</c:v>
                </c:pt>
                <c:pt idx="2064">
                  <c:v>39987.938101851854</c:v>
                </c:pt>
                <c:pt idx="2065">
                  <c:v>39987.948518518519</c:v>
                </c:pt>
                <c:pt idx="2066">
                  <c:v>39987.958935185183</c:v>
                </c:pt>
                <c:pt idx="2067">
                  <c:v>39987.969351851854</c:v>
                </c:pt>
                <c:pt idx="2068">
                  <c:v>39987.979768518519</c:v>
                </c:pt>
                <c:pt idx="2069">
                  <c:v>39987.990185185183</c:v>
                </c:pt>
                <c:pt idx="2070">
                  <c:v>39988.000601851854</c:v>
                </c:pt>
                <c:pt idx="2071">
                  <c:v>39988.011018518519</c:v>
                </c:pt>
                <c:pt idx="2072">
                  <c:v>39988.021435185183</c:v>
                </c:pt>
                <c:pt idx="2073">
                  <c:v>39988.031851851854</c:v>
                </c:pt>
                <c:pt idx="2074">
                  <c:v>39988.042268518519</c:v>
                </c:pt>
                <c:pt idx="2075">
                  <c:v>39988.052685185183</c:v>
                </c:pt>
                <c:pt idx="2076">
                  <c:v>39988.063101851854</c:v>
                </c:pt>
                <c:pt idx="2077">
                  <c:v>39988.073518518519</c:v>
                </c:pt>
                <c:pt idx="2078">
                  <c:v>39988.083935185183</c:v>
                </c:pt>
                <c:pt idx="2079">
                  <c:v>39988.094351851854</c:v>
                </c:pt>
                <c:pt idx="2080">
                  <c:v>39988.104768518519</c:v>
                </c:pt>
                <c:pt idx="2081">
                  <c:v>39988.115185185183</c:v>
                </c:pt>
                <c:pt idx="2082">
                  <c:v>39988.125601851854</c:v>
                </c:pt>
                <c:pt idx="2083">
                  <c:v>39988.136018518519</c:v>
                </c:pt>
                <c:pt idx="2084">
                  <c:v>39988.146435185183</c:v>
                </c:pt>
                <c:pt idx="2085">
                  <c:v>39988.156851851854</c:v>
                </c:pt>
                <c:pt idx="2086">
                  <c:v>39988.167268518519</c:v>
                </c:pt>
                <c:pt idx="2087">
                  <c:v>39988.17769675926</c:v>
                </c:pt>
                <c:pt idx="2088">
                  <c:v>39988.188101851854</c:v>
                </c:pt>
                <c:pt idx="2089">
                  <c:v>39988.198518518519</c:v>
                </c:pt>
                <c:pt idx="2090">
                  <c:v>39988.208935185183</c:v>
                </c:pt>
                <c:pt idx="2091">
                  <c:v>39988.219351851854</c:v>
                </c:pt>
                <c:pt idx="2092">
                  <c:v>39988.229768518519</c:v>
                </c:pt>
                <c:pt idx="2093">
                  <c:v>39988.240185185183</c:v>
                </c:pt>
                <c:pt idx="2094">
                  <c:v>39988.250601851854</c:v>
                </c:pt>
                <c:pt idx="2095">
                  <c:v>39988.261018518519</c:v>
                </c:pt>
                <c:pt idx="2096">
                  <c:v>39988.271435185183</c:v>
                </c:pt>
                <c:pt idx="2097">
                  <c:v>39988.281851851854</c:v>
                </c:pt>
                <c:pt idx="2098">
                  <c:v>39988.292268518519</c:v>
                </c:pt>
                <c:pt idx="2099">
                  <c:v>39988.302685185183</c:v>
                </c:pt>
                <c:pt idx="2100">
                  <c:v>39988.313101851854</c:v>
                </c:pt>
                <c:pt idx="2101">
                  <c:v>39988.323518518519</c:v>
                </c:pt>
                <c:pt idx="2102">
                  <c:v>39988.333935185183</c:v>
                </c:pt>
                <c:pt idx="2103">
                  <c:v>39988.344351851854</c:v>
                </c:pt>
                <c:pt idx="2104">
                  <c:v>39988.354768518519</c:v>
                </c:pt>
                <c:pt idx="2105">
                  <c:v>39988.365185185183</c:v>
                </c:pt>
                <c:pt idx="2106">
                  <c:v>39988.375601851854</c:v>
                </c:pt>
                <c:pt idx="2107">
                  <c:v>39988.386018518519</c:v>
                </c:pt>
                <c:pt idx="2108">
                  <c:v>39988.396435185183</c:v>
                </c:pt>
                <c:pt idx="2109">
                  <c:v>39988.406851851854</c:v>
                </c:pt>
                <c:pt idx="2110">
                  <c:v>39988.417268518519</c:v>
                </c:pt>
                <c:pt idx="2111">
                  <c:v>39988.427685185183</c:v>
                </c:pt>
                <c:pt idx="2112">
                  <c:v>39988.438101851854</c:v>
                </c:pt>
                <c:pt idx="2113">
                  <c:v>39988.448518518519</c:v>
                </c:pt>
                <c:pt idx="2114">
                  <c:v>39988.458935185183</c:v>
                </c:pt>
                <c:pt idx="2115">
                  <c:v>39988.469351851854</c:v>
                </c:pt>
                <c:pt idx="2116">
                  <c:v>39988.479756944442</c:v>
                </c:pt>
                <c:pt idx="2117">
                  <c:v>39988.490185185183</c:v>
                </c:pt>
                <c:pt idx="2118">
                  <c:v>39988.500601851854</c:v>
                </c:pt>
                <c:pt idx="2119">
                  <c:v>39988.511006944442</c:v>
                </c:pt>
                <c:pt idx="2120">
                  <c:v>39988.521435185183</c:v>
                </c:pt>
                <c:pt idx="2121">
                  <c:v>39988.531851851854</c:v>
                </c:pt>
                <c:pt idx="2122">
                  <c:v>39988.542256944442</c:v>
                </c:pt>
                <c:pt idx="2123">
                  <c:v>39988.552685185183</c:v>
                </c:pt>
                <c:pt idx="2124">
                  <c:v>39988.563101851854</c:v>
                </c:pt>
                <c:pt idx="2125">
                  <c:v>39988.573506944442</c:v>
                </c:pt>
                <c:pt idx="2126">
                  <c:v>39988.583935185183</c:v>
                </c:pt>
                <c:pt idx="2127">
                  <c:v>39988.594351851854</c:v>
                </c:pt>
                <c:pt idx="2128">
                  <c:v>39988.604756944442</c:v>
                </c:pt>
                <c:pt idx="2129">
                  <c:v>39988.615185185183</c:v>
                </c:pt>
                <c:pt idx="2130">
                  <c:v>39988.625601851854</c:v>
                </c:pt>
                <c:pt idx="2131">
                  <c:v>39988.636018518519</c:v>
                </c:pt>
                <c:pt idx="2132">
                  <c:v>39988.646435185183</c:v>
                </c:pt>
                <c:pt idx="2133">
                  <c:v>39988.656851851854</c:v>
                </c:pt>
                <c:pt idx="2134">
                  <c:v>39988.667256944442</c:v>
                </c:pt>
                <c:pt idx="2135">
                  <c:v>39988.677685185183</c:v>
                </c:pt>
                <c:pt idx="2136">
                  <c:v>39988.688101851854</c:v>
                </c:pt>
                <c:pt idx="2137">
                  <c:v>39988.698518518519</c:v>
                </c:pt>
                <c:pt idx="2138">
                  <c:v>39988.708935185183</c:v>
                </c:pt>
                <c:pt idx="2139">
                  <c:v>39988.719351851854</c:v>
                </c:pt>
                <c:pt idx="2140">
                  <c:v>39988.729768518519</c:v>
                </c:pt>
                <c:pt idx="2141">
                  <c:v>39988.740185185183</c:v>
                </c:pt>
                <c:pt idx="2142">
                  <c:v>39988.750601851854</c:v>
                </c:pt>
                <c:pt idx="2143">
                  <c:v>39988.761018518519</c:v>
                </c:pt>
                <c:pt idx="2144">
                  <c:v>39988.771435185183</c:v>
                </c:pt>
                <c:pt idx="2145">
                  <c:v>39988.781851851854</c:v>
                </c:pt>
                <c:pt idx="2146">
                  <c:v>39988.792268518519</c:v>
                </c:pt>
                <c:pt idx="2147">
                  <c:v>39988.802685185183</c:v>
                </c:pt>
                <c:pt idx="2148">
                  <c:v>39988.813101851854</c:v>
                </c:pt>
                <c:pt idx="2149">
                  <c:v>39988.823518518519</c:v>
                </c:pt>
                <c:pt idx="2150">
                  <c:v>39988.833935185183</c:v>
                </c:pt>
                <c:pt idx="2151">
                  <c:v>39988.844351851854</c:v>
                </c:pt>
                <c:pt idx="2152">
                  <c:v>39988.854768518519</c:v>
                </c:pt>
                <c:pt idx="2153">
                  <c:v>39988.865185185183</c:v>
                </c:pt>
                <c:pt idx="2154">
                  <c:v>39988.875601851854</c:v>
                </c:pt>
                <c:pt idx="2155">
                  <c:v>39988.886018518519</c:v>
                </c:pt>
                <c:pt idx="2156">
                  <c:v>39988.896435185183</c:v>
                </c:pt>
                <c:pt idx="2157">
                  <c:v>39988.906851851854</c:v>
                </c:pt>
                <c:pt idx="2158">
                  <c:v>39988.917268518519</c:v>
                </c:pt>
                <c:pt idx="2159">
                  <c:v>39988.927685185183</c:v>
                </c:pt>
                <c:pt idx="2160">
                  <c:v>39988.938101851854</c:v>
                </c:pt>
                <c:pt idx="2161">
                  <c:v>39988.948518518519</c:v>
                </c:pt>
                <c:pt idx="2162">
                  <c:v>39988.958935185183</c:v>
                </c:pt>
                <c:pt idx="2163">
                  <c:v>39988.969351851854</c:v>
                </c:pt>
                <c:pt idx="2164">
                  <c:v>39988.979768518519</c:v>
                </c:pt>
                <c:pt idx="2165">
                  <c:v>39988.990185185183</c:v>
                </c:pt>
                <c:pt idx="2166">
                  <c:v>39989.000601851854</c:v>
                </c:pt>
                <c:pt idx="2167">
                  <c:v>39989.011018518519</c:v>
                </c:pt>
                <c:pt idx="2168">
                  <c:v>39989.021435185183</c:v>
                </c:pt>
                <c:pt idx="2169">
                  <c:v>39989.031851851854</c:v>
                </c:pt>
                <c:pt idx="2170">
                  <c:v>39989.042268518519</c:v>
                </c:pt>
                <c:pt idx="2171">
                  <c:v>39989.052685185183</c:v>
                </c:pt>
                <c:pt idx="2172">
                  <c:v>39989.063101851854</c:v>
                </c:pt>
                <c:pt idx="2173">
                  <c:v>39989.073518518519</c:v>
                </c:pt>
                <c:pt idx="2174">
                  <c:v>39989.083935185183</c:v>
                </c:pt>
                <c:pt idx="2175">
                  <c:v>39989.094351851854</c:v>
                </c:pt>
                <c:pt idx="2176">
                  <c:v>39989.104768518519</c:v>
                </c:pt>
                <c:pt idx="2177">
                  <c:v>39989.115185185183</c:v>
                </c:pt>
                <c:pt idx="2178">
                  <c:v>39989.125601851854</c:v>
                </c:pt>
                <c:pt idx="2179">
                  <c:v>39989.136018518519</c:v>
                </c:pt>
                <c:pt idx="2180">
                  <c:v>39989.146435185183</c:v>
                </c:pt>
                <c:pt idx="2181">
                  <c:v>39989.156851851854</c:v>
                </c:pt>
                <c:pt idx="2182">
                  <c:v>39989.167268518519</c:v>
                </c:pt>
                <c:pt idx="2183">
                  <c:v>39989.177685185183</c:v>
                </c:pt>
                <c:pt idx="2184">
                  <c:v>39989.188101851854</c:v>
                </c:pt>
                <c:pt idx="2185">
                  <c:v>39989.198518518519</c:v>
                </c:pt>
                <c:pt idx="2186">
                  <c:v>39989.208935185183</c:v>
                </c:pt>
                <c:pt idx="2187">
                  <c:v>39989.219351851854</c:v>
                </c:pt>
                <c:pt idx="2188">
                  <c:v>39989.229768518519</c:v>
                </c:pt>
                <c:pt idx="2189">
                  <c:v>39989.240185185183</c:v>
                </c:pt>
                <c:pt idx="2190">
                  <c:v>39989.250601851854</c:v>
                </c:pt>
                <c:pt idx="2191">
                  <c:v>39989.261018518519</c:v>
                </c:pt>
                <c:pt idx="2192">
                  <c:v>39989.271435185183</c:v>
                </c:pt>
                <c:pt idx="2193">
                  <c:v>39989.281851851854</c:v>
                </c:pt>
                <c:pt idx="2194">
                  <c:v>39989.292268518519</c:v>
                </c:pt>
                <c:pt idx="2195">
                  <c:v>39989.302685185183</c:v>
                </c:pt>
                <c:pt idx="2196">
                  <c:v>39989.313101851854</c:v>
                </c:pt>
                <c:pt idx="2197">
                  <c:v>39989.323518518519</c:v>
                </c:pt>
                <c:pt idx="2198">
                  <c:v>39989.333935185183</c:v>
                </c:pt>
                <c:pt idx="2199">
                  <c:v>39989.344351851854</c:v>
                </c:pt>
                <c:pt idx="2200">
                  <c:v>39989.354768518519</c:v>
                </c:pt>
                <c:pt idx="2201">
                  <c:v>39989.365185185183</c:v>
                </c:pt>
                <c:pt idx="2202">
                  <c:v>39989.375601851854</c:v>
                </c:pt>
                <c:pt idx="2203">
                  <c:v>39989.386018518519</c:v>
                </c:pt>
                <c:pt idx="2204">
                  <c:v>39989.396435185183</c:v>
                </c:pt>
                <c:pt idx="2205">
                  <c:v>39989.406851851854</c:v>
                </c:pt>
                <c:pt idx="2206">
                  <c:v>39989.417268518519</c:v>
                </c:pt>
                <c:pt idx="2207">
                  <c:v>39989.427685185183</c:v>
                </c:pt>
                <c:pt idx="2208">
                  <c:v>39989.438101851854</c:v>
                </c:pt>
                <c:pt idx="2209">
                  <c:v>39989.563090277778</c:v>
                </c:pt>
                <c:pt idx="2210">
                  <c:v>39989.573506944442</c:v>
                </c:pt>
                <c:pt idx="2211">
                  <c:v>39989.583923611113</c:v>
                </c:pt>
                <c:pt idx="2212">
                  <c:v>39989.594340277778</c:v>
                </c:pt>
                <c:pt idx="2213">
                  <c:v>39989.604768518519</c:v>
                </c:pt>
                <c:pt idx="2214">
                  <c:v>39989.615185185183</c:v>
                </c:pt>
                <c:pt idx="2215">
                  <c:v>39989.625590277778</c:v>
                </c:pt>
                <c:pt idx="2216">
                  <c:v>39989.636006944442</c:v>
                </c:pt>
                <c:pt idx="2217">
                  <c:v>39989.646423611113</c:v>
                </c:pt>
                <c:pt idx="2218">
                  <c:v>39989.656840277778</c:v>
                </c:pt>
                <c:pt idx="2219">
                  <c:v>39989.667268518519</c:v>
                </c:pt>
                <c:pt idx="2220">
                  <c:v>39989.677685185183</c:v>
                </c:pt>
                <c:pt idx="2221">
                  <c:v>39989.688101851854</c:v>
                </c:pt>
                <c:pt idx="2222">
                  <c:v>39989.698518518519</c:v>
                </c:pt>
                <c:pt idx="2223">
                  <c:v>39989.708935185183</c:v>
                </c:pt>
                <c:pt idx="2224">
                  <c:v>39989.719351851854</c:v>
                </c:pt>
                <c:pt idx="2225">
                  <c:v>39989.729768518519</c:v>
                </c:pt>
                <c:pt idx="2226">
                  <c:v>39989.740185185183</c:v>
                </c:pt>
                <c:pt idx="2227">
                  <c:v>39989.750601851854</c:v>
                </c:pt>
                <c:pt idx="2228">
                  <c:v>39989.761018518519</c:v>
                </c:pt>
                <c:pt idx="2229">
                  <c:v>39989.771435185183</c:v>
                </c:pt>
                <c:pt idx="2230">
                  <c:v>39989.781851851854</c:v>
                </c:pt>
                <c:pt idx="2231">
                  <c:v>39989.792256944442</c:v>
                </c:pt>
                <c:pt idx="2232">
                  <c:v>39989.802685185183</c:v>
                </c:pt>
                <c:pt idx="2233">
                  <c:v>39989.813101851854</c:v>
                </c:pt>
                <c:pt idx="2234">
                  <c:v>39989.823518518519</c:v>
                </c:pt>
                <c:pt idx="2235">
                  <c:v>39989.833935185183</c:v>
                </c:pt>
                <c:pt idx="2236">
                  <c:v>39989.844351851854</c:v>
                </c:pt>
                <c:pt idx="2237">
                  <c:v>39989.854768518519</c:v>
                </c:pt>
                <c:pt idx="2238">
                  <c:v>39989.865185185183</c:v>
                </c:pt>
                <c:pt idx="2239">
                  <c:v>39989.875601851854</c:v>
                </c:pt>
                <c:pt idx="2240">
                  <c:v>39989.886018518519</c:v>
                </c:pt>
                <c:pt idx="2241">
                  <c:v>39989.896435185183</c:v>
                </c:pt>
                <c:pt idx="2242">
                  <c:v>39989.906851851854</c:v>
                </c:pt>
                <c:pt idx="2243">
                  <c:v>39989.917268518519</c:v>
                </c:pt>
                <c:pt idx="2244">
                  <c:v>39989.927685185183</c:v>
                </c:pt>
                <c:pt idx="2245">
                  <c:v>39989.938101851854</c:v>
                </c:pt>
                <c:pt idx="2246">
                  <c:v>39989.948518518519</c:v>
                </c:pt>
                <c:pt idx="2247">
                  <c:v>39989.958935185183</c:v>
                </c:pt>
                <c:pt idx="2248">
                  <c:v>39989.969351851854</c:v>
                </c:pt>
                <c:pt idx="2249">
                  <c:v>39989.979768518519</c:v>
                </c:pt>
                <c:pt idx="2250">
                  <c:v>39989.990185185183</c:v>
                </c:pt>
                <c:pt idx="2251">
                  <c:v>39990.000601851854</c:v>
                </c:pt>
                <c:pt idx="2252">
                  <c:v>39990.011018518519</c:v>
                </c:pt>
                <c:pt idx="2253">
                  <c:v>39990.021435185183</c:v>
                </c:pt>
                <c:pt idx="2254">
                  <c:v>39990.031851851854</c:v>
                </c:pt>
                <c:pt idx="2255">
                  <c:v>39990.042268518519</c:v>
                </c:pt>
                <c:pt idx="2256">
                  <c:v>39990.052685185183</c:v>
                </c:pt>
                <c:pt idx="2257">
                  <c:v>39990.063101851854</c:v>
                </c:pt>
                <c:pt idx="2258">
                  <c:v>39990.073518518519</c:v>
                </c:pt>
                <c:pt idx="2259">
                  <c:v>39990.083935185183</c:v>
                </c:pt>
                <c:pt idx="2260">
                  <c:v>39990.094351851854</c:v>
                </c:pt>
                <c:pt idx="2261">
                  <c:v>39990.104768518519</c:v>
                </c:pt>
                <c:pt idx="2262">
                  <c:v>39990.115185185183</c:v>
                </c:pt>
                <c:pt idx="2263">
                  <c:v>39990.125601851854</c:v>
                </c:pt>
                <c:pt idx="2264">
                  <c:v>39990.136018518519</c:v>
                </c:pt>
                <c:pt idx="2265">
                  <c:v>39990.146435185183</c:v>
                </c:pt>
                <c:pt idx="2266">
                  <c:v>39990.156851851854</c:v>
                </c:pt>
                <c:pt idx="2267">
                  <c:v>39990.167268518519</c:v>
                </c:pt>
                <c:pt idx="2268">
                  <c:v>39990.177685185183</c:v>
                </c:pt>
                <c:pt idx="2269">
                  <c:v>39990.188101851854</c:v>
                </c:pt>
                <c:pt idx="2270">
                  <c:v>39990.198518518519</c:v>
                </c:pt>
                <c:pt idx="2271">
                  <c:v>39990.208935185183</c:v>
                </c:pt>
                <c:pt idx="2272">
                  <c:v>39990.219351851854</c:v>
                </c:pt>
                <c:pt idx="2273">
                  <c:v>39990.229768518519</c:v>
                </c:pt>
                <c:pt idx="2274">
                  <c:v>39990.240185185183</c:v>
                </c:pt>
                <c:pt idx="2275">
                  <c:v>39990.250601851854</c:v>
                </c:pt>
                <c:pt idx="2276">
                  <c:v>39990.261018518519</c:v>
                </c:pt>
                <c:pt idx="2277">
                  <c:v>39990.271435185183</c:v>
                </c:pt>
                <c:pt idx="2278">
                  <c:v>39990.281851851854</c:v>
                </c:pt>
                <c:pt idx="2279">
                  <c:v>39990.292268518519</c:v>
                </c:pt>
                <c:pt idx="2280">
                  <c:v>39990.30269675926</c:v>
                </c:pt>
                <c:pt idx="2281">
                  <c:v>39990.313101851854</c:v>
                </c:pt>
                <c:pt idx="2282">
                  <c:v>39990.323518518519</c:v>
                </c:pt>
                <c:pt idx="2283">
                  <c:v>39990.33394675926</c:v>
                </c:pt>
                <c:pt idx="2284">
                  <c:v>39990.344351851854</c:v>
                </c:pt>
                <c:pt idx="2285">
                  <c:v>39990.354768518519</c:v>
                </c:pt>
                <c:pt idx="2286">
                  <c:v>39990.365185185183</c:v>
                </c:pt>
                <c:pt idx="2287">
                  <c:v>39990.375601851854</c:v>
                </c:pt>
                <c:pt idx="2288">
                  <c:v>39990.386018518519</c:v>
                </c:pt>
                <c:pt idx="2289">
                  <c:v>39990.396435185183</c:v>
                </c:pt>
                <c:pt idx="2290">
                  <c:v>39990.406851851854</c:v>
                </c:pt>
                <c:pt idx="2291">
                  <c:v>39990.417268518519</c:v>
                </c:pt>
                <c:pt idx="2292">
                  <c:v>39990.427685185183</c:v>
                </c:pt>
                <c:pt idx="2293">
                  <c:v>39990.438101851854</c:v>
                </c:pt>
                <c:pt idx="2294">
                  <c:v>39990.448518518519</c:v>
                </c:pt>
                <c:pt idx="2295">
                  <c:v>39990.458935185183</c:v>
                </c:pt>
                <c:pt idx="2296">
                  <c:v>39990.531851851854</c:v>
                </c:pt>
                <c:pt idx="2297">
                  <c:v>39990.542268518519</c:v>
                </c:pt>
                <c:pt idx="2298">
                  <c:v>39990.552685185183</c:v>
                </c:pt>
                <c:pt idx="2299">
                  <c:v>39990.563101851854</c:v>
                </c:pt>
                <c:pt idx="2300">
                  <c:v>39990.573518518519</c:v>
                </c:pt>
                <c:pt idx="2301">
                  <c:v>39990.583935185183</c:v>
                </c:pt>
                <c:pt idx="2302">
                  <c:v>39990.594351851854</c:v>
                </c:pt>
                <c:pt idx="2303">
                  <c:v>39990.604768518519</c:v>
                </c:pt>
                <c:pt idx="2304">
                  <c:v>39990.615185185183</c:v>
                </c:pt>
                <c:pt idx="2305">
                  <c:v>39990.625601851854</c:v>
                </c:pt>
                <c:pt idx="2306">
                  <c:v>39990.636018518519</c:v>
                </c:pt>
                <c:pt idx="2307">
                  <c:v>39990.646423611113</c:v>
                </c:pt>
                <c:pt idx="2308">
                  <c:v>39990.656851851854</c:v>
                </c:pt>
                <c:pt idx="2309">
                  <c:v>39990.667268518519</c:v>
                </c:pt>
                <c:pt idx="2310">
                  <c:v>39990.677685185183</c:v>
                </c:pt>
                <c:pt idx="2311">
                  <c:v>39990.688101851854</c:v>
                </c:pt>
                <c:pt idx="2312">
                  <c:v>39990.698518518519</c:v>
                </c:pt>
                <c:pt idx="2313">
                  <c:v>39990.708935185183</c:v>
                </c:pt>
                <c:pt idx="2314">
                  <c:v>39990.719351851854</c:v>
                </c:pt>
                <c:pt idx="2315">
                  <c:v>39990.729768518519</c:v>
                </c:pt>
                <c:pt idx="2316">
                  <c:v>39990.740185185183</c:v>
                </c:pt>
                <c:pt idx="2317">
                  <c:v>39990.750601851854</c:v>
                </c:pt>
                <c:pt idx="2318">
                  <c:v>39990.761018518519</c:v>
                </c:pt>
                <c:pt idx="2319">
                  <c:v>39990.771435185183</c:v>
                </c:pt>
                <c:pt idx="2320">
                  <c:v>39990.781851851854</c:v>
                </c:pt>
                <c:pt idx="2321">
                  <c:v>39990.792268518519</c:v>
                </c:pt>
                <c:pt idx="2322">
                  <c:v>39990.802685185183</c:v>
                </c:pt>
                <c:pt idx="2323">
                  <c:v>39990.813101851854</c:v>
                </c:pt>
                <c:pt idx="2324">
                  <c:v>39990.823518518519</c:v>
                </c:pt>
                <c:pt idx="2325">
                  <c:v>39990.833935185183</c:v>
                </c:pt>
                <c:pt idx="2326">
                  <c:v>39990.844351851854</c:v>
                </c:pt>
                <c:pt idx="2327">
                  <c:v>39990.854768518519</c:v>
                </c:pt>
                <c:pt idx="2328">
                  <c:v>39990.865185185183</c:v>
                </c:pt>
                <c:pt idx="2329">
                  <c:v>39990.875601851854</c:v>
                </c:pt>
                <c:pt idx="2330">
                  <c:v>39990.886030092595</c:v>
                </c:pt>
                <c:pt idx="2331">
                  <c:v>39990.896435185183</c:v>
                </c:pt>
                <c:pt idx="2332">
                  <c:v>39990.906851851854</c:v>
                </c:pt>
                <c:pt idx="2333">
                  <c:v>39990.917268518519</c:v>
                </c:pt>
                <c:pt idx="2334">
                  <c:v>39990.92769675926</c:v>
                </c:pt>
                <c:pt idx="2335">
                  <c:v>39990.938101851854</c:v>
                </c:pt>
                <c:pt idx="2336">
                  <c:v>39990.948518518519</c:v>
                </c:pt>
                <c:pt idx="2337">
                  <c:v>39990.958935185183</c:v>
                </c:pt>
                <c:pt idx="2338">
                  <c:v>39990.969351851854</c:v>
                </c:pt>
                <c:pt idx="2339">
                  <c:v>39990.979768518519</c:v>
                </c:pt>
                <c:pt idx="2340">
                  <c:v>39990.990185185183</c:v>
                </c:pt>
                <c:pt idx="2341">
                  <c:v>39991.000601851854</c:v>
                </c:pt>
                <c:pt idx="2342">
                  <c:v>39991.011018518519</c:v>
                </c:pt>
                <c:pt idx="2343">
                  <c:v>39991.021435185183</c:v>
                </c:pt>
                <c:pt idx="2344">
                  <c:v>39991.031851851854</c:v>
                </c:pt>
                <c:pt idx="2345">
                  <c:v>39991.042268518519</c:v>
                </c:pt>
                <c:pt idx="2346">
                  <c:v>39991.052685185183</c:v>
                </c:pt>
                <c:pt idx="2347">
                  <c:v>39991.063101851854</c:v>
                </c:pt>
                <c:pt idx="2348">
                  <c:v>39991.073518518519</c:v>
                </c:pt>
                <c:pt idx="2349">
                  <c:v>39991.083935185183</c:v>
                </c:pt>
                <c:pt idx="2350">
                  <c:v>39991.094351851854</c:v>
                </c:pt>
                <c:pt idx="2351">
                  <c:v>39991.104768518519</c:v>
                </c:pt>
                <c:pt idx="2352">
                  <c:v>39991.115185185183</c:v>
                </c:pt>
                <c:pt idx="2353">
                  <c:v>39991.125613425924</c:v>
                </c:pt>
                <c:pt idx="2354">
                  <c:v>39991.136018518519</c:v>
                </c:pt>
                <c:pt idx="2355">
                  <c:v>39991.146435185183</c:v>
                </c:pt>
                <c:pt idx="2356">
                  <c:v>39991.156851851854</c:v>
                </c:pt>
                <c:pt idx="2357">
                  <c:v>39991.167268518519</c:v>
                </c:pt>
                <c:pt idx="2358">
                  <c:v>39991.177685185183</c:v>
                </c:pt>
                <c:pt idx="2359">
                  <c:v>39991.188101851854</c:v>
                </c:pt>
                <c:pt idx="2360">
                  <c:v>39991.198518518519</c:v>
                </c:pt>
                <c:pt idx="2361">
                  <c:v>39991.208935185183</c:v>
                </c:pt>
                <c:pt idx="2362">
                  <c:v>39991.219351851854</c:v>
                </c:pt>
                <c:pt idx="2363">
                  <c:v>39991.229780092595</c:v>
                </c:pt>
                <c:pt idx="2364">
                  <c:v>39991.240185185183</c:v>
                </c:pt>
                <c:pt idx="2365">
                  <c:v>39991.250601851854</c:v>
                </c:pt>
                <c:pt idx="2366">
                  <c:v>39991.261018518519</c:v>
                </c:pt>
                <c:pt idx="2367">
                  <c:v>39991.271435185183</c:v>
                </c:pt>
                <c:pt idx="2368">
                  <c:v>39991.281851851854</c:v>
                </c:pt>
                <c:pt idx="2369">
                  <c:v>39991.292268518519</c:v>
                </c:pt>
                <c:pt idx="2370">
                  <c:v>39991.302685185183</c:v>
                </c:pt>
                <c:pt idx="2371">
                  <c:v>39991.313101851854</c:v>
                </c:pt>
                <c:pt idx="2372">
                  <c:v>39991.323530092595</c:v>
                </c:pt>
                <c:pt idx="2373">
                  <c:v>39991.333935185183</c:v>
                </c:pt>
                <c:pt idx="2374">
                  <c:v>39991.344351851854</c:v>
                </c:pt>
                <c:pt idx="2375">
                  <c:v>39991.354768518519</c:v>
                </c:pt>
                <c:pt idx="2376">
                  <c:v>39991.365185185183</c:v>
                </c:pt>
                <c:pt idx="2377">
                  <c:v>39991.375601851854</c:v>
                </c:pt>
                <c:pt idx="2378">
                  <c:v>39991.386018518519</c:v>
                </c:pt>
                <c:pt idx="2379">
                  <c:v>39991.396435185183</c:v>
                </c:pt>
                <c:pt idx="2380">
                  <c:v>39991.406851851854</c:v>
                </c:pt>
                <c:pt idx="2381">
                  <c:v>39991.417268518519</c:v>
                </c:pt>
                <c:pt idx="2382">
                  <c:v>39991.427685185183</c:v>
                </c:pt>
                <c:pt idx="2383">
                  <c:v>39991.438101851854</c:v>
                </c:pt>
                <c:pt idx="2384">
                  <c:v>39991.448518518519</c:v>
                </c:pt>
                <c:pt idx="2385">
                  <c:v>39991.458935185183</c:v>
                </c:pt>
                <c:pt idx="2386">
                  <c:v>39991.469351851854</c:v>
                </c:pt>
                <c:pt idx="2387">
                  <c:v>39991.479768518519</c:v>
                </c:pt>
                <c:pt idx="2388">
                  <c:v>39991.490185185183</c:v>
                </c:pt>
                <c:pt idx="2389">
                  <c:v>39991.500601851854</c:v>
                </c:pt>
                <c:pt idx="2390">
                  <c:v>39991.511018518519</c:v>
                </c:pt>
                <c:pt idx="2391">
                  <c:v>39991.521435185183</c:v>
                </c:pt>
                <c:pt idx="2392">
                  <c:v>39991.531851851854</c:v>
                </c:pt>
                <c:pt idx="2393">
                  <c:v>39991.542268518519</c:v>
                </c:pt>
                <c:pt idx="2394">
                  <c:v>39991.552685185183</c:v>
                </c:pt>
                <c:pt idx="2395">
                  <c:v>39991.563101851854</c:v>
                </c:pt>
                <c:pt idx="2396">
                  <c:v>39991.573518518519</c:v>
                </c:pt>
                <c:pt idx="2397">
                  <c:v>39991.583935185183</c:v>
                </c:pt>
                <c:pt idx="2398">
                  <c:v>39991.594351851854</c:v>
                </c:pt>
                <c:pt idx="2399">
                  <c:v>39991.604768518519</c:v>
                </c:pt>
                <c:pt idx="2400">
                  <c:v>39991.615185185183</c:v>
                </c:pt>
                <c:pt idx="2401">
                  <c:v>39991.625601851854</c:v>
                </c:pt>
                <c:pt idx="2402">
                  <c:v>39991.636018518519</c:v>
                </c:pt>
                <c:pt idx="2403">
                  <c:v>39991.646435185183</c:v>
                </c:pt>
                <c:pt idx="2404">
                  <c:v>39991.656851851854</c:v>
                </c:pt>
                <c:pt idx="2405">
                  <c:v>39991.667268518519</c:v>
                </c:pt>
                <c:pt idx="2406">
                  <c:v>39991.677685185183</c:v>
                </c:pt>
                <c:pt idx="2407">
                  <c:v>39991.688090277778</c:v>
                </c:pt>
                <c:pt idx="2408">
                  <c:v>39991.698506944442</c:v>
                </c:pt>
                <c:pt idx="2409">
                  <c:v>39991.708923611113</c:v>
                </c:pt>
                <c:pt idx="2410">
                  <c:v>39991.719351851854</c:v>
                </c:pt>
                <c:pt idx="2411">
                  <c:v>39991.729768518519</c:v>
                </c:pt>
                <c:pt idx="2412">
                  <c:v>39991.740185185183</c:v>
                </c:pt>
                <c:pt idx="2413">
                  <c:v>39991.750601851854</c:v>
                </c:pt>
                <c:pt idx="2414">
                  <c:v>39991.761018518519</c:v>
                </c:pt>
                <c:pt idx="2415">
                  <c:v>39991.771435185183</c:v>
                </c:pt>
                <c:pt idx="2416">
                  <c:v>39991.781851851854</c:v>
                </c:pt>
                <c:pt idx="2417">
                  <c:v>39991.792268518519</c:v>
                </c:pt>
                <c:pt idx="2418">
                  <c:v>39991.802685185183</c:v>
                </c:pt>
                <c:pt idx="2419">
                  <c:v>39991.813101851854</c:v>
                </c:pt>
                <c:pt idx="2420">
                  <c:v>39991.823530092595</c:v>
                </c:pt>
                <c:pt idx="2421">
                  <c:v>39991.833935185183</c:v>
                </c:pt>
                <c:pt idx="2422">
                  <c:v>39991.844351851854</c:v>
                </c:pt>
                <c:pt idx="2423">
                  <c:v>39991.854768518519</c:v>
                </c:pt>
                <c:pt idx="2424">
                  <c:v>39991.865185185183</c:v>
                </c:pt>
                <c:pt idx="2425">
                  <c:v>39991.875601851854</c:v>
                </c:pt>
                <c:pt idx="2426">
                  <c:v>39991.886018518519</c:v>
                </c:pt>
                <c:pt idx="2427">
                  <c:v>39991.896435185183</c:v>
                </c:pt>
                <c:pt idx="2428">
                  <c:v>39991.906863425924</c:v>
                </c:pt>
                <c:pt idx="2429">
                  <c:v>39991.917268518519</c:v>
                </c:pt>
                <c:pt idx="2430">
                  <c:v>39991.927685185183</c:v>
                </c:pt>
                <c:pt idx="2431">
                  <c:v>39991.938101851854</c:v>
                </c:pt>
                <c:pt idx="2432">
                  <c:v>39991.948518518519</c:v>
                </c:pt>
                <c:pt idx="2433">
                  <c:v>39991.958935185183</c:v>
                </c:pt>
                <c:pt idx="2434">
                  <c:v>39991.969351851854</c:v>
                </c:pt>
                <c:pt idx="2435">
                  <c:v>39991.979768518519</c:v>
                </c:pt>
                <c:pt idx="2436">
                  <c:v>39991.99019675926</c:v>
                </c:pt>
                <c:pt idx="2437">
                  <c:v>39992.000601851854</c:v>
                </c:pt>
                <c:pt idx="2438">
                  <c:v>39992.011018518519</c:v>
                </c:pt>
                <c:pt idx="2439">
                  <c:v>39992.021435185183</c:v>
                </c:pt>
                <c:pt idx="2440">
                  <c:v>39992.031851851854</c:v>
                </c:pt>
                <c:pt idx="2441">
                  <c:v>39992.042268518519</c:v>
                </c:pt>
                <c:pt idx="2442">
                  <c:v>39992.052685185183</c:v>
                </c:pt>
                <c:pt idx="2443">
                  <c:v>39992.063101851854</c:v>
                </c:pt>
                <c:pt idx="2444">
                  <c:v>39992.073530092595</c:v>
                </c:pt>
                <c:pt idx="2445">
                  <c:v>39992.083935185183</c:v>
                </c:pt>
                <c:pt idx="2446">
                  <c:v>39992.094351851854</c:v>
                </c:pt>
                <c:pt idx="2447">
                  <c:v>39992.104768518519</c:v>
                </c:pt>
                <c:pt idx="2448">
                  <c:v>39992.115185185183</c:v>
                </c:pt>
                <c:pt idx="2449">
                  <c:v>39992.125601851854</c:v>
                </c:pt>
                <c:pt idx="2450">
                  <c:v>39992.136018518519</c:v>
                </c:pt>
                <c:pt idx="2451">
                  <c:v>39992.146435185183</c:v>
                </c:pt>
                <c:pt idx="2452">
                  <c:v>39992.156851851854</c:v>
                </c:pt>
                <c:pt idx="2453">
                  <c:v>39992.167268518519</c:v>
                </c:pt>
                <c:pt idx="2454">
                  <c:v>39992.17769675926</c:v>
                </c:pt>
                <c:pt idx="2455">
                  <c:v>39992.188113425924</c:v>
                </c:pt>
                <c:pt idx="2456">
                  <c:v>39992.198518518519</c:v>
                </c:pt>
                <c:pt idx="2457">
                  <c:v>39992.208935185183</c:v>
                </c:pt>
                <c:pt idx="2458">
                  <c:v>39992.219351851854</c:v>
                </c:pt>
                <c:pt idx="2459">
                  <c:v>39992.229768518519</c:v>
                </c:pt>
                <c:pt idx="2460">
                  <c:v>39992.240185185183</c:v>
                </c:pt>
                <c:pt idx="2461">
                  <c:v>39992.250601851854</c:v>
                </c:pt>
                <c:pt idx="2462">
                  <c:v>39992.261018518519</c:v>
                </c:pt>
                <c:pt idx="2463">
                  <c:v>39992.271435185183</c:v>
                </c:pt>
                <c:pt idx="2464">
                  <c:v>39992.281851851854</c:v>
                </c:pt>
                <c:pt idx="2465">
                  <c:v>39992.292268518519</c:v>
                </c:pt>
                <c:pt idx="2466">
                  <c:v>39992.302685185183</c:v>
                </c:pt>
                <c:pt idx="2467">
                  <c:v>39992.313101851854</c:v>
                </c:pt>
                <c:pt idx="2468">
                  <c:v>39992.323518518519</c:v>
                </c:pt>
                <c:pt idx="2469">
                  <c:v>39992.333935185183</c:v>
                </c:pt>
                <c:pt idx="2470">
                  <c:v>39992.344351851854</c:v>
                </c:pt>
                <c:pt idx="2471">
                  <c:v>39992.354780092595</c:v>
                </c:pt>
                <c:pt idx="2472">
                  <c:v>39992.365185185183</c:v>
                </c:pt>
                <c:pt idx="2473">
                  <c:v>39992.375601851854</c:v>
                </c:pt>
                <c:pt idx="2474">
                  <c:v>39992.386018518519</c:v>
                </c:pt>
                <c:pt idx="2475">
                  <c:v>39992.396435185183</c:v>
                </c:pt>
                <c:pt idx="2476">
                  <c:v>39992.406851851854</c:v>
                </c:pt>
                <c:pt idx="2477">
                  <c:v>39992.417268518519</c:v>
                </c:pt>
                <c:pt idx="2478">
                  <c:v>39992.427685185183</c:v>
                </c:pt>
                <c:pt idx="2479">
                  <c:v>39992.438101851854</c:v>
                </c:pt>
                <c:pt idx="2480">
                  <c:v>39992.448530092595</c:v>
                </c:pt>
                <c:pt idx="2481">
                  <c:v>39992.458935185183</c:v>
                </c:pt>
                <c:pt idx="2482">
                  <c:v>39992.469351851854</c:v>
                </c:pt>
                <c:pt idx="2483">
                  <c:v>39992.479768518519</c:v>
                </c:pt>
                <c:pt idx="2484">
                  <c:v>39992.490185185183</c:v>
                </c:pt>
                <c:pt idx="2485">
                  <c:v>39992.500601851854</c:v>
                </c:pt>
                <c:pt idx="2486">
                  <c:v>39992.511018518519</c:v>
                </c:pt>
                <c:pt idx="2487">
                  <c:v>39992.521435185183</c:v>
                </c:pt>
                <c:pt idx="2488">
                  <c:v>39992.531851851854</c:v>
                </c:pt>
                <c:pt idx="2489">
                  <c:v>39992.542268518519</c:v>
                </c:pt>
                <c:pt idx="2490">
                  <c:v>39992.552685185183</c:v>
                </c:pt>
                <c:pt idx="2491">
                  <c:v>39992.563101851854</c:v>
                </c:pt>
                <c:pt idx="2492">
                  <c:v>39992.573518518519</c:v>
                </c:pt>
                <c:pt idx="2493">
                  <c:v>39992.583935185183</c:v>
                </c:pt>
                <c:pt idx="2494">
                  <c:v>39992.594351851854</c:v>
                </c:pt>
                <c:pt idx="2495">
                  <c:v>39992.604768518519</c:v>
                </c:pt>
                <c:pt idx="2496">
                  <c:v>39992.615185185183</c:v>
                </c:pt>
                <c:pt idx="2497">
                  <c:v>39992.625601851854</c:v>
                </c:pt>
                <c:pt idx="2498">
                  <c:v>39992.636018518519</c:v>
                </c:pt>
                <c:pt idx="2499">
                  <c:v>39992.646435185183</c:v>
                </c:pt>
                <c:pt idx="2500">
                  <c:v>39992.656851851854</c:v>
                </c:pt>
                <c:pt idx="2501">
                  <c:v>39992.667268518519</c:v>
                </c:pt>
                <c:pt idx="2502">
                  <c:v>39992.677685185183</c:v>
                </c:pt>
                <c:pt idx="2503">
                  <c:v>39992.688101851854</c:v>
                </c:pt>
                <c:pt idx="2504">
                  <c:v>39992.698518518519</c:v>
                </c:pt>
                <c:pt idx="2505">
                  <c:v>39992.708935185183</c:v>
                </c:pt>
                <c:pt idx="2506">
                  <c:v>39992.719351851854</c:v>
                </c:pt>
                <c:pt idx="2507">
                  <c:v>39992.729768518519</c:v>
                </c:pt>
                <c:pt idx="2508">
                  <c:v>39992.740185185183</c:v>
                </c:pt>
                <c:pt idx="2509">
                  <c:v>39992.750601851854</c:v>
                </c:pt>
                <c:pt idx="2510">
                  <c:v>39992.761018518519</c:v>
                </c:pt>
                <c:pt idx="2511">
                  <c:v>39992.771435185183</c:v>
                </c:pt>
                <c:pt idx="2512">
                  <c:v>39992.781851851854</c:v>
                </c:pt>
                <c:pt idx="2513">
                  <c:v>39992.792268518519</c:v>
                </c:pt>
                <c:pt idx="2514">
                  <c:v>39992.802685185183</c:v>
                </c:pt>
                <c:pt idx="2515">
                  <c:v>39992.813101851854</c:v>
                </c:pt>
                <c:pt idx="2516">
                  <c:v>39992.823518518519</c:v>
                </c:pt>
                <c:pt idx="2517">
                  <c:v>39992.833935185183</c:v>
                </c:pt>
                <c:pt idx="2518">
                  <c:v>39992.844351851854</c:v>
                </c:pt>
                <c:pt idx="2519">
                  <c:v>39992.854768518519</c:v>
                </c:pt>
                <c:pt idx="2520">
                  <c:v>39992.865185185183</c:v>
                </c:pt>
                <c:pt idx="2521">
                  <c:v>39992.875601851854</c:v>
                </c:pt>
                <c:pt idx="2522">
                  <c:v>39992.886018518519</c:v>
                </c:pt>
                <c:pt idx="2523">
                  <c:v>39992.896435185183</c:v>
                </c:pt>
                <c:pt idx="2524">
                  <c:v>39992.906851851854</c:v>
                </c:pt>
                <c:pt idx="2525">
                  <c:v>39992.917268518519</c:v>
                </c:pt>
                <c:pt idx="2526">
                  <c:v>39992.927685185183</c:v>
                </c:pt>
                <c:pt idx="2527">
                  <c:v>39992.938113425924</c:v>
                </c:pt>
                <c:pt idx="2528">
                  <c:v>39992.948518518519</c:v>
                </c:pt>
                <c:pt idx="2529">
                  <c:v>39992.95894675926</c:v>
                </c:pt>
                <c:pt idx="2530">
                  <c:v>39992.969351851854</c:v>
                </c:pt>
                <c:pt idx="2531">
                  <c:v>39992.979768518519</c:v>
                </c:pt>
                <c:pt idx="2532">
                  <c:v>39992.990185185183</c:v>
                </c:pt>
                <c:pt idx="2533">
                  <c:v>39993.000601851854</c:v>
                </c:pt>
                <c:pt idx="2534">
                  <c:v>39993.011018518519</c:v>
                </c:pt>
                <c:pt idx="2535">
                  <c:v>39993.02144675926</c:v>
                </c:pt>
                <c:pt idx="2536">
                  <c:v>39993.031851851854</c:v>
                </c:pt>
                <c:pt idx="2537">
                  <c:v>39993.042268518519</c:v>
                </c:pt>
                <c:pt idx="2538">
                  <c:v>39993.05269675926</c:v>
                </c:pt>
                <c:pt idx="2539">
                  <c:v>39993.063101851854</c:v>
                </c:pt>
                <c:pt idx="2540">
                  <c:v>39993.073518518519</c:v>
                </c:pt>
                <c:pt idx="2541">
                  <c:v>39993.083935185183</c:v>
                </c:pt>
                <c:pt idx="2542">
                  <c:v>39993.094351851854</c:v>
                </c:pt>
                <c:pt idx="2543">
                  <c:v>39993.104768518519</c:v>
                </c:pt>
                <c:pt idx="2544">
                  <c:v>39993.115185185183</c:v>
                </c:pt>
                <c:pt idx="2545">
                  <c:v>39993.125601851854</c:v>
                </c:pt>
                <c:pt idx="2546">
                  <c:v>39993.136018518519</c:v>
                </c:pt>
                <c:pt idx="2547">
                  <c:v>39993.146435185183</c:v>
                </c:pt>
                <c:pt idx="2548">
                  <c:v>39993.156851851854</c:v>
                </c:pt>
                <c:pt idx="2549">
                  <c:v>39993.167268518519</c:v>
                </c:pt>
                <c:pt idx="2550">
                  <c:v>39993.177685185183</c:v>
                </c:pt>
                <c:pt idx="2551">
                  <c:v>39993.188101851854</c:v>
                </c:pt>
                <c:pt idx="2552">
                  <c:v>39993.198518518519</c:v>
                </c:pt>
                <c:pt idx="2553">
                  <c:v>39993.208935185183</c:v>
                </c:pt>
                <c:pt idx="2554">
                  <c:v>39993.219351851854</c:v>
                </c:pt>
                <c:pt idx="2555">
                  <c:v>39993.229768518519</c:v>
                </c:pt>
                <c:pt idx="2556">
                  <c:v>39993.240185185183</c:v>
                </c:pt>
                <c:pt idx="2557">
                  <c:v>39993.250601851854</c:v>
                </c:pt>
                <c:pt idx="2558">
                  <c:v>39993.261018518519</c:v>
                </c:pt>
                <c:pt idx="2559">
                  <c:v>39993.271435185183</c:v>
                </c:pt>
                <c:pt idx="2560">
                  <c:v>39993.281851851854</c:v>
                </c:pt>
                <c:pt idx="2561">
                  <c:v>39993.292268518519</c:v>
                </c:pt>
                <c:pt idx="2562">
                  <c:v>39993.30269675926</c:v>
                </c:pt>
                <c:pt idx="2563">
                  <c:v>39993.313101851854</c:v>
                </c:pt>
                <c:pt idx="2564">
                  <c:v>39993.323518518519</c:v>
                </c:pt>
                <c:pt idx="2565">
                  <c:v>39993.333935185183</c:v>
                </c:pt>
                <c:pt idx="2566">
                  <c:v>39993.344351851854</c:v>
                </c:pt>
                <c:pt idx="2567">
                  <c:v>39993.354768518519</c:v>
                </c:pt>
                <c:pt idx="2568">
                  <c:v>39993.365185185183</c:v>
                </c:pt>
                <c:pt idx="2569">
                  <c:v>39993.375601851854</c:v>
                </c:pt>
                <c:pt idx="2570">
                  <c:v>39993.386018518519</c:v>
                </c:pt>
                <c:pt idx="2571">
                  <c:v>39993.396435185183</c:v>
                </c:pt>
                <c:pt idx="2572">
                  <c:v>39993.406851851854</c:v>
                </c:pt>
                <c:pt idx="2573">
                  <c:v>39993.417268518519</c:v>
                </c:pt>
                <c:pt idx="2574">
                  <c:v>39993.427685185183</c:v>
                </c:pt>
                <c:pt idx="2575">
                  <c:v>39993.438101851854</c:v>
                </c:pt>
                <c:pt idx="2576">
                  <c:v>39993.448518518519</c:v>
                </c:pt>
                <c:pt idx="2577">
                  <c:v>39993.458935185183</c:v>
                </c:pt>
                <c:pt idx="2578">
                  <c:v>39993.469351851854</c:v>
                </c:pt>
                <c:pt idx="2579">
                  <c:v>39993.479768518519</c:v>
                </c:pt>
                <c:pt idx="2580">
                  <c:v>39993.490185185183</c:v>
                </c:pt>
                <c:pt idx="2581">
                  <c:v>39993.500601851854</c:v>
                </c:pt>
                <c:pt idx="2582">
                  <c:v>39993.511018518519</c:v>
                </c:pt>
                <c:pt idx="2583">
                  <c:v>39993.521435185183</c:v>
                </c:pt>
                <c:pt idx="2584">
                  <c:v>39993.531851851854</c:v>
                </c:pt>
                <c:pt idx="2585">
                  <c:v>39993.542268518519</c:v>
                </c:pt>
                <c:pt idx="2586">
                  <c:v>39993.552685185183</c:v>
                </c:pt>
                <c:pt idx="2587">
                  <c:v>39993.563101851854</c:v>
                </c:pt>
                <c:pt idx="2588">
                  <c:v>39993.573518518519</c:v>
                </c:pt>
                <c:pt idx="2589">
                  <c:v>39993.583935185183</c:v>
                </c:pt>
                <c:pt idx="2590">
                  <c:v>39993.594351851854</c:v>
                </c:pt>
                <c:pt idx="2591">
                  <c:v>39993.604768518519</c:v>
                </c:pt>
                <c:pt idx="2592">
                  <c:v>39993.615185185183</c:v>
                </c:pt>
                <c:pt idx="2593">
                  <c:v>39993.625601851854</c:v>
                </c:pt>
                <c:pt idx="2594">
                  <c:v>39993.636018518519</c:v>
                </c:pt>
                <c:pt idx="2595">
                  <c:v>39993.646435185183</c:v>
                </c:pt>
                <c:pt idx="2596">
                  <c:v>39993.656851851854</c:v>
                </c:pt>
                <c:pt idx="2597">
                  <c:v>39993.667268518519</c:v>
                </c:pt>
                <c:pt idx="2598">
                  <c:v>39993.67769675926</c:v>
                </c:pt>
                <c:pt idx="2599">
                  <c:v>39993.688101851854</c:v>
                </c:pt>
                <c:pt idx="2600">
                  <c:v>39993.698518518519</c:v>
                </c:pt>
                <c:pt idx="2601">
                  <c:v>39993.708935185183</c:v>
                </c:pt>
                <c:pt idx="2602">
                  <c:v>39993.719351851854</c:v>
                </c:pt>
                <c:pt idx="2603">
                  <c:v>39993.729768518519</c:v>
                </c:pt>
                <c:pt idx="2604">
                  <c:v>39993.740185185183</c:v>
                </c:pt>
                <c:pt idx="2605">
                  <c:v>39993.750601851854</c:v>
                </c:pt>
                <c:pt idx="2606">
                  <c:v>39993.761018518519</c:v>
                </c:pt>
                <c:pt idx="2607">
                  <c:v>39993.771435185183</c:v>
                </c:pt>
                <c:pt idx="2608">
                  <c:v>39993.781851851854</c:v>
                </c:pt>
                <c:pt idx="2609">
                  <c:v>39993.792268518519</c:v>
                </c:pt>
                <c:pt idx="2610">
                  <c:v>39993.802685185183</c:v>
                </c:pt>
                <c:pt idx="2611">
                  <c:v>39993.813101851854</c:v>
                </c:pt>
                <c:pt idx="2612">
                  <c:v>39993.823518518519</c:v>
                </c:pt>
                <c:pt idx="2613">
                  <c:v>39993.833935185183</c:v>
                </c:pt>
                <c:pt idx="2614">
                  <c:v>39993.844351851854</c:v>
                </c:pt>
                <c:pt idx="2615">
                  <c:v>39993.854780092595</c:v>
                </c:pt>
                <c:pt idx="2616">
                  <c:v>39993.865185185183</c:v>
                </c:pt>
                <c:pt idx="2617">
                  <c:v>39993.875601851854</c:v>
                </c:pt>
                <c:pt idx="2618">
                  <c:v>39993.886018518519</c:v>
                </c:pt>
                <c:pt idx="2619">
                  <c:v>39993.896435185183</c:v>
                </c:pt>
                <c:pt idx="2620">
                  <c:v>39993.906851851854</c:v>
                </c:pt>
                <c:pt idx="2621">
                  <c:v>39993.917268518519</c:v>
                </c:pt>
                <c:pt idx="2622">
                  <c:v>39993.927685185183</c:v>
                </c:pt>
                <c:pt idx="2623">
                  <c:v>39993.938101851854</c:v>
                </c:pt>
                <c:pt idx="2624">
                  <c:v>39993.948518518519</c:v>
                </c:pt>
                <c:pt idx="2625">
                  <c:v>39993.958935185183</c:v>
                </c:pt>
                <c:pt idx="2626">
                  <c:v>39993.969351851854</c:v>
                </c:pt>
                <c:pt idx="2627">
                  <c:v>39993.979768518519</c:v>
                </c:pt>
                <c:pt idx="2628">
                  <c:v>39993.99019675926</c:v>
                </c:pt>
                <c:pt idx="2629">
                  <c:v>39994.000601851854</c:v>
                </c:pt>
                <c:pt idx="2630">
                  <c:v>39994.011018518519</c:v>
                </c:pt>
                <c:pt idx="2631">
                  <c:v>39994.021435185183</c:v>
                </c:pt>
                <c:pt idx="2632">
                  <c:v>39994.031851851854</c:v>
                </c:pt>
                <c:pt idx="2633">
                  <c:v>39994.042280092595</c:v>
                </c:pt>
                <c:pt idx="2634">
                  <c:v>39994.052685185183</c:v>
                </c:pt>
                <c:pt idx="2635">
                  <c:v>39994.063113425924</c:v>
                </c:pt>
                <c:pt idx="2636">
                  <c:v>39994.073530092595</c:v>
                </c:pt>
                <c:pt idx="2637">
                  <c:v>39994.083935185183</c:v>
                </c:pt>
                <c:pt idx="2638">
                  <c:v>39994.094351851854</c:v>
                </c:pt>
                <c:pt idx="2639">
                  <c:v>39994.104780092595</c:v>
                </c:pt>
                <c:pt idx="2640">
                  <c:v>39994.115185185183</c:v>
                </c:pt>
                <c:pt idx="2641">
                  <c:v>39994.125601851854</c:v>
                </c:pt>
                <c:pt idx="2642">
                  <c:v>39994.136018518519</c:v>
                </c:pt>
                <c:pt idx="2643">
                  <c:v>39994.146435185183</c:v>
                </c:pt>
                <c:pt idx="2644">
                  <c:v>39994.156863425924</c:v>
                </c:pt>
                <c:pt idx="2645">
                  <c:v>39994.167268518519</c:v>
                </c:pt>
                <c:pt idx="2646">
                  <c:v>39994.177685185183</c:v>
                </c:pt>
                <c:pt idx="2647">
                  <c:v>39994.188101851854</c:v>
                </c:pt>
                <c:pt idx="2648">
                  <c:v>39994.198530092595</c:v>
                </c:pt>
                <c:pt idx="2649">
                  <c:v>39994.20894675926</c:v>
                </c:pt>
                <c:pt idx="2650">
                  <c:v>39994.219351851854</c:v>
                </c:pt>
                <c:pt idx="2651">
                  <c:v>39994.229768518519</c:v>
                </c:pt>
                <c:pt idx="2652">
                  <c:v>39994.240185185183</c:v>
                </c:pt>
                <c:pt idx="2653">
                  <c:v>39994.250601851854</c:v>
                </c:pt>
                <c:pt idx="2654">
                  <c:v>39994.261018518519</c:v>
                </c:pt>
                <c:pt idx="2655">
                  <c:v>39994.271435185183</c:v>
                </c:pt>
                <c:pt idx="2656">
                  <c:v>39994.281851851854</c:v>
                </c:pt>
                <c:pt idx="2657">
                  <c:v>39994.292268518519</c:v>
                </c:pt>
                <c:pt idx="2658">
                  <c:v>39994.302685185183</c:v>
                </c:pt>
                <c:pt idx="2659">
                  <c:v>39994.313101851854</c:v>
                </c:pt>
                <c:pt idx="2660">
                  <c:v>39994.323530092595</c:v>
                </c:pt>
                <c:pt idx="2661">
                  <c:v>39994.333935185183</c:v>
                </c:pt>
                <c:pt idx="2662">
                  <c:v>39994.344351851854</c:v>
                </c:pt>
                <c:pt idx="2663">
                  <c:v>39994.354768518519</c:v>
                </c:pt>
                <c:pt idx="2664">
                  <c:v>39994.36519675926</c:v>
                </c:pt>
                <c:pt idx="2665">
                  <c:v>39994.375601851854</c:v>
                </c:pt>
                <c:pt idx="2666">
                  <c:v>39994.386018518519</c:v>
                </c:pt>
                <c:pt idx="2667">
                  <c:v>39994.396435185183</c:v>
                </c:pt>
                <c:pt idx="2668">
                  <c:v>39994.406851851854</c:v>
                </c:pt>
                <c:pt idx="2669">
                  <c:v>39994.417268518519</c:v>
                </c:pt>
                <c:pt idx="2670">
                  <c:v>39994.42769675926</c:v>
                </c:pt>
                <c:pt idx="2671">
                  <c:v>39994.438101851854</c:v>
                </c:pt>
                <c:pt idx="2672">
                  <c:v>39994.448518518519</c:v>
                </c:pt>
                <c:pt idx="2673">
                  <c:v>39994.458935185183</c:v>
                </c:pt>
                <c:pt idx="2674">
                  <c:v>39994.469351851854</c:v>
                </c:pt>
                <c:pt idx="2675">
                  <c:v>39994.479768518519</c:v>
                </c:pt>
                <c:pt idx="2676">
                  <c:v>39994.490185185183</c:v>
                </c:pt>
                <c:pt idx="2677">
                  <c:v>39994.500601851854</c:v>
                </c:pt>
                <c:pt idx="2678">
                  <c:v>39994.511018518519</c:v>
                </c:pt>
                <c:pt idx="2679">
                  <c:v>39994.52144675926</c:v>
                </c:pt>
                <c:pt idx="2680">
                  <c:v>39994.531851851854</c:v>
                </c:pt>
                <c:pt idx="2681">
                  <c:v>39994.542268518519</c:v>
                </c:pt>
                <c:pt idx="2682">
                  <c:v>39994.552685185183</c:v>
                </c:pt>
                <c:pt idx="2683">
                  <c:v>39994.563101851854</c:v>
                </c:pt>
                <c:pt idx="2684">
                  <c:v>39994.573518518519</c:v>
                </c:pt>
                <c:pt idx="2685">
                  <c:v>39994.583935185183</c:v>
                </c:pt>
                <c:pt idx="2686">
                  <c:v>39994.594351851854</c:v>
                </c:pt>
                <c:pt idx="2687">
                  <c:v>39994.604768518519</c:v>
                </c:pt>
                <c:pt idx="2688">
                  <c:v>39994.615185185183</c:v>
                </c:pt>
                <c:pt idx="2689">
                  <c:v>39994.625601851854</c:v>
                </c:pt>
                <c:pt idx="2690">
                  <c:v>39994.636018518519</c:v>
                </c:pt>
                <c:pt idx="2691">
                  <c:v>39994.646435185183</c:v>
                </c:pt>
                <c:pt idx="2692">
                  <c:v>39994.656851851854</c:v>
                </c:pt>
                <c:pt idx="2693">
                  <c:v>39994.667280092595</c:v>
                </c:pt>
                <c:pt idx="2694">
                  <c:v>39994.67769675926</c:v>
                </c:pt>
                <c:pt idx="2695">
                  <c:v>39994.688113425924</c:v>
                </c:pt>
                <c:pt idx="2696">
                  <c:v>39994.698530092595</c:v>
                </c:pt>
                <c:pt idx="2697">
                  <c:v>39994.70894675926</c:v>
                </c:pt>
                <c:pt idx="2698">
                  <c:v>39994.719351851854</c:v>
                </c:pt>
                <c:pt idx="2699">
                  <c:v>39994.729768518519</c:v>
                </c:pt>
                <c:pt idx="2700">
                  <c:v>39994.740185185183</c:v>
                </c:pt>
                <c:pt idx="2701">
                  <c:v>39994.750601851854</c:v>
                </c:pt>
                <c:pt idx="2702">
                  <c:v>39994.761018518519</c:v>
                </c:pt>
                <c:pt idx="2703">
                  <c:v>39994.77144675926</c:v>
                </c:pt>
                <c:pt idx="2704">
                  <c:v>39994.781851851854</c:v>
                </c:pt>
                <c:pt idx="2705">
                  <c:v>39994.792268518519</c:v>
                </c:pt>
                <c:pt idx="2706">
                  <c:v>39994.80269675926</c:v>
                </c:pt>
                <c:pt idx="2707">
                  <c:v>39994.813101851854</c:v>
                </c:pt>
                <c:pt idx="2708">
                  <c:v>39994.823518518519</c:v>
                </c:pt>
                <c:pt idx="2709">
                  <c:v>39994.833935185183</c:v>
                </c:pt>
                <c:pt idx="2710">
                  <c:v>39994.844351851854</c:v>
                </c:pt>
                <c:pt idx="2711">
                  <c:v>39994.854768518519</c:v>
                </c:pt>
                <c:pt idx="2712">
                  <c:v>39994.86519675926</c:v>
                </c:pt>
                <c:pt idx="2713">
                  <c:v>39994.875601851854</c:v>
                </c:pt>
                <c:pt idx="2714">
                  <c:v>39994.886018518519</c:v>
                </c:pt>
                <c:pt idx="2715">
                  <c:v>39994.896435185183</c:v>
                </c:pt>
                <c:pt idx="2716">
                  <c:v>39994.906863425924</c:v>
                </c:pt>
                <c:pt idx="2717">
                  <c:v>39994.917268518519</c:v>
                </c:pt>
                <c:pt idx="2718">
                  <c:v>39994.927685185183</c:v>
                </c:pt>
                <c:pt idx="2719">
                  <c:v>39994.938101851854</c:v>
                </c:pt>
                <c:pt idx="2720">
                  <c:v>39994.948518518519</c:v>
                </c:pt>
                <c:pt idx="2721">
                  <c:v>39994.958935185183</c:v>
                </c:pt>
                <c:pt idx="2722">
                  <c:v>39994.969363425924</c:v>
                </c:pt>
                <c:pt idx="2723">
                  <c:v>39994.979768518519</c:v>
                </c:pt>
                <c:pt idx="2724">
                  <c:v>39994.990185185183</c:v>
                </c:pt>
                <c:pt idx="2725">
                  <c:v>39995.000601851854</c:v>
                </c:pt>
                <c:pt idx="2726">
                  <c:v>39995.011030092595</c:v>
                </c:pt>
                <c:pt idx="2727">
                  <c:v>39995.02144675926</c:v>
                </c:pt>
                <c:pt idx="2728">
                  <c:v>39995.031851851854</c:v>
                </c:pt>
                <c:pt idx="2729">
                  <c:v>39995.042268518519</c:v>
                </c:pt>
                <c:pt idx="2730">
                  <c:v>39995.052685185183</c:v>
                </c:pt>
                <c:pt idx="2731">
                  <c:v>39995.063101851854</c:v>
                </c:pt>
                <c:pt idx="2732">
                  <c:v>39995.073518518519</c:v>
                </c:pt>
                <c:pt idx="2733">
                  <c:v>39995.083935185183</c:v>
                </c:pt>
                <c:pt idx="2734">
                  <c:v>39995.094363425924</c:v>
                </c:pt>
                <c:pt idx="2735">
                  <c:v>39995.104780092595</c:v>
                </c:pt>
                <c:pt idx="2736">
                  <c:v>39995.115185185183</c:v>
                </c:pt>
                <c:pt idx="2737">
                  <c:v>39995.125601851854</c:v>
                </c:pt>
                <c:pt idx="2738">
                  <c:v>39995.136018518519</c:v>
                </c:pt>
                <c:pt idx="2739">
                  <c:v>39995.146435185183</c:v>
                </c:pt>
                <c:pt idx="2740">
                  <c:v>39995.156851851854</c:v>
                </c:pt>
                <c:pt idx="2741">
                  <c:v>39995.167268518519</c:v>
                </c:pt>
                <c:pt idx="2742">
                  <c:v>39995.177685185183</c:v>
                </c:pt>
                <c:pt idx="2743">
                  <c:v>39995.188101851854</c:v>
                </c:pt>
                <c:pt idx="2744">
                  <c:v>39995.198518518519</c:v>
                </c:pt>
                <c:pt idx="2745">
                  <c:v>39995.208935185183</c:v>
                </c:pt>
                <c:pt idx="2746">
                  <c:v>39995.219351851854</c:v>
                </c:pt>
                <c:pt idx="2747">
                  <c:v>39995.229768518519</c:v>
                </c:pt>
                <c:pt idx="2748">
                  <c:v>39995.240185185183</c:v>
                </c:pt>
                <c:pt idx="2749">
                  <c:v>39995.250601851854</c:v>
                </c:pt>
                <c:pt idx="2750">
                  <c:v>39995.261018518519</c:v>
                </c:pt>
                <c:pt idx="2751">
                  <c:v>39995.271435185183</c:v>
                </c:pt>
                <c:pt idx="2752">
                  <c:v>39995.281851851854</c:v>
                </c:pt>
                <c:pt idx="2753">
                  <c:v>39995.292268518519</c:v>
                </c:pt>
                <c:pt idx="2754">
                  <c:v>39995.302685185183</c:v>
                </c:pt>
                <c:pt idx="2755">
                  <c:v>39995.313101851854</c:v>
                </c:pt>
                <c:pt idx="2756">
                  <c:v>39995.323518518519</c:v>
                </c:pt>
                <c:pt idx="2757">
                  <c:v>39995.33394675926</c:v>
                </c:pt>
                <c:pt idx="2758">
                  <c:v>39995.344351851854</c:v>
                </c:pt>
                <c:pt idx="2759">
                  <c:v>39995.354768518519</c:v>
                </c:pt>
                <c:pt idx="2760">
                  <c:v>39995.365185185183</c:v>
                </c:pt>
                <c:pt idx="2761">
                  <c:v>39995.375601851854</c:v>
                </c:pt>
                <c:pt idx="2762">
                  <c:v>39995.386018518519</c:v>
                </c:pt>
                <c:pt idx="2763">
                  <c:v>39995.396435185183</c:v>
                </c:pt>
                <c:pt idx="2764">
                  <c:v>39995.406851851854</c:v>
                </c:pt>
                <c:pt idx="2765">
                  <c:v>39995.417268518519</c:v>
                </c:pt>
                <c:pt idx="2766">
                  <c:v>39995.427685185183</c:v>
                </c:pt>
                <c:pt idx="2767">
                  <c:v>39995.438101851854</c:v>
                </c:pt>
                <c:pt idx="2768">
                  <c:v>39995.448518518519</c:v>
                </c:pt>
                <c:pt idx="2769">
                  <c:v>39995.458935185183</c:v>
                </c:pt>
                <c:pt idx="2770">
                  <c:v>39995.469351851854</c:v>
                </c:pt>
                <c:pt idx="2771">
                  <c:v>39995.479768518519</c:v>
                </c:pt>
                <c:pt idx="2772">
                  <c:v>39995.490185185183</c:v>
                </c:pt>
                <c:pt idx="2773">
                  <c:v>39995.500613425924</c:v>
                </c:pt>
                <c:pt idx="2774">
                  <c:v>39995.511018518519</c:v>
                </c:pt>
                <c:pt idx="2775">
                  <c:v>39995.52144675926</c:v>
                </c:pt>
                <c:pt idx="2776">
                  <c:v>39995.531851851854</c:v>
                </c:pt>
                <c:pt idx="2777">
                  <c:v>39995.542268518519</c:v>
                </c:pt>
                <c:pt idx="2778">
                  <c:v>39995.552685185183</c:v>
                </c:pt>
                <c:pt idx="2779">
                  <c:v>39995.563101851854</c:v>
                </c:pt>
                <c:pt idx="2780">
                  <c:v>39995.573518518519</c:v>
                </c:pt>
                <c:pt idx="2781">
                  <c:v>39995.583935185183</c:v>
                </c:pt>
                <c:pt idx="2782">
                  <c:v>39995.594351851854</c:v>
                </c:pt>
                <c:pt idx="2783">
                  <c:v>39995.604768518519</c:v>
                </c:pt>
                <c:pt idx="2784">
                  <c:v>39995.615185185183</c:v>
                </c:pt>
                <c:pt idx="2785">
                  <c:v>39995.625601851854</c:v>
                </c:pt>
                <c:pt idx="2786">
                  <c:v>39995.636030092595</c:v>
                </c:pt>
                <c:pt idx="2787">
                  <c:v>39995.64644675926</c:v>
                </c:pt>
                <c:pt idx="2788">
                  <c:v>39995.656851851854</c:v>
                </c:pt>
                <c:pt idx="2789">
                  <c:v>39995.667268518519</c:v>
                </c:pt>
                <c:pt idx="2790">
                  <c:v>39995.677685185183</c:v>
                </c:pt>
                <c:pt idx="2791">
                  <c:v>39995.688113425924</c:v>
                </c:pt>
                <c:pt idx="2792">
                  <c:v>39995.698530092595</c:v>
                </c:pt>
                <c:pt idx="2793">
                  <c:v>39995.708935185183</c:v>
                </c:pt>
                <c:pt idx="2794">
                  <c:v>39995.719363425924</c:v>
                </c:pt>
                <c:pt idx="2795">
                  <c:v>39995.729768518519</c:v>
                </c:pt>
                <c:pt idx="2796">
                  <c:v>39995.740185185183</c:v>
                </c:pt>
                <c:pt idx="2797">
                  <c:v>39995.750601851854</c:v>
                </c:pt>
                <c:pt idx="2798">
                  <c:v>39995.761018518519</c:v>
                </c:pt>
                <c:pt idx="2799">
                  <c:v>39995.771435185183</c:v>
                </c:pt>
                <c:pt idx="2800">
                  <c:v>39995.781851851854</c:v>
                </c:pt>
                <c:pt idx="2801">
                  <c:v>39995.792268518519</c:v>
                </c:pt>
                <c:pt idx="2802">
                  <c:v>39995.80269675926</c:v>
                </c:pt>
                <c:pt idx="2803">
                  <c:v>39995.813113425924</c:v>
                </c:pt>
                <c:pt idx="2804">
                  <c:v>39995.823518518519</c:v>
                </c:pt>
                <c:pt idx="2805">
                  <c:v>39995.833935185183</c:v>
                </c:pt>
                <c:pt idx="2806">
                  <c:v>39995.844351851854</c:v>
                </c:pt>
                <c:pt idx="2807">
                  <c:v>39995.854780092595</c:v>
                </c:pt>
                <c:pt idx="2808">
                  <c:v>39995.865185185183</c:v>
                </c:pt>
                <c:pt idx="2809">
                  <c:v>39995.875601851854</c:v>
                </c:pt>
                <c:pt idx="2810">
                  <c:v>39995.886030092595</c:v>
                </c:pt>
                <c:pt idx="2811">
                  <c:v>39995.896435185183</c:v>
                </c:pt>
                <c:pt idx="2812">
                  <c:v>39995.906851851854</c:v>
                </c:pt>
                <c:pt idx="2813">
                  <c:v>39995.917268518519</c:v>
                </c:pt>
                <c:pt idx="2814">
                  <c:v>39995.92769675926</c:v>
                </c:pt>
                <c:pt idx="2815">
                  <c:v>39995.938113425924</c:v>
                </c:pt>
                <c:pt idx="2816">
                  <c:v>39995.948530092595</c:v>
                </c:pt>
                <c:pt idx="2817">
                  <c:v>39995.95894675926</c:v>
                </c:pt>
                <c:pt idx="2818">
                  <c:v>39995.969363425924</c:v>
                </c:pt>
                <c:pt idx="2819">
                  <c:v>39995.979780092595</c:v>
                </c:pt>
                <c:pt idx="2820">
                  <c:v>39995.99019675926</c:v>
                </c:pt>
                <c:pt idx="2821">
                  <c:v>39996.000601851854</c:v>
                </c:pt>
                <c:pt idx="2822">
                  <c:v>39996.011030092595</c:v>
                </c:pt>
                <c:pt idx="2823">
                  <c:v>39996.02144675926</c:v>
                </c:pt>
                <c:pt idx="2824">
                  <c:v>39996.031863425924</c:v>
                </c:pt>
                <c:pt idx="2825">
                  <c:v>39996.042280092595</c:v>
                </c:pt>
                <c:pt idx="2826">
                  <c:v>39996.052685185183</c:v>
                </c:pt>
                <c:pt idx="2827">
                  <c:v>39996.063113425924</c:v>
                </c:pt>
                <c:pt idx="2828">
                  <c:v>39996.073530092595</c:v>
                </c:pt>
                <c:pt idx="2829">
                  <c:v>39996.08394675926</c:v>
                </c:pt>
                <c:pt idx="2830">
                  <c:v>39996.094351851854</c:v>
                </c:pt>
                <c:pt idx="2831">
                  <c:v>39996.104780092595</c:v>
                </c:pt>
                <c:pt idx="2832">
                  <c:v>39996.11519675926</c:v>
                </c:pt>
                <c:pt idx="2833">
                  <c:v>39996.125613425924</c:v>
                </c:pt>
                <c:pt idx="2834">
                  <c:v>39996.136030092595</c:v>
                </c:pt>
                <c:pt idx="2835">
                  <c:v>39996.14644675926</c:v>
                </c:pt>
                <c:pt idx="2836">
                  <c:v>39996.156851851854</c:v>
                </c:pt>
                <c:pt idx="2837">
                  <c:v>39996.167268518519</c:v>
                </c:pt>
                <c:pt idx="2838">
                  <c:v>39996.177685185183</c:v>
                </c:pt>
                <c:pt idx="2839">
                  <c:v>39996.188113425924</c:v>
                </c:pt>
                <c:pt idx="2840">
                  <c:v>39996.198518518519</c:v>
                </c:pt>
                <c:pt idx="2841">
                  <c:v>39996.208935185183</c:v>
                </c:pt>
                <c:pt idx="2842">
                  <c:v>39996.219351851854</c:v>
                </c:pt>
                <c:pt idx="2843">
                  <c:v>39996.229768518519</c:v>
                </c:pt>
                <c:pt idx="2844">
                  <c:v>39996.240185185183</c:v>
                </c:pt>
                <c:pt idx="2845">
                  <c:v>39996.250601851854</c:v>
                </c:pt>
                <c:pt idx="2846">
                  <c:v>39996.261030092595</c:v>
                </c:pt>
                <c:pt idx="2847">
                  <c:v>39996.271435185183</c:v>
                </c:pt>
                <c:pt idx="2848">
                  <c:v>39996.281851851854</c:v>
                </c:pt>
                <c:pt idx="2849">
                  <c:v>39996.292268518519</c:v>
                </c:pt>
                <c:pt idx="2850">
                  <c:v>39996.302685185183</c:v>
                </c:pt>
                <c:pt idx="2851">
                  <c:v>39996.313101851854</c:v>
                </c:pt>
                <c:pt idx="2852">
                  <c:v>39996.323518518519</c:v>
                </c:pt>
                <c:pt idx="2853">
                  <c:v>39996.333935185183</c:v>
                </c:pt>
                <c:pt idx="2854">
                  <c:v>39996.344351851854</c:v>
                </c:pt>
                <c:pt idx="2855">
                  <c:v>39996.354768518519</c:v>
                </c:pt>
                <c:pt idx="2856">
                  <c:v>39996.365185185183</c:v>
                </c:pt>
                <c:pt idx="2857">
                  <c:v>39996.375601851854</c:v>
                </c:pt>
                <c:pt idx="2858">
                  <c:v>39996.386018518519</c:v>
                </c:pt>
                <c:pt idx="2859">
                  <c:v>39996.396435185183</c:v>
                </c:pt>
                <c:pt idx="2860">
                  <c:v>39996.406851851854</c:v>
                </c:pt>
                <c:pt idx="2861">
                  <c:v>39996.417268518519</c:v>
                </c:pt>
                <c:pt idx="2862">
                  <c:v>39996.427685185183</c:v>
                </c:pt>
                <c:pt idx="2863">
                  <c:v>39996.438101851854</c:v>
                </c:pt>
                <c:pt idx="2864">
                  <c:v>39996.448518518519</c:v>
                </c:pt>
                <c:pt idx="2865">
                  <c:v>39996.458935185183</c:v>
                </c:pt>
                <c:pt idx="2866">
                  <c:v>39996.469351851854</c:v>
                </c:pt>
                <c:pt idx="2867">
                  <c:v>39996.479768518519</c:v>
                </c:pt>
                <c:pt idx="2868">
                  <c:v>39996.490185185183</c:v>
                </c:pt>
                <c:pt idx="2869">
                  <c:v>39996.500601851854</c:v>
                </c:pt>
                <c:pt idx="2870">
                  <c:v>39996.511018518519</c:v>
                </c:pt>
                <c:pt idx="2871">
                  <c:v>39996.521435185183</c:v>
                </c:pt>
                <c:pt idx="2872">
                  <c:v>39996.531863425924</c:v>
                </c:pt>
                <c:pt idx="2873">
                  <c:v>39996.542268518519</c:v>
                </c:pt>
                <c:pt idx="2874">
                  <c:v>39996.552685185183</c:v>
                </c:pt>
                <c:pt idx="2875">
                  <c:v>39996.563113425924</c:v>
                </c:pt>
                <c:pt idx="2876">
                  <c:v>39996.573530092595</c:v>
                </c:pt>
                <c:pt idx="2877">
                  <c:v>39996.583935185183</c:v>
                </c:pt>
                <c:pt idx="2878">
                  <c:v>39996.594351851854</c:v>
                </c:pt>
                <c:pt idx="2879">
                  <c:v>39996.604768518519</c:v>
                </c:pt>
                <c:pt idx="2880">
                  <c:v>39996.61519675926</c:v>
                </c:pt>
                <c:pt idx="2881">
                  <c:v>39996.625601851854</c:v>
                </c:pt>
                <c:pt idx="2882">
                  <c:v>39996.636018518519</c:v>
                </c:pt>
                <c:pt idx="2883">
                  <c:v>39996.64644675926</c:v>
                </c:pt>
                <c:pt idx="2884">
                  <c:v>39996.656851851854</c:v>
                </c:pt>
                <c:pt idx="2885">
                  <c:v>39996.667268518519</c:v>
                </c:pt>
                <c:pt idx="2886">
                  <c:v>39996.677685185183</c:v>
                </c:pt>
                <c:pt idx="2887">
                  <c:v>39996.688113425924</c:v>
                </c:pt>
                <c:pt idx="2888">
                  <c:v>39996.698530092595</c:v>
                </c:pt>
                <c:pt idx="2889">
                  <c:v>39996.70894675926</c:v>
                </c:pt>
                <c:pt idx="2890">
                  <c:v>39996.719351851854</c:v>
                </c:pt>
                <c:pt idx="2891">
                  <c:v>39996.729768518519</c:v>
                </c:pt>
                <c:pt idx="2892">
                  <c:v>39996.740185185183</c:v>
                </c:pt>
                <c:pt idx="2893">
                  <c:v>39996.750613425924</c:v>
                </c:pt>
                <c:pt idx="2894">
                  <c:v>39996.761018518519</c:v>
                </c:pt>
                <c:pt idx="2895">
                  <c:v>39996.771435185183</c:v>
                </c:pt>
                <c:pt idx="2896">
                  <c:v>39996.781851851854</c:v>
                </c:pt>
                <c:pt idx="2897">
                  <c:v>39996.792268518519</c:v>
                </c:pt>
                <c:pt idx="2898">
                  <c:v>39996.80269675926</c:v>
                </c:pt>
                <c:pt idx="2899">
                  <c:v>39996.813113425924</c:v>
                </c:pt>
                <c:pt idx="2900">
                  <c:v>39996.823530092595</c:v>
                </c:pt>
                <c:pt idx="2901">
                  <c:v>39996.83394675926</c:v>
                </c:pt>
                <c:pt idx="2902">
                  <c:v>39996.844363425924</c:v>
                </c:pt>
                <c:pt idx="2903">
                  <c:v>39996.854780092595</c:v>
                </c:pt>
                <c:pt idx="2904">
                  <c:v>39996.86519675926</c:v>
                </c:pt>
                <c:pt idx="2905">
                  <c:v>39996.875613425924</c:v>
                </c:pt>
                <c:pt idx="2906">
                  <c:v>39996.886018518519</c:v>
                </c:pt>
                <c:pt idx="2907">
                  <c:v>39996.896435185183</c:v>
                </c:pt>
                <c:pt idx="2908">
                  <c:v>39996.906851851854</c:v>
                </c:pt>
                <c:pt idx="2909">
                  <c:v>39996.917280092595</c:v>
                </c:pt>
                <c:pt idx="2910">
                  <c:v>39996.927685185183</c:v>
                </c:pt>
                <c:pt idx="2911">
                  <c:v>39996.938113425924</c:v>
                </c:pt>
                <c:pt idx="2912">
                  <c:v>39996.948530092595</c:v>
                </c:pt>
                <c:pt idx="2913">
                  <c:v>39996.95894675926</c:v>
                </c:pt>
                <c:pt idx="2914">
                  <c:v>39996.969363425924</c:v>
                </c:pt>
                <c:pt idx="2915">
                  <c:v>39996.979780092595</c:v>
                </c:pt>
                <c:pt idx="2916">
                  <c:v>39996.990185185183</c:v>
                </c:pt>
                <c:pt idx="2917">
                  <c:v>39997.000601851854</c:v>
                </c:pt>
                <c:pt idx="2918">
                  <c:v>39997.011030092595</c:v>
                </c:pt>
                <c:pt idx="2919">
                  <c:v>39997.02144675926</c:v>
                </c:pt>
                <c:pt idx="2920">
                  <c:v>39997.031863425924</c:v>
                </c:pt>
                <c:pt idx="2921">
                  <c:v>39997.042268518519</c:v>
                </c:pt>
                <c:pt idx="2922">
                  <c:v>39997.052685185183</c:v>
                </c:pt>
                <c:pt idx="2923">
                  <c:v>39997.063113425924</c:v>
                </c:pt>
                <c:pt idx="2924">
                  <c:v>39997.073518518519</c:v>
                </c:pt>
                <c:pt idx="2925">
                  <c:v>39997.083935185183</c:v>
                </c:pt>
                <c:pt idx="2926">
                  <c:v>39997.094351851854</c:v>
                </c:pt>
                <c:pt idx="2927">
                  <c:v>39997.104768518519</c:v>
                </c:pt>
                <c:pt idx="2928">
                  <c:v>39997.115185185183</c:v>
                </c:pt>
                <c:pt idx="2929">
                  <c:v>39997.125613425924</c:v>
                </c:pt>
                <c:pt idx="2930">
                  <c:v>39997.136030092595</c:v>
                </c:pt>
                <c:pt idx="2931">
                  <c:v>39997.14644675926</c:v>
                </c:pt>
                <c:pt idx="2932">
                  <c:v>39997.156851851854</c:v>
                </c:pt>
                <c:pt idx="2933">
                  <c:v>39997.167268518519</c:v>
                </c:pt>
                <c:pt idx="2934">
                  <c:v>39997.177685185183</c:v>
                </c:pt>
                <c:pt idx="2935">
                  <c:v>39997.188101851854</c:v>
                </c:pt>
                <c:pt idx="2936">
                  <c:v>39997.198530092595</c:v>
                </c:pt>
                <c:pt idx="2937">
                  <c:v>39997.208935185183</c:v>
                </c:pt>
                <c:pt idx="2938">
                  <c:v>39997.219351851854</c:v>
                </c:pt>
                <c:pt idx="2939">
                  <c:v>39997.229768518519</c:v>
                </c:pt>
                <c:pt idx="2940">
                  <c:v>39997.240185185183</c:v>
                </c:pt>
                <c:pt idx="2941">
                  <c:v>39997.250601851854</c:v>
                </c:pt>
                <c:pt idx="2942">
                  <c:v>39997.261018518519</c:v>
                </c:pt>
                <c:pt idx="2943">
                  <c:v>39997.271435185183</c:v>
                </c:pt>
                <c:pt idx="2944">
                  <c:v>39997.281851851854</c:v>
                </c:pt>
                <c:pt idx="2945">
                  <c:v>39997.292268518519</c:v>
                </c:pt>
                <c:pt idx="2946">
                  <c:v>39997.302685185183</c:v>
                </c:pt>
                <c:pt idx="2947">
                  <c:v>39997.313101851854</c:v>
                </c:pt>
                <c:pt idx="2948">
                  <c:v>39997.323518518519</c:v>
                </c:pt>
                <c:pt idx="2949">
                  <c:v>39997.333935185183</c:v>
                </c:pt>
                <c:pt idx="2950">
                  <c:v>39997.344351851854</c:v>
                </c:pt>
                <c:pt idx="2951">
                  <c:v>39997.354768518519</c:v>
                </c:pt>
                <c:pt idx="2952">
                  <c:v>39997.365185185183</c:v>
                </c:pt>
                <c:pt idx="2953">
                  <c:v>39997.375601851854</c:v>
                </c:pt>
                <c:pt idx="2954">
                  <c:v>39997.386018518519</c:v>
                </c:pt>
                <c:pt idx="2955">
                  <c:v>39997.39644675926</c:v>
                </c:pt>
                <c:pt idx="2956">
                  <c:v>39997.406863425924</c:v>
                </c:pt>
                <c:pt idx="2957">
                  <c:v>39997.417268518519</c:v>
                </c:pt>
                <c:pt idx="2958">
                  <c:v>39997.427685185183</c:v>
                </c:pt>
                <c:pt idx="2959">
                  <c:v>39997.438101851854</c:v>
                </c:pt>
                <c:pt idx="2960">
                  <c:v>39997.448518518519</c:v>
                </c:pt>
                <c:pt idx="2961">
                  <c:v>39997.458935185183</c:v>
                </c:pt>
                <c:pt idx="2962">
                  <c:v>39997.469351851854</c:v>
                </c:pt>
                <c:pt idx="2963">
                  <c:v>39997.479768518519</c:v>
                </c:pt>
                <c:pt idx="2964">
                  <c:v>39997.49019675926</c:v>
                </c:pt>
                <c:pt idx="2965">
                  <c:v>39997.500601851854</c:v>
                </c:pt>
                <c:pt idx="2966">
                  <c:v>39997.511018518519</c:v>
                </c:pt>
                <c:pt idx="2967">
                  <c:v>39997.521435185183</c:v>
                </c:pt>
                <c:pt idx="2968">
                  <c:v>39997.531851851854</c:v>
                </c:pt>
                <c:pt idx="2969">
                  <c:v>39997.542268518519</c:v>
                </c:pt>
                <c:pt idx="2970">
                  <c:v>39997.552685185183</c:v>
                </c:pt>
                <c:pt idx="2971">
                  <c:v>39997.563101851854</c:v>
                </c:pt>
                <c:pt idx="2972">
                  <c:v>39997.573530092595</c:v>
                </c:pt>
                <c:pt idx="2973">
                  <c:v>39997.583935185183</c:v>
                </c:pt>
                <c:pt idx="2974">
                  <c:v>39997.594351851854</c:v>
                </c:pt>
                <c:pt idx="2975">
                  <c:v>39997.604768518519</c:v>
                </c:pt>
                <c:pt idx="2976">
                  <c:v>39997.615185185183</c:v>
                </c:pt>
                <c:pt idx="2977">
                  <c:v>39997.625601851854</c:v>
                </c:pt>
                <c:pt idx="2978">
                  <c:v>39997.636018518519</c:v>
                </c:pt>
                <c:pt idx="2979">
                  <c:v>39997.64644675926</c:v>
                </c:pt>
                <c:pt idx="2980">
                  <c:v>39997.656851851854</c:v>
                </c:pt>
                <c:pt idx="2981">
                  <c:v>39997.667268518519</c:v>
                </c:pt>
                <c:pt idx="2982">
                  <c:v>39997.677685185183</c:v>
                </c:pt>
                <c:pt idx="2983">
                  <c:v>39997.688101851854</c:v>
                </c:pt>
                <c:pt idx="2984">
                  <c:v>39997.698518518519</c:v>
                </c:pt>
                <c:pt idx="2985">
                  <c:v>39997.708935185183</c:v>
                </c:pt>
                <c:pt idx="2986">
                  <c:v>39997.719363425924</c:v>
                </c:pt>
                <c:pt idx="2987">
                  <c:v>39997.729768518519</c:v>
                </c:pt>
                <c:pt idx="2988">
                  <c:v>39997.740185185183</c:v>
                </c:pt>
                <c:pt idx="2989">
                  <c:v>39997.750601851854</c:v>
                </c:pt>
                <c:pt idx="2990">
                  <c:v>39997.761018518519</c:v>
                </c:pt>
                <c:pt idx="2991">
                  <c:v>39997.77144675926</c:v>
                </c:pt>
                <c:pt idx="2992">
                  <c:v>39997.781851851854</c:v>
                </c:pt>
                <c:pt idx="2993">
                  <c:v>39997.792268518519</c:v>
                </c:pt>
                <c:pt idx="2994">
                  <c:v>39997.80269675926</c:v>
                </c:pt>
                <c:pt idx="2995">
                  <c:v>39997.813101851854</c:v>
                </c:pt>
                <c:pt idx="2996">
                  <c:v>39997.823518518519</c:v>
                </c:pt>
                <c:pt idx="2997">
                  <c:v>39997.833935185183</c:v>
                </c:pt>
                <c:pt idx="2998">
                  <c:v>39997.844351851854</c:v>
                </c:pt>
                <c:pt idx="2999">
                  <c:v>39997.854780092595</c:v>
                </c:pt>
                <c:pt idx="3000">
                  <c:v>39997.865185185183</c:v>
                </c:pt>
                <c:pt idx="3001">
                  <c:v>39997.875601851854</c:v>
                </c:pt>
                <c:pt idx="3002">
                  <c:v>39997.886018518519</c:v>
                </c:pt>
                <c:pt idx="3003">
                  <c:v>39997.896435185183</c:v>
                </c:pt>
                <c:pt idx="3004">
                  <c:v>39997.906851851854</c:v>
                </c:pt>
                <c:pt idx="3005">
                  <c:v>39997.917268518519</c:v>
                </c:pt>
                <c:pt idx="3006">
                  <c:v>39997.927685185183</c:v>
                </c:pt>
                <c:pt idx="3007">
                  <c:v>39997.938101851854</c:v>
                </c:pt>
                <c:pt idx="3008">
                  <c:v>39997.948518518519</c:v>
                </c:pt>
                <c:pt idx="3009">
                  <c:v>39997.958935185183</c:v>
                </c:pt>
                <c:pt idx="3010">
                  <c:v>39997.969363425924</c:v>
                </c:pt>
                <c:pt idx="3011">
                  <c:v>39997.979768518519</c:v>
                </c:pt>
                <c:pt idx="3012">
                  <c:v>39997.990185185183</c:v>
                </c:pt>
                <c:pt idx="3013">
                  <c:v>39998.000601851854</c:v>
                </c:pt>
                <c:pt idx="3014">
                  <c:v>39998.011018518519</c:v>
                </c:pt>
                <c:pt idx="3015">
                  <c:v>39998.02144675926</c:v>
                </c:pt>
                <c:pt idx="3016">
                  <c:v>39998.031851851854</c:v>
                </c:pt>
                <c:pt idx="3017">
                  <c:v>39998.042280092595</c:v>
                </c:pt>
                <c:pt idx="3018">
                  <c:v>39998.05269675926</c:v>
                </c:pt>
                <c:pt idx="3019">
                  <c:v>39998.063101851854</c:v>
                </c:pt>
                <c:pt idx="3020">
                  <c:v>39998.073518518519</c:v>
                </c:pt>
                <c:pt idx="3021">
                  <c:v>39998.08394675926</c:v>
                </c:pt>
                <c:pt idx="3022">
                  <c:v>39998.094351851854</c:v>
                </c:pt>
                <c:pt idx="3023">
                  <c:v>39998.104768518519</c:v>
                </c:pt>
                <c:pt idx="3024">
                  <c:v>39998.115185185183</c:v>
                </c:pt>
                <c:pt idx="3025">
                  <c:v>39998.125601851854</c:v>
                </c:pt>
                <c:pt idx="3026">
                  <c:v>39998.136030092595</c:v>
                </c:pt>
                <c:pt idx="3027">
                  <c:v>39998.14644675926</c:v>
                </c:pt>
                <c:pt idx="3028">
                  <c:v>39998.156863425924</c:v>
                </c:pt>
                <c:pt idx="3029">
                  <c:v>39998.167268518519</c:v>
                </c:pt>
                <c:pt idx="3030">
                  <c:v>39998.17769675926</c:v>
                </c:pt>
                <c:pt idx="3031">
                  <c:v>39998.188101851854</c:v>
                </c:pt>
                <c:pt idx="3032">
                  <c:v>39998.198518518519</c:v>
                </c:pt>
                <c:pt idx="3033">
                  <c:v>39998.208935185183</c:v>
                </c:pt>
                <c:pt idx="3034">
                  <c:v>39998.219351851854</c:v>
                </c:pt>
                <c:pt idx="3035">
                  <c:v>39998.229780092595</c:v>
                </c:pt>
                <c:pt idx="3036">
                  <c:v>39998.240185185183</c:v>
                </c:pt>
                <c:pt idx="3037">
                  <c:v>39998.250613425924</c:v>
                </c:pt>
                <c:pt idx="3038">
                  <c:v>39998.261018518519</c:v>
                </c:pt>
                <c:pt idx="3039">
                  <c:v>39998.27144675926</c:v>
                </c:pt>
                <c:pt idx="3040">
                  <c:v>39998.281851851854</c:v>
                </c:pt>
                <c:pt idx="3041">
                  <c:v>39998.292268518519</c:v>
                </c:pt>
                <c:pt idx="3042">
                  <c:v>39998.302685185183</c:v>
                </c:pt>
                <c:pt idx="3043">
                  <c:v>39998.313101851854</c:v>
                </c:pt>
                <c:pt idx="3044">
                  <c:v>39998.323518518519</c:v>
                </c:pt>
                <c:pt idx="3045">
                  <c:v>39998.333935185183</c:v>
                </c:pt>
                <c:pt idx="3046">
                  <c:v>39998.344351851854</c:v>
                </c:pt>
                <c:pt idx="3047">
                  <c:v>39998.354768518519</c:v>
                </c:pt>
                <c:pt idx="3048">
                  <c:v>39998.365185185183</c:v>
                </c:pt>
                <c:pt idx="3049">
                  <c:v>39998.375601851854</c:v>
                </c:pt>
                <c:pt idx="3050">
                  <c:v>39998.386018518519</c:v>
                </c:pt>
                <c:pt idx="3051">
                  <c:v>39998.396435185183</c:v>
                </c:pt>
                <c:pt idx="3052">
                  <c:v>39998.406851851854</c:v>
                </c:pt>
                <c:pt idx="3053">
                  <c:v>39998.417268518519</c:v>
                </c:pt>
                <c:pt idx="3054">
                  <c:v>39998.427685185183</c:v>
                </c:pt>
                <c:pt idx="3055">
                  <c:v>39998.438101851854</c:v>
                </c:pt>
                <c:pt idx="3056">
                  <c:v>39998.448518518519</c:v>
                </c:pt>
                <c:pt idx="3057">
                  <c:v>39998.458935185183</c:v>
                </c:pt>
                <c:pt idx="3058">
                  <c:v>39998.469351851854</c:v>
                </c:pt>
                <c:pt idx="3059">
                  <c:v>39998.479768518519</c:v>
                </c:pt>
                <c:pt idx="3060">
                  <c:v>39998.490185185183</c:v>
                </c:pt>
                <c:pt idx="3061">
                  <c:v>39998.500601851854</c:v>
                </c:pt>
                <c:pt idx="3062">
                  <c:v>39998.511018518519</c:v>
                </c:pt>
                <c:pt idx="3063">
                  <c:v>39998.521435185183</c:v>
                </c:pt>
                <c:pt idx="3064">
                  <c:v>39998.531851851854</c:v>
                </c:pt>
                <c:pt idx="3065">
                  <c:v>39998.542268518519</c:v>
                </c:pt>
                <c:pt idx="3066">
                  <c:v>39998.552685185183</c:v>
                </c:pt>
                <c:pt idx="3067">
                  <c:v>39998.563101851854</c:v>
                </c:pt>
                <c:pt idx="3068">
                  <c:v>39998.573518518519</c:v>
                </c:pt>
                <c:pt idx="3069">
                  <c:v>39998.583935185183</c:v>
                </c:pt>
                <c:pt idx="3070">
                  <c:v>39998.594351851854</c:v>
                </c:pt>
                <c:pt idx="3071">
                  <c:v>39998.604768518519</c:v>
                </c:pt>
                <c:pt idx="3072">
                  <c:v>39998.615185185183</c:v>
                </c:pt>
                <c:pt idx="3073">
                  <c:v>39998.625601851854</c:v>
                </c:pt>
                <c:pt idx="3074">
                  <c:v>39998.636018518519</c:v>
                </c:pt>
                <c:pt idx="3075">
                  <c:v>39998.646435185183</c:v>
                </c:pt>
                <c:pt idx="3076">
                  <c:v>39998.656851851854</c:v>
                </c:pt>
                <c:pt idx="3077">
                  <c:v>39998.667268518519</c:v>
                </c:pt>
                <c:pt idx="3078">
                  <c:v>39998.677685185183</c:v>
                </c:pt>
                <c:pt idx="3079">
                  <c:v>39998.688101851854</c:v>
                </c:pt>
                <c:pt idx="3080">
                  <c:v>39998.698518518519</c:v>
                </c:pt>
                <c:pt idx="3081">
                  <c:v>39998.708935185183</c:v>
                </c:pt>
                <c:pt idx="3082">
                  <c:v>39998.719351851854</c:v>
                </c:pt>
                <c:pt idx="3083">
                  <c:v>39998.729768518519</c:v>
                </c:pt>
                <c:pt idx="3084">
                  <c:v>39998.74019675926</c:v>
                </c:pt>
                <c:pt idx="3085">
                  <c:v>39998.750601851854</c:v>
                </c:pt>
                <c:pt idx="3086">
                  <c:v>39998.761018518519</c:v>
                </c:pt>
                <c:pt idx="3087">
                  <c:v>39998.771435185183</c:v>
                </c:pt>
                <c:pt idx="3088">
                  <c:v>39998.781851851854</c:v>
                </c:pt>
                <c:pt idx="3089">
                  <c:v>39998.792268518519</c:v>
                </c:pt>
                <c:pt idx="3090">
                  <c:v>39998.802685185183</c:v>
                </c:pt>
                <c:pt idx="3091">
                  <c:v>39998.813101851854</c:v>
                </c:pt>
                <c:pt idx="3092">
                  <c:v>39998.823518518519</c:v>
                </c:pt>
                <c:pt idx="3093">
                  <c:v>39998.833935185183</c:v>
                </c:pt>
                <c:pt idx="3094">
                  <c:v>39998.844351851854</c:v>
                </c:pt>
                <c:pt idx="3095">
                  <c:v>39998.854780092595</c:v>
                </c:pt>
                <c:pt idx="3096">
                  <c:v>39998.865185185183</c:v>
                </c:pt>
                <c:pt idx="3097">
                  <c:v>39998.875601851854</c:v>
                </c:pt>
                <c:pt idx="3098">
                  <c:v>39998.886018518519</c:v>
                </c:pt>
                <c:pt idx="3099">
                  <c:v>39998.896435185183</c:v>
                </c:pt>
                <c:pt idx="3100">
                  <c:v>39998.906851851854</c:v>
                </c:pt>
                <c:pt idx="3101">
                  <c:v>39998.917268518519</c:v>
                </c:pt>
                <c:pt idx="3102">
                  <c:v>39998.927685185183</c:v>
                </c:pt>
                <c:pt idx="3103">
                  <c:v>39998.938101851854</c:v>
                </c:pt>
                <c:pt idx="3104">
                  <c:v>39998.948518518519</c:v>
                </c:pt>
                <c:pt idx="3105">
                  <c:v>39998.958935185183</c:v>
                </c:pt>
                <c:pt idx="3106">
                  <c:v>39998.969351851854</c:v>
                </c:pt>
                <c:pt idx="3107">
                  <c:v>39998.979768518519</c:v>
                </c:pt>
                <c:pt idx="3108">
                  <c:v>39998.990185185183</c:v>
                </c:pt>
                <c:pt idx="3109">
                  <c:v>39999.000601851854</c:v>
                </c:pt>
                <c:pt idx="3110">
                  <c:v>39999.011018518519</c:v>
                </c:pt>
                <c:pt idx="3111">
                  <c:v>39999.021435185183</c:v>
                </c:pt>
                <c:pt idx="3112">
                  <c:v>39999.031851851854</c:v>
                </c:pt>
                <c:pt idx="3113">
                  <c:v>39999.042268518519</c:v>
                </c:pt>
                <c:pt idx="3114">
                  <c:v>39999.052685185183</c:v>
                </c:pt>
                <c:pt idx="3115">
                  <c:v>39999.063101851854</c:v>
                </c:pt>
                <c:pt idx="3116">
                  <c:v>39999.073518518519</c:v>
                </c:pt>
                <c:pt idx="3117">
                  <c:v>39999.083935185183</c:v>
                </c:pt>
                <c:pt idx="3118">
                  <c:v>39999.094351851854</c:v>
                </c:pt>
                <c:pt idx="3119">
                  <c:v>39999.104768518519</c:v>
                </c:pt>
                <c:pt idx="3120">
                  <c:v>39999.115185185183</c:v>
                </c:pt>
                <c:pt idx="3121">
                  <c:v>39999.125601851854</c:v>
                </c:pt>
                <c:pt idx="3122">
                  <c:v>39999.136018518519</c:v>
                </c:pt>
                <c:pt idx="3123">
                  <c:v>39999.146435185183</c:v>
                </c:pt>
                <c:pt idx="3124">
                  <c:v>39999.156851851854</c:v>
                </c:pt>
                <c:pt idx="3125">
                  <c:v>39999.167268518519</c:v>
                </c:pt>
                <c:pt idx="3126">
                  <c:v>39999.177685185183</c:v>
                </c:pt>
                <c:pt idx="3127">
                  <c:v>39999.188101851854</c:v>
                </c:pt>
                <c:pt idx="3128">
                  <c:v>39999.198518518519</c:v>
                </c:pt>
                <c:pt idx="3129">
                  <c:v>39999.208923611113</c:v>
                </c:pt>
                <c:pt idx="3130">
                  <c:v>39999.219340277778</c:v>
                </c:pt>
                <c:pt idx="3131">
                  <c:v>39999.229768518519</c:v>
                </c:pt>
                <c:pt idx="3132">
                  <c:v>39999.240173611113</c:v>
                </c:pt>
                <c:pt idx="3133">
                  <c:v>39999.250601851854</c:v>
                </c:pt>
                <c:pt idx="3134">
                  <c:v>39999.261018518519</c:v>
                </c:pt>
                <c:pt idx="3135">
                  <c:v>39999.271435185183</c:v>
                </c:pt>
                <c:pt idx="3136">
                  <c:v>39999.281851851854</c:v>
                </c:pt>
                <c:pt idx="3137">
                  <c:v>39999.292268518519</c:v>
                </c:pt>
                <c:pt idx="3138">
                  <c:v>39999.302685185183</c:v>
                </c:pt>
                <c:pt idx="3139">
                  <c:v>39999.313090277778</c:v>
                </c:pt>
                <c:pt idx="3140">
                  <c:v>39999.323518518519</c:v>
                </c:pt>
                <c:pt idx="3141">
                  <c:v>39999.333935185183</c:v>
                </c:pt>
                <c:pt idx="3142">
                  <c:v>39999.344340277778</c:v>
                </c:pt>
                <c:pt idx="3143">
                  <c:v>39999.354756944442</c:v>
                </c:pt>
                <c:pt idx="3144">
                  <c:v>39999.365185185183</c:v>
                </c:pt>
                <c:pt idx="3145">
                  <c:v>39999.375601851854</c:v>
                </c:pt>
                <c:pt idx="3146">
                  <c:v>39999.386018518519</c:v>
                </c:pt>
                <c:pt idx="3147">
                  <c:v>39999.396435185183</c:v>
                </c:pt>
                <c:pt idx="3148">
                  <c:v>39999.406851851854</c:v>
                </c:pt>
                <c:pt idx="3149">
                  <c:v>39999.417268518519</c:v>
                </c:pt>
                <c:pt idx="3150">
                  <c:v>39999.427685185183</c:v>
                </c:pt>
                <c:pt idx="3151">
                  <c:v>39999.438101851854</c:v>
                </c:pt>
                <c:pt idx="3152">
                  <c:v>39999.448518518519</c:v>
                </c:pt>
                <c:pt idx="3153">
                  <c:v>39999.458935185183</c:v>
                </c:pt>
                <c:pt idx="3154">
                  <c:v>39999.469351851854</c:v>
                </c:pt>
                <c:pt idx="3155">
                  <c:v>39999.479768518519</c:v>
                </c:pt>
                <c:pt idx="3156">
                  <c:v>39999.490185185183</c:v>
                </c:pt>
                <c:pt idx="3157">
                  <c:v>39999.500601851854</c:v>
                </c:pt>
                <c:pt idx="3158">
                  <c:v>39999.511006944442</c:v>
                </c:pt>
                <c:pt idx="3159">
                  <c:v>39999.521435185183</c:v>
                </c:pt>
                <c:pt idx="3160">
                  <c:v>39999.531851851854</c:v>
                </c:pt>
                <c:pt idx="3161">
                  <c:v>39999.542268518519</c:v>
                </c:pt>
                <c:pt idx="3162">
                  <c:v>39999.552673611113</c:v>
                </c:pt>
                <c:pt idx="3163">
                  <c:v>39999.563101851854</c:v>
                </c:pt>
                <c:pt idx="3164">
                  <c:v>39999.573518518519</c:v>
                </c:pt>
                <c:pt idx="3165">
                  <c:v>39999.583935185183</c:v>
                </c:pt>
                <c:pt idx="3166">
                  <c:v>39999.594351851854</c:v>
                </c:pt>
                <c:pt idx="3167">
                  <c:v>39999.604768518519</c:v>
                </c:pt>
                <c:pt idx="3168">
                  <c:v>39999.615173611113</c:v>
                </c:pt>
                <c:pt idx="3169">
                  <c:v>39999.625601851854</c:v>
                </c:pt>
                <c:pt idx="3170">
                  <c:v>39999.636006944442</c:v>
                </c:pt>
                <c:pt idx="3171">
                  <c:v>39999.646435185183</c:v>
                </c:pt>
                <c:pt idx="3172">
                  <c:v>39999.656840277778</c:v>
                </c:pt>
                <c:pt idx="3173">
                  <c:v>39999.667268518519</c:v>
                </c:pt>
                <c:pt idx="3174">
                  <c:v>39999.677685185183</c:v>
                </c:pt>
                <c:pt idx="3175">
                  <c:v>39999.688090277778</c:v>
                </c:pt>
                <c:pt idx="3176">
                  <c:v>39999.698518518519</c:v>
                </c:pt>
                <c:pt idx="3177">
                  <c:v>39999.708935185183</c:v>
                </c:pt>
                <c:pt idx="3178">
                  <c:v>39999.719351851854</c:v>
                </c:pt>
                <c:pt idx="3179">
                  <c:v>39999.729768518519</c:v>
                </c:pt>
                <c:pt idx="3180">
                  <c:v>39999.740173611113</c:v>
                </c:pt>
                <c:pt idx="3181">
                  <c:v>39999.750590277778</c:v>
                </c:pt>
                <c:pt idx="3182">
                  <c:v>39999.761006944442</c:v>
                </c:pt>
                <c:pt idx="3183">
                  <c:v>39999.771423611113</c:v>
                </c:pt>
                <c:pt idx="3184">
                  <c:v>39999.781851851854</c:v>
                </c:pt>
                <c:pt idx="3185">
                  <c:v>39999.792256944442</c:v>
                </c:pt>
                <c:pt idx="3186">
                  <c:v>39999.802685185183</c:v>
                </c:pt>
                <c:pt idx="3187">
                  <c:v>39999.813101851854</c:v>
                </c:pt>
                <c:pt idx="3188">
                  <c:v>39999.823518518519</c:v>
                </c:pt>
                <c:pt idx="3189">
                  <c:v>39999.833935185183</c:v>
                </c:pt>
                <c:pt idx="3190">
                  <c:v>39999.844351851854</c:v>
                </c:pt>
                <c:pt idx="3191">
                  <c:v>39999.854768518519</c:v>
                </c:pt>
                <c:pt idx="3192">
                  <c:v>39999.865185185183</c:v>
                </c:pt>
                <c:pt idx="3193">
                  <c:v>39999.875601851854</c:v>
                </c:pt>
                <c:pt idx="3194">
                  <c:v>39999.886018518519</c:v>
                </c:pt>
                <c:pt idx="3195">
                  <c:v>39999.896435185183</c:v>
                </c:pt>
                <c:pt idx="3196">
                  <c:v>39999.906840277778</c:v>
                </c:pt>
                <c:pt idx="3197">
                  <c:v>39999.917268518519</c:v>
                </c:pt>
                <c:pt idx="3198">
                  <c:v>39999.927685185183</c:v>
                </c:pt>
                <c:pt idx="3199">
                  <c:v>39999.938101851854</c:v>
                </c:pt>
                <c:pt idx="3200">
                  <c:v>39999.948518518519</c:v>
                </c:pt>
                <c:pt idx="3201">
                  <c:v>39999.958935185183</c:v>
                </c:pt>
                <c:pt idx="3202">
                  <c:v>39999.969351851854</c:v>
                </c:pt>
                <c:pt idx="3203">
                  <c:v>39999.979768518519</c:v>
                </c:pt>
                <c:pt idx="3204">
                  <c:v>39999.990185185183</c:v>
                </c:pt>
                <c:pt idx="3205">
                  <c:v>40000.000601851854</c:v>
                </c:pt>
                <c:pt idx="3206">
                  <c:v>40000.011018518519</c:v>
                </c:pt>
                <c:pt idx="3207">
                  <c:v>40000.021435185183</c:v>
                </c:pt>
                <c:pt idx="3208">
                  <c:v>40000.031851851854</c:v>
                </c:pt>
                <c:pt idx="3209">
                  <c:v>40000.042268518519</c:v>
                </c:pt>
                <c:pt idx="3210">
                  <c:v>40000.052685185183</c:v>
                </c:pt>
                <c:pt idx="3211">
                  <c:v>40000.063101851854</c:v>
                </c:pt>
                <c:pt idx="3212">
                  <c:v>40000.073518518519</c:v>
                </c:pt>
                <c:pt idx="3213">
                  <c:v>40000.083935185183</c:v>
                </c:pt>
                <c:pt idx="3214">
                  <c:v>40000.094351851854</c:v>
                </c:pt>
                <c:pt idx="3215">
                  <c:v>40000.104768518519</c:v>
                </c:pt>
                <c:pt idx="3216">
                  <c:v>40000.115185185183</c:v>
                </c:pt>
                <c:pt idx="3217">
                  <c:v>40000.125601851854</c:v>
                </c:pt>
                <c:pt idx="3218">
                  <c:v>40000.136018518519</c:v>
                </c:pt>
                <c:pt idx="3219">
                  <c:v>40000.146435185183</c:v>
                </c:pt>
                <c:pt idx="3220">
                  <c:v>40000.156851851854</c:v>
                </c:pt>
                <c:pt idx="3221">
                  <c:v>40000.167268518519</c:v>
                </c:pt>
                <c:pt idx="3222">
                  <c:v>40000.177673611113</c:v>
                </c:pt>
                <c:pt idx="3223">
                  <c:v>40000.188101851854</c:v>
                </c:pt>
                <c:pt idx="3224">
                  <c:v>40000.198518518519</c:v>
                </c:pt>
                <c:pt idx="3225">
                  <c:v>40000.208935185183</c:v>
                </c:pt>
                <c:pt idx="3226">
                  <c:v>40000.219351851854</c:v>
                </c:pt>
                <c:pt idx="3227">
                  <c:v>40000.229768518519</c:v>
                </c:pt>
                <c:pt idx="3228">
                  <c:v>40000.240185185183</c:v>
                </c:pt>
                <c:pt idx="3229">
                  <c:v>40000.250601851854</c:v>
                </c:pt>
                <c:pt idx="3230">
                  <c:v>40000.261018518519</c:v>
                </c:pt>
                <c:pt idx="3231">
                  <c:v>40000.271435185183</c:v>
                </c:pt>
                <c:pt idx="3232">
                  <c:v>40000.281851851854</c:v>
                </c:pt>
                <c:pt idx="3233">
                  <c:v>40000.292256944442</c:v>
                </c:pt>
                <c:pt idx="3234">
                  <c:v>40000.302685185183</c:v>
                </c:pt>
                <c:pt idx="3235">
                  <c:v>40000.313101851854</c:v>
                </c:pt>
                <c:pt idx="3236">
                  <c:v>40000.323506944442</c:v>
                </c:pt>
                <c:pt idx="3237">
                  <c:v>40000.333935185183</c:v>
                </c:pt>
                <c:pt idx="3238">
                  <c:v>40000.344351851854</c:v>
                </c:pt>
                <c:pt idx="3239">
                  <c:v>40000.354756944442</c:v>
                </c:pt>
                <c:pt idx="3240">
                  <c:v>40000.365173611113</c:v>
                </c:pt>
                <c:pt idx="3241">
                  <c:v>40000.375601851854</c:v>
                </c:pt>
                <c:pt idx="3242">
                  <c:v>40000.386018518519</c:v>
                </c:pt>
                <c:pt idx="3243">
                  <c:v>40000.396435185183</c:v>
                </c:pt>
                <c:pt idx="3244">
                  <c:v>40000.406851851854</c:v>
                </c:pt>
                <c:pt idx="3245">
                  <c:v>40000.417268518519</c:v>
                </c:pt>
                <c:pt idx="3246">
                  <c:v>40000.427685185183</c:v>
                </c:pt>
                <c:pt idx="3247">
                  <c:v>40000.438101851854</c:v>
                </c:pt>
                <c:pt idx="3248">
                  <c:v>40000.448518518519</c:v>
                </c:pt>
                <c:pt idx="3249">
                  <c:v>40000.458935185183</c:v>
                </c:pt>
                <c:pt idx="3250">
                  <c:v>40000.469351851854</c:v>
                </c:pt>
                <c:pt idx="3251">
                  <c:v>40000.479756944442</c:v>
                </c:pt>
                <c:pt idx="3252">
                  <c:v>40000.490185185183</c:v>
                </c:pt>
                <c:pt idx="3253">
                  <c:v>40000.500590277778</c:v>
                </c:pt>
                <c:pt idx="3254">
                  <c:v>40000.511006944442</c:v>
                </c:pt>
                <c:pt idx="3255">
                  <c:v>40000.521423611113</c:v>
                </c:pt>
                <c:pt idx="3256">
                  <c:v>40000.531851851854</c:v>
                </c:pt>
                <c:pt idx="3257">
                  <c:v>40000.542268518519</c:v>
                </c:pt>
                <c:pt idx="3258">
                  <c:v>40000.552685185183</c:v>
                </c:pt>
                <c:pt idx="3259">
                  <c:v>40000.563101851854</c:v>
                </c:pt>
                <c:pt idx="3260">
                  <c:v>40000.573518518519</c:v>
                </c:pt>
                <c:pt idx="3261">
                  <c:v>40000.583935185183</c:v>
                </c:pt>
                <c:pt idx="3262">
                  <c:v>40000.594340277778</c:v>
                </c:pt>
                <c:pt idx="3263">
                  <c:v>40000.604756944442</c:v>
                </c:pt>
                <c:pt idx="3264">
                  <c:v>40000.615185185183</c:v>
                </c:pt>
                <c:pt idx="3265">
                  <c:v>40000.625590277778</c:v>
                </c:pt>
                <c:pt idx="3266">
                  <c:v>40000.636006944442</c:v>
                </c:pt>
                <c:pt idx="3267">
                  <c:v>40000.646423611113</c:v>
                </c:pt>
                <c:pt idx="3268">
                  <c:v>40000.656840277778</c:v>
                </c:pt>
                <c:pt idx="3269">
                  <c:v>40000.667256944442</c:v>
                </c:pt>
                <c:pt idx="3270">
                  <c:v>40000.677673611113</c:v>
                </c:pt>
                <c:pt idx="3271">
                  <c:v>40000.688101851854</c:v>
                </c:pt>
                <c:pt idx="3272">
                  <c:v>40000.698506944442</c:v>
                </c:pt>
                <c:pt idx="3273">
                  <c:v>40000.708923611113</c:v>
                </c:pt>
                <c:pt idx="3274">
                  <c:v>40000.719340277778</c:v>
                </c:pt>
                <c:pt idx="3275">
                  <c:v>40000.729756944442</c:v>
                </c:pt>
                <c:pt idx="3276">
                  <c:v>40000.740185185183</c:v>
                </c:pt>
                <c:pt idx="3277">
                  <c:v>40000.750590277778</c:v>
                </c:pt>
                <c:pt idx="3278">
                  <c:v>40000.761006944442</c:v>
                </c:pt>
                <c:pt idx="3279">
                  <c:v>40000.771423611113</c:v>
                </c:pt>
                <c:pt idx="3280">
                  <c:v>40000.781840277778</c:v>
                </c:pt>
                <c:pt idx="3281">
                  <c:v>40000.792256944442</c:v>
                </c:pt>
                <c:pt idx="3282">
                  <c:v>40000.802673611113</c:v>
                </c:pt>
                <c:pt idx="3283">
                  <c:v>40000.813101851854</c:v>
                </c:pt>
                <c:pt idx="3284">
                  <c:v>40000.823506944442</c:v>
                </c:pt>
                <c:pt idx="3285">
                  <c:v>40000.833923611113</c:v>
                </c:pt>
                <c:pt idx="3286">
                  <c:v>40000.844340277778</c:v>
                </c:pt>
                <c:pt idx="3287">
                  <c:v>40000.854756944442</c:v>
                </c:pt>
                <c:pt idx="3288">
                  <c:v>40000.865185185183</c:v>
                </c:pt>
                <c:pt idx="3289">
                  <c:v>40000.875601851854</c:v>
                </c:pt>
                <c:pt idx="3290">
                  <c:v>40000.886018518519</c:v>
                </c:pt>
                <c:pt idx="3291">
                  <c:v>40000.896423611113</c:v>
                </c:pt>
                <c:pt idx="3292">
                  <c:v>40000.906840277778</c:v>
                </c:pt>
                <c:pt idx="3293">
                  <c:v>40000.917256944442</c:v>
                </c:pt>
                <c:pt idx="3294">
                  <c:v>40000.927685185183</c:v>
                </c:pt>
                <c:pt idx="3295">
                  <c:v>40000.938101851854</c:v>
                </c:pt>
                <c:pt idx="3296">
                  <c:v>40000.948506944442</c:v>
                </c:pt>
                <c:pt idx="3297">
                  <c:v>40000.958935185183</c:v>
                </c:pt>
                <c:pt idx="3298">
                  <c:v>40000.969351851854</c:v>
                </c:pt>
                <c:pt idx="3299">
                  <c:v>40000.979756944442</c:v>
                </c:pt>
                <c:pt idx="3300">
                  <c:v>40000.990173611113</c:v>
                </c:pt>
                <c:pt idx="3301">
                  <c:v>40001.000601851854</c:v>
                </c:pt>
                <c:pt idx="3302">
                  <c:v>40001.011006944442</c:v>
                </c:pt>
                <c:pt idx="3303">
                  <c:v>40001.021423611113</c:v>
                </c:pt>
                <c:pt idx="3304">
                  <c:v>40001.031840277778</c:v>
                </c:pt>
                <c:pt idx="3305">
                  <c:v>40001.042268518519</c:v>
                </c:pt>
                <c:pt idx="3306">
                  <c:v>40001.052673611113</c:v>
                </c:pt>
                <c:pt idx="3307">
                  <c:v>40001.063090277778</c:v>
                </c:pt>
                <c:pt idx="3308">
                  <c:v>40001.073506944442</c:v>
                </c:pt>
                <c:pt idx="3309">
                  <c:v>40001.083923611113</c:v>
                </c:pt>
                <c:pt idx="3310">
                  <c:v>40001.094340277778</c:v>
                </c:pt>
                <c:pt idx="3311">
                  <c:v>40001.104756944442</c:v>
                </c:pt>
                <c:pt idx="3312">
                  <c:v>40001.115173611113</c:v>
                </c:pt>
                <c:pt idx="3313">
                  <c:v>40001.125590277778</c:v>
                </c:pt>
                <c:pt idx="3314">
                  <c:v>40001.136006944442</c:v>
                </c:pt>
                <c:pt idx="3315">
                  <c:v>40001.146423611113</c:v>
                </c:pt>
                <c:pt idx="3316">
                  <c:v>40001.156840277778</c:v>
                </c:pt>
                <c:pt idx="3317">
                  <c:v>40001.167256944442</c:v>
                </c:pt>
                <c:pt idx="3318">
                  <c:v>40001.177673611113</c:v>
                </c:pt>
                <c:pt idx="3319">
                  <c:v>40001.188101851854</c:v>
                </c:pt>
                <c:pt idx="3320">
                  <c:v>40001.198506944442</c:v>
                </c:pt>
                <c:pt idx="3321">
                  <c:v>40001.208923611113</c:v>
                </c:pt>
                <c:pt idx="3322">
                  <c:v>40001.219340277778</c:v>
                </c:pt>
                <c:pt idx="3323">
                  <c:v>40001.229756944442</c:v>
                </c:pt>
                <c:pt idx="3324">
                  <c:v>40001.240173611113</c:v>
                </c:pt>
                <c:pt idx="3325">
                  <c:v>40001.250601851854</c:v>
                </c:pt>
                <c:pt idx="3326">
                  <c:v>40001.261006944442</c:v>
                </c:pt>
                <c:pt idx="3327">
                  <c:v>40001.271423611113</c:v>
                </c:pt>
                <c:pt idx="3328">
                  <c:v>40001.281840277778</c:v>
                </c:pt>
                <c:pt idx="3329">
                  <c:v>40001.292256944442</c:v>
                </c:pt>
                <c:pt idx="3330">
                  <c:v>40001.302673611113</c:v>
                </c:pt>
                <c:pt idx="3331">
                  <c:v>40001.313090277778</c:v>
                </c:pt>
                <c:pt idx="3332">
                  <c:v>40001.323506944442</c:v>
                </c:pt>
                <c:pt idx="3333">
                  <c:v>40001.333923611113</c:v>
                </c:pt>
                <c:pt idx="3334">
                  <c:v>40001.344340277778</c:v>
                </c:pt>
                <c:pt idx="3335">
                  <c:v>40001.354756944442</c:v>
                </c:pt>
                <c:pt idx="3336">
                  <c:v>40001.365173611113</c:v>
                </c:pt>
                <c:pt idx="3337">
                  <c:v>40001.375601851854</c:v>
                </c:pt>
                <c:pt idx="3338">
                  <c:v>40001.386006944442</c:v>
                </c:pt>
                <c:pt idx="3339">
                  <c:v>40001.396423611113</c:v>
                </c:pt>
                <c:pt idx="3340">
                  <c:v>40001.406840277778</c:v>
                </c:pt>
                <c:pt idx="3341">
                  <c:v>40001.417256944442</c:v>
                </c:pt>
                <c:pt idx="3342">
                  <c:v>40001.427673611113</c:v>
                </c:pt>
                <c:pt idx="3343">
                  <c:v>40001.438090277778</c:v>
                </c:pt>
                <c:pt idx="3344">
                  <c:v>40001.448506944442</c:v>
                </c:pt>
                <c:pt idx="3345">
                  <c:v>40001.458935185183</c:v>
                </c:pt>
                <c:pt idx="3346">
                  <c:v>40001.469340277778</c:v>
                </c:pt>
                <c:pt idx="3347">
                  <c:v>40001.479756944442</c:v>
                </c:pt>
                <c:pt idx="3348">
                  <c:v>40001.490173611113</c:v>
                </c:pt>
                <c:pt idx="3349">
                  <c:v>40001.500590277778</c:v>
                </c:pt>
                <c:pt idx="3350">
                  <c:v>40001.511006944442</c:v>
                </c:pt>
                <c:pt idx="3351">
                  <c:v>40001.521423611113</c:v>
                </c:pt>
                <c:pt idx="3352">
                  <c:v>40001.531840277778</c:v>
                </c:pt>
                <c:pt idx="3353">
                  <c:v>40001.542256944442</c:v>
                </c:pt>
                <c:pt idx="3354">
                  <c:v>40001.552673611113</c:v>
                </c:pt>
                <c:pt idx="3355">
                  <c:v>40001.563090277778</c:v>
                </c:pt>
                <c:pt idx="3356">
                  <c:v>40001.573506944442</c:v>
                </c:pt>
                <c:pt idx="3357">
                  <c:v>40001.583923611113</c:v>
                </c:pt>
                <c:pt idx="3358">
                  <c:v>40001.594340277778</c:v>
                </c:pt>
                <c:pt idx="3359">
                  <c:v>40001.604756944442</c:v>
                </c:pt>
                <c:pt idx="3360">
                  <c:v>40001.615173611113</c:v>
                </c:pt>
                <c:pt idx="3361">
                  <c:v>40001.625590277778</c:v>
                </c:pt>
                <c:pt idx="3362">
                  <c:v>40001.636006944442</c:v>
                </c:pt>
                <c:pt idx="3363">
                  <c:v>40001.646423611113</c:v>
                </c:pt>
                <c:pt idx="3364">
                  <c:v>40001.656840277778</c:v>
                </c:pt>
                <c:pt idx="3365">
                  <c:v>40001.667256944442</c:v>
                </c:pt>
                <c:pt idx="3366">
                  <c:v>40001.677673611113</c:v>
                </c:pt>
                <c:pt idx="3367">
                  <c:v>40001.688090277778</c:v>
                </c:pt>
                <c:pt idx="3368">
                  <c:v>40001.698506944442</c:v>
                </c:pt>
                <c:pt idx="3369">
                  <c:v>40001.708923611113</c:v>
                </c:pt>
                <c:pt idx="3370">
                  <c:v>40001.719340277778</c:v>
                </c:pt>
                <c:pt idx="3371">
                  <c:v>40001.729756944442</c:v>
                </c:pt>
                <c:pt idx="3372">
                  <c:v>40001.740185185183</c:v>
                </c:pt>
                <c:pt idx="3373">
                  <c:v>40001.750590277778</c:v>
                </c:pt>
                <c:pt idx="3374">
                  <c:v>40001.761006944442</c:v>
                </c:pt>
                <c:pt idx="3375">
                  <c:v>40001.771423611113</c:v>
                </c:pt>
                <c:pt idx="3376">
                  <c:v>40001.781840277778</c:v>
                </c:pt>
                <c:pt idx="3377">
                  <c:v>40001.792256944442</c:v>
                </c:pt>
                <c:pt idx="3378">
                  <c:v>40001.802673611113</c:v>
                </c:pt>
                <c:pt idx="3379">
                  <c:v>40001.813090277778</c:v>
                </c:pt>
                <c:pt idx="3380">
                  <c:v>40001.823506944442</c:v>
                </c:pt>
                <c:pt idx="3381">
                  <c:v>40001.833923611113</c:v>
                </c:pt>
                <c:pt idx="3382">
                  <c:v>40001.844340277778</c:v>
                </c:pt>
                <c:pt idx="3383">
                  <c:v>40001.854756944442</c:v>
                </c:pt>
                <c:pt idx="3384">
                  <c:v>40001.865173611113</c:v>
                </c:pt>
                <c:pt idx="3385">
                  <c:v>40001.875590277778</c:v>
                </c:pt>
                <c:pt idx="3386">
                  <c:v>40001.886006944442</c:v>
                </c:pt>
                <c:pt idx="3387">
                  <c:v>40001.896423611113</c:v>
                </c:pt>
                <c:pt idx="3388">
                  <c:v>40001.906840277778</c:v>
                </c:pt>
                <c:pt idx="3389">
                  <c:v>40001.917256944442</c:v>
                </c:pt>
                <c:pt idx="3390">
                  <c:v>40001.927673611113</c:v>
                </c:pt>
                <c:pt idx="3391">
                  <c:v>40001.938090277778</c:v>
                </c:pt>
                <c:pt idx="3392">
                  <c:v>40001.948506944442</c:v>
                </c:pt>
                <c:pt idx="3393">
                  <c:v>40001.958923611113</c:v>
                </c:pt>
                <c:pt idx="3394">
                  <c:v>40001.969340277778</c:v>
                </c:pt>
                <c:pt idx="3395">
                  <c:v>40001.979756944442</c:v>
                </c:pt>
                <c:pt idx="3396">
                  <c:v>40001.990173611113</c:v>
                </c:pt>
                <c:pt idx="3397">
                  <c:v>40002.000590277778</c:v>
                </c:pt>
                <c:pt idx="3398">
                  <c:v>40002.011006944442</c:v>
                </c:pt>
                <c:pt idx="3399">
                  <c:v>40002.021423611113</c:v>
                </c:pt>
                <c:pt idx="3400">
                  <c:v>40002.031840277778</c:v>
                </c:pt>
                <c:pt idx="3401">
                  <c:v>40002.042256944442</c:v>
                </c:pt>
                <c:pt idx="3402">
                  <c:v>40002.052673611113</c:v>
                </c:pt>
                <c:pt idx="3403">
                  <c:v>40002.063090277778</c:v>
                </c:pt>
                <c:pt idx="3404">
                  <c:v>40002.073506944442</c:v>
                </c:pt>
                <c:pt idx="3405">
                  <c:v>40002.083923611113</c:v>
                </c:pt>
                <c:pt idx="3406">
                  <c:v>40002.094340277778</c:v>
                </c:pt>
                <c:pt idx="3407">
                  <c:v>40002.104756944442</c:v>
                </c:pt>
                <c:pt idx="3408">
                  <c:v>40002.115173611113</c:v>
                </c:pt>
                <c:pt idx="3409">
                  <c:v>40002.125590277778</c:v>
                </c:pt>
                <c:pt idx="3410">
                  <c:v>40002.136006944442</c:v>
                </c:pt>
                <c:pt idx="3411">
                  <c:v>40002.146423611113</c:v>
                </c:pt>
                <c:pt idx="3412">
                  <c:v>40002.156840277778</c:v>
                </c:pt>
                <c:pt idx="3413">
                  <c:v>40002.167256944442</c:v>
                </c:pt>
                <c:pt idx="3414">
                  <c:v>40002.177673611113</c:v>
                </c:pt>
                <c:pt idx="3415">
                  <c:v>40002.188090277778</c:v>
                </c:pt>
                <c:pt idx="3416">
                  <c:v>40002.198506944442</c:v>
                </c:pt>
                <c:pt idx="3417">
                  <c:v>40002.208935185183</c:v>
                </c:pt>
                <c:pt idx="3418">
                  <c:v>40002.219340277778</c:v>
                </c:pt>
                <c:pt idx="3419">
                  <c:v>40002.229756944442</c:v>
                </c:pt>
                <c:pt idx="3420">
                  <c:v>40002.240173611113</c:v>
                </c:pt>
                <c:pt idx="3421">
                  <c:v>40002.250590277778</c:v>
                </c:pt>
                <c:pt idx="3422">
                  <c:v>40002.261006944442</c:v>
                </c:pt>
                <c:pt idx="3423">
                  <c:v>40002.271423611113</c:v>
                </c:pt>
                <c:pt idx="3424">
                  <c:v>40002.281840277778</c:v>
                </c:pt>
                <c:pt idx="3425">
                  <c:v>40002.292256944442</c:v>
                </c:pt>
                <c:pt idx="3426">
                  <c:v>40002.302673611113</c:v>
                </c:pt>
                <c:pt idx="3427">
                  <c:v>40002.313090277778</c:v>
                </c:pt>
                <c:pt idx="3428">
                  <c:v>40002.323506944442</c:v>
                </c:pt>
                <c:pt idx="3429">
                  <c:v>40002.333923611113</c:v>
                </c:pt>
                <c:pt idx="3430">
                  <c:v>40002.344340277778</c:v>
                </c:pt>
                <c:pt idx="3431">
                  <c:v>40002.354756944442</c:v>
                </c:pt>
                <c:pt idx="3432">
                  <c:v>40002.365173611113</c:v>
                </c:pt>
                <c:pt idx="3433">
                  <c:v>40002.375590277778</c:v>
                </c:pt>
                <c:pt idx="3434">
                  <c:v>40002.386006944442</c:v>
                </c:pt>
                <c:pt idx="3435">
                  <c:v>40002.396423611113</c:v>
                </c:pt>
                <c:pt idx="3436">
                  <c:v>40002.406840277778</c:v>
                </c:pt>
                <c:pt idx="3437">
                  <c:v>40002.417256944442</c:v>
                </c:pt>
                <c:pt idx="3438">
                  <c:v>40002.438090277778</c:v>
                </c:pt>
                <c:pt idx="3439">
                  <c:v>40002.448506944442</c:v>
                </c:pt>
                <c:pt idx="3440">
                  <c:v>40002.458923611113</c:v>
                </c:pt>
                <c:pt idx="3441">
                  <c:v>40002.469340277778</c:v>
                </c:pt>
                <c:pt idx="3442">
                  <c:v>40002.479756944442</c:v>
                </c:pt>
                <c:pt idx="3443">
                  <c:v>40002.490173611113</c:v>
                </c:pt>
                <c:pt idx="3444">
                  <c:v>40002.500590277778</c:v>
                </c:pt>
                <c:pt idx="3445">
                  <c:v>40002.511006944442</c:v>
                </c:pt>
                <c:pt idx="3446">
                  <c:v>40002.521423611113</c:v>
                </c:pt>
                <c:pt idx="3447">
                  <c:v>40002.531840277778</c:v>
                </c:pt>
                <c:pt idx="3448">
                  <c:v>40002.542256944442</c:v>
                </c:pt>
                <c:pt idx="3449">
                  <c:v>40002.552673611113</c:v>
                </c:pt>
                <c:pt idx="3450">
                  <c:v>40002.563090277778</c:v>
                </c:pt>
                <c:pt idx="3451">
                  <c:v>40002.573506944442</c:v>
                </c:pt>
                <c:pt idx="3452">
                  <c:v>40002.583923611113</c:v>
                </c:pt>
                <c:pt idx="3453">
                  <c:v>40002.594351851854</c:v>
                </c:pt>
                <c:pt idx="3454">
                  <c:v>40002.604791666665</c:v>
                </c:pt>
                <c:pt idx="3455">
                  <c:v>40002.615185185183</c:v>
                </c:pt>
                <c:pt idx="3456">
                  <c:v>40002.625590277778</c:v>
                </c:pt>
                <c:pt idx="3457">
                  <c:v>40002.636006944442</c:v>
                </c:pt>
                <c:pt idx="3458">
                  <c:v>40002.646423611113</c:v>
                </c:pt>
                <c:pt idx="3459">
                  <c:v>40002.656840277778</c:v>
                </c:pt>
                <c:pt idx="3460">
                  <c:v>40002.667256944442</c:v>
                </c:pt>
                <c:pt idx="3461">
                  <c:v>40002.677673611113</c:v>
                </c:pt>
                <c:pt idx="3462">
                  <c:v>40002.688090277778</c:v>
                </c:pt>
                <c:pt idx="3463">
                  <c:v>40002.698506944442</c:v>
                </c:pt>
                <c:pt idx="3464">
                  <c:v>40002.708923611113</c:v>
                </c:pt>
                <c:pt idx="3465">
                  <c:v>40002.719340277778</c:v>
                </c:pt>
                <c:pt idx="3466">
                  <c:v>40002.729756944442</c:v>
                </c:pt>
                <c:pt idx="3467">
                  <c:v>40002.740173611113</c:v>
                </c:pt>
                <c:pt idx="3468">
                  <c:v>40002.750590277778</c:v>
                </c:pt>
                <c:pt idx="3469">
                  <c:v>40002.761006944442</c:v>
                </c:pt>
                <c:pt idx="3470">
                  <c:v>40002.771423611113</c:v>
                </c:pt>
                <c:pt idx="3471">
                  <c:v>40002.781840277778</c:v>
                </c:pt>
                <c:pt idx="3472">
                  <c:v>40002.792256944442</c:v>
                </c:pt>
                <c:pt idx="3473">
                  <c:v>40002.802673611113</c:v>
                </c:pt>
                <c:pt idx="3474">
                  <c:v>40002.813090277778</c:v>
                </c:pt>
                <c:pt idx="3475">
                  <c:v>40002.823506944442</c:v>
                </c:pt>
                <c:pt idx="3476">
                  <c:v>40002.833923611113</c:v>
                </c:pt>
                <c:pt idx="3477">
                  <c:v>40002.844340277778</c:v>
                </c:pt>
                <c:pt idx="3478">
                  <c:v>40002.854756944442</c:v>
                </c:pt>
                <c:pt idx="3479">
                  <c:v>40002.865173611113</c:v>
                </c:pt>
                <c:pt idx="3480">
                  <c:v>40002.875590277778</c:v>
                </c:pt>
                <c:pt idx="3481">
                  <c:v>40002.886006944442</c:v>
                </c:pt>
                <c:pt idx="3482">
                  <c:v>40002.896423611113</c:v>
                </c:pt>
                <c:pt idx="3483">
                  <c:v>40002.906840277778</c:v>
                </c:pt>
                <c:pt idx="3484">
                  <c:v>40002.917256944442</c:v>
                </c:pt>
                <c:pt idx="3485">
                  <c:v>40002.927673611113</c:v>
                </c:pt>
                <c:pt idx="3486">
                  <c:v>40002.938090277778</c:v>
                </c:pt>
                <c:pt idx="3487">
                  <c:v>40002.948506944442</c:v>
                </c:pt>
                <c:pt idx="3488">
                  <c:v>40002.958923611113</c:v>
                </c:pt>
                <c:pt idx="3489">
                  <c:v>40002.969340277778</c:v>
                </c:pt>
                <c:pt idx="3490">
                  <c:v>40002.979756944442</c:v>
                </c:pt>
                <c:pt idx="3491">
                  <c:v>40002.990173611113</c:v>
                </c:pt>
                <c:pt idx="3492">
                  <c:v>40003.000590277778</c:v>
                </c:pt>
                <c:pt idx="3493">
                  <c:v>40003.011006944442</c:v>
                </c:pt>
                <c:pt idx="3494">
                  <c:v>40003.021423611113</c:v>
                </c:pt>
                <c:pt idx="3495">
                  <c:v>40003.031840277778</c:v>
                </c:pt>
                <c:pt idx="3496">
                  <c:v>40003.042256944442</c:v>
                </c:pt>
                <c:pt idx="3497">
                  <c:v>40003.052673611113</c:v>
                </c:pt>
                <c:pt idx="3498">
                  <c:v>40003.063090277778</c:v>
                </c:pt>
                <c:pt idx="3499">
                  <c:v>40003.073506944442</c:v>
                </c:pt>
                <c:pt idx="3500">
                  <c:v>40003.083923611113</c:v>
                </c:pt>
                <c:pt idx="3501">
                  <c:v>40003.094340277778</c:v>
                </c:pt>
                <c:pt idx="3502">
                  <c:v>40003.104756944442</c:v>
                </c:pt>
                <c:pt idx="3503">
                  <c:v>40003.115173611113</c:v>
                </c:pt>
                <c:pt idx="3504">
                  <c:v>40003.125590277778</c:v>
                </c:pt>
                <c:pt idx="3505">
                  <c:v>40003.136006944442</c:v>
                </c:pt>
                <c:pt idx="3506">
                  <c:v>40003.146423611113</c:v>
                </c:pt>
                <c:pt idx="3507">
                  <c:v>40003.156840277778</c:v>
                </c:pt>
                <c:pt idx="3508">
                  <c:v>40003.167256944442</c:v>
                </c:pt>
                <c:pt idx="3509">
                  <c:v>40003.177673611113</c:v>
                </c:pt>
                <c:pt idx="3510">
                  <c:v>40003.188090277778</c:v>
                </c:pt>
                <c:pt idx="3511">
                  <c:v>40003.198506944442</c:v>
                </c:pt>
                <c:pt idx="3512">
                  <c:v>40003.208923611113</c:v>
                </c:pt>
                <c:pt idx="3513">
                  <c:v>40003.219340277778</c:v>
                </c:pt>
                <c:pt idx="3514">
                  <c:v>40003.229756944442</c:v>
                </c:pt>
                <c:pt idx="3515">
                  <c:v>40003.240173611113</c:v>
                </c:pt>
                <c:pt idx="3516">
                  <c:v>40003.250601851854</c:v>
                </c:pt>
                <c:pt idx="3517">
                  <c:v>40003.261018518519</c:v>
                </c:pt>
                <c:pt idx="3518">
                  <c:v>40003.271423611113</c:v>
                </c:pt>
                <c:pt idx="3519">
                  <c:v>40003.281840277778</c:v>
                </c:pt>
                <c:pt idx="3520">
                  <c:v>40003.292256944442</c:v>
                </c:pt>
                <c:pt idx="3521">
                  <c:v>40003.302673611113</c:v>
                </c:pt>
                <c:pt idx="3522">
                  <c:v>40003.313090277778</c:v>
                </c:pt>
                <c:pt idx="3523">
                  <c:v>40003.323506944442</c:v>
                </c:pt>
                <c:pt idx="3524">
                  <c:v>40003.333923611113</c:v>
                </c:pt>
                <c:pt idx="3525">
                  <c:v>40003.344340277778</c:v>
                </c:pt>
                <c:pt idx="3526">
                  <c:v>40003.354756944442</c:v>
                </c:pt>
                <c:pt idx="3527">
                  <c:v>40003.365173611113</c:v>
                </c:pt>
                <c:pt idx="3528">
                  <c:v>40003.375590277778</c:v>
                </c:pt>
                <c:pt idx="3529">
                  <c:v>40003.386006944442</c:v>
                </c:pt>
                <c:pt idx="3530">
                  <c:v>40003.396423611113</c:v>
                </c:pt>
                <c:pt idx="3531">
                  <c:v>40003.406840277778</c:v>
                </c:pt>
                <c:pt idx="3532">
                  <c:v>40003.417256944442</c:v>
                </c:pt>
                <c:pt idx="3533">
                  <c:v>40003.427673611113</c:v>
                </c:pt>
                <c:pt idx="3534">
                  <c:v>40003.438090277778</c:v>
                </c:pt>
                <c:pt idx="3535">
                  <c:v>40003.448506944442</c:v>
                </c:pt>
                <c:pt idx="3536">
                  <c:v>40003.458923611113</c:v>
                </c:pt>
                <c:pt idx="3537">
                  <c:v>40003.469340277778</c:v>
                </c:pt>
                <c:pt idx="3538">
                  <c:v>40003.479756944442</c:v>
                </c:pt>
                <c:pt idx="3539">
                  <c:v>40003.490173611113</c:v>
                </c:pt>
                <c:pt idx="3540">
                  <c:v>40003.500590277778</c:v>
                </c:pt>
                <c:pt idx="3541">
                  <c:v>40003.511006944442</c:v>
                </c:pt>
                <c:pt idx="3542">
                  <c:v>40003.521423611113</c:v>
                </c:pt>
                <c:pt idx="3543">
                  <c:v>40003.531840277778</c:v>
                </c:pt>
                <c:pt idx="3544">
                  <c:v>40003.542256944442</c:v>
                </c:pt>
                <c:pt idx="3545">
                  <c:v>40003.552673611113</c:v>
                </c:pt>
                <c:pt idx="3546">
                  <c:v>40003.563090277778</c:v>
                </c:pt>
                <c:pt idx="3547">
                  <c:v>40003.573506944442</c:v>
                </c:pt>
                <c:pt idx="3548">
                  <c:v>40003.583923611113</c:v>
                </c:pt>
                <c:pt idx="3549">
                  <c:v>40003.594340277778</c:v>
                </c:pt>
                <c:pt idx="3550">
                  <c:v>40003.604756944442</c:v>
                </c:pt>
                <c:pt idx="3551">
                  <c:v>40003.615173611113</c:v>
                </c:pt>
                <c:pt idx="3552">
                  <c:v>40003.625590277778</c:v>
                </c:pt>
                <c:pt idx="3553">
                  <c:v>40003.636006944442</c:v>
                </c:pt>
                <c:pt idx="3554">
                  <c:v>40003.646423611113</c:v>
                </c:pt>
                <c:pt idx="3555">
                  <c:v>40003.656840277778</c:v>
                </c:pt>
                <c:pt idx="3556">
                  <c:v>40003.667256944442</c:v>
                </c:pt>
                <c:pt idx="3557">
                  <c:v>40003.677673611113</c:v>
                </c:pt>
                <c:pt idx="3558">
                  <c:v>40003.688090277778</c:v>
                </c:pt>
                <c:pt idx="3559">
                  <c:v>40003.698506944442</c:v>
                </c:pt>
                <c:pt idx="3560">
                  <c:v>40003.708923611113</c:v>
                </c:pt>
                <c:pt idx="3561">
                  <c:v>40003.719340277778</c:v>
                </c:pt>
                <c:pt idx="3562">
                  <c:v>40003.729756944442</c:v>
                </c:pt>
                <c:pt idx="3563">
                  <c:v>40003.740173611113</c:v>
                </c:pt>
                <c:pt idx="3564">
                  <c:v>40003.750590277778</c:v>
                </c:pt>
                <c:pt idx="3565">
                  <c:v>40003.761006944442</c:v>
                </c:pt>
                <c:pt idx="3566">
                  <c:v>40003.771423611113</c:v>
                </c:pt>
                <c:pt idx="3567">
                  <c:v>40003.781840277778</c:v>
                </c:pt>
                <c:pt idx="3568">
                  <c:v>40003.792256944442</c:v>
                </c:pt>
                <c:pt idx="3569">
                  <c:v>40003.802673611113</c:v>
                </c:pt>
                <c:pt idx="3570">
                  <c:v>40003.813090277778</c:v>
                </c:pt>
                <c:pt idx="3571">
                  <c:v>40003.823506944442</c:v>
                </c:pt>
                <c:pt idx="3572">
                  <c:v>40003.833923611113</c:v>
                </c:pt>
                <c:pt idx="3573">
                  <c:v>40003.844340277778</c:v>
                </c:pt>
                <c:pt idx="3574">
                  <c:v>40003.854756944442</c:v>
                </c:pt>
                <c:pt idx="3575">
                  <c:v>40003.865173611113</c:v>
                </c:pt>
                <c:pt idx="3576">
                  <c:v>40003.875590277778</c:v>
                </c:pt>
                <c:pt idx="3577">
                  <c:v>40003.886006944442</c:v>
                </c:pt>
                <c:pt idx="3578">
                  <c:v>40003.896423611113</c:v>
                </c:pt>
                <c:pt idx="3579">
                  <c:v>40003.906840277778</c:v>
                </c:pt>
                <c:pt idx="3580">
                  <c:v>40003.917256944442</c:v>
                </c:pt>
                <c:pt idx="3581">
                  <c:v>40003.927673611113</c:v>
                </c:pt>
                <c:pt idx="3582">
                  <c:v>40003.938090277778</c:v>
                </c:pt>
                <c:pt idx="3583">
                  <c:v>40003.948506944442</c:v>
                </c:pt>
                <c:pt idx="3584">
                  <c:v>40003.958923611113</c:v>
                </c:pt>
                <c:pt idx="3585">
                  <c:v>40003.969340277778</c:v>
                </c:pt>
                <c:pt idx="3586">
                  <c:v>40003.979756944442</c:v>
                </c:pt>
                <c:pt idx="3587">
                  <c:v>40003.990173611113</c:v>
                </c:pt>
                <c:pt idx="3588">
                  <c:v>40004.000590277778</c:v>
                </c:pt>
                <c:pt idx="3589">
                  <c:v>40004.011006944442</c:v>
                </c:pt>
                <c:pt idx="3590">
                  <c:v>40004.021423611113</c:v>
                </c:pt>
                <c:pt idx="3591">
                  <c:v>40004.031840277778</c:v>
                </c:pt>
                <c:pt idx="3592">
                  <c:v>40004.042256944442</c:v>
                </c:pt>
                <c:pt idx="3593">
                  <c:v>40004.052673611113</c:v>
                </c:pt>
                <c:pt idx="3594">
                  <c:v>40004.063090277778</c:v>
                </c:pt>
                <c:pt idx="3595">
                  <c:v>40004.073506944442</c:v>
                </c:pt>
                <c:pt idx="3596">
                  <c:v>40004.083923611113</c:v>
                </c:pt>
                <c:pt idx="3597">
                  <c:v>40004.094340277778</c:v>
                </c:pt>
                <c:pt idx="3598">
                  <c:v>40004.104756944442</c:v>
                </c:pt>
                <c:pt idx="3599">
                  <c:v>40004.115173611113</c:v>
                </c:pt>
                <c:pt idx="3600">
                  <c:v>40004.125601851854</c:v>
                </c:pt>
                <c:pt idx="3601">
                  <c:v>40004.136006944442</c:v>
                </c:pt>
                <c:pt idx="3602">
                  <c:v>40004.146423611113</c:v>
                </c:pt>
                <c:pt idx="3603">
                  <c:v>40004.156840277778</c:v>
                </c:pt>
                <c:pt idx="3604">
                  <c:v>40004.167256944442</c:v>
                </c:pt>
                <c:pt idx="3605">
                  <c:v>40004.177673611113</c:v>
                </c:pt>
                <c:pt idx="3606">
                  <c:v>40004.188090277778</c:v>
                </c:pt>
                <c:pt idx="3607">
                  <c:v>40004.198506944442</c:v>
                </c:pt>
                <c:pt idx="3608">
                  <c:v>40004.208923611113</c:v>
                </c:pt>
                <c:pt idx="3609">
                  <c:v>40004.219340277778</c:v>
                </c:pt>
                <c:pt idx="3610">
                  <c:v>40004.229756944442</c:v>
                </c:pt>
                <c:pt idx="3611">
                  <c:v>40004.240173611113</c:v>
                </c:pt>
                <c:pt idx="3612">
                  <c:v>40004.250590277778</c:v>
                </c:pt>
                <c:pt idx="3613">
                  <c:v>40004.261006944442</c:v>
                </c:pt>
                <c:pt idx="3614">
                  <c:v>40004.271423611113</c:v>
                </c:pt>
                <c:pt idx="3615">
                  <c:v>40004.281851851854</c:v>
                </c:pt>
                <c:pt idx="3616">
                  <c:v>40004.292256944442</c:v>
                </c:pt>
                <c:pt idx="3617">
                  <c:v>40004.302673611113</c:v>
                </c:pt>
                <c:pt idx="3618">
                  <c:v>40004.313090277778</c:v>
                </c:pt>
                <c:pt idx="3619">
                  <c:v>40004.323506944442</c:v>
                </c:pt>
                <c:pt idx="3620">
                  <c:v>40004.333923611113</c:v>
                </c:pt>
                <c:pt idx="3621">
                  <c:v>40004.344340277778</c:v>
                </c:pt>
                <c:pt idx="3622">
                  <c:v>40004.354756944442</c:v>
                </c:pt>
                <c:pt idx="3623">
                  <c:v>40004.365173611113</c:v>
                </c:pt>
                <c:pt idx="3624">
                  <c:v>40004.375590277778</c:v>
                </c:pt>
                <c:pt idx="3625">
                  <c:v>40004.386006944442</c:v>
                </c:pt>
                <c:pt idx="3626">
                  <c:v>40004.396423611113</c:v>
                </c:pt>
                <c:pt idx="3627">
                  <c:v>40004.406840277778</c:v>
                </c:pt>
                <c:pt idx="3628">
                  <c:v>40004.417256944442</c:v>
                </c:pt>
                <c:pt idx="3629">
                  <c:v>40004.427673611113</c:v>
                </c:pt>
                <c:pt idx="3630">
                  <c:v>40004.438090277778</c:v>
                </c:pt>
                <c:pt idx="3631">
                  <c:v>40004.448506944442</c:v>
                </c:pt>
                <c:pt idx="3632">
                  <c:v>40004.458923611113</c:v>
                </c:pt>
                <c:pt idx="3633">
                  <c:v>40004.469340277778</c:v>
                </c:pt>
                <c:pt idx="3634">
                  <c:v>40004.479756944442</c:v>
                </c:pt>
                <c:pt idx="3635">
                  <c:v>40004.490173611113</c:v>
                </c:pt>
                <c:pt idx="3636">
                  <c:v>40004.500590277778</c:v>
                </c:pt>
                <c:pt idx="3637">
                  <c:v>40004.511006944442</c:v>
                </c:pt>
                <c:pt idx="3638">
                  <c:v>40004.521423611113</c:v>
                </c:pt>
                <c:pt idx="3639">
                  <c:v>40004.531840277778</c:v>
                </c:pt>
                <c:pt idx="3640">
                  <c:v>40004.542256944442</c:v>
                </c:pt>
                <c:pt idx="3641">
                  <c:v>40004.552673611113</c:v>
                </c:pt>
                <c:pt idx="3642">
                  <c:v>40004.563090277778</c:v>
                </c:pt>
                <c:pt idx="3643">
                  <c:v>40004.573506944442</c:v>
                </c:pt>
                <c:pt idx="3644">
                  <c:v>40004.583923611113</c:v>
                </c:pt>
                <c:pt idx="3645">
                  <c:v>40004.594340277778</c:v>
                </c:pt>
                <c:pt idx="3646">
                  <c:v>40004.604756944442</c:v>
                </c:pt>
                <c:pt idx="3647">
                  <c:v>40004.615173611113</c:v>
                </c:pt>
                <c:pt idx="3648">
                  <c:v>40004.625590277778</c:v>
                </c:pt>
                <c:pt idx="3649">
                  <c:v>40004.636006944442</c:v>
                </c:pt>
                <c:pt idx="3650">
                  <c:v>40004.646423611113</c:v>
                </c:pt>
                <c:pt idx="3651">
                  <c:v>40004.656840277778</c:v>
                </c:pt>
                <c:pt idx="3652">
                  <c:v>40004.667256944442</c:v>
                </c:pt>
                <c:pt idx="3653">
                  <c:v>40004.677673611113</c:v>
                </c:pt>
                <c:pt idx="3654">
                  <c:v>40004.688090277778</c:v>
                </c:pt>
                <c:pt idx="3655">
                  <c:v>40004.698506944442</c:v>
                </c:pt>
                <c:pt idx="3656">
                  <c:v>40004.708923611113</c:v>
                </c:pt>
                <c:pt idx="3657">
                  <c:v>40004.719340277778</c:v>
                </c:pt>
                <c:pt idx="3658">
                  <c:v>40004.729756944442</c:v>
                </c:pt>
                <c:pt idx="3659">
                  <c:v>40004.740173611113</c:v>
                </c:pt>
                <c:pt idx="3660">
                  <c:v>40004.750590277778</c:v>
                </c:pt>
                <c:pt idx="3661">
                  <c:v>40004.761006944442</c:v>
                </c:pt>
                <c:pt idx="3662">
                  <c:v>40004.771435185183</c:v>
                </c:pt>
                <c:pt idx="3663">
                  <c:v>40004.781851851854</c:v>
                </c:pt>
                <c:pt idx="3664">
                  <c:v>40004.792268518519</c:v>
                </c:pt>
                <c:pt idx="3665">
                  <c:v>40004.802685185183</c:v>
                </c:pt>
                <c:pt idx="3666">
                  <c:v>40004.813101851854</c:v>
                </c:pt>
                <c:pt idx="3667">
                  <c:v>40004.823518518519</c:v>
                </c:pt>
                <c:pt idx="3668">
                  <c:v>40004.833923611113</c:v>
                </c:pt>
                <c:pt idx="3669">
                  <c:v>40004.844340277778</c:v>
                </c:pt>
                <c:pt idx="3670">
                  <c:v>40004.854768518519</c:v>
                </c:pt>
                <c:pt idx="3671">
                  <c:v>40004.865173611113</c:v>
                </c:pt>
                <c:pt idx="3672">
                  <c:v>40004.875590277778</c:v>
                </c:pt>
                <c:pt idx="3673">
                  <c:v>40004.886006944442</c:v>
                </c:pt>
                <c:pt idx="3674">
                  <c:v>40004.896435185183</c:v>
                </c:pt>
                <c:pt idx="3675">
                  <c:v>40004.906840277778</c:v>
                </c:pt>
                <c:pt idx="3676">
                  <c:v>40004.917268518519</c:v>
                </c:pt>
                <c:pt idx="3677">
                  <c:v>40004.927673611113</c:v>
                </c:pt>
                <c:pt idx="3678">
                  <c:v>40004.938101851854</c:v>
                </c:pt>
                <c:pt idx="3679">
                  <c:v>40004.948518518519</c:v>
                </c:pt>
                <c:pt idx="3680">
                  <c:v>40004.958935185183</c:v>
                </c:pt>
                <c:pt idx="3681">
                  <c:v>40004.969351851854</c:v>
                </c:pt>
                <c:pt idx="3682">
                  <c:v>40004.979756944442</c:v>
                </c:pt>
                <c:pt idx="3683">
                  <c:v>40004.990173611113</c:v>
                </c:pt>
                <c:pt idx="3684">
                  <c:v>40005.000590277778</c:v>
                </c:pt>
                <c:pt idx="3685">
                  <c:v>40005.011018518519</c:v>
                </c:pt>
                <c:pt idx="3686">
                  <c:v>40005.021435185183</c:v>
                </c:pt>
                <c:pt idx="3687">
                  <c:v>40005.031851851854</c:v>
                </c:pt>
                <c:pt idx="3688">
                  <c:v>40005.042268518519</c:v>
                </c:pt>
                <c:pt idx="3689">
                  <c:v>40005.052673611113</c:v>
                </c:pt>
                <c:pt idx="3690">
                  <c:v>40005.063090277778</c:v>
                </c:pt>
                <c:pt idx="3691">
                  <c:v>40005.073518518519</c:v>
                </c:pt>
                <c:pt idx="3692">
                  <c:v>40005.083923611113</c:v>
                </c:pt>
                <c:pt idx="3693">
                  <c:v>40005.094340277778</c:v>
                </c:pt>
                <c:pt idx="3694">
                  <c:v>40005.104756944442</c:v>
                </c:pt>
                <c:pt idx="3695">
                  <c:v>40005.115173611113</c:v>
                </c:pt>
                <c:pt idx="3696">
                  <c:v>40005.125590277778</c:v>
                </c:pt>
                <c:pt idx="3697">
                  <c:v>40005.136018518519</c:v>
                </c:pt>
                <c:pt idx="3698">
                  <c:v>40005.146435185183</c:v>
                </c:pt>
                <c:pt idx="3699">
                  <c:v>40005.156851851854</c:v>
                </c:pt>
                <c:pt idx="3700">
                  <c:v>40005.167256944442</c:v>
                </c:pt>
                <c:pt idx="3701">
                  <c:v>40005.177673611113</c:v>
                </c:pt>
                <c:pt idx="3702">
                  <c:v>40005.188090277778</c:v>
                </c:pt>
                <c:pt idx="3703">
                  <c:v>40005.198518518519</c:v>
                </c:pt>
                <c:pt idx="3704">
                  <c:v>40005.208923611113</c:v>
                </c:pt>
                <c:pt idx="3705">
                  <c:v>40005.219351851854</c:v>
                </c:pt>
                <c:pt idx="3706">
                  <c:v>40005.229756944442</c:v>
                </c:pt>
                <c:pt idx="3707">
                  <c:v>40005.240185185183</c:v>
                </c:pt>
                <c:pt idx="3708">
                  <c:v>40005.250590277778</c:v>
                </c:pt>
                <c:pt idx="3709">
                  <c:v>40005.261018518519</c:v>
                </c:pt>
                <c:pt idx="3710">
                  <c:v>40005.271435185183</c:v>
                </c:pt>
                <c:pt idx="3711">
                  <c:v>40005.281851851854</c:v>
                </c:pt>
                <c:pt idx="3712">
                  <c:v>40005.292268518519</c:v>
                </c:pt>
                <c:pt idx="3713">
                  <c:v>40005.302673611113</c:v>
                </c:pt>
                <c:pt idx="3714">
                  <c:v>40005.313101851854</c:v>
                </c:pt>
                <c:pt idx="3715">
                  <c:v>40005.323506944442</c:v>
                </c:pt>
                <c:pt idx="3716">
                  <c:v>40005.333923611113</c:v>
                </c:pt>
                <c:pt idx="3717">
                  <c:v>40005.344351851854</c:v>
                </c:pt>
                <c:pt idx="3718">
                  <c:v>40005.354768518519</c:v>
                </c:pt>
                <c:pt idx="3719">
                  <c:v>40005.365173611113</c:v>
                </c:pt>
                <c:pt idx="3720">
                  <c:v>40005.375590277778</c:v>
                </c:pt>
                <c:pt idx="3721">
                  <c:v>40005.386006944442</c:v>
                </c:pt>
                <c:pt idx="3722">
                  <c:v>40005.396435185183</c:v>
                </c:pt>
                <c:pt idx="3723">
                  <c:v>40005.406851851854</c:v>
                </c:pt>
                <c:pt idx="3724">
                  <c:v>40005.417268518519</c:v>
                </c:pt>
                <c:pt idx="3725">
                  <c:v>40005.427685185183</c:v>
                </c:pt>
                <c:pt idx="3726">
                  <c:v>40005.438090277778</c:v>
                </c:pt>
                <c:pt idx="3727">
                  <c:v>40005.448506944442</c:v>
                </c:pt>
                <c:pt idx="3728">
                  <c:v>40005.458923611113</c:v>
                </c:pt>
                <c:pt idx="3729">
                  <c:v>40005.469340277778</c:v>
                </c:pt>
                <c:pt idx="3730">
                  <c:v>40005.479756944442</c:v>
                </c:pt>
                <c:pt idx="3731">
                  <c:v>40005.490173611113</c:v>
                </c:pt>
                <c:pt idx="3732">
                  <c:v>40005.500590277778</c:v>
                </c:pt>
                <c:pt idx="3733">
                  <c:v>40005.511006944442</c:v>
                </c:pt>
                <c:pt idx="3734">
                  <c:v>40005.521423611113</c:v>
                </c:pt>
                <c:pt idx="3735">
                  <c:v>40005.531840277778</c:v>
                </c:pt>
                <c:pt idx="3736">
                  <c:v>40005.542256944442</c:v>
                </c:pt>
                <c:pt idx="3737">
                  <c:v>40005.552673611113</c:v>
                </c:pt>
                <c:pt idx="3738">
                  <c:v>40005.563090277778</c:v>
                </c:pt>
                <c:pt idx="3739">
                  <c:v>40005.573506944442</c:v>
                </c:pt>
                <c:pt idx="3740">
                  <c:v>40005.583935185183</c:v>
                </c:pt>
                <c:pt idx="3741">
                  <c:v>40005.594351851854</c:v>
                </c:pt>
                <c:pt idx="3742">
                  <c:v>40005.604768518519</c:v>
                </c:pt>
                <c:pt idx="3743">
                  <c:v>40005.615173611113</c:v>
                </c:pt>
                <c:pt idx="3744">
                  <c:v>40005.625590277778</c:v>
                </c:pt>
                <c:pt idx="3745">
                  <c:v>40005.636018518519</c:v>
                </c:pt>
                <c:pt idx="3746">
                  <c:v>40005.646435185183</c:v>
                </c:pt>
                <c:pt idx="3747">
                  <c:v>40005.656851851854</c:v>
                </c:pt>
                <c:pt idx="3748">
                  <c:v>40005.667268518519</c:v>
                </c:pt>
                <c:pt idx="3749">
                  <c:v>40005.677673611113</c:v>
                </c:pt>
                <c:pt idx="3750">
                  <c:v>40005.688101851854</c:v>
                </c:pt>
                <c:pt idx="3751">
                  <c:v>40005.698506944442</c:v>
                </c:pt>
                <c:pt idx="3752">
                  <c:v>40005.708923611113</c:v>
                </c:pt>
                <c:pt idx="3753">
                  <c:v>40005.719351851854</c:v>
                </c:pt>
                <c:pt idx="3754">
                  <c:v>40005.729756944442</c:v>
                </c:pt>
                <c:pt idx="3755">
                  <c:v>40005.740173611113</c:v>
                </c:pt>
                <c:pt idx="3756">
                  <c:v>40005.750601851854</c:v>
                </c:pt>
                <c:pt idx="3757">
                  <c:v>40005.761006944442</c:v>
                </c:pt>
                <c:pt idx="3758">
                  <c:v>40005.771423611113</c:v>
                </c:pt>
                <c:pt idx="3759">
                  <c:v>40005.781851851854</c:v>
                </c:pt>
                <c:pt idx="3760">
                  <c:v>40005.792256944442</c:v>
                </c:pt>
                <c:pt idx="3761">
                  <c:v>40005.802673611113</c:v>
                </c:pt>
                <c:pt idx="3762">
                  <c:v>40005.813090277778</c:v>
                </c:pt>
                <c:pt idx="3763">
                  <c:v>40005.823506944442</c:v>
                </c:pt>
                <c:pt idx="3764">
                  <c:v>40005.833935185183</c:v>
                </c:pt>
                <c:pt idx="3765">
                  <c:v>40005.844351851854</c:v>
                </c:pt>
                <c:pt idx="3766">
                  <c:v>40005.854768518519</c:v>
                </c:pt>
                <c:pt idx="3767">
                  <c:v>40005.865185185183</c:v>
                </c:pt>
                <c:pt idx="3768">
                  <c:v>40005.875601851854</c:v>
                </c:pt>
                <c:pt idx="3769">
                  <c:v>40005.886018518519</c:v>
                </c:pt>
                <c:pt idx="3770">
                  <c:v>40005.896435185183</c:v>
                </c:pt>
                <c:pt idx="3771">
                  <c:v>40005.906851851854</c:v>
                </c:pt>
                <c:pt idx="3772">
                  <c:v>40005.917268518519</c:v>
                </c:pt>
                <c:pt idx="3773">
                  <c:v>40005.927685185183</c:v>
                </c:pt>
                <c:pt idx="3774">
                  <c:v>40005.938101851854</c:v>
                </c:pt>
                <c:pt idx="3775">
                  <c:v>40005.948518518519</c:v>
                </c:pt>
                <c:pt idx="3776">
                  <c:v>40005.958935185183</c:v>
                </c:pt>
                <c:pt idx="3777">
                  <c:v>40005.969351851854</c:v>
                </c:pt>
                <c:pt idx="3778">
                  <c:v>40005.979768518519</c:v>
                </c:pt>
                <c:pt idx="3779">
                  <c:v>40005.990173611113</c:v>
                </c:pt>
                <c:pt idx="3780">
                  <c:v>40006.000590277778</c:v>
                </c:pt>
                <c:pt idx="3781">
                  <c:v>40006.011006944442</c:v>
                </c:pt>
                <c:pt idx="3782">
                  <c:v>40006.021423611113</c:v>
                </c:pt>
                <c:pt idx="3783">
                  <c:v>40006.031840277778</c:v>
                </c:pt>
                <c:pt idx="3784">
                  <c:v>40006.042268518519</c:v>
                </c:pt>
                <c:pt idx="3785">
                  <c:v>40006.052685185183</c:v>
                </c:pt>
                <c:pt idx="3786">
                  <c:v>40006.063101851854</c:v>
                </c:pt>
                <c:pt idx="3787">
                  <c:v>40006.073518518519</c:v>
                </c:pt>
                <c:pt idx="3788">
                  <c:v>40006.083935185183</c:v>
                </c:pt>
                <c:pt idx="3789">
                  <c:v>40006.094351851854</c:v>
                </c:pt>
                <c:pt idx="3790">
                  <c:v>40006.104768518519</c:v>
                </c:pt>
                <c:pt idx="3791">
                  <c:v>40006.115185185183</c:v>
                </c:pt>
                <c:pt idx="3792">
                  <c:v>40006.125590277778</c:v>
                </c:pt>
                <c:pt idx="3793">
                  <c:v>40006.136018518519</c:v>
                </c:pt>
                <c:pt idx="3794">
                  <c:v>40006.146435185183</c:v>
                </c:pt>
                <c:pt idx="3795">
                  <c:v>40006.156851851854</c:v>
                </c:pt>
                <c:pt idx="3796">
                  <c:v>40006.167268518519</c:v>
                </c:pt>
                <c:pt idx="3797">
                  <c:v>40006.177673611113</c:v>
                </c:pt>
                <c:pt idx="3798">
                  <c:v>40006.188101851854</c:v>
                </c:pt>
                <c:pt idx="3799">
                  <c:v>40006.198506944442</c:v>
                </c:pt>
                <c:pt idx="3800">
                  <c:v>40006.208923611113</c:v>
                </c:pt>
                <c:pt idx="3801">
                  <c:v>40006.219351851854</c:v>
                </c:pt>
                <c:pt idx="3802">
                  <c:v>40006.229768518519</c:v>
                </c:pt>
                <c:pt idx="3803">
                  <c:v>40006.240185185183</c:v>
                </c:pt>
                <c:pt idx="3804">
                  <c:v>40006.250590277778</c:v>
                </c:pt>
                <c:pt idx="3805">
                  <c:v>40006.261006944442</c:v>
                </c:pt>
                <c:pt idx="3806">
                  <c:v>40006.271423611113</c:v>
                </c:pt>
                <c:pt idx="3807">
                  <c:v>40006.281840277778</c:v>
                </c:pt>
                <c:pt idx="3808">
                  <c:v>40006.292268518519</c:v>
                </c:pt>
                <c:pt idx="3809">
                  <c:v>40006.302685185183</c:v>
                </c:pt>
                <c:pt idx="3810">
                  <c:v>40006.313090277778</c:v>
                </c:pt>
                <c:pt idx="3811">
                  <c:v>40006.323518518519</c:v>
                </c:pt>
                <c:pt idx="3812">
                  <c:v>40006.333935185183</c:v>
                </c:pt>
                <c:pt idx="3813">
                  <c:v>40006.344351851854</c:v>
                </c:pt>
                <c:pt idx="3814">
                  <c:v>40006.354756944442</c:v>
                </c:pt>
                <c:pt idx="3815">
                  <c:v>40006.365173611113</c:v>
                </c:pt>
                <c:pt idx="3816">
                  <c:v>40006.375590277778</c:v>
                </c:pt>
                <c:pt idx="3817">
                  <c:v>40006.386006944442</c:v>
                </c:pt>
                <c:pt idx="3818">
                  <c:v>40006.396423611113</c:v>
                </c:pt>
                <c:pt idx="3819">
                  <c:v>40006.406840277778</c:v>
                </c:pt>
                <c:pt idx="3820">
                  <c:v>40006.417256944442</c:v>
                </c:pt>
                <c:pt idx="3821">
                  <c:v>40006.427673611113</c:v>
                </c:pt>
                <c:pt idx="3822">
                  <c:v>40006.438101851854</c:v>
                </c:pt>
                <c:pt idx="3823">
                  <c:v>40006.448518518519</c:v>
                </c:pt>
                <c:pt idx="3824">
                  <c:v>40006.458935185183</c:v>
                </c:pt>
                <c:pt idx="3825">
                  <c:v>40006.469351851854</c:v>
                </c:pt>
                <c:pt idx="3826">
                  <c:v>40006.479756944442</c:v>
                </c:pt>
                <c:pt idx="3827">
                  <c:v>40006.490173611113</c:v>
                </c:pt>
                <c:pt idx="3828">
                  <c:v>40006.500590277778</c:v>
                </c:pt>
                <c:pt idx="3829">
                  <c:v>40006.511006944442</c:v>
                </c:pt>
                <c:pt idx="3830">
                  <c:v>40006.521435185183</c:v>
                </c:pt>
                <c:pt idx="3831">
                  <c:v>40006.531851851854</c:v>
                </c:pt>
                <c:pt idx="3832">
                  <c:v>40006.542268518519</c:v>
                </c:pt>
                <c:pt idx="3833">
                  <c:v>40006.552673611113</c:v>
                </c:pt>
                <c:pt idx="3834">
                  <c:v>40006.563090277778</c:v>
                </c:pt>
                <c:pt idx="3835">
                  <c:v>40006.573506944442</c:v>
                </c:pt>
                <c:pt idx="3836">
                  <c:v>40006.583923611113</c:v>
                </c:pt>
                <c:pt idx="3837">
                  <c:v>40006.594351851854</c:v>
                </c:pt>
                <c:pt idx="3838">
                  <c:v>40006.604768518519</c:v>
                </c:pt>
                <c:pt idx="3839">
                  <c:v>40006.615185185183</c:v>
                </c:pt>
                <c:pt idx="3840">
                  <c:v>40006.625590277778</c:v>
                </c:pt>
                <c:pt idx="3841">
                  <c:v>40006.636006944442</c:v>
                </c:pt>
                <c:pt idx="3842">
                  <c:v>40006.646423611113</c:v>
                </c:pt>
                <c:pt idx="3843">
                  <c:v>40006.656851851854</c:v>
                </c:pt>
                <c:pt idx="3844">
                  <c:v>40006.667268518519</c:v>
                </c:pt>
                <c:pt idx="3845">
                  <c:v>40006.677673611113</c:v>
                </c:pt>
                <c:pt idx="3846">
                  <c:v>40006.688090277778</c:v>
                </c:pt>
                <c:pt idx="3847">
                  <c:v>40006.698506944442</c:v>
                </c:pt>
                <c:pt idx="3848">
                  <c:v>40006.708923611113</c:v>
                </c:pt>
                <c:pt idx="3849">
                  <c:v>40006.719340277778</c:v>
                </c:pt>
                <c:pt idx="3850">
                  <c:v>40006.729768518519</c:v>
                </c:pt>
                <c:pt idx="3851">
                  <c:v>40006.740185185183</c:v>
                </c:pt>
                <c:pt idx="3852">
                  <c:v>40006.750590277778</c:v>
                </c:pt>
                <c:pt idx="3853">
                  <c:v>40006.761018518519</c:v>
                </c:pt>
                <c:pt idx="3854">
                  <c:v>40006.771423611113</c:v>
                </c:pt>
                <c:pt idx="3855">
                  <c:v>40006.781851851854</c:v>
                </c:pt>
                <c:pt idx="3856">
                  <c:v>40006.792256944442</c:v>
                </c:pt>
                <c:pt idx="3857">
                  <c:v>40006.802673611113</c:v>
                </c:pt>
                <c:pt idx="3858">
                  <c:v>40006.813101851854</c:v>
                </c:pt>
                <c:pt idx="3859">
                  <c:v>40006.823518518519</c:v>
                </c:pt>
                <c:pt idx="3860">
                  <c:v>40006.833935185183</c:v>
                </c:pt>
                <c:pt idx="3861">
                  <c:v>40006.844351851854</c:v>
                </c:pt>
                <c:pt idx="3862">
                  <c:v>40006.854768518519</c:v>
                </c:pt>
                <c:pt idx="3863">
                  <c:v>40006.865185185183</c:v>
                </c:pt>
                <c:pt idx="3864">
                  <c:v>40006.875601851854</c:v>
                </c:pt>
                <c:pt idx="3865">
                  <c:v>40006.886006944442</c:v>
                </c:pt>
                <c:pt idx="3866">
                  <c:v>40006.896435185183</c:v>
                </c:pt>
                <c:pt idx="3867">
                  <c:v>40006.906851851854</c:v>
                </c:pt>
                <c:pt idx="3868">
                  <c:v>40006.917256944442</c:v>
                </c:pt>
                <c:pt idx="3869">
                  <c:v>40006.927685185183</c:v>
                </c:pt>
                <c:pt idx="3870">
                  <c:v>40006.938090277778</c:v>
                </c:pt>
                <c:pt idx="3871">
                  <c:v>40006.948506944442</c:v>
                </c:pt>
                <c:pt idx="3872">
                  <c:v>40006.958923611113</c:v>
                </c:pt>
                <c:pt idx="3873">
                  <c:v>40006.969351851854</c:v>
                </c:pt>
                <c:pt idx="3874">
                  <c:v>40006.979756944442</c:v>
                </c:pt>
                <c:pt idx="3875">
                  <c:v>40006.990185185183</c:v>
                </c:pt>
                <c:pt idx="3876">
                  <c:v>40007.000601851854</c:v>
                </c:pt>
                <c:pt idx="3877">
                  <c:v>40007.011018518519</c:v>
                </c:pt>
                <c:pt idx="3878">
                  <c:v>40007.021423611113</c:v>
                </c:pt>
                <c:pt idx="3879">
                  <c:v>40007.031840277778</c:v>
                </c:pt>
                <c:pt idx="3880">
                  <c:v>40007.042268518519</c:v>
                </c:pt>
                <c:pt idx="3881">
                  <c:v>40007.052685185183</c:v>
                </c:pt>
                <c:pt idx="3882">
                  <c:v>40007.063101851854</c:v>
                </c:pt>
                <c:pt idx="3883">
                  <c:v>40007.073518518519</c:v>
                </c:pt>
                <c:pt idx="3884">
                  <c:v>40007.083935185183</c:v>
                </c:pt>
                <c:pt idx="3885">
                  <c:v>40007.094351851854</c:v>
                </c:pt>
                <c:pt idx="3886">
                  <c:v>40007.104768518519</c:v>
                </c:pt>
                <c:pt idx="3887">
                  <c:v>40007.115185185183</c:v>
                </c:pt>
                <c:pt idx="3888">
                  <c:v>40007.125590277778</c:v>
                </c:pt>
                <c:pt idx="3889">
                  <c:v>40007.136006944442</c:v>
                </c:pt>
                <c:pt idx="3890">
                  <c:v>40007.146423611113</c:v>
                </c:pt>
                <c:pt idx="3891">
                  <c:v>40007.156840277778</c:v>
                </c:pt>
                <c:pt idx="3892">
                  <c:v>40007.167256944442</c:v>
                </c:pt>
                <c:pt idx="3893">
                  <c:v>40007.177685185183</c:v>
                </c:pt>
                <c:pt idx="3894">
                  <c:v>40007.188101851854</c:v>
                </c:pt>
                <c:pt idx="3895">
                  <c:v>40007.198518518519</c:v>
                </c:pt>
                <c:pt idx="3896">
                  <c:v>40007.208935185183</c:v>
                </c:pt>
                <c:pt idx="3897">
                  <c:v>40007.219351851854</c:v>
                </c:pt>
                <c:pt idx="3898">
                  <c:v>40007.229768518519</c:v>
                </c:pt>
                <c:pt idx="3899">
                  <c:v>40007.240185185183</c:v>
                </c:pt>
                <c:pt idx="3900">
                  <c:v>40007.250590277778</c:v>
                </c:pt>
                <c:pt idx="3901">
                  <c:v>40007.261006944442</c:v>
                </c:pt>
                <c:pt idx="3902">
                  <c:v>40007.271435185183</c:v>
                </c:pt>
                <c:pt idx="3903">
                  <c:v>40007.281840277778</c:v>
                </c:pt>
                <c:pt idx="3904">
                  <c:v>40007.292268518519</c:v>
                </c:pt>
                <c:pt idx="3905">
                  <c:v>40007.302685185183</c:v>
                </c:pt>
                <c:pt idx="3906">
                  <c:v>40007.313090277778</c:v>
                </c:pt>
                <c:pt idx="3907">
                  <c:v>40007.323506944442</c:v>
                </c:pt>
                <c:pt idx="3908">
                  <c:v>40007.333923611113</c:v>
                </c:pt>
                <c:pt idx="3909">
                  <c:v>40007.344340277778</c:v>
                </c:pt>
                <c:pt idx="3910">
                  <c:v>40007.354768518519</c:v>
                </c:pt>
                <c:pt idx="3911">
                  <c:v>40007.365185185183</c:v>
                </c:pt>
                <c:pt idx="3912">
                  <c:v>40007.375601851854</c:v>
                </c:pt>
                <c:pt idx="3913">
                  <c:v>40007.386018518519</c:v>
                </c:pt>
                <c:pt idx="3914">
                  <c:v>40007.396423611113</c:v>
                </c:pt>
                <c:pt idx="3915">
                  <c:v>40007.406840277778</c:v>
                </c:pt>
                <c:pt idx="3916">
                  <c:v>40007.417256944442</c:v>
                </c:pt>
                <c:pt idx="3917">
                  <c:v>40007.427685185183</c:v>
                </c:pt>
                <c:pt idx="3918">
                  <c:v>40007.438101851854</c:v>
                </c:pt>
                <c:pt idx="3919">
                  <c:v>40007.448506944442</c:v>
                </c:pt>
                <c:pt idx="3920">
                  <c:v>40007.458923611113</c:v>
                </c:pt>
                <c:pt idx="3921">
                  <c:v>40007.469340277778</c:v>
                </c:pt>
                <c:pt idx="3922">
                  <c:v>40007.479768518519</c:v>
                </c:pt>
                <c:pt idx="3923">
                  <c:v>40007.490185185183</c:v>
                </c:pt>
                <c:pt idx="3924">
                  <c:v>40007.500590277778</c:v>
                </c:pt>
                <c:pt idx="3925">
                  <c:v>40007.511006944442</c:v>
                </c:pt>
                <c:pt idx="3926">
                  <c:v>40007.521423611113</c:v>
                </c:pt>
                <c:pt idx="3927">
                  <c:v>40007.531840277778</c:v>
                </c:pt>
                <c:pt idx="3928">
                  <c:v>40007.542268518519</c:v>
                </c:pt>
                <c:pt idx="3929">
                  <c:v>40007.552685185183</c:v>
                </c:pt>
                <c:pt idx="3930">
                  <c:v>40007.563090277778</c:v>
                </c:pt>
                <c:pt idx="3931">
                  <c:v>40007.573506944442</c:v>
                </c:pt>
                <c:pt idx="3932">
                  <c:v>40007.583935185183</c:v>
                </c:pt>
                <c:pt idx="3933">
                  <c:v>40007.594351851854</c:v>
                </c:pt>
                <c:pt idx="3934">
                  <c:v>40007.604768518519</c:v>
                </c:pt>
                <c:pt idx="3935">
                  <c:v>40007.615173611113</c:v>
                </c:pt>
                <c:pt idx="3936">
                  <c:v>40007.625590277778</c:v>
                </c:pt>
                <c:pt idx="3937">
                  <c:v>40007.636006944442</c:v>
                </c:pt>
                <c:pt idx="3938">
                  <c:v>40007.646435185183</c:v>
                </c:pt>
                <c:pt idx="3939">
                  <c:v>40007.656840277778</c:v>
                </c:pt>
                <c:pt idx="3940">
                  <c:v>40007.667256944442</c:v>
                </c:pt>
                <c:pt idx="3941">
                  <c:v>40007.677673611113</c:v>
                </c:pt>
                <c:pt idx="3942">
                  <c:v>40007.688090277778</c:v>
                </c:pt>
                <c:pt idx="3943">
                  <c:v>40007.698506944442</c:v>
                </c:pt>
                <c:pt idx="3944">
                  <c:v>40007.708935185183</c:v>
                </c:pt>
                <c:pt idx="3945">
                  <c:v>40007.719340277778</c:v>
                </c:pt>
                <c:pt idx="3946">
                  <c:v>40007.729768518519</c:v>
                </c:pt>
                <c:pt idx="3947">
                  <c:v>40007.740173611113</c:v>
                </c:pt>
                <c:pt idx="3948">
                  <c:v>40007.750590277778</c:v>
                </c:pt>
                <c:pt idx="3949">
                  <c:v>40007.761006944442</c:v>
                </c:pt>
                <c:pt idx="3950">
                  <c:v>40007.771423611113</c:v>
                </c:pt>
                <c:pt idx="3951">
                  <c:v>40007.781851851854</c:v>
                </c:pt>
                <c:pt idx="3952">
                  <c:v>40007.792268518519</c:v>
                </c:pt>
                <c:pt idx="3953">
                  <c:v>40007.802685185183</c:v>
                </c:pt>
                <c:pt idx="3954">
                  <c:v>40007.813090277778</c:v>
                </c:pt>
                <c:pt idx="3955">
                  <c:v>40007.823518518519</c:v>
                </c:pt>
                <c:pt idx="3956">
                  <c:v>40007.833923611113</c:v>
                </c:pt>
                <c:pt idx="3957">
                  <c:v>40007.844340277778</c:v>
                </c:pt>
                <c:pt idx="3958">
                  <c:v>40007.854756944442</c:v>
                </c:pt>
                <c:pt idx="3959">
                  <c:v>40007.865185185183</c:v>
                </c:pt>
                <c:pt idx="3960">
                  <c:v>40007.875590277778</c:v>
                </c:pt>
                <c:pt idx="3961">
                  <c:v>40007.886006944442</c:v>
                </c:pt>
                <c:pt idx="3962">
                  <c:v>40007.896423611113</c:v>
                </c:pt>
                <c:pt idx="3963">
                  <c:v>40007.906840277778</c:v>
                </c:pt>
                <c:pt idx="3964">
                  <c:v>40007.917256944442</c:v>
                </c:pt>
                <c:pt idx="3965">
                  <c:v>40007.927685185183</c:v>
                </c:pt>
                <c:pt idx="3966">
                  <c:v>40007.938090277778</c:v>
                </c:pt>
                <c:pt idx="3967">
                  <c:v>40007.948518518519</c:v>
                </c:pt>
                <c:pt idx="3968">
                  <c:v>40007.958923611113</c:v>
                </c:pt>
                <c:pt idx="3969">
                  <c:v>40007.969340277778</c:v>
                </c:pt>
                <c:pt idx="3970">
                  <c:v>40007.979756944442</c:v>
                </c:pt>
                <c:pt idx="3971">
                  <c:v>40007.990185185183</c:v>
                </c:pt>
                <c:pt idx="3972">
                  <c:v>40008.000601851854</c:v>
                </c:pt>
                <c:pt idx="3973">
                  <c:v>40008.011006944442</c:v>
                </c:pt>
                <c:pt idx="3974">
                  <c:v>40008.021435185183</c:v>
                </c:pt>
                <c:pt idx="3975">
                  <c:v>40008.031851851854</c:v>
                </c:pt>
                <c:pt idx="3976">
                  <c:v>40008.042268518519</c:v>
                </c:pt>
                <c:pt idx="3977">
                  <c:v>40008.052685185183</c:v>
                </c:pt>
                <c:pt idx="3978">
                  <c:v>40008.063101851854</c:v>
                </c:pt>
                <c:pt idx="3979">
                  <c:v>40008.073506944442</c:v>
                </c:pt>
                <c:pt idx="3980">
                  <c:v>40008.083935185183</c:v>
                </c:pt>
                <c:pt idx="3981">
                  <c:v>40008.094351851854</c:v>
                </c:pt>
                <c:pt idx="3982">
                  <c:v>40008.104768518519</c:v>
                </c:pt>
                <c:pt idx="3983">
                  <c:v>40008.115185185183</c:v>
                </c:pt>
                <c:pt idx="3984">
                  <c:v>40008.125590277778</c:v>
                </c:pt>
                <c:pt idx="3985">
                  <c:v>40008.136018518519</c:v>
                </c:pt>
                <c:pt idx="3986">
                  <c:v>40008.146435185183</c:v>
                </c:pt>
                <c:pt idx="3987">
                  <c:v>40008.156851851854</c:v>
                </c:pt>
                <c:pt idx="3988">
                  <c:v>40008.167268518519</c:v>
                </c:pt>
                <c:pt idx="3989">
                  <c:v>40008.177685185183</c:v>
                </c:pt>
                <c:pt idx="3990">
                  <c:v>40008.188101851854</c:v>
                </c:pt>
                <c:pt idx="3991">
                  <c:v>40008.198518518519</c:v>
                </c:pt>
                <c:pt idx="3992">
                  <c:v>40008.208935185183</c:v>
                </c:pt>
                <c:pt idx="3993">
                  <c:v>40008.219351851854</c:v>
                </c:pt>
                <c:pt idx="3994">
                  <c:v>40008.229768518519</c:v>
                </c:pt>
                <c:pt idx="3995">
                  <c:v>40008.240185185183</c:v>
                </c:pt>
                <c:pt idx="3996">
                  <c:v>40008.250601851854</c:v>
                </c:pt>
                <c:pt idx="3997">
                  <c:v>40008.261018518519</c:v>
                </c:pt>
                <c:pt idx="3998">
                  <c:v>40008.271435185183</c:v>
                </c:pt>
                <c:pt idx="3999">
                  <c:v>40008.281840277778</c:v>
                </c:pt>
                <c:pt idx="4000">
                  <c:v>40008.292256944442</c:v>
                </c:pt>
                <c:pt idx="4001">
                  <c:v>40008.302685185183</c:v>
                </c:pt>
                <c:pt idx="4002">
                  <c:v>40008.313101851854</c:v>
                </c:pt>
                <c:pt idx="4003">
                  <c:v>40008.323518518519</c:v>
                </c:pt>
                <c:pt idx="4004">
                  <c:v>40008.333935185183</c:v>
                </c:pt>
                <c:pt idx="4005">
                  <c:v>40008.344351851854</c:v>
                </c:pt>
                <c:pt idx="4006">
                  <c:v>40008.354768518519</c:v>
                </c:pt>
                <c:pt idx="4007">
                  <c:v>40008.365185185183</c:v>
                </c:pt>
                <c:pt idx="4008">
                  <c:v>40008.375601851854</c:v>
                </c:pt>
                <c:pt idx="4009">
                  <c:v>40008.386018518519</c:v>
                </c:pt>
                <c:pt idx="4010">
                  <c:v>40008.396423611113</c:v>
                </c:pt>
                <c:pt idx="4011">
                  <c:v>40008.406840277778</c:v>
                </c:pt>
                <c:pt idx="4012">
                  <c:v>40008.417268518519</c:v>
                </c:pt>
                <c:pt idx="4013">
                  <c:v>40008.427673611113</c:v>
                </c:pt>
                <c:pt idx="4014">
                  <c:v>40008.438090277778</c:v>
                </c:pt>
                <c:pt idx="4015">
                  <c:v>40008.448518518519</c:v>
                </c:pt>
                <c:pt idx="4016">
                  <c:v>40008.458935185183</c:v>
                </c:pt>
                <c:pt idx="4017">
                  <c:v>40008.469351851854</c:v>
                </c:pt>
                <c:pt idx="4018">
                  <c:v>40008.479756944442</c:v>
                </c:pt>
                <c:pt idx="4019">
                  <c:v>40008.490173611113</c:v>
                </c:pt>
                <c:pt idx="4020">
                  <c:v>40008.500601851854</c:v>
                </c:pt>
                <c:pt idx="4021">
                  <c:v>40008.511006944442</c:v>
                </c:pt>
                <c:pt idx="4022">
                  <c:v>40008.521435185183</c:v>
                </c:pt>
                <c:pt idx="4023">
                  <c:v>40008.531851851854</c:v>
                </c:pt>
                <c:pt idx="4024">
                  <c:v>40008.542268518519</c:v>
                </c:pt>
                <c:pt idx="4025">
                  <c:v>40008.552685185183</c:v>
                </c:pt>
                <c:pt idx="4026">
                  <c:v>40008.563090277778</c:v>
                </c:pt>
                <c:pt idx="4027">
                  <c:v>40008.573518518519</c:v>
                </c:pt>
                <c:pt idx="4028">
                  <c:v>40008.583923611113</c:v>
                </c:pt>
                <c:pt idx="4029">
                  <c:v>40008.594340277778</c:v>
                </c:pt>
                <c:pt idx="4030">
                  <c:v>40008.604768518519</c:v>
                </c:pt>
                <c:pt idx="4031">
                  <c:v>40008.615185185183</c:v>
                </c:pt>
                <c:pt idx="4032">
                  <c:v>40008.625601851854</c:v>
                </c:pt>
                <c:pt idx="4033">
                  <c:v>40008.636006944442</c:v>
                </c:pt>
                <c:pt idx="4034">
                  <c:v>40008.646435185183</c:v>
                </c:pt>
                <c:pt idx="4035">
                  <c:v>40008.656851851854</c:v>
                </c:pt>
                <c:pt idx="4036">
                  <c:v>40008.667256944442</c:v>
                </c:pt>
                <c:pt idx="4037">
                  <c:v>40008.677673611113</c:v>
                </c:pt>
                <c:pt idx="4038">
                  <c:v>40008.688101851854</c:v>
                </c:pt>
                <c:pt idx="4039">
                  <c:v>40008.698506944442</c:v>
                </c:pt>
                <c:pt idx="4040">
                  <c:v>40008.708935185183</c:v>
                </c:pt>
                <c:pt idx="4041">
                  <c:v>40008.719351851854</c:v>
                </c:pt>
                <c:pt idx="4042">
                  <c:v>40008.729768518519</c:v>
                </c:pt>
                <c:pt idx="4043">
                  <c:v>40008.740173611113</c:v>
                </c:pt>
                <c:pt idx="4044">
                  <c:v>40008.750601851854</c:v>
                </c:pt>
                <c:pt idx="4045">
                  <c:v>40008.761018518519</c:v>
                </c:pt>
                <c:pt idx="4046">
                  <c:v>40008.771435185183</c:v>
                </c:pt>
                <c:pt idx="4047">
                  <c:v>40008.781851851854</c:v>
                </c:pt>
                <c:pt idx="4048">
                  <c:v>40008.792268518519</c:v>
                </c:pt>
                <c:pt idx="4049">
                  <c:v>40008.802685185183</c:v>
                </c:pt>
                <c:pt idx="4050">
                  <c:v>40008.813101851854</c:v>
                </c:pt>
                <c:pt idx="4051">
                  <c:v>40008.823518518519</c:v>
                </c:pt>
                <c:pt idx="4052">
                  <c:v>40008.833935185183</c:v>
                </c:pt>
                <c:pt idx="4053">
                  <c:v>40008.844351851854</c:v>
                </c:pt>
                <c:pt idx="4054">
                  <c:v>40008.854768518519</c:v>
                </c:pt>
                <c:pt idx="4055">
                  <c:v>40008.865185185183</c:v>
                </c:pt>
                <c:pt idx="4056">
                  <c:v>40008.875601851854</c:v>
                </c:pt>
                <c:pt idx="4057">
                  <c:v>40008.886018518519</c:v>
                </c:pt>
                <c:pt idx="4058">
                  <c:v>40008.896435185183</c:v>
                </c:pt>
                <c:pt idx="4059">
                  <c:v>40008.906851851854</c:v>
                </c:pt>
                <c:pt idx="4060">
                  <c:v>40008.917268518519</c:v>
                </c:pt>
                <c:pt idx="4061">
                  <c:v>40008.92769675926</c:v>
                </c:pt>
                <c:pt idx="4062">
                  <c:v>40008.938101851854</c:v>
                </c:pt>
                <c:pt idx="4063">
                  <c:v>40008.948518518519</c:v>
                </c:pt>
                <c:pt idx="4064">
                  <c:v>40008.958935185183</c:v>
                </c:pt>
                <c:pt idx="4065">
                  <c:v>40008.969351851854</c:v>
                </c:pt>
                <c:pt idx="4066">
                  <c:v>40008.979768518519</c:v>
                </c:pt>
                <c:pt idx="4067">
                  <c:v>40008.990173611113</c:v>
                </c:pt>
                <c:pt idx="4068">
                  <c:v>40009.000590277778</c:v>
                </c:pt>
                <c:pt idx="4069">
                  <c:v>40009.011006944442</c:v>
                </c:pt>
                <c:pt idx="4070">
                  <c:v>40009.021435185183</c:v>
                </c:pt>
                <c:pt idx="4071">
                  <c:v>40009.031851851854</c:v>
                </c:pt>
                <c:pt idx="4072">
                  <c:v>40009.042256944442</c:v>
                </c:pt>
                <c:pt idx="4073">
                  <c:v>40009.052673611113</c:v>
                </c:pt>
                <c:pt idx="4074">
                  <c:v>40009.063101851854</c:v>
                </c:pt>
                <c:pt idx="4075">
                  <c:v>40009.073518518519</c:v>
                </c:pt>
                <c:pt idx="4076">
                  <c:v>40009.083935185183</c:v>
                </c:pt>
                <c:pt idx="4077">
                  <c:v>40009.094351851854</c:v>
                </c:pt>
                <c:pt idx="4078">
                  <c:v>40009.104768518519</c:v>
                </c:pt>
                <c:pt idx="4079">
                  <c:v>40009.115185185183</c:v>
                </c:pt>
                <c:pt idx="4080">
                  <c:v>40009.125601851854</c:v>
                </c:pt>
                <c:pt idx="4081">
                  <c:v>40009.136018518519</c:v>
                </c:pt>
                <c:pt idx="4082">
                  <c:v>40009.146435185183</c:v>
                </c:pt>
                <c:pt idx="4083">
                  <c:v>40009.156851851854</c:v>
                </c:pt>
                <c:pt idx="4084">
                  <c:v>40009.167268518519</c:v>
                </c:pt>
                <c:pt idx="4085">
                  <c:v>40009.177685185183</c:v>
                </c:pt>
                <c:pt idx="4086">
                  <c:v>40009.188101851854</c:v>
                </c:pt>
                <c:pt idx="4087">
                  <c:v>40009.198518518519</c:v>
                </c:pt>
                <c:pt idx="4088">
                  <c:v>40009.208935185183</c:v>
                </c:pt>
                <c:pt idx="4089">
                  <c:v>40009.219340277778</c:v>
                </c:pt>
                <c:pt idx="4090">
                  <c:v>40009.229768518519</c:v>
                </c:pt>
                <c:pt idx="4091">
                  <c:v>40009.240185185183</c:v>
                </c:pt>
                <c:pt idx="4092">
                  <c:v>40009.250601851854</c:v>
                </c:pt>
                <c:pt idx="4093">
                  <c:v>40009.261018518519</c:v>
                </c:pt>
                <c:pt idx="4094">
                  <c:v>40009.271435185183</c:v>
                </c:pt>
                <c:pt idx="4095">
                  <c:v>40009.281851851854</c:v>
                </c:pt>
                <c:pt idx="4096">
                  <c:v>40009.292268518519</c:v>
                </c:pt>
                <c:pt idx="4097">
                  <c:v>40009.302685185183</c:v>
                </c:pt>
                <c:pt idx="4098">
                  <c:v>40009.313090277778</c:v>
                </c:pt>
                <c:pt idx="4099">
                  <c:v>40009.323518518519</c:v>
                </c:pt>
                <c:pt idx="4100">
                  <c:v>40009.333935185183</c:v>
                </c:pt>
                <c:pt idx="4101">
                  <c:v>40009.344351851854</c:v>
                </c:pt>
                <c:pt idx="4102">
                  <c:v>40009.354768518519</c:v>
                </c:pt>
                <c:pt idx="4103">
                  <c:v>40009.365185185183</c:v>
                </c:pt>
                <c:pt idx="4104">
                  <c:v>40009.375601851854</c:v>
                </c:pt>
                <c:pt idx="4105">
                  <c:v>40009.386018518519</c:v>
                </c:pt>
                <c:pt idx="4106">
                  <c:v>40009.396435185183</c:v>
                </c:pt>
                <c:pt idx="4107">
                  <c:v>40009.406851851854</c:v>
                </c:pt>
                <c:pt idx="4108">
                  <c:v>40009.417268518519</c:v>
                </c:pt>
                <c:pt idx="4109">
                  <c:v>40009.427685185183</c:v>
                </c:pt>
                <c:pt idx="4110">
                  <c:v>40009.438101851854</c:v>
                </c:pt>
                <c:pt idx="4111">
                  <c:v>40009.448518518519</c:v>
                </c:pt>
                <c:pt idx="4112">
                  <c:v>40009.458935185183</c:v>
                </c:pt>
                <c:pt idx="4113">
                  <c:v>40009.469351851854</c:v>
                </c:pt>
                <c:pt idx="4114">
                  <c:v>40009.479768518519</c:v>
                </c:pt>
                <c:pt idx="4115">
                  <c:v>40009.490185185183</c:v>
                </c:pt>
                <c:pt idx="4116">
                  <c:v>40009.500601851854</c:v>
                </c:pt>
                <c:pt idx="4117">
                  <c:v>40009.511018518519</c:v>
                </c:pt>
                <c:pt idx="4118">
                  <c:v>40009.521435185183</c:v>
                </c:pt>
                <c:pt idx="4119">
                  <c:v>40009.531851851854</c:v>
                </c:pt>
                <c:pt idx="4120">
                  <c:v>40009.542268518519</c:v>
                </c:pt>
                <c:pt idx="4121">
                  <c:v>40009.552685185183</c:v>
                </c:pt>
                <c:pt idx="4122">
                  <c:v>40009.563090277778</c:v>
                </c:pt>
                <c:pt idx="4123">
                  <c:v>40009.573518518519</c:v>
                </c:pt>
                <c:pt idx="4124">
                  <c:v>40009.583935185183</c:v>
                </c:pt>
                <c:pt idx="4125">
                  <c:v>40009.594351851854</c:v>
                </c:pt>
                <c:pt idx="4126">
                  <c:v>40009.604768518519</c:v>
                </c:pt>
                <c:pt idx="4127">
                  <c:v>40009.615185185183</c:v>
                </c:pt>
                <c:pt idx="4128">
                  <c:v>40009.625601851854</c:v>
                </c:pt>
                <c:pt idx="4129">
                  <c:v>40009.636018518519</c:v>
                </c:pt>
                <c:pt idx="4130">
                  <c:v>40009.646435185183</c:v>
                </c:pt>
                <c:pt idx="4131">
                  <c:v>40009.656851851854</c:v>
                </c:pt>
                <c:pt idx="4132">
                  <c:v>40009.667268518519</c:v>
                </c:pt>
                <c:pt idx="4133">
                  <c:v>40009.677673611113</c:v>
                </c:pt>
                <c:pt idx="4134">
                  <c:v>40009.688101851854</c:v>
                </c:pt>
                <c:pt idx="4135">
                  <c:v>40009.698518518519</c:v>
                </c:pt>
                <c:pt idx="4136">
                  <c:v>40009.708935185183</c:v>
                </c:pt>
                <c:pt idx="4137">
                  <c:v>40009.719351851854</c:v>
                </c:pt>
                <c:pt idx="4138">
                  <c:v>40009.729768518519</c:v>
                </c:pt>
                <c:pt idx="4139">
                  <c:v>40009.740185185183</c:v>
                </c:pt>
                <c:pt idx="4140">
                  <c:v>40009.750601851854</c:v>
                </c:pt>
                <c:pt idx="4141">
                  <c:v>40009.761018518519</c:v>
                </c:pt>
                <c:pt idx="4142">
                  <c:v>40009.771435185183</c:v>
                </c:pt>
                <c:pt idx="4143">
                  <c:v>40009.781851851854</c:v>
                </c:pt>
                <c:pt idx="4144">
                  <c:v>40009.792268518519</c:v>
                </c:pt>
                <c:pt idx="4145">
                  <c:v>40009.802685185183</c:v>
                </c:pt>
                <c:pt idx="4146">
                  <c:v>40009.813101851854</c:v>
                </c:pt>
                <c:pt idx="4147">
                  <c:v>40009.823518518519</c:v>
                </c:pt>
                <c:pt idx="4148">
                  <c:v>40009.833935185183</c:v>
                </c:pt>
                <c:pt idx="4149">
                  <c:v>40009.844351851854</c:v>
                </c:pt>
                <c:pt idx="4150">
                  <c:v>40009.854768518519</c:v>
                </c:pt>
                <c:pt idx="4151">
                  <c:v>40009.865185185183</c:v>
                </c:pt>
                <c:pt idx="4152">
                  <c:v>40009.875601851854</c:v>
                </c:pt>
                <c:pt idx="4153">
                  <c:v>40009.886018518519</c:v>
                </c:pt>
                <c:pt idx="4154">
                  <c:v>40009.896435185183</c:v>
                </c:pt>
                <c:pt idx="4155">
                  <c:v>40009.906851851854</c:v>
                </c:pt>
                <c:pt idx="4156">
                  <c:v>40009.917268518519</c:v>
                </c:pt>
                <c:pt idx="4157">
                  <c:v>40009.927685185183</c:v>
                </c:pt>
                <c:pt idx="4158">
                  <c:v>40009.938101851854</c:v>
                </c:pt>
                <c:pt idx="4159">
                  <c:v>40009.948518518519</c:v>
                </c:pt>
                <c:pt idx="4160">
                  <c:v>40009.958935185183</c:v>
                </c:pt>
                <c:pt idx="4161">
                  <c:v>40009.969351851854</c:v>
                </c:pt>
                <c:pt idx="4162">
                  <c:v>40009.979768518519</c:v>
                </c:pt>
                <c:pt idx="4163">
                  <c:v>40009.990185185183</c:v>
                </c:pt>
                <c:pt idx="4164">
                  <c:v>40010.000601851854</c:v>
                </c:pt>
                <c:pt idx="4165">
                  <c:v>40010.011018518519</c:v>
                </c:pt>
                <c:pt idx="4166">
                  <c:v>40010.021435185183</c:v>
                </c:pt>
                <c:pt idx="4167">
                  <c:v>40010.031851851854</c:v>
                </c:pt>
                <c:pt idx="4168">
                  <c:v>40010.042268518519</c:v>
                </c:pt>
                <c:pt idx="4169">
                  <c:v>40010.052685185183</c:v>
                </c:pt>
                <c:pt idx="4170">
                  <c:v>40010.063101851854</c:v>
                </c:pt>
                <c:pt idx="4171">
                  <c:v>40010.073518518519</c:v>
                </c:pt>
                <c:pt idx="4172">
                  <c:v>40010.083935185183</c:v>
                </c:pt>
                <c:pt idx="4173">
                  <c:v>40010.094351851854</c:v>
                </c:pt>
                <c:pt idx="4174">
                  <c:v>40010.104768518519</c:v>
                </c:pt>
                <c:pt idx="4175">
                  <c:v>40010.115185185183</c:v>
                </c:pt>
                <c:pt idx="4176">
                  <c:v>40010.125601851854</c:v>
                </c:pt>
                <c:pt idx="4177">
                  <c:v>40010.136018518519</c:v>
                </c:pt>
                <c:pt idx="4178">
                  <c:v>40010.146435185183</c:v>
                </c:pt>
                <c:pt idx="4179">
                  <c:v>40010.156851851854</c:v>
                </c:pt>
                <c:pt idx="4180">
                  <c:v>40010.167268518519</c:v>
                </c:pt>
                <c:pt idx="4181">
                  <c:v>40010.177685185183</c:v>
                </c:pt>
                <c:pt idx="4182">
                  <c:v>40010.188101851854</c:v>
                </c:pt>
                <c:pt idx="4183">
                  <c:v>40010.198518518519</c:v>
                </c:pt>
                <c:pt idx="4184">
                  <c:v>40010.208935185183</c:v>
                </c:pt>
                <c:pt idx="4185">
                  <c:v>40010.219351851854</c:v>
                </c:pt>
                <c:pt idx="4186">
                  <c:v>40010.229768518519</c:v>
                </c:pt>
                <c:pt idx="4187">
                  <c:v>40010.240185185183</c:v>
                </c:pt>
                <c:pt idx="4188">
                  <c:v>40010.250601851854</c:v>
                </c:pt>
                <c:pt idx="4189">
                  <c:v>40010.261018518519</c:v>
                </c:pt>
                <c:pt idx="4190">
                  <c:v>40010.271435185183</c:v>
                </c:pt>
                <c:pt idx="4191">
                  <c:v>40010.281851851854</c:v>
                </c:pt>
                <c:pt idx="4192">
                  <c:v>40010.292268518519</c:v>
                </c:pt>
                <c:pt idx="4193">
                  <c:v>40010.302685185183</c:v>
                </c:pt>
                <c:pt idx="4194">
                  <c:v>40010.313101851854</c:v>
                </c:pt>
                <c:pt idx="4195">
                  <c:v>40010.323518518519</c:v>
                </c:pt>
                <c:pt idx="4196">
                  <c:v>40010.333935185183</c:v>
                </c:pt>
                <c:pt idx="4197">
                  <c:v>40010.344351851854</c:v>
                </c:pt>
                <c:pt idx="4198">
                  <c:v>40010.354768518519</c:v>
                </c:pt>
                <c:pt idx="4199">
                  <c:v>40010.365185185183</c:v>
                </c:pt>
                <c:pt idx="4200">
                  <c:v>40010.375601851854</c:v>
                </c:pt>
                <c:pt idx="4201">
                  <c:v>40010.386018518519</c:v>
                </c:pt>
                <c:pt idx="4202">
                  <c:v>40010.396435185183</c:v>
                </c:pt>
                <c:pt idx="4203">
                  <c:v>40010.406851851854</c:v>
                </c:pt>
                <c:pt idx="4204">
                  <c:v>40010.417268518519</c:v>
                </c:pt>
                <c:pt idx="4205">
                  <c:v>40010.427685185183</c:v>
                </c:pt>
                <c:pt idx="4206">
                  <c:v>40010.438101851854</c:v>
                </c:pt>
                <c:pt idx="4207">
                  <c:v>40010.448518518519</c:v>
                </c:pt>
                <c:pt idx="4208">
                  <c:v>40010.458935185183</c:v>
                </c:pt>
                <c:pt idx="4209">
                  <c:v>40010.469351851854</c:v>
                </c:pt>
                <c:pt idx="4210">
                  <c:v>40010.479768518519</c:v>
                </c:pt>
                <c:pt idx="4211">
                  <c:v>40010.490185185183</c:v>
                </c:pt>
                <c:pt idx="4212">
                  <c:v>40010.500601851854</c:v>
                </c:pt>
                <c:pt idx="4213">
                  <c:v>40010.511018518519</c:v>
                </c:pt>
                <c:pt idx="4214">
                  <c:v>40010.521435185183</c:v>
                </c:pt>
                <c:pt idx="4215">
                  <c:v>40010.531851851854</c:v>
                </c:pt>
                <c:pt idx="4216">
                  <c:v>40010.542268518519</c:v>
                </c:pt>
                <c:pt idx="4217">
                  <c:v>40010.552685185183</c:v>
                </c:pt>
                <c:pt idx="4218">
                  <c:v>40010.563101851854</c:v>
                </c:pt>
                <c:pt idx="4219">
                  <c:v>40010.573518518519</c:v>
                </c:pt>
                <c:pt idx="4220">
                  <c:v>40010.583935185183</c:v>
                </c:pt>
                <c:pt idx="4221">
                  <c:v>40010.594351851854</c:v>
                </c:pt>
                <c:pt idx="4222">
                  <c:v>40010.604768518519</c:v>
                </c:pt>
                <c:pt idx="4223">
                  <c:v>40010.615185185183</c:v>
                </c:pt>
                <c:pt idx="4224">
                  <c:v>40010.625601851854</c:v>
                </c:pt>
                <c:pt idx="4225">
                  <c:v>40010.636018518519</c:v>
                </c:pt>
                <c:pt idx="4226">
                  <c:v>40010.646435185183</c:v>
                </c:pt>
                <c:pt idx="4227">
                  <c:v>40010.656851851854</c:v>
                </c:pt>
                <c:pt idx="4228">
                  <c:v>40010.667268518519</c:v>
                </c:pt>
                <c:pt idx="4229">
                  <c:v>40010.677685185183</c:v>
                </c:pt>
                <c:pt idx="4230">
                  <c:v>40010.688101851854</c:v>
                </c:pt>
                <c:pt idx="4231">
                  <c:v>40010.698518518519</c:v>
                </c:pt>
                <c:pt idx="4232">
                  <c:v>40010.708935185183</c:v>
                </c:pt>
                <c:pt idx="4233">
                  <c:v>40010.719351851854</c:v>
                </c:pt>
                <c:pt idx="4234">
                  <c:v>40010.729768518519</c:v>
                </c:pt>
                <c:pt idx="4235">
                  <c:v>40010.740185185183</c:v>
                </c:pt>
                <c:pt idx="4236">
                  <c:v>40010.750601851854</c:v>
                </c:pt>
                <c:pt idx="4237">
                  <c:v>40010.761018518519</c:v>
                </c:pt>
                <c:pt idx="4238">
                  <c:v>40010.771423611113</c:v>
                </c:pt>
                <c:pt idx="4239">
                  <c:v>40010.781851851854</c:v>
                </c:pt>
                <c:pt idx="4240">
                  <c:v>40010.792268518519</c:v>
                </c:pt>
                <c:pt idx="4241">
                  <c:v>40010.802685185183</c:v>
                </c:pt>
                <c:pt idx="4242">
                  <c:v>40010.813101851854</c:v>
                </c:pt>
                <c:pt idx="4243">
                  <c:v>40010.823518518519</c:v>
                </c:pt>
                <c:pt idx="4244">
                  <c:v>40010.833935185183</c:v>
                </c:pt>
                <c:pt idx="4245">
                  <c:v>40010.844351851854</c:v>
                </c:pt>
                <c:pt idx="4246">
                  <c:v>40010.854768518519</c:v>
                </c:pt>
                <c:pt idx="4247">
                  <c:v>40010.865185185183</c:v>
                </c:pt>
                <c:pt idx="4248">
                  <c:v>40010.875601851854</c:v>
                </c:pt>
                <c:pt idx="4249">
                  <c:v>40010.886018518519</c:v>
                </c:pt>
                <c:pt idx="4250">
                  <c:v>40010.896435185183</c:v>
                </c:pt>
                <c:pt idx="4251">
                  <c:v>40010.906851851854</c:v>
                </c:pt>
                <c:pt idx="4252">
                  <c:v>40010.917268518519</c:v>
                </c:pt>
                <c:pt idx="4253">
                  <c:v>40010.927685185183</c:v>
                </c:pt>
                <c:pt idx="4254">
                  <c:v>40010.938101851854</c:v>
                </c:pt>
                <c:pt idx="4255">
                  <c:v>40010.948518518519</c:v>
                </c:pt>
                <c:pt idx="4256">
                  <c:v>40010.958935185183</c:v>
                </c:pt>
                <c:pt idx="4257">
                  <c:v>40010.969351851854</c:v>
                </c:pt>
                <c:pt idx="4258">
                  <c:v>40010.979768518519</c:v>
                </c:pt>
                <c:pt idx="4259">
                  <c:v>40010.990185185183</c:v>
                </c:pt>
                <c:pt idx="4260">
                  <c:v>40011.000601851854</c:v>
                </c:pt>
                <c:pt idx="4261">
                  <c:v>40011.011018518519</c:v>
                </c:pt>
                <c:pt idx="4262">
                  <c:v>40011.021435185183</c:v>
                </c:pt>
                <c:pt idx="4263">
                  <c:v>40011.031851851854</c:v>
                </c:pt>
                <c:pt idx="4264">
                  <c:v>40011.042268518519</c:v>
                </c:pt>
                <c:pt idx="4265">
                  <c:v>40011.052685185183</c:v>
                </c:pt>
                <c:pt idx="4266">
                  <c:v>40011.063101851854</c:v>
                </c:pt>
                <c:pt idx="4267">
                  <c:v>40011.073518518519</c:v>
                </c:pt>
                <c:pt idx="4268">
                  <c:v>40011.083935185183</c:v>
                </c:pt>
                <c:pt idx="4269">
                  <c:v>40011.094351851854</c:v>
                </c:pt>
                <c:pt idx="4270">
                  <c:v>40011.104768518519</c:v>
                </c:pt>
                <c:pt idx="4271">
                  <c:v>40011.115185185183</c:v>
                </c:pt>
                <c:pt idx="4272">
                  <c:v>40011.125601851854</c:v>
                </c:pt>
                <c:pt idx="4273">
                  <c:v>40011.136018518519</c:v>
                </c:pt>
                <c:pt idx="4274">
                  <c:v>40011.146435185183</c:v>
                </c:pt>
                <c:pt idx="4275">
                  <c:v>40011.156851851854</c:v>
                </c:pt>
                <c:pt idx="4276">
                  <c:v>40011.167268518519</c:v>
                </c:pt>
                <c:pt idx="4277">
                  <c:v>40011.177685185183</c:v>
                </c:pt>
                <c:pt idx="4278">
                  <c:v>40011.188101851854</c:v>
                </c:pt>
                <c:pt idx="4279">
                  <c:v>40011.198518518519</c:v>
                </c:pt>
                <c:pt idx="4280">
                  <c:v>40011.208935185183</c:v>
                </c:pt>
                <c:pt idx="4281">
                  <c:v>40011.219340277778</c:v>
                </c:pt>
                <c:pt idx="4282">
                  <c:v>40011.229768518519</c:v>
                </c:pt>
                <c:pt idx="4283">
                  <c:v>40011.240185185183</c:v>
                </c:pt>
                <c:pt idx="4284">
                  <c:v>40011.250601851854</c:v>
                </c:pt>
                <c:pt idx="4285">
                  <c:v>40011.261018518519</c:v>
                </c:pt>
                <c:pt idx="4286">
                  <c:v>40011.271435185183</c:v>
                </c:pt>
                <c:pt idx="4287">
                  <c:v>40011.281851851854</c:v>
                </c:pt>
                <c:pt idx="4288">
                  <c:v>40011.292268518519</c:v>
                </c:pt>
                <c:pt idx="4289">
                  <c:v>40011.302685185183</c:v>
                </c:pt>
                <c:pt idx="4290">
                  <c:v>40011.313101851854</c:v>
                </c:pt>
                <c:pt idx="4291">
                  <c:v>40011.323518518519</c:v>
                </c:pt>
                <c:pt idx="4292">
                  <c:v>40011.333935185183</c:v>
                </c:pt>
                <c:pt idx="4293">
                  <c:v>40011.344351851854</c:v>
                </c:pt>
                <c:pt idx="4294">
                  <c:v>40011.354768518519</c:v>
                </c:pt>
                <c:pt idx="4295">
                  <c:v>40011.365185185183</c:v>
                </c:pt>
                <c:pt idx="4296">
                  <c:v>40011.375601851854</c:v>
                </c:pt>
                <c:pt idx="4297">
                  <c:v>40011.386018518519</c:v>
                </c:pt>
                <c:pt idx="4298">
                  <c:v>40011.396435185183</c:v>
                </c:pt>
                <c:pt idx="4299">
                  <c:v>40011.406851851854</c:v>
                </c:pt>
                <c:pt idx="4300">
                  <c:v>40011.417268518519</c:v>
                </c:pt>
                <c:pt idx="4301">
                  <c:v>40011.427685185183</c:v>
                </c:pt>
                <c:pt idx="4302">
                  <c:v>40011.438101851854</c:v>
                </c:pt>
                <c:pt idx="4303">
                  <c:v>40011.448518518519</c:v>
                </c:pt>
                <c:pt idx="4304">
                  <c:v>40011.458935185183</c:v>
                </c:pt>
                <c:pt idx="4305">
                  <c:v>40011.469351851854</c:v>
                </c:pt>
                <c:pt idx="4306">
                  <c:v>40011.479768518519</c:v>
                </c:pt>
                <c:pt idx="4307">
                  <c:v>40011.490185185183</c:v>
                </c:pt>
                <c:pt idx="4308">
                  <c:v>40011.500601851854</c:v>
                </c:pt>
                <c:pt idx="4309">
                  <c:v>40011.511018518519</c:v>
                </c:pt>
                <c:pt idx="4310">
                  <c:v>40011.521435185183</c:v>
                </c:pt>
                <c:pt idx="4311">
                  <c:v>40011.531851851854</c:v>
                </c:pt>
                <c:pt idx="4312">
                  <c:v>40011.542268518519</c:v>
                </c:pt>
                <c:pt idx="4313">
                  <c:v>40011.552685185183</c:v>
                </c:pt>
                <c:pt idx="4314">
                  <c:v>40011.563101851854</c:v>
                </c:pt>
                <c:pt idx="4315">
                  <c:v>40011.573518518519</c:v>
                </c:pt>
                <c:pt idx="4316">
                  <c:v>40011.583935185183</c:v>
                </c:pt>
                <c:pt idx="4317">
                  <c:v>40011.594351851854</c:v>
                </c:pt>
                <c:pt idx="4318">
                  <c:v>40011.604768518519</c:v>
                </c:pt>
                <c:pt idx="4319">
                  <c:v>40011.615185185183</c:v>
                </c:pt>
                <c:pt idx="4320">
                  <c:v>40011.625601851854</c:v>
                </c:pt>
                <c:pt idx="4321">
                  <c:v>40011.636018518519</c:v>
                </c:pt>
                <c:pt idx="4322">
                  <c:v>40011.646435185183</c:v>
                </c:pt>
                <c:pt idx="4323">
                  <c:v>40011.656851851854</c:v>
                </c:pt>
                <c:pt idx="4324">
                  <c:v>40011.667268518519</c:v>
                </c:pt>
                <c:pt idx="4325">
                  <c:v>40011.677685185183</c:v>
                </c:pt>
                <c:pt idx="4326">
                  <c:v>40011.688101851854</c:v>
                </c:pt>
                <c:pt idx="4327">
                  <c:v>40011.698518518519</c:v>
                </c:pt>
                <c:pt idx="4328">
                  <c:v>40011.708935185183</c:v>
                </c:pt>
                <c:pt idx="4329">
                  <c:v>40011.719351851854</c:v>
                </c:pt>
                <c:pt idx="4330">
                  <c:v>40011.729768518519</c:v>
                </c:pt>
                <c:pt idx="4331">
                  <c:v>40011.740185185183</c:v>
                </c:pt>
                <c:pt idx="4332">
                  <c:v>40011.750601851854</c:v>
                </c:pt>
                <c:pt idx="4333">
                  <c:v>40011.761018518519</c:v>
                </c:pt>
                <c:pt idx="4334">
                  <c:v>40011.771435185183</c:v>
                </c:pt>
                <c:pt idx="4335">
                  <c:v>40011.781851851854</c:v>
                </c:pt>
                <c:pt idx="4336">
                  <c:v>40011.792268518519</c:v>
                </c:pt>
                <c:pt idx="4337">
                  <c:v>40011.802685185183</c:v>
                </c:pt>
                <c:pt idx="4338">
                  <c:v>40011.813101851854</c:v>
                </c:pt>
                <c:pt idx="4339">
                  <c:v>40011.823518518519</c:v>
                </c:pt>
                <c:pt idx="4340">
                  <c:v>40011.833935185183</c:v>
                </c:pt>
                <c:pt idx="4341">
                  <c:v>40011.844351851854</c:v>
                </c:pt>
                <c:pt idx="4342">
                  <c:v>40011.854768518519</c:v>
                </c:pt>
                <c:pt idx="4343">
                  <c:v>40011.865185185183</c:v>
                </c:pt>
                <c:pt idx="4344">
                  <c:v>40011.875601851854</c:v>
                </c:pt>
                <c:pt idx="4345">
                  <c:v>40011.886018518519</c:v>
                </c:pt>
                <c:pt idx="4346">
                  <c:v>40011.89644675926</c:v>
                </c:pt>
                <c:pt idx="4347">
                  <c:v>40011.906851851854</c:v>
                </c:pt>
                <c:pt idx="4348">
                  <c:v>40011.917268518519</c:v>
                </c:pt>
                <c:pt idx="4349">
                  <c:v>40011.927685185183</c:v>
                </c:pt>
                <c:pt idx="4350">
                  <c:v>40011.938101851854</c:v>
                </c:pt>
                <c:pt idx="4351">
                  <c:v>40011.948518518519</c:v>
                </c:pt>
                <c:pt idx="4352">
                  <c:v>40011.958935185183</c:v>
                </c:pt>
                <c:pt idx="4353">
                  <c:v>40011.969351851854</c:v>
                </c:pt>
                <c:pt idx="4354">
                  <c:v>40011.979768518519</c:v>
                </c:pt>
                <c:pt idx="4355">
                  <c:v>40011.990185185183</c:v>
                </c:pt>
                <c:pt idx="4356">
                  <c:v>40012.000601851854</c:v>
                </c:pt>
                <c:pt idx="4357">
                  <c:v>40012.011018518519</c:v>
                </c:pt>
                <c:pt idx="4358">
                  <c:v>40012.021435185183</c:v>
                </c:pt>
                <c:pt idx="4359">
                  <c:v>40012.031851851854</c:v>
                </c:pt>
                <c:pt idx="4360">
                  <c:v>40012.042268518519</c:v>
                </c:pt>
                <c:pt idx="4361">
                  <c:v>40012.052685185183</c:v>
                </c:pt>
                <c:pt idx="4362">
                  <c:v>40012.063101851854</c:v>
                </c:pt>
                <c:pt idx="4363">
                  <c:v>40012.073518518519</c:v>
                </c:pt>
                <c:pt idx="4364">
                  <c:v>40012.083935185183</c:v>
                </c:pt>
                <c:pt idx="4365">
                  <c:v>40012.094351851854</c:v>
                </c:pt>
                <c:pt idx="4366">
                  <c:v>40012.104768518519</c:v>
                </c:pt>
                <c:pt idx="4367">
                  <c:v>40012.115185185183</c:v>
                </c:pt>
                <c:pt idx="4368">
                  <c:v>40012.125613425924</c:v>
                </c:pt>
                <c:pt idx="4369">
                  <c:v>40012.136018518519</c:v>
                </c:pt>
                <c:pt idx="4370">
                  <c:v>40012.146435185183</c:v>
                </c:pt>
                <c:pt idx="4371">
                  <c:v>40012.156851851854</c:v>
                </c:pt>
                <c:pt idx="4372">
                  <c:v>40012.167268518519</c:v>
                </c:pt>
                <c:pt idx="4373">
                  <c:v>40012.177685185183</c:v>
                </c:pt>
                <c:pt idx="4374">
                  <c:v>40012.188101851854</c:v>
                </c:pt>
                <c:pt idx="4375">
                  <c:v>40012.198518518519</c:v>
                </c:pt>
                <c:pt idx="4376">
                  <c:v>40012.208935185183</c:v>
                </c:pt>
                <c:pt idx="4377">
                  <c:v>40012.219351851854</c:v>
                </c:pt>
                <c:pt idx="4378">
                  <c:v>40012.229768518519</c:v>
                </c:pt>
                <c:pt idx="4379">
                  <c:v>40012.240185185183</c:v>
                </c:pt>
                <c:pt idx="4380">
                  <c:v>40012.250601851854</c:v>
                </c:pt>
                <c:pt idx="4381">
                  <c:v>40012.261018518519</c:v>
                </c:pt>
                <c:pt idx="4382">
                  <c:v>40012.271435185183</c:v>
                </c:pt>
                <c:pt idx="4383">
                  <c:v>40012.281851851854</c:v>
                </c:pt>
                <c:pt idx="4384">
                  <c:v>40012.292268518519</c:v>
                </c:pt>
                <c:pt idx="4385">
                  <c:v>40012.302685185183</c:v>
                </c:pt>
                <c:pt idx="4386">
                  <c:v>40012.313101851854</c:v>
                </c:pt>
                <c:pt idx="4387">
                  <c:v>40012.323518518519</c:v>
                </c:pt>
                <c:pt idx="4388">
                  <c:v>40012.333935185183</c:v>
                </c:pt>
                <c:pt idx="4389">
                  <c:v>40012.344351851854</c:v>
                </c:pt>
                <c:pt idx="4390">
                  <c:v>40012.354768518519</c:v>
                </c:pt>
                <c:pt idx="4391">
                  <c:v>40012.365185185183</c:v>
                </c:pt>
                <c:pt idx="4392">
                  <c:v>40012.375601851854</c:v>
                </c:pt>
                <c:pt idx="4393">
                  <c:v>40012.386018518519</c:v>
                </c:pt>
                <c:pt idx="4394">
                  <c:v>40012.396435185183</c:v>
                </c:pt>
                <c:pt idx="4395">
                  <c:v>40012.406851851854</c:v>
                </c:pt>
                <c:pt idx="4396">
                  <c:v>40012.417268518519</c:v>
                </c:pt>
                <c:pt idx="4397">
                  <c:v>40012.427685185183</c:v>
                </c:pt>
                <c:pt idx="4398">
                  <c:v>40012.438101851854</c:v>
                </c:pt>
                <c:pt idx="4399">
                  <c:v>40012.448518518519</c:v>
                </c:pt>
                <c:pt idx="4400">
                  <c:v>40012.458935185183</c:v>
                </c:pt>
                <c:pt idx="4401">
                  <c:v>40012.469351851854</c:v>
                </c:pt>
                <c:pt idx="4402">
                  <c:v>40012.479768518519</c:v>
                </c:pt>
                <c:pt idx="4403">
                  <c:v>40012.490185185183</c:v>
                </c:pt>
                <c:pt idx="4404">
                  <c:v>40012.500601851854</c:v>
                </c:pt>
                <c:pt idx="4405">
                  <c:v>40012.511018518519</c:v>
                </c:pt>
                <c:pt idx="4406">
                  <c:v>40012.521435185183</c:v>
                </c:pt>
                <c:pt idx="4407">
                  <c:v>40012.531851851854</c:v>
                </c:pt>
                <c:pt idx="4408">
                  <c:v>40012.542268518519</c:v>
                </c:pt>
                <c:pt idx="4409">
                  <c:v>40012.552685185183</c:v>
                </c:pt>
                <c:pt idx="4410">
                  <c:v>40012.563101851854</c:v>
                </c:pt>
                <c:pt idx="4411">
                  <c:v>40012.573518518519</c:v>
                </c:pt>
                <c:pt idx="4412">
                  <c:v>40012.583935185183</c:v>
                </c:pt>
                <c:pt idx="4413">
                  <c:v>40012.594351851854</c:v>
                </c:pt>
                <c:pt idx="4414">
                  <c:v>40012.604768518519</c:v>
                </c:pt>
                <c:pt idx="4415">
                  <c:v>40012.615185185183</c:v>
                </c:pt>
                <c:pt idx="4416">
                  <c:v>40012.625601851854</c:v>
                </c:pt>
                <c:pt idx="4417">
                  <c:v>40012.636018518519</c:v>
                </c:pt>
                <c:pt idx="4418">
                  <c:v>40012.646435185183</c:v>
                </c:pt>
                <c:pt idx="4419">
                  <c:v>40012.656851851854</c:v>
                </c:pt>
                <c:pt idx="4420">
                  <c:v>40012.667268518519</c:v>
                </c:pt>
                <c:pt idx="4421">
                  <c:v>40012.677685185183</c:v>
                </c:pt>
                <c:pt idx="4422">
                  <c:v>40012.688101851854</c:v>
                </c:pt>
                <c:pt idx="4423">
                  <c:v>40012.698530092595</c:v>
                </c:pt>
                <c:pt idx="4424">
                  <c:v>40012.708935185183</c:v>
                </c:pt>
                <c:pt idx="4425">
                  <c:v>40012.719351851854</c:v>
                </c:pt>
                <c:pt idx="4426">
                  <c:v>40012.729768518519</c:v>
                </c:pt>
                <c:pt idx="4427">
                  <c:v>40012.740185185183</c:v>
                </c:pt>
                <c:pt idx="4428">
                  <c:v>40012.750601851854</c:v>
                </c:pt>
                <c:pt idx="4429">
                  <c:v>40012.761018518519</c:v>
                </c:pt>
                <c:pt idx="4430">
                  <c:v>40012.771435185183</c:v>
                </c:pt>
                <c:pt idx="4431">
                  <c:v>40012.781851851854</c:v>
                </c:pt>
                <c:pt idx="4432">
                  <c:v>40012.792268518519</c:v>
                </c:pt>
                <c:pt idx="4433">
                  <c:v>40012.802685185183</c:v>
                </c:pt>
                <c:pt idx="4434">
                  <c:v>40012.813101851854</c:v>
                </c:pt>
                <c:pt idx="4435">
                  <c:v>40012.823518518519</c:v>
                </c:pt>
                <c:pt idx="4436">
                  <c:v>40012.833935185183</c:v>
                </c:pt>
                <c:pt idx="4437">
                  <c:v>40012.844363425924</c:v>
                </c:pt>
                <c:pt idx="4438">
                  <c:v>40012.854768518519</c:v>
                </c:pt>
                <c:pt idx="4439">
                  <c:v>40012.865185185183</c:v>
                </c:pt>
                <c:pt idx="4440">
                  <c:v>40012.875601851854</c:v>
                </c:pt>
                <c:pt idx="4441">
                  <c:v>40012.886018518519</c:v>
                </c:pt>
                <c:pt idx="4442">
                  <c:v>40012.896435185183</c:v>
                </c:pt>
                <c:pt idx="4443">
                  <c:v>40012.906851851854</c:v>
                </c:pt>
                <c:pt idx="4444">
                  <c:v>40012.917268518519</c:v>
                </c:pt>
                <c:pt idx="4445">
                  <c:v>40012.927685185183</c:v>
                </c:pt>
                <c:pt idx="4446">
                  <c:v>40012.938101851854</c:v>
                </c:pt>
                <c:pt idx="4447">
                  <c:v>40012.948530092595</c:v>
                </c:pt>
                <c:pt idx="4448">
                  <c:v>40012.958935185183</c:v>
                </c:pt>
                <c:pt idx="4449">
                  <c:v>40012.969363425924</c:v>
                </c:pt>
                <c:pt idx="4450">
                  <c:v>40012.979768518519</c:v>
                </c:pt>
                <c:pt idx="4451">
                  <c:v>40012.990185185183</c:v>
                </c:pt>
                <c:pt idx="4452">
                  <c:v>40013.000601851854</c:v>
                </c:pt>
                <c:pt idx="4453">
                  <c:v>40013.011018518519</c:v>
                </c:pt>
                <c:pt idx="4454">
                  <c:v>40013.021435185183</c:v>
                </c:pt>
                <c:pt idx="4455">
                  <c:v>40013.031851851854</c:v>
                </c:pt>
                <c:pt idx="4456">
                  <c:v>40013.042268518519</c:v>
                </c:pt>
                <c:pt idx="4457">
                  <c:v>40013.05269675926</c:v>
                </c:pt>
                <c:pt idx="4458">
                  <c:v>40013.063101851854</c:v>
                </c:pt>
                <c:pt idx="4459">
                  <c:v>40013.073530092595</c:v>
                </c:pt>
                <c:pt idx="4460">
                  <c:v>40013.08394675926</c:v>
                </c:pt>
                <c:pt idx="4461">
                  <c:v>40013.094351851854</c:v>
                </c:pt>
                <c:pt idx="4462">
                  <c:v>40013.104768518519</c:v>
                </c:pt>
                <c:pt idx="4463">
                  <c:v>40013.115185185183</c:v>
                </c:pt>
                <c:pt idx="4464">
                  <c:v>40013.125601851854</c:v>
                </c:pt>
                <c:pt idx="4465">
                  <c:v>40013.136018518519</c:v>
                </c:pt>
                <c:pt idx="4466">
                  <c:v>40013.146435185183</c:v>
                </c:pt>
                <c:pt idx="4467">
                  <c:v>40013.156851851854</c:v>
                </c:pt>
                <c:pt idx="4468">
                  <c:v>40013.167268518519</c:v>
                </c:pt>
                <c:pt idx="4469">
                  <c:v>40013.177685185183</c:v>
                </c:pt>
                <c:pt idx="4470">
                  <c:v>40013.188101851854</c:v>
                </c:pt>
                <c:pt idx="4471">
                  <c:v>40013.198518518519</c:v>
                </c:pt>
                <c:pt idx="4472">
                  <c:v>40013.208935185183</c:v>
                </c:pt>
                <c:pt idx="4473">
                  <c:v>40013.219351851854</c:v>
                </c:pt>
                <c:pt idx="4474">
                  <c:v>40013.229768518519</c:v>
                </c:pt>
                <c:pt idx="4475">
                  <c:v>40013.240185185183</c:v>
                </c:pt>
                <c:pt idx="4476">
                  <c:v>40013.250601851854</c:v>
                </c:pt>
                <c:pt idx="4477">
                  <c:v>40013.261018518519</c:v>
                </c:pt>
                <c:pt idx="4478">
                  <c:v>40013.271435185183</c:v>
                </c:pt>
                <c:pt idx="4479">
                  <c:v>40013.281851851854</c:v>
                </c:pt>
                <c:pt idx="4480">
                  <c:v>40013.292268518519</c:v>
                </c:pt>
                <c:pt idx="4481">
                  <c:v>40013.302685185183</c:v>
                </c:pt>
                <c:pt idx="4482">
                  <c:v>40013.313113425924</c:v>
                </c:pt>
                <c:pt idx="4483">
                  <c:v>40013.323518518519</c:v>
                </c:pt>
                <c:pt idx="4484">
                  <c:v>40013.333935185183</c:v>
                </c:pt>
                <c:pt idx="4485">
                  <c:v>40013.344351851854</c:v>
                </c:pt>
                <c:pt idx="4486">
                  <c:v>40013.354768518519</c:v>
                </c:pt>
                <c:pt idx="4487">
                  <c:v>40013.365185185183</c:v>
                </c:pt>
                <c:pt idx="4488">
                  <c:v>40013.375601851854</c:v>
                </c:pt>
                <c:pt idx="4489">
                  <c:v>40013.386018518519</c:v>
                </c:pt>
                <c:pt idx="4490">
                  <c:v>40013.396435185183</c:v>
                </c:pt>
                <c:pt idx="4491">
                  <c:v>40013.406851851854</c:v>
                </c:pt>
                <c:pt idx="4492">
                  <c:v>40013.417268518519</c:v>
                </c:pt>
                <c:pt idx="4493">
                  <c:v>40013.427685185183</c:v>
                </c:pt>
                <c:pt idx="4494">
                  <c:v>40013.438101851854</c:v>
                </c:pt>
                <c:pt idx="4495">
                  <c:v>40013.448518518519</c:v>
                </c:pt>
                <c:pt idx="4496">
                  <c:v>40013.458935185183</c:v>
                </c:pt>
                <c:pt idx="4497">
                  <c:v>40013.469351851854</c:v>
                </c:pt>
                <c:pt idx="4498">
                  <c:v>40013.479768518519</c:v>
                </c:pt>
                <c:pt idx="4499">
                  <c:v>40013.490185185183</c:v>
                </c:pt>
                <c:pt idx="4500">
                  <c:v>40013.500601851854</c:v>
                </c:pt>
                <c:pt idx="4501">
                  <c:v>40013.511018518519</c:v>
                </c:pt>
                <c:pt idx="4502">
                  <c:v>40013.52144675926</c:v>
                </c:pt>
                <c:pt idx="4503">
                  <c:v>40013.531851851854</c:v>
                </c:pt>
                <c:pt idx="4504">
                  <c:v>40013.542280092595</c:v>
                </c:pt>
                <c:pt idx="4505">
                  <c:v>40013.552685185183</c:v>
                </c:pt>
                <c:pt idx="4506">
                  <c:v>40013.563113425924</c:v>
                </c:pt>
                <c:pt idx="4507">
                  <c:v>40013.573518518519</c:v>
                </c:pt>
                <c:pt idx="4508">
                  <c:v>40013.583935185183</c:v>
                </c:pt>
                <c:pt idx="4509">
                  <c:v>40013.594363425924</c:v>
                </c:pt>
                <c:pt idx="4510">
                  <c:v>40013.604768518519</c:v>
                </c:pt>
                <c:pt idx="4511">
                  <c:v>40013.615185185183</c:v>
                </c:pt>
                <c:pt idx="4512">
                  <c:v>40013.625601851854</c:v>
                </c:pt>
                <c:pt idx="4513">
                  <c:v>40013.636030092595</c:v>
                </c:pt>
                <c:pt idx="4514">
                  <c:v>40013.64644675926</c:v>
                </c:pt>
                <c:pt idx="4515">
                  <c:v>40013.656863425924</c:v>
                </c:pt>
                <c:pt idx="4516">
                  <c:v>40013.667268518519</c:v>
                </c:pt>
                <c:pt idx="4517">
                  <c:v>40013.677685185183</c:v>
                </c:pt>
                <c:pt idx="4518">
                  <c:v>40013.688101851854</c:v>
                </c:pt>
                <c:pt idx="4519">
                  <c:v>40013.698518518519</c:v>
                </c:pt>
                <c:pt idx="4520">
                  <c:v>40013.708935185183</c:v>
                </c:pt>
                <c:pt idx="4521">
                  <c:v>40013.719351851854</c:v>
                </c:pt>
                <c:pt idx="4522">
                  <c:v>40013.729780092595</c:v>
                </c:pt>
                <c:pt idx="4523">
                  <c:v>40013.740185185183</c:v>
                </c:pt>
                <c:pt idx="4524">
                  <c:v>40013.750601851854</c:v>
                </c:pt>
                <c:pt idx="4525">
                  <c:v>40013.761018518519</c:v>
                </c:pt>
                <c:pt idx="4526">
                  <c:v>40013.771435185183</c:v>
                </c:pt>
                <c:pt idx="4527">
                  <c:v>40013.781863425924</c:v>
                </c:pt>
                <c:pt idx="4528">
                  <c:v>40013.792268518519</c:v>
                </c:pt>
                <c:pt idx="4529">
                  <c:v>40013.802685185183</c:v>
                </c:pt>
                <c:pt idx="4530">
                  <c:v>40013.813101851854</c:v>
                </c:pt>
                <c:pt idx="4531">
                  <c:v>40013.823518518519</c:v>
                </c:pt>
                <c:pt idx="4532">
                  <c:v>40013.833935185183</c:v>
                </c:pt>
                <c:pt idx="4533">
                  <c:v>40013.844363425924</c:v>
                </c:pt>
                <c:pt idx="4534">
                  <c:v>40013.854768518519</c:v>
                </c:pt>
                <c:pt idx="4535">
                  <c:v>40013.865185185183</c:v>
                </c:pt>
                <c:pt idx="4536">
                  <c:v>40013.875601851854</c:v>
                </c:pt>
                <c:pt idx="4537">
                  <c:v>40013.886018518519</c:v>
                </c:pt>
                <c:pt idx="4538">
                  <c:v>40013.89644675926</c:v>
                </c:pt>
                <c:pt idx="4539">
                  <c:v>40013.906851851854</c:v>
                </c:pt>
                <c:pt idx="4540">
                  <c:v>40013.917268518519</c:v>
                </c:pt>
                <c:pt idx="4541">
                  <c:v>40013.927685185183</c:v>
                </c:pt>
                <c:pt idx="4542">
                  <c:v>40013.938101851854</c:v>
                </c:pt>
                <c:pt idx="4543">
                  <c:v>40013.948518518519</c:v>
                </c:pt>
                <c:pt idx="4544">
                  <c:v>40013.958935185183</c:v>
                </c:pt>
                <c:pt idx="4545">
                  <c:v>40013.969363425924</c:v>
                </c:pt>
                <c:pt idx="4546">
                  <c:v>40013.979768518519</c:v>
                </c:pt>
                <c:pt idx="4547">
                  <c:v>40013.990185185183</c:v>
                </c:pt>
                <c:pt idx="4548">
                  <c:v>40014.000601851854</c:v>
                </c:pt>
                <c:pt idx="4549">
                  <c:v>40014.011018518519</c:v>
                </c:pt>
                <c:pt idx="4550">
                  <c:v>40014.02144675926</c:v>
                </c:pt>
                <c:pt idx="4551">
                  <c:v>40014.031863425924</c:v>
                </c:pt>
                <c:pt idx="4552">
                  <c:v>40014.042268518519</c:v>
                </c:pt>
                <c:pt idx="4553">
                  <c:v>40014.052685185183</c:v>
                </c:pt>
                <c:pt idx="4554">
                  <c:v>40014.063101851854</c:v>
                </c:pt>
                <c:pt idx="4555">
                  <c:v>40014.073530092595</c:v>
                </c:pt>
                <c:pt idx="4556">
                  <c:v>40014.083935185183</c:v>
                </c:pt>
                <c:pt idx="4557">
                  <c:v>40014.094351851854</c:v>
                </c:pt>
                <c:pt idx="4558">
                  <c:v>40014.104780092595</c:v>
                </c:pt>
                <c:pt idx="4559">
                  <c:v>40014.115185185183</c:v>
                </c:pt>
                <c:pt idx="4560">
                  <c:v>40014.125601851854</c:v>
                </c:pt>
                <c:pt idx="4561">
                  <c:v>40014.136018518519</c:v>
                </c:pt>
                <c:pt idx="4562">
                  <c:v>40014.146435185183</c:v>
                </c:pt>
                <c:pt idx="4563">
                  <c:v>40014.156851851854</c:v>
                </c:pt>
                <c:pt idx="4564">
                  <c:v>40014.167268518519</c:v>
                </c:pt>
                <c:pt idx="4565">
                  <c:v>40014.177685185183</c:v>
                </c:pt>
                <c:pt idx="4566">
                  <c:v>40014.188101851854</c:v>
                </c:pt>
                <c:pt idx="4567">
                  <c:v>40014.198518518519</c:v>
                </c:pt>
                <c:pt idx="4568">
                  <c:v>40014.208935185183</c:v>
                </c:pt>
                <c:pt idx="4569">
                  <c:v>40014.219351851854</c:v>
                </c:pt>
                <c:pt idx="4570">
                  <c:v>40014.229768518519</c:v>
                </c:pt>
                <c:pt idx="4571">
                  <c:v>40014.240185185183</c:v>
                </c:pt>
                <c:pt idx="4572">
                  <c:v>40014.250601851854</c:v>
                </c:pt>
                <c:pt idx="4573">
                  <c:v>40014.261018518519</c:v>
                </c:pt>
                <c:pt idx="4574">
                  <c:v>40014.271435185183</c:v>
                </c:pt>
                <c:pt idx="4575">
                  <c:v>40014.281851851854</c:v>
                </c:pt>
                <c:pt idx="4576">
                  <c:v>40014.292268518519</c:v>
                </c:pt>
                <c:pt idx="4577">
                  <c:v>40014.302685185183</c:v>
                </c:pt>
                <c:pt idx="4578">
                  <c:v>40014.313101851854</c:v>
                </c:pt>
                <c:pt idx="4579">
                  <c:v>40014.323518518519</c:v>
                </c:pt>
                <c:pt idx="4580">
                  <c:v>40014.333935185183</c:v>
                </c:pt>
                <c:pt idx="4581">
                  <c:v>40014.344351851854</c:v>
                </c:pt>
                <c:pt idx="4582">
                  <c:v>40014.354768518519</c:v>
                </c:pt>
                <c:pt idx="4583">
                  <c:v>40014.365185185183</c:v>
                </c:pt>
                <c:pt idx="4584">
                  <c:v>40014.375601851854</c:v>
                </c:pt>
                <c:pt idx="4585">
                  <c:v>40014.386018518519</c:v>
                </c:pt>
                <c:pt idx="4586">
                  <c:v>40014.396435185183</c:v>
                </c:pt>
                <c:pt idx="4587">
                  <c:v>40014.406851851854</c:v>
                </c:pt>
                <c:pt idx="4588">
                  <c:v>40014.417280092595</c:v>
                </c:pt>
                <c:pt idx="4589">
                  <c:v>40014.427685185183</c:v>
                </c:pt>
                <c:pt idx="4590">
                  <c:v>40014.438101851854</c:v>
                </c:pt>
                <c:pt idx="4591">
                  <c:v>40014.448518518519</c:v>
                </c:pt>
                <c:pt idx="4592">
                  <c:v>40014.458935185183</c:v>
                </c:pt>
                <c:pt idx="4593">
                  <c:v>40014.469351851854</c:v>
                </c:pt>
                <c:pt idx="4594">
                  <c:v>40014.479768518519</c:v>
                </c:pt>
                <c:pt idx="4595">
                  <c:v>40014.490185185183</c:v>
                </c:pt>
                <c:pt idx="4596">
                  <c:v>40014.500601851854</c:v>
                </c:pt>
                <c:pt idx="4597">
                  <c:v>40014.511018518519</c:v>
                </c:pt>
                <c:pt idx="4598">
                  <c:v>40014.521435185183</c:v>
                </c:pt>
                <c:pt idx="4599">
                  <c:v>40014.531851851854</c:v>
                </c:pt>
                <c:pt idx="4600">
                  <c:v>40014.542268518519</c:v>
                </c:pt>
                <c:pt idx="4601">
                  <c:v>40014.552685185183</c:v>
                </c:pt>
                <c:pt idx="4602">
                  <c:v>40014.563101851854</c:v>
                </c:pt>
                <c:pt idx="4603">
                  <c:v>40014.573518518519</c:v>
                </c:pt>
                <c:pt idx="4604">
                  <c:v>40014.583935185183</c:v>
                </c:pt>
                <c:pt idx="4605">
                  <c:v>40014.594351851854</c:v>
                </c:pt>
                <c:pt idx="4606">
                  <c:v>40014.604768518519</c:v>
                </c:pt>
                <c:pt idx="4607">
                  <c:v>40014.61519675926</c:v>
                </c:pt>
                <c:pt idx="4608">
                  <c:v>40014.625601851854</c:v>
                </c:pt>
                <c:pt idx="4609">
                  <c:v>40014.636018518519</c:v>
                </c:pt>
                <c:pt idx="4610">
                  <c:v>40014.64644675926</c:v>
                </c:pt>
                <c:pt idx="4611">
                  <c:v>40014.656851851854</c:v>
                </c:pt>
                <c:pt idx="4612">
                  <c:v>40014.667268518519</c:v>
                </c:pt>
                <c:pt idx="4613">
                  <c:v>40014.677685185183</c:v>
                </c:pt>
                <c:pt idx="4614">
                  <c:v>40014.688101851854</c:v>
                </c:pt>
                <c:pt idx="4615">
                  <c:v>40014.698530092595</c:v>
                </c:pt>
                <c:pt idx="4616">
                  <c:v>40014.708935185183</c:v>
                </c:pt>
                <c:pt idx="4617">
                  <c:v>40014.719363425924</c:v>
                </c:pt>
                <c:pt idx="4618">
                  <c:v>40014.729768518519</c:v>
                </c:pt>
                <c:pt idx="4619">
                  <c:v>40014.740185185183</c:v>
                </c:pt>
                <c:pt idx="4620">
                  <c:v>40014.750601851854</c:v>
                </c:pt>
                <c:pt idx="4621">
                  <c:v>40014.761018518519</c:v>
                </c:pt>
                <c:pt idx="4622">
                  <c:v>40014.771435185183</c:v>
                </c:pt>
                <c:pt idx="4623">
                  <c:v>40014.781863425924</c:v>
                </c:pt>
                <c:pt idx="4624">
                  <c:v>40014.792268518519</c:v>
                </c:pt>
                <c:pt idx="4625">
                  <c:v>40014.802685185183</c:v>
                </c:pt>
                <c:pt idx="4626">
                  <c:v>40014.813101851854</c:v>
                </c:pt>
                <c:pt idx="4627">
                  <c:v>40014.823518518519</c:v>
                </c:pt>
                <c:pt idx="4628">
                  <c:v>40014.833935185183</c:v>
                </c:pt>
                <c:pt idx="4629">
                  <c:v>40014.844363425924</c:v>
                </c:pt>
                <c:pt idx="4630">
                  <c:v>40014.854780092595</c:v>
                </c:pt>
                <c:pt idx="4631">
                  <c:v>40014.86519675926</c:v>
                </c:pt>
                <c:pt idx="4632">
                  <c:v>40014.875613425924</c:v>
                </c:pt>
                <c:pt idx="4633">
                  <c:v>40014.886030092595</c:v>
                </c:pt>
                <c:pt idx="4634">
                  <c:v>40014.896435185183</c:v>
                </c:pt>
                <c:pt idx="4635">
                  <c:v>40014.906851851854</c:v>
                </c:pt>
                <c:pt idx="4636">
                  <c:v>40014.917268518519</c:v>
                </c:pt>
                <c:pt idx="4637">
                  <c:v>40014.92769675926</c:v>
                </c:pt>
                <c:pt idx="4638">
                  <c:v>40014.938113425924</c:v>
                </c:pt>
                <c:pt idx="4639">
                  <c:v>40014.948530092595</c:v>
                </c:pt>
                <c:pt idx="4640">
                  <c:v>40014.958935185183</c:v>
                </c:pt>
                <c:pt idx="4641">
                  <c:v>40014.969363425924</c:v>
                </c:pt>
                <c:pt idx="4642">
                  <c:v>40014.979780092595</c:v>
                </c:pt>
                <c:pt idx="4643">
                  <c:v>40014.99019675926</c:v>
                </c:pt>
                <c:pt idx="4644">
                  <c:v>40015.000613425924</c:v>
                </c:pt>
                <c:pt idx="4645">
                  <c:v>40015.011018518519</c:v>
                </c:pt>
                <c:pt idx="4646">
                  <c:v>40015.021435185183</c:v>
                </c:pt>
                <c:pt idx="4647">
                  <c:v>40015.031863425924</c:v>
                </c:pt>
                <c:pt idx="4648">
                  <c:v>40015.042268518519</c:v>
                </c:pt>
                <c:pt idx="4649">
                  <c:v>40015.05269675926</c:v>
                </c:pt>
                <c:pt idx="4650">
                  <c:v>40015.063101851854</c:v>
                </c:pt>
                <c:pt idx="4651">
                  <c:v>40015.073530092595</c:v>
                </c:pt>
                <c:pt idx="4652">
                  <c:v>40015.08394675926</c:v>
                </c:pt>
                <c:pt idx="4653">
                  <c:v>40015.094351851854</c:v>
                </c:pt>
                <c:pt idx="4654">
                  <c:v>40015.104768518519</c:v>
                </c:pt>
                <c:pt idx="4655">
                  <c:v>40015.11519675926</c:v>
                </c:pt>
                <c:pt idx="4656">
                  <c:v>40015.125601851854</c:v>
                </c:pt>
                <c:pt idx="4657">
                  <c:v>40015.136030092595</c:v>
                </c:pt>
                <c:pt idx="4658">
                  <c:v>40015.146435185183</c:v>
                </c:pt>
                <c:pt idx="4659">
                  <c:v>40015.156863425924</c:v>
                </c:pt>
                <c:pt idx="4660">
                  <c:v>40015.167268518519</c:v>
                </c:pt>
                <c:pt idx="4661">
                  <c:v>40015.177685185183</c:v>
                </c:pt>
                <c:pt idx="4662">
                  <c:v>40015.188101851854</c:v>
                </c:pt>
                <c:pt idx="4663">
                  <c:v>40015.198518518519</c:v>
                </c:pt>
                <c:pt idx="4664">
                  <c:v>40015.208935185183</c:v>
                </c:pt>
                <c:pt idx="4665">
                  <c:v>40015.219351851854</c:v>
                </c:pt>
                <c:pt idx="4666">
                  <c:v>40015.229780092595</c:v>
                </c:pt>
                <c:pt idx="4667">
                  <c:v>40015.240185185183</c:v>
                </c:pt>
                <c:pt idx="4668">
                  <c:v>40015.250601851854</c:v>
                </c:pt>
                <c:pt idx="4669">
                  <c:v>40015.261018518519</c:v>
                </c:pt>
                <c:pt idx="4670">
                  <c:v>40015.271435185183</c:v>
                </c:pt>
                <c:pt idx="4671">
                  <c:v>40015.281851851854</c:v>
                </c:pt>
                <c:pt idx="4672">
                  <c:v>40015.292268518519</c:v>
                </c:pt>
                <c:pt idx="4673">
                  <c:v>40015.302685185183</c:v>
                </c:pt>
                <c:pt idx="4674">
                  <c:v>40015.313101851854</c:v>
                </c:pt>
                <c:pt idx="4675">
                  <c:v>40015.323518518519</c:v>
                </c:pt>
                <c:pt idx="4676">
                  <c:v>40015.333935185183</c:v>
                </c:pt>
                <c:pt idx="4677">
                  <c:v>40015.344351851854</c:v>
                </c:pt>
                <c:pt idx="4678">
                  <c:v>40015.354768518519</c:v>
                </c:pt>
                <c:pt idx="4679">
                  <c:v>40015.365185185183</c:v>
                </c:pt>
                <c:pt idx="4680">
                  <c:v>40015.375601851854</c:v>
                </c:pt>
                <c:pt idx="4681">
                  <c:v>40015.386018518519</c:v>
                </c:pt>
                <c:pt idx="4682">
                  <c:v>40015.39644675926</c:v>
                </c:pt>
                <c:pt idx="4683">
                  <c:v>40015.406863425924</c:v>
                </c:pt>
                <c:pt idx="4684">
                  <c:v>40015.417268518519</c:v>
                </c:pt>
                <c:pt idx="4685">
                  <c:v>40015.427685185183</c:v>
                </c:pt>
                <c:pt idx="4686">
                  <c:v>40015.438101851854</c:v>
                </c:pt>
                <c:pt idx="4687">
                  <c:v>40015.448518518519</c:v>
                </c:pt>
                <c:pt idx="4688">
                  <c:v>40015.458935185183</c:v>
                </c:pt>
                <c:pt idx="4689">
                  <c:v>40015.469351851854</c:v>
                </c:pt>
                <c:pt idx="4690">
                  <c:v>40015.479768518519</c:v>
                </c:pt>
                <c:pt idx="4691">
                  <c:v>40015.490185185183</c:v>
                </c:pt>
                <c:pt idx="4692">
                  <c:v>40015.500601851854</c:v>
                </c:pt>
                <c:pt idx="4693">
                  <c:v>40015.511018518519</c:v>
                </c:pt>
                <c:pt idx="4694">
                  <c:v>40015.521435185183</c:v>
                </c:pt>
                <c:pt idx="4695">
                  <c:v>40015.531851851854</c:v>
                </c:pt>
                <c:pt idx="4696">
                  <c:v>40015.542268518519</c:v>
                </c:pt>
                <c:pt idx="4697">
                  <c:v>40015.552685185183</c:v>
                </c:pt>
                <c:pt idx="4698">
                  <c:v>40015.563101851854</c:v>
                </c:pt>
                <c:pt idx="4699">
                  <c:v>40015.573518518519</c:v>
                </c:pt>
                <c:pt idx="4700">
                  <c:v>40015.583935185183</c:v>
                </c:pt>
                <c:pt idx="4701">
                  <c:v>40015.594351851854</c:v>
                </c:pt>
                <c:pt idx="4702">
                  <c:v>40015.604768518519</c:v>
                </c:pt>
                <c:pt idx="4703">
                  <c:v>40015.615185185183</c:v>
                </c:pt>
                <c:pt idx="4704">
                  <c:v>40015.625601851854</c:v>
                </c:pt>
                <c:pt idx="4705">
                  <c:v>40015.636018518519</c:v>
                </c:pt>
                <c:pt idx="4706">
                  <c:v>40015.646435185183</c:v>
                </c:pt>
                <c:pt idx="4707">
                  <c:v>40015.656851851854</c:v>
                </c:pt>
                <c:pt idx="4708">
                  <c:v>40015.667280092595</c:v>
                </c:pt>
                <c:pt idx="4709">
                  <c:v>40015.677685185183</c:v>
                </c:pt>
                <c:pt idx="4710">
                  <c:v>40015.688101851854</c:v>
                </c:pt>
                <c:pt idx="4711">
                  <c:v>40015.698518518519</c:v>
                </c:pt>
                <c:pt idx="4712">
                  <c:v>40015.708935185183</c:v>
                </c:pt>
                <c:pt idx="4713">
                  <c:v>40015.719351851854</c:v>
                </c:pt>
                <c:pt idx="4714">
                  <c:v>40015.729768518519</c:v>
                </c:pt>
                <c:pt idx="4715">
                  <c:v>40015.74019675926</c:v>
                </c:pt>
                <c:pt idx="4716">
                  <c:v>40015.750613425924</c:v>
                </c:pt>
                <c:pt idx="4717">
                  <c:v>40015.761018518519</c:v>
                </c:pt>
                <c:pt idx="4718">
                  <c:v>40015.771435185183</c:v>
                </c:pt>
                <c:pt idx="4719">
                  <c:v>40015.781851851854</c:v>
                </c:pt>
                <c:pt idx="4720">
                  <c:v>40015.792280092595</c:v>
                </c:pt>
                <c:pt idx="4721">
                  <c:v>40015.80269675926</c:v>
                </c:pt>
                <c:pt idx="4722">
                  <c:v>40015.813101851854</c:v>
                </c:pt>
                <c:pt idx="4723">
                  <c:v>40015.823518518519</c:v>
                </c:pt>
                <c:pt idx="4724">
                  <c:v>40015.833935185183</c:v>
                </c:pt>
                <c:pt idx="4725">
                  <c:v>40015.844351851854</c:v>
                </c:pt>
                <c:pt idx="4726">
                  <c:v>40015.854768518519</c:v>
                </c:pt>
                <c:pt idx="4727">
                  <c:v>40015.86519675926</c:v>
                </c:pt>
                <c:pt idx="4728">
                  <c:v>40015.875613425924</c:v>
                </c:pt>
                <c:pt idx="4729">
                  <c:v>40015.886018518519</c:v>
                </c:pt>
                <c:pt idx="4730">
                  <c:v>40015.896435185183</c:v>
                </c:pt>
                <c:pt idx="4731">
                  <c:v>40015.906863425924</c:v>
                </c:pt>
                <c:pt idx="4732">
                  <c:v>40015.917268518519</c:v>
                </c:pt>
                <c:pt idx="4733">
                  <c:v>40015.927685185183</c:v>
                </c:pt>
                <c:pt idx="4734">
                  <c:v>40015.938101851854</c:v>
                </c:pt>
                <c:pt idx="4735">
                  <c:v>40015.948518518519</c:v>
                </c:pt>
                <c:pt idx="4736">
                  <c:v>40015.958935185183</c:v>
                </c:pt>
                <c:pt idx="4737">
                  <c:v>40015.969351851854</c:v>
                </c:pt>
                <c:pt idx="4738">
                  <c:v>40015.979768518519</c:v>
                </c:pt>
                <c:pt idx="4739">
                  <c:v>40015.990185185183</c:v>
                </c:pt>
                <c:pt idx="4740">
                  <c:v>40016.000601851854</c:v>
                </c:pt>
                <c:pt idx="4741">
                  <c:v>40016.011018518519</c:v>
                </c:pt>
                <c:pt idx="4742">
                  <c:v>40016.021435185183</c:v>
                </c:pt>
                <c:pt idx="4743">
                  <c:v>40016.031851851854</c:v>
                </c:pt>
                <c:pt idx="4744">
                  <c:v>40016.042268518519</c:v>
                </c:pt>
                <c:pt idx="4745">
                  <c:v>40016.052685185183</c:v>
                </c:pt>
                <c:pt idx="4746">
                  <c:v>40016.063101851854</c:v>
                </c:pt>
                <c:pt idx="4747">
                  <c:v>40016.073518518519</c:v>
                </c:pt>
                <c:pt idx="4748">
                  <c:v>40016.083935185183</c:v>
                </c:pt>
                <c:pt idx="4749">
                  <c:v>40016.094363425924</c:v>
                </c:pt>
                <c:pt idx="4750">
                  <c:v>40016.104780092595</c:v>
                </c:pt>
                <c:pt idx="4751">
                  <c:v>40016.11519675926</c:v>
                </c:pt>
                <c:pt idx="4752">
                  <c:v>40016.125601851854</c:v>
                </c:pt>
                <c:pt idx="4753">
                  <c:v>40016.136018518519</c:v>
                </c:pt>
                <c:pt idx="4754">
                  <c:v>40016.146435185183</c:v>
                </c:pt>
                <c:pt idx="4755">
                  <c:v>40016.156851851854</c:v>
                </c:pt>
                <c:pt idx="4756">
                  <c:v>40016.167280092595</c:v>
                </c:pt>
                <c:pt idx="4757">
                  <c:v>40016.17769675926</c:v>
                </c:pt>
                <c:pt idx="4758">
                  <c:v>40016.188113425924</c:v>
                </c:pt>
                <c:pt idx="4759">
                  <c:v>40016.198518518519</c:v>
                </c:pt>
                <c:pt idx="4760">
                  <c:v>40016.208935185183</c:v>
                </c:pt>
                <c:pt idx="4761">
                  <c:v>40016.219351851854</c:v>
                </c:pt>
                <c:pt idx="4762">
                  <c:v>40016.229768518519</c:v>
                </c:pt>
                <c:pt idx="4763">
                  <c:v>40016.240185185183</c:v>
                </c:pt>
                <c:pt idx="4764">
                  <c:v>40016.250601851854</c:v>
                </c:pt>
                <c:pt idx="4765">
                  <c:v>40016.261018518519</c:v>
                </c:pt>
                <c:pt idx="4766">
                  <c:v>40016.271435185183</c:v>
                </c:pt>
                <c:pt idx="4767">
                  <c:v>40016.281851851854</c:v>
                </c:pt>
                <c:pt idx="4768">
                  <c:v>40016.292268518519</c:v>
                </c:pt>
                <c:pt idx="4769">
                  <c:v>40016.302685185183</c:v>
                </c:pt>
                <c:pt idx="4770">
                  <c:v>40016.313101851854</c:v>
                </c:pt>
                <c:pt idx="4771">
                  <c:v>40016.323518518519</c:v>
                </c:pt>
                <c:pt idx="4772">
                  <c:v>40016.333935185183</c:v>
                </c:pt>
                <c:pt idx="4773">
                  <c:v>40016.344351851854</c:v>
                </c:pt>
                <c:pt idx="4774">
                  <c:v>40016.354768518519</c:v>
                </c:pt>
                <c:pt idx="4775">
                  <c:v>40016.365185185183</c:v>
                </c:pt>
                <c:pt idx="4776">
                  <c:v>40016.375601851854</c:v>
                </c:pt>
                <c:pt idx="4777">
                  <c:v>40016.386018518519</c:v>
                </c:pt>
                <c:pt idx="4778">
                  <c:v>40016.396435185183</c:v>
                </c:pt>
                <c:pt idx="4779">
                  <c:v>40016.406851851854</c:v>
                </c:pt>
                <c:pt idx="4780">
                  <c:v>40016.417268518519</c:v>
                </c:pt>
                <c:pt idx="4781">
                  <c:v>40016.427685185183</c:v>
                </c:pt>
                <c:pt idx="4782">
                  <c:v>40016.438101851854</c:v>
                </c:pt>
                <c:pt idx="4783">
                  <c:v>40016.448518518519</c:v>
                </c:pt>
                <c:pt idx="4784">
                  <c:v>40016.458935185183</c:v>
                </c:pt>
                <c:pt idx="4785">
                  <c:v>40016.469351851854</c:v>
                </c:pt>
                <c:pt idx="4786">
                  <c:v>40016.479768518519</c:v>
                </c:pt>
                <c:pt idx="4787">
                  <c:v>40016.490185185183</c:v>
                </c:pt>
                <c:pt idx="4788">
                  <c:v>40016.500601851854</c:v>
                </c:pt>
                <c:pt idx="4789">
                  <c:v>40016.511018518519</c:v>
                </c:pt>
                <c:pt idx="4790">
                  <c:v>40016.521435185183</c:v>
                </c:pt>
                <c:pt idx="4791">
                  <c:v>40016.531851851854</c:v>
                </c:pt>
                <c:pt idx="4792">
                  <c:v>40016.542268518519</c:v>
                </c:pt>
                <c:pt idx="4793">
                  <c:v>40016.552685185183</c:v>
                </c:pt>
                <c:pt idx="4794">
                  <c:v>40016.563101851854</c:v>
                </c:pt>
                <c:pt idx="4795">
                  <c:v>40016.573506944442</c:v>
                </c:pt>
                <c:pt idx="4796">
                  <c:v>40016.583935185183</c:v>
                </c:pt>
                <c:pt idx="4797">
                  <c:v>40016.594351851854</c:v>
                </c:pt>
                <c:pt idx="4798">
                  <c:v>40016.604768518519</c:v>
                </c:pt>
                <c:pt idx="4799">
                  <c:v>40016.615185185183</c:v>
                </c:pt>
                <c:pt idx="4800">
                  <c:v>40016.625601851854</c:v>
                </c:pt>
                <c:pt idx="4801">
                  <c:v>40016.636018518519</c:v>
                </c:pt>
                <c:pt idx="4802">
                  <c:v>40016.646435185183</c:v>
                </c:pt>
                <c:pt idx="4803">
                  <c:v>40016.656851851854</c:v>
                </c:pt>
                <c:pt idx="4804">
                  <c:v>40016.667280092595</c:v>
                </c:pt>
                <c:pt idx="4805">
                  <c:v>40016.677685185183</c:v>
                </c:pt>
                <c:pt idx="4806">
                  <c:v>40016.688113425924</c:v>
                </c:pt>
                <c:pt idx="4807">
                  <c:v>40016.698518518519</c:v>
                </c:pt>
                <c:pt idx="4808">
                  <c:v>40016.708935185183</c:v>
                </c:pt>
                <c:pt idx="4809">
                  <c:v>40016.719351851854</c:v>
                </c:pt>
                <c:pt idx="4810">
                  <c:v>40016.729768518519</c:v>
                </c:pt>
                <c:pt idx="4811">
                  <c:v>40016.740185185183</c:v>
                </c:pt>
                <c:pt idx="4812">
                  <c:v>40016.750601851854</c:v>
                </c:pt>
                <c:pt idx="4813">
                  <c:v>40016.761018518519</c:v>
                </c:pt>
                <c:pt idx="4814">
                  <c:v>40016.771435185183</c:v>
                </c:pt>
                <c:pt idx="4815">
                  <c:v>40016.781851851854</c:v>
                </c:pt>
                <c:pt idx="4816">
                  <c:v>40016.792268518519</c:v>
                </c:pt>
                <c:pt idx="4817">
                  <c:v>40016.802685185183</c:v>
                </c:pt>
                <c:pt idx="4818">
                  <c:v>40016.813101851854</c:v>
                </c:pt>
                <c:pt idx="4819">
                  <c:v>40016.823518518519</c:v>
                </c:pt>
                <c:pt idx="4820">
                  <c:v>40016.833935185183</c:v>
                </c:pt>
                <c:pt idx="4821">
                  <c:v>40016.844351851854</c:v>
                </c:pt>
                <c:pt idx="4822">
                  <c:v>40016.854768518519</c:v>
                </c:pt>
                <c:pt idx="4823">
                  <c:v>40016.865185185183</c:v>
                </c:pt>
                <c:pt idx="4824">
                  <c:v>40016.875601851854</c:v>
                </c:pt>
                <c:pt idx="4825">
                  <c:v>40016.886018518519</c:v>
                </c:pt>
                <c:pt idx="4826">
                  <c:v>40016.896435185183</c:v>
                </c:pt>
                <c:pt idx="4827">
                  <c:v>40016.906851851854</c:v>
                </c:pt>
                <c:pt idx="4828">
                  <c:v>40016.917268518519</c:v>
                </c:pt>
                <c:pt idx="4829">
                  <c:v>40016.927685185183</c:v>
                </c:pt>
                <c:pt idx="4830">
                  <c:v>40016.938101851854</c:v>
                </c:pt>
                <c:pt idx="4831">
                  <c:v>40016.948518518519</c:v>
                </c:pt>
                <c:pt idx="4832">
                  <c:v>40016.958935185183</c:v>
                </c:pt>
                <c:pt idx="4833">
                  <c:v>40016.969351851854</c:v>
                </c:pt>
                <c:pt idx="4834">
                  <c:v>40016.979768518519</c:v>
                </c:pt>
                <c:pt idx="4835">
                  <c:v>40016.990185185183</c:v>
                </c:pt>
                <c:pt idx="4836">
                  <c:v>40017.000601851854</c:v>
                </c:pt>
                <c:pt idx="4837">
                  <c:v>40017.011018518519</c:v>
                </c:pt>
                <c:pt idx="4838">
                  <c:v>40017.021435185183</c:v>
                </c:pt>
                <c:pt idx="4839">
                  <c:v>40017.031851851854</c:v>
                </c:pt>
                <c:pt idx="4840">
                  <c:v>40017.042268518519</c:v>
                </c:pt>
                <c:pt idx="4841">
                  <c:v>40017.052685185183</c:v>
                </c:pt>
                <c:pt idx="4842">
                  <c:v>40017.063101851854</c:v>
                </c:pt>
                <c:pt idx="4843">
                  <c:v>40017.073518518519</c:v>
                </c:pt>
                <c:pt idx="4844">
                  <c:v>40017.083935185183</c:v>
                </c:pt>
                <c:pt idx="4845">
                  <c:v>40017.094351851854</c:v>
                </c:pt>
                <c:pt idx="4846">
                  <c:v>40017.104768518519</c:v>
                </c:pt>
                <c:pt idx="4847">
                  <c:v>40017.115185185183</c:v>
                </c:pt>
                <c:pt idx="4848">
                  <c:v>40017.125601851854</c:v>
                </c:pt>
                <c:pt idx="4849">
                  <c:v>40017.136018518519</c:v>
                </c:pt>
                <c:pt idx="4850">
                  <c:v>40017.146435185183</c:v>
                </c:pt>
                <c:pt idx="4851">
                  <c:v>40017.156851851854</c:v>
                </c:pt>
                <c:pt idx="4852">
                  <c:v>40017.167268518519</c:v>
                </c:pt>
                <c:pt idx="4853">
                  <c:v>40017.17769675926</c:v>
                </c:pt>
                <c:pt idx="4854">
                  <c:v>40017.188101851854</c:v>
                </c:pt>
                <c:pt idx="4855">
                  <c:v>40017.198530092595</c:v>
                </c:pt>
                <c:pt idx="4856">
                  <c:v>40017.20894675926</c:v>
                </c:pt>
                <c:pt idx="4857">
                  <c:v>40017.219351851854</c:v>
                </c:pt>
                <c:pt idx="4858">
                  <c:v>40017.229780092595</c:v>
                </c:pt>
                <c:pt idx="4859">
                  <c:v>40017.240185185183</c:v>
                </c:pt>
                <c:pt idx="4860">
                  <c:v>40017.250601851854</c:v>
                </c:pt>
                <c:pt idx="4861">
                  <c:v>40017.261030092595</c:v>
                </c:pt>
                <c:pt idx="4862">
                  <c:v>40017.27144675926</c:v>
                </c:pt>
                <c:pt idx="4863">
                  <c:v>40017.281863425924</c:v>
                </c:pt>
                <c:pt idx="4864">
                  <c:v>40017.292280092595</c:v>
                </c:pt>
                <c:pt idx="4865">
                  <c:v>40017.30269675926</c:v>
                </c:pt>
                <c:pt idx="4866">
                  <c:v>40017.313113425924</c:v>
                </c:pt>
                <c:pt idx="4867">
                  <c:v>40017.323530092595</c:v>
                </c:pt>
                <c:pt idx="4868">
                  <c:v>40017.33394675926</c:v>
                </c:pt>
                <c:pt idx="4869">
                  <c:v>40017.344351851854</c:v>
                </c:pt>
                <c:pt idx="4870">
                  <c:v>40017.354768518519</c:v>
                </c:pt>
                <c:pt idx="4871">
                  <c:v>40017.365185185183</c:v>
                </c:pt>
                <c:pt idx="4872">
                  <c:v>40017.375601851854</c:v>
                </c:pt>
                <c:pt idx="4873">
                  <c:v>40017.386018518519</c:v>
                </c:pt>
                <c:pt idx="4874">
                  <c:v>40017.396435185183</c:v>
                </c:pt>
                <c:pt idx="4875">
                  <c:v>40017.406851851854</c:v>
                </c:pt>
                <c:pt idx="4876">
                  <c:v>40017.417268518519</c:v>
                </c:pt>
                <c:pt idx="4877">
                  <c:v>40017.427685185183</c:v>
                </c:pt>
                <c:pt idx="4878">
                  <c:v>40017.438101851854</c:v>
                </c:pt>
                <c:pt idx="4879">
                  <c:v>40017.448518518519</c:v>
                </c:pt>
                <c:pt idx="4880">
                  <c:v>40017.458935185183</c:v>
                </c:pt>
                <c:pt idx="4881">
                  <c:v>40017.469340277778</c:v>
                </c:pt>
                <c:pt idx="4882">
                  <c:v>40017.479756944442</c:v>
                </c:pt>
                <c:pt idx="4883">
                  <c:v>40017.490185185183</c:v>
                </c:pt>
                <c:pt idx="4884">
                  <c:v>40017.500601851854</c:v>
                </c:pt>
                <c:pt idx="4885">
                  <c:v>40017.511018518519</c:v>
                </c:pt>
                <c:pt idx="4886">
                  <c:v>40017.521435185183</c:v>
                </c:pt>
                <c:pt idx="4887">
                  <c:v>40017.531851851854</c:v>
                </c:pt>
                <c:pt idx="4888">
                  <c:v>40017.542268518519</c:v>
                </c:pt>
                <c:pt idx="4889">
                  <c:v>40017.552685185183</c:v>
                </c:pt>
                <c:pt idx="4890">
                  <c:v>40017.563090277778</c:v>
                </c:pt>
                <c:pt idx="4891">
                  <c:v>40017.573506944442</c:v>
                </c:pt>
                <c:pt idx="4892">
                  <c:v>40017.583935185183</c:v>
                </c:pt>
                <c:pt idx="4893">
                  <c:v>40017.594340277778</c:v>
                </c:pt>
                <c:pt idx="4894">
                  <c:v>40017.604768518519</c:v>
                </c:pt>
                <c:pt idx="4895">
                  <c:v>40017.615185185183</c:v>
                </c:pt>
                <c:pt idx="4896">
                  <c:v>40017.625601851854</c:v>
                </c:pt>
                <c:pt idx="4897">
                  <c:v>40017.636030092595</c:v>
                </c:pt>
                <c:pt idx="4898">
                  <c:v>40017.646435185183</c:v>
                </c:pt>
                <c:pt idx="4899">
                  <c:v>40017.656851851854</c:v>
                </c:pt>
                <c:pt idx="4900">
                  <c:v>40017.667268518519</c:v>
                </c:pt>
                <c:pt idx="4901">
                  <c:v>40017.677685185183</c:v>
                </c:pt>
                <c:pt idx="4902">
                  <c:v>40017.688101851854</c:v>
                </c:pt>
                <c:pt idx="4903">
                  <c:v>40017.698518518519</c:v>
                </c:pt>
                <c:pt idx="4904">
                  <c:v>40017.708935185183</c:v>
                </c:pt>
                <c:pt idx="4905">
                  <c:v>40017.719363425924</c:v>
                </c:pt>
                <c:pt idx="4906">
                  <c:v>40017.729768518519</c:v>
                </c:pt>
                <c:pt idx="4907">
                  <c:v>40017.740185185183</c:v>
                </c:pt>
                <c:pt idx="4908">
                  <c:v>40017.750601851854</c:v>
                </c:pt>
                <c:pt idx="4909">
                  <c:v>40017.761018518519</c:v>
                </c:pt>
                <c:pt idx="4910">
                  <c:v>40017.771435185183</c:v>
                </c:pt>
                <c:pt idx="4911">
                  <c:v>40017.781851851854</c:v>
                </c:pt>
                <c:pt idx="4912">
                  <c:v>40017.792268518519</c:v>
                </c:pt>
                <c:pt idx="4913">
                  <c:v>40017.802685185183</c:v>
                </c:pt>
                <c:pt idx="4914">
                  <c:v>40017.813113425924</c:v>
                </c:pt>
                <c:pt idx="4915">
                  <c:v>40017.823518518519</c:v>
                </c:pt>
                <c:pt idx="4916">
                  <c:v>40017.833935185183</c:v>
                </c:pt>
                <c:pt idx="4917">
                  <c:v>40017.844351851854</c:v>
                </c:pt>
                <c:pt idx="4918">
                  <c:v>40017.854768518519</c:v>
                </c:pt>
                <c:pt idx="4919">
                  <c:v>40017.865185185183</c:v>
                </c:pt>
                <c:pt idx="4920">
                  <c:v>40017.875601851854</c:v>
                </c:pt>
                <c:pt idx="4921">
                  <c:v>40017.886018518519</c:v>
                </c:pt>
                <c:pt idx="4922">
                  <c:v>40017.896435185183</c:v>
                </c:pt>
                <c:pt idx="4923">
                  <c:v>40017.906851851854</c:v>
                </c:pt>
                <c:pt idx="4924">
                  <c:v>40017.917280092595</c:v>
                </c:pt>
                <c:pt idx="4925">
                  <c:v>40017.92769675926</c:v>
                </c:pt>
                <c:pt idx="4926">
                  <c:v>40017.938113425924</c:v>
                </c:pt>
                <c:pt idx="4927">
                  <c:v>40017.948518518519</c:v>
                </c:pt>
                <c:pt idx="4928">
                  <c:v>40017.958935185183</c:v>
                </c:pt>
                <c:pt idx="4929">
                  <c:v>40017.969363425924</c:v>
                </c:pt>
                <c:pt idx="4930">
                  <c:v>40017.979780092595</c:v>
                </c:pt>
                <c:pt idx="4931">
                  <c:v>40017.990185185183</c:v>
                </c:pt>
                <c:pt idx="4932">
                  <c:v>40018.000613425924</c:v>
                </c:pt>
                <c:pt idx="4933">
                  <c:v>40018.011018518519</c:v>
                </c:pt>
                <c:pt idx="4934">
                  <c:v>40018.021435185183</c:v>
                </c:pt>
                <c:pt idx="4935">
                  <c:v>40018.031851851854</c:v>
                </c:pt>
                <c:pt idx="4936">
                  <c:v>40018.042280092595</c:v>
                </c:pt>
                <c:pt idx="4937">
                  <c:v>40018.052685185183</c:v>
                </c:pt>
                <c:pt idx="4938">
                  <c:v>40018.063101851854</c:v>
                </c:pt>
                <c:pt idx="4939">
                  <c:v>40018.073518518519</c:v>
                </c:pt>
                <c:pt idx="4940">
                  <c:v>40018.083935185183</c:v>
                </c:pt>
                <c:pt idx="4941">
                  <c:v>40018.094351851854</c:v>
                </c:pt>
                <c:pt idx="4942">
                  <c:v>40018.104768518519</c:v>
                </c:pt>
                <c:pt idx="4943">
                  <c:v>40018.11519675926</c:v>
                </c:pt>
                <c:pt idx="4944">
                  <c:v>40018.125613425924</c:v>
                </c:pt>
                <c:pt idx="4945">
                  <c:v>40018.136018518519</c:v>
                </c:pt>
                <c:pt idx="4946">
                  <c:v>40018.146435185183</c:v>
                </c:pt>
                <c:pt idx="4947">
                  <c:v>40018.156851851854</c:v>
                </c:pt>
                <c:pt idx="4948">
                  <c:v>40018.167280092595</c:v>
                </c:pt>
                <c:pt idx="4949">
                  <c:v>40018.17769675926</c:v>
                </c:pt>
                <c:pt idx="4950">
                  <c:v>40018.188101851854</c:v>
                </c:pt>
                <c:pt idx="4951">
                  <c:v>40018.198518518519</c:v>
                </c:pt>
                <c:pt idx="4952">
                  <c:v>40018.208935185183</c:v>
                </c:pt>
                <c:pt idx="4953">
                  <c:v>40018.219363425924</c:v>
                </c:pt>
                <c:pt idx="4954">
                  <c:v>40018.229768518519</c:v>
                </c:pt>
                <c:pt idx="4955">
                  <c:v>40018.240185185183</c:v>
                </c:pt>
                <c:pt idx="4956">
                  <c:v>40018.250601851854</c:v>
                </c:pt>
                <c:pt idx="4957">
                  <c:v>40018.261030092595</c:v>
                </c:pt>
                <c:pt idx="4958">
                  <c:v>40018.27144675926</c:v>
                </c:pt>
                <c:pt idx="4959">
                  <c:v>40018.281863425924</c:v>
                </c:pt>
                <c:pt idx="4960">
                  <c:v>40018.292280092595</c:v>
                </c:pt>
                <c:pt idx="4961">
                  <c:v>40018.30269675926</c:v>
                </c:pt>
                <c:pt idx="4962">
                  <c:v>40018.313113425924</c:v>
                </c:pt>
                <c:pt idx="4963">
                  <c:v>40018.323530092595</c:v>
                </c:pt>
                <c:pt idx="4964">
                  <c:v>40018.33394675926</c:v>
                </c:pt>
                <c:pt idx="4965">
                  <c:v>40018.344363425924</c:v>
                </c:pt>
                <c:pt idx="4966">
                  <c:v>40018.354780092595</c:v>
                </c:pt>
                <c:pt idx="4967">
                  <c:v>40018.36519675926</c:v>
                </c:pt>
                <c:pt idx="4968">
                  <c:v>40018.375601851854</c:v>
                </c:pt>
                <c:pt idx="4969">
                  <c:v>40018.386018518519</c:v>
                </c:pt>
                <c:pt idx="4970">
                  <c:v>40018.39644675926</c:v>
                </c:pt>
                <c:pt idx="4971">
                  <c:v>40018.406863425924</c:v>
                </c:pt>
                <c:pt idx="4972">
                  <c:v>40018.417268518519</c:v>
                </c:pt>
                <c:pt idx="4973">
                  <c:v>40018.427685185183</c:v>
                </c:pt>
                <c:pt idx="4974">
                  <c:v>40018.438101851854</c:v>
                </c:pt>
                <c:pt idx="4975">
                  <c:v>40018.448518518519</c:v>
                </c:pt>
                <c:pt idx="4976">
                  <c:v>40018.458935185183</c:v>
                </c:pt>
                <c:pt idx="4977">
                  <c:v>40018.469351851854</c:v>
                </c:pt>
                <c:pt idx="4978">
                  <c:v>40018.479768518519</c:v>
                </c:pt>
                <c:pt idx="4979">
                  <c:v>40018.490185185183</c:v>
                </c:pt>
                <c:pt idx="4980">
                  <c:v>40018.500601851854</c:v>
                </c:pt>
                <c:pt idx="4981">
                  <c:v>40018.511018518519</c:v>
                </c:pt>
                <c:pt idx="4982">
                  <c:v>40018.521435185183</c:v>
                </c:pt>
                <c:pt idx="4983">
                  <c:v>40018.531851851854</c:v>
                </c:pt>
                <c:pt idx="4984">
                  <c:v>40018.542268518519</c:v>
                </c:pt>
                <c:pt idx="4985">
                  <c:v>40018.552685185183</c:v>
                </c:pt>
                <c:pt idx="4986">
                  <c:v>40018.563101851854</c:v>
                </c:pt>
                <c:pt idx="4987">
                  <c:v>40018.573518518519</c:v>
                </c:pt>
                <c:pt idx="4988">
                  <c:v>40018.583935185183</c:v>
                </c:pt>
                <c:pt idx="4989">
                  <c:v>40018.594351851854</c:v>
                </c:pt>
                <c:pt idx="4990">
                  <c:v>40018.604768518519</c:v>
                </c:pt>
                <c:pt idx="4991">
                  <c:v>40018.615185185183</c:v>
                </c:pt>
                <c:pt idx="4992">
                  <c:v>40018.625590277778</c:v>
                </c:pt>
                <c:pt idx="4993">
                  <c:v>40018.636018518519</c:v>
                </c:pt>
                <c:pt idx="4994">
                  <c:v>40018.64644675926</c:v>
                </c:pt>
                <c:pt idx="4995">
                  <c:v>40018.656851851854</c:v>
                </c:pt>
                <c:pt idx="4996">
                  <c:v>40018.667268518519</c:v>
                </c:pt>
                <c:pt idx="4997">
                  <c:v>40018.67769675926</c:v>
                </c:pt>
                <c:pt idx="4998">
                  <c:v>40018.688113425924</c:v>
                </c:pt>
                <c:pt idx="4999">
                  <c:v>40018.698530092595</c:v>
                </c:pt>
                <c:pt idx="5000">
                  <c:v>40018.708935185183</c:v>
                </c:pt>
                <c:pt idx="5001">
                  <c:v>40018.719363425924</c:v>
                </c:pt>
                <c:pt idx="5002">
                  <c:v>40018.729768518519</c:v>
                </c:pt>
                <c:pt idx="5003">
                  <c:v>40018.74019675926</c:v>
                </c:pt>
                <c:pt idx="5004">
                  <c:v>40018.750613425924</c:v>
                </c:pt>
                <c:pt idx="5005">
                  <c:v>40018.761018518519</c:v>
                </c:pt>
                <c:pt idx="5006">
                  <c:v>40018.771435185183</c:v>
                </c:pt>
                <c:pt idx="5007">
                  <c:v>40018.781851851854</c:v>
                </c:pt>
                <c:pt idx="5008">
                  <c:v>40018.792280092595</c:v>
                </c:pt>
                <c:pt idx="5009">
                  <c:v>40018.802685185183</c:v>
                </c:pt>
                <c:pt idx="5010">
                  <c:v>40018.813113425924</c:v>
                </c:pt>
                <c:pt idx="5011">
                  <c:v>40018.823518518519</c:v>
                </c:pt>
                <c:pt idx="5012">
                  <c:v>40018.833935185183</c:v>
                </c:pt>
                <c:pt idx="5013">
                  <c:v>40018.844351851854</c:v>
                </c:pt>
                <c:pt idx="5014">
                  <c:v>40018.854768518519</c:v>
                </c:pt>
                <c:pt idx="5015">
                  <c:v>40018.865185185183</c:v>
                </c:pt>
                <c:pt idx="5016">
                  <c:v>40018.875601851854</c:v>
                </c:pt>
                <c:pt idx="5017">
                  <c:v>40018.886030092595</c:v>
                </c:pt>
                <c:pt idx="5018">
                  <c:v>40018.896435185183</c:v>
                </c:pt>
                <c:pt idx="5019">
                  <c:v>40018.906863425924</c:v>
                </c:pt>
                <c:pt idx="5020">
                  <c:v>40018.917280092595</c:v>
                </c:pt>
                <c:pt idx="5021">
                  <c:v>40018.927685185183</c:v>
                </c:pt>
                <c:pt idx="5022">
                  <c:v>40018.938101851854</c:v>
                </c:pt>
                <c:pt idx="5023">
                  <c:v>40018.948518518519</c:v>
                </c:pt>
                <c:pt idx="5024">
                  <c:v>40018.958935185183</c:v>
                </c:pt>
                <c:pt idx="5025">
                  <c:v>40018.969351851854</c:v>
                </c:pt>
                <c:pt idx="5026">
                  <c:v>40018.979780092595</c:v>
                </c:pt>
                <c:pt idx="5027">
                  <c:v>40018.990185185183</c:v>
                </c:pt>
                <c:pt idx="5028">
                  <c:v>40019.000601851854</c:v>
                </c:pt>
                <c:pt idx="5029">
                  <c:v>40019.011018518519</c:v>
                </c:pt>
                <c:pt idx="5030">
                  <c:v>40019.021435185183</c:v>
                </c:pt>
                <c:pt idx="5031">
                  <c:v>40019.031863425924</c:v>
                </c:pt>
                <c:pt idx="5032">
                  <c:v>40019.042268518519</c:v>
                </c:pt>
                <c:pt idx="5033">
                  <c:v>40019.052685185183</c:v>
                </c:pt>
                <c:pt idx="5034">
                  <c:v>40019.063101851854</c:v>
                </c:pt>
                <c:pt idx="5035">
                  <c:v>40019.073518518519</c:v>
                </c:pt>
                <c:pt idx="5036">
                  <c:v>40019.08394675926</c:v>
                </c:pt>
                <c:pt idx="5037">
                  <c:v>40019.094351851854</c:v>
                </c:pt>
                <c:pt idx="5038">
                  <c:v>40019.104768518519</c:v>
                </c:pt>
                <c:pt idx="5039">
                  <c:v>40019.115185185183</c:v>
                </c:pt>
                <c:pt idx="5040">
                  <c:v>40019.125601851854</c:v>
                </c:pt>
                <c:pt idx="5041">
                  <c:v>40019.136018518519</c:v>
                </c:pt>
                <c:pt idx="5042">
                  <c:v>40019.146435185183</c:v>
                </c:pt>
                <c:pt idx="5043">
                  <c:v>40019.156851851854</c:v>
                </c:pt>
                <c:pt idx="5044">
                  <c:v>40019.167280092595</c:v>
                </c:pt>
                <c:pt idx="5045">
                  <c:v>40019.17769675926</c:v>
                </c:pt>
                <c:pt idx="5046">
                  <c:v>40019.188101851854</c:v>
                </c:pt>
                <c:pt idx="5047">
                  <c:v>40019.198518518519</c:v>
                </c:pt>
                <c:pt idx="5048">
                  <c:v>40019.208935185183</c:v>
                </c:pt>
                <c:pt idx="5049">
                  <c:v>40019.219363425924</c:v>
                </c:pt>
                <c:pt idx="5050">
                  <c:v>40019.229780092595</c:v>
                </c:pt>
                <c:pt idx="5051">
                  <c:v>40019.240185185183</c:v>
                </c:pt>
                <c:pt idx="5052">
                  <c:v>40019.250601851854</c:v>
                </c:pt>
                <c:pt idx="5053">
                  <c:v>40019.261030092595</c:v>
                </c:pt>
                <c:pt idx="5054">
                  <c:v>40019.27144675926</c:v>
                </c:pt>
                <c:pt idx="5055">
                  <c:v>40019.281863425924</c:v>
                </c:pt>
                <c:pt idx="5056">
                  <c:v>40019.292268518519</c:v>
                </c:pt>
                <c:pt idx="5057">
                  <c:v>40019.302685185183</c:v>
                </c:pt>
                <c:pt idx="5058">
                  <c:v>40019.313113425924</c:v>
                </c:pt>
                <c:pt idx="5059">
                  <c:v>40019.323518518519</c:v>
                </c:pt>
                <c:pt idx="5060">
                  <c:v>40019.333935185183</c:v>
                </c:pt>
                <c:pt idx="5061">
                  <c:v>40019.344351851854</c:v>
                </c:pt>
                <c:pt idx="5062">
                  <c:v>40019.354768518519</c:v>
                </c:pt>
                <c:pt idx="5063">
                  <c:v>40019.36519675926</c:v>
                </c:pt>
                <c:pt idx="5064">
                  <c:v>40019.375601851854</c:v>
                </c:pt>
                <c:pt idx="5065">
                  <c:v>40019.386018518519</c:v>
                </c:pt>
                <c:pt idx="5066">
                  <c:v>40019.39644675926</c:v>
                </c:pt>
                <c:pt idx="5067">
                  <c:v>40019.406863425924</c:v>
                </c:pt>
                <c:pt idx="5068">
                  <c:v>40019.417280092595</c:v>
                </c:pt>
                <c:pt idx="5069">
                  <c:v>40019.427685185183</c:v>
                </c:pt>
                <c:pt idx="5070">
                  <c:v>40019.438101851854</c:v>
                </c:pt>
                <c:pt idx="5071">
                  <c:v>40019.448518518519</c:v>
                </c:pt>
                <c:pt idx="5072">
                  <c:v>40019.458935185183</c:v>
                </c:pt>
                <c:pt idx="5073">
                  <c:v>40019.469351851854</c:v>
                </c:pt>
                <c:pt idx="5074">
                  <c:v>40019.479768518519</c:v>
                </c:pt>
                <c:pt idx="5075">
                  <c:v>40019.490185185183</c:v>
                </c:pt>
                <c:pt idx="5076">
                  <c:v>40019.500601851854</c:v>
                </c:pt>
                <c:pt idx="5077">
                  <c:v>40019.511018518519</c:v>
                </c:pt>
                <c:pt idx="5078">
                  <c:v>40019.521435185183</c:v>
                </c:pt>
                <c:pt idx="5079">
                  <c:v>40019.531863425924</c:v>
                </c:pt>
                <c:pt idx="5080">
                  <c:v>40019.542268518519</c:v>
                </c:pt>
                <c:pt idx="5081">
                  <c:v>40019.552685185183</c:v>
                </c:pt>
                <c:pt idx="5082">
                  <c:v>40019.563101851854</c:v>
                </c:pt>
                <c:pt idx="5083">
                  <c:v>40019.573518518519</c:v>
                </c:pt>
                <c:pt idx="5084">
                  <c:v>40019.583935185183</c:v>
                </c:pt>
                <c:pt idx="5085">
                  <c:v>40019.594351851854</c:v>
                </c:pt>
                <c:pt idx="5086">
                  <c:v>40019.604768518519</c:v>
                </c:pt>
                <c:pt idx="5087">
                  <c:v>40019.615185185183</c:v>
                </c:pt>
                <c:pt idx="5088">
                  <c:v>40019.625601851854</c:v>
                </c:pt>
                <c:pt idx="5089">
                  <c:v>40019.636018518519</c:v>
                </c:pt>
                <c:pt idx="5090">
                  <c:v>40019.646435185183</c:v>
                </c:pt>
                <c:pt idx="5091">
                  <c:v>40019.656851851854</c:v>
                </c:pt>
                <c:pt idx="5092">
                  <c:v>40019.667268518519</c:v>
                </c:pt>
                <c:pt idx="5093">
                  <c:v>40019.677685185183</c:v>
                </c:pt>
                <c:pt idx="5094">
                  <c:v>40019.688101851854</c:v>
                </c:pt>
                <c:pt idx="5095">
                  <c:v>40019.698530092595</c:v>
                </c:pt>
                <c:pt idx="5096">
                  <c:v>40019.70894675926</c:v>
                </c:pt>
                <c:pt idx="5097">
                  <c:v>40019.719363425924</c:v>
                </c:pt>
                <c:pt idx="5098">
                  <c:v>40019.729780092595</c:v>
                </c:pt>
                <c:pt idx="5099">
                  <c:v>40019.740185185183</c:v>
                </c:pt>
                <c:pt idx="5100">
                  <c:v>40019.750613425924</c:v>
                </c:pt>
                <c:pt idx="5101">
                  <c:v>40019.761018518519</c:v>
                </c:pt>
                <c:pt idx="5102">
                  <c:v>40019.771435185183</c:v>
                </c:pt>
                <c:pt idx="5103">
                  <c:v>40019.781851851854</c:v>
                </c:pt>
                <c:pt idx="5104">
                  <c:v>40019.792280092595</c:v>
                </c:pt>
                <c:pt idx="5105">
                  <c:v>40019.80269675926</c:v>
                </c:pt>
                <c:pt idx="5106">
                  <c:v>40019.813101851854</c:v>
                </c:pt>
                <c:pt idx="5107">
                  <c:v>40019.823518518519</c:v>
                </c:pt>
                <c:pt idx="5108">
                  <c:v>40019.83394675926</c:v>
                </c:pt>
                <c:pt idx="5109">
                  <c:v>40019.844363425924</c:v>
                </c:pt>
                <c:pt idx="5110">
                  <c:v>40019.854780092595</c:v>
                </c:pt>
                <c:pt idx="5111">
                  <c:v>40019.865185185183</c:v>
                </c:pt>
                <c:pt idx="5112">
                  <c:v>40019.875601851854</c:v>
                </c:pt>
                <c:pt idx="5113">
                  <c:v>40019.886030092595</c:v>
                </c:pt>
                <c:pt idx="5114">
                  <c:v>40019.896435185183</c:v>
                </c:pt>
                <c:pt idx="5115">
                  <c:v>40019.906851851854</c:v>
                </c:pt>
                <c:pt idx="5116">
                  <c:v>40019.917268518519</c:v>
                </c:pt>
                <c:pt idx="5117">
                  <c:v>40019.92769675926</c:v>
                </c:pt>
                <c:pt idx="5118">
                  <c:v>40019.938101851854</c:v>
                </c:pt>
                <c:pt idx="5119">
                  <c:v>40019.948518518519</c:v>
                </c:pt>
                <c:pt idx="5120">
                  <c:v>40019.958935185183</c:v>
                </c:pt>
                <c:pt idx="5121">
                  <c:v>40019.969351851854</c:v>
                </c:pt>
                <c:pt idx="5122">
                  <c:v>40019.979768518519</c:v>
                </c:pt>
                <c:pt idx="5123">
                  <c:v>40019.990185185183</c:v>
                </c:pt>
                <c:pt idx="5124">
                  <c:v>40020.000613425924</c:v>
                </c:pt>
                <c:pt idx="5125">
                  <c:v>40020.011018518519</c:v>
                </c:pt>
                <c:pt idx="5126">
                  <c:v>40020.021435185183</c:v>
                </c:pt>
                <c:pt idx="5127">
                  <c:v>40020.031851851854</c:v>
                </c:pt>
                <c:pt idx="5128">
                  <c:v>40020.042268518519</c:v>
                </c:pt>
                <c:pt idx="5129">
                  <c:v>40020.052685185183</c:v>
                </c:pt>
                <c:pt idx="5130">
                  <c:v>40020.063101851854</c:v>
                </c:pt>
                <c:pt idx="5131">
                  <c:v>40020.073518518519</c:v>
                </c:pt>
                <c:pt idx="5132">
                  <c:v>40020.08394675926</c:v>
                </c:pt>
                <c:pt idx="5133">
                  <c:v>40020.094363425924</c:v>
                </c:pt>
                <c:pt idx="5134">
                  <c:v>40020.104780092595</c:v>
                </c:pt>
                <c:pt idx="5135">
                  <c:v>40020.115185185183</c:v>
                </c:pt>
                <c:pt idx="5136">
                  <c:v>40020.125601851854</c:v>
                </c:pt>
                <c:pt idx="5137">
                  <c:v>40020.136030092595</c:v>
                </c:pt>
                <c:pt idx="5138">
                  <c:v>40020.146435185183</c:v>
                </c:pt>
                <c:pt idx="5139">
                  <c:v>40020.156851851854</c:v>
                </c:pt>
                <c:pt idx="5140">
                  <c:v>40020.167268518519</c:v>
                </c:pt>
                <c:pt idx="5141">
                  <c:v>40020.177685185183</c:v>
                </c:pt>
                <c:pt idx="5142">
                  <c:v>40020.188101851854</c:v>
                </c:pt>
                <c:pt idx="5143">
                  <c:v>40020.198518518519</c:v>
                </c:pt>
                <c:pt idx="5144">
                  <c:v>40020.208935185183</c:v>
                </c:pt>
                <c:pt idx="5145">
                  <c:v>40020.219351851854</c:v>
                </c:pt>
                <c:pt idx="5146">
                  <c:v>40020.229768518519</c:v>
                </c:pt>
                <c:pt idx="5147">
                  <c:v>40020.24019675926</c:v>
                </c:pt>
                <c:pt idx="5148">
                  <c:v>40020.250601851854</c:v>
                </c:pt>
                <c:pt idx="5149">
                  <c:v>40020.261030092595</c:v>
                </c:pt>
                <c:pt idx="5150">
                  <c:v>40020.27144675926</c:v>
                </c:pt>
                <c:pt idx="5151">
                  <c:v>40020.281851851854</c:v>
                </c:pt>
                <c:pt idx="5152">
                  <c:v>40020.292280092595</c:v>
                </c:pt>
                <c:pt idx="5153">
                  <c:v>40020.302685185183</c:v>
                </c:pt>
                <c:pt idx="5154">
                  <c:v>40020.313101851854</c:v>
                </c:pt>
                <c:pt idx="5155">
                  <c:v>40020.323530092595</c:v>
                </c:pt>
                <c:pt idx="5156">
                  <c:v>40020.333935185183</c:v>
                </c:pt>
                <c:pt idx="5157">
                  <c:v>40020.344351851854</c:v>
                </c:pt>
                <c:pt idx="5158">
                  <c:v>40020.354780092595</c:v>
                </c:pt>
                <c:pt idx="5159">
                  <c:v>40020.365185185183</c:v>
                </c:pt>
                <c:pt idx="5160">
                  <c:v>40020.375613425924</c:v>
                </c:pt>
                <c:pt idx="5161">
                  <c:v>40020.386018518519</c:v>
                </c:pt>
                <c:pt idx="5162">
                  <c:v>40020.396435185183</c:v>
                </c:pt>
                <c:pt idx="5163">
                  <c:v>40020.406851851854</c:v>
                </c:pt>
                <c:pt idx="5164">
                  <c:v>40020.417268518519</c:v>
                </c:pt>
                <c:pt idx="5165">
                  <c:v>40020.427685185183</c:v>
                </c:pt>
                <c:pt idx="5166">
                  <c:v>40020.438101851854</c:v>
                </c:pt>
                <c:pt idx="5167">
                  <c:v>40020.448518518519</c:v>
                </c:pt>
                <c:pt idx="5168">
                  <c:v>40020.458935185183</c:v>
                </c:pt>
                <c:pt idx="5169">
                  <c:v>40020.469351851854</c:v>
                </c:pt>
                <c:pt idx="5170">
                  <c:v>40020.479768518519</c:v>
                </c:pt>
                <c:pt idx="5171">
                  <c:v>40020.490185185183</c:v>
                </c:pt>
                <c:pt idx="5172">
                  <c:v>40020.500601851854</c:v>
                </c:pt>
                <c:pt idx="5173">
                  <c:v>40020.511018518519</c:v>
                </c:pt>
                <c:pt idx="5174">
                  <c:v>40020.521435185183</c:v>
                </c:pt>
                <c:pt idx="5175">
                  <c:v>40020.531851851854</c:v>
                </c:pt>
                <c:pt idx="5176">
                  <c:v>40020.542268518519</c:v>
                </c:pt>
                <c:pt idx="5177">
                  <c:v>40020.552685185183</c:v>
                </c:pt>
                <c:pt idx="5178">
                  <c:v>40020.563101851854</c:v>
                </c:pt>
                <c:pt idx="5179">
                  <c:v>40020.573518518519</c:v>
                </c:pt>
                <c:pt idx="5180">
                  <c:v>40020.583935185183</c:v>
                </c:pt>
                <c:pt idx="5181">
                  <c:v>40020.594351851854</c:v>
                </c:pt>
                <c:pt idx="5182">
                  <c:v>40020.604768518519</c:v>
                </c:pt>
                <c:pt idx="5183">
                  <c:v>40020.615185185183</c:v>
                </c:pt>
                <c:pt idx="5184">
                  <c:v>40020.625601851854</c:v>
                </c:pt>
                <c:pt idx="5185">
                  <c:v>40020.636018518519</c:v>
                </c:pt>
                <c:pt idx="5186">
                  <c:v>40020.646435185183</c:v>
                </c:pt>
                <c:pt idx="5187">
                  <c:v>40020.656851851854</c:v>
                </c:pt>
                <c:pt idx="5188">
                  <c:v>40020.667268518519</c:v>
                </c:pt>
                <c:pt idx="5189">
                  <c:v>40020.677685185183</c:v>
                </c:pt>
                <c:pt idx="5190">
                  <c:v>40020.688113425924</c:v>
                </c:pt>
                <c:pt idx="5191">
                  <c:v>40020.698518518519</c:v>
                </c:pt>
                <c:pt idx="5192">
                  <c:v>40020.708935185183</c:v>
                </c:pt>
                <c:pt idx="5193">
                  <c:v>40020.719351851854</c:v>
                </c:pt>
                <c:pt idx="5194">
                  <c:v>40020.729768518519</c:v>
                </c:pt>
                <c:pt idx="5195">
                  <c:v>40020.740185185183</c:v>
                </c:pt>
                <c:pt idx="5196">
                  <c:v>40020.750613425924</c:v>
                </c:pt>
                <c:pt idx="5197">
                  <c:v>40020.761018518519</c:v>
                </c:pt>
                <c:pt idx="5198">
                  <c:v>40020.771435185183</c:v>
                </c:pt>
                <c:pt idx="5199">
                  <c:v>40020.781851851854</c:v>
                </c:pt>
                <c:pt idx="5200">
                  <c:v>40020.792268518519</c:v>
                </c:pt>
                <c:pt idx="5201">
                  <c:v>40020.802685185183</c:v>
                </c:pt>
                <c:pt idx="5202">
                  <c:v>40020.813101851854</c:v>
                </c:pt>
                <c:pt idx="5203">
                  <c:v>40020.823518518519</c:v>
                </c:pt>
                <c:pt idx="5204">
                  <c:v>40020.833935185183</c:v>
                </c:pt>
                <c:pt idx="5205">
                  <c:v>40020.844351851854</c:v>
                </c:pt>
                <c:pt idx="5206">
                  <c:v>40020.854768518519</c:v>
                </c:pt>
                <c:pt idx="5207">
                  <c:v>40020.865185185183</c:v>
                </c:pt>
                <c:pt idx="5208">
                  <c:v>40020.875601851854</c:v>
                </c:pt>
                <c:pt idx="5209">
                  <c:v>40020.886030092595</c:v>
                </c:pt>
                <c:pt idx="5210">
                  <c:v>40020.89644675926</c:v>
                </c:pt>
                <c:pt idx="5211">
                  <c:v>40020.906851851854</c:v>
                </c:pt>
                <c:pt idx="5212">
                  <c:v>40020.917268518519</c:v>
                </c:pt>
                <c:pt idx="5213">
                  <c:v>40020.927685185183</c:v>
                </c:pt>
                <c:pt idx="5214">
                  <c:v>40020.938113425924</c:v>
                </c:pt>
                <c:pt idx="5215">
                  <c:v>40020.948518518519</c:v>
                </c:pt>
                <c:pt idx="5216">
                  <c:v>40020.958935185183</c:v>
                </c:pt>
                <c:pt idx="5217">
                  <c:v>40020.969363425924</c:v>
                </c:pt>
                <c:pt idx="5218">
                  <c:v>40020.979780092595</c:v>
                </c:pt>
                <c:pt idx="5219">
                  <c:v>40020.990185185183</c:v>
                </c:pt>
                <c:pt idx="5220">
                  <c:v>40021.000601851854</c:v>
                </c:pt>
                <c:pt idx="5221">
                  <c:v>40021.011018518519</c:v>
                </c:pt>
                <c:pt idx="5222">
                  <c:v>40021.021435185183</c:v>
                </c:pt>
                <c:pt idx="5223">
                  <c:v>40021.031851851854</c:v>
                </c:pt>
                <c:pt idx="5224">
                  <c:v>40021.042268518519</c:v>
                </c:pt>
                <c:pt idx="5225">
                  <c:v>40021.052685185183</c:v>
                </c:pt>
                <c:pt idx="5226">
                  <c:v>40021.063101851854</c:v>
                </c:pt>
                <c:pt idx="5227">
                  <c:v>40021.073530092595</c:v>
                </c:pt>
                <c:pt idx="5228">
                  <c:v>40021.083935185183</c:v>
                </c:pt>
                <c:pt idx="5229">
                  <c:v>40021.094351851854</c:v>
                </c:pt>
                <c:pt idx="5230">
                  <c:v>40021.104768518519</c:v>
                </c:pt>
                <c:pt idx="5231">
                  <c:v>40021.115185185183</c:v>
                </c:pt>
                <c:pt idx="5232">
                  <c:v>40021.125601851854</c:v>
                </c:pt>
                <c:pt idx="5233">
                  <c:v>40021.136030092595</c:v>
                </c:pt>
                <c:pt idx="5234">
                  <c:v>40021.146435185183</c:v>
                </c:pt>
                <c:pt idx="5235">
                  <c:v>40021.156863425924</c:v>
                </c:pt>
                <c:pt idx="5236">
                  <c:v>40021.167268518519</c:v>
                </c:pt>
                <c:pt idx="5237">
                  <c:v>40021.177685185183</c:v>
                </c:pt>
                <c:pt idx="5238">
                  <c:v>40021.188101851854</c:v>
                </c:pt>
                <c:pt idx="5239">
                  <c:v>40021.198518518519</c:v>
                </c:pt>
                <c:pt idx="5240">
                  <c:v>40021.208935185183</c:v>
                </c:pt>
                <c:pt idx="5241">
                  <c:v>40021.219351851854</c:v>
                </c:pt>
                <c:pt idx="5242">
                  <c:v>40021.229768518519</c:v>
                </c:pt>
                <c:pt idx="5243">
                  <c:v>40021.240185185183</c:v>
                </c:pt>
                <c:pt idx="5244">
                  <c:v>40021.250601851854</c:v>
                </c:pt>
                <c:pt idx="5245">
                  <c:v>40021.261018518519</c:v>
                </c:pt>
                <c:pt idx="5246">
                  <c:v>40021.271435185183</c:v>
                </c:pt>
                <c:pt idx="5247">
                  <c:v>40021.281851851854</c:v>
                </c:pt>
                <c:pt idx="5248">
                  <c:v>40021.292268518519</c:v>
                </c:pt>
                <c:pt idx="5249">
                  <c:v>40021.302685185183</c:v>
                </c:pt>
                <c:pt idx="5250">
                  <c:v>40021.313113425924</c:v>
                </c:pt>
                <c:pt idx="5251">
                  <c:v>40021.323518518519</c:v>
                </c:pt>
                <c:pt idx="5252">
                  <c:v>40021.33394675926</c:v>
                </c:pt>
                <c:pt idx="5253">
                  <c:v>40021.344351851854</c:v>
                </c:pt>
                <c:pt idx="5254">
                  <c:v>40021.354768518519</c:v>
                </c:pt>
                <c:pt idx="5255">
                  <c:v>40021.365185185183</c:v>
                </c:pt>
                <c:pt idx="5256">
                  <c:v>40021.375613425924</c:v>
                </c:pt>
                <c:pt idx="5257">
                  <c:v>40021.386018518519</c:v>
                </c:pt>
                <c:pt idx="5258">
                  <c:v>40021.396435185183</c:v>
                </c:pt>
                <c:pt idx="5259">
                  <c:v>40021.406851851854</c:v>
                </c:pt>
                <c:pt idx="5260">
                  <c:v>40021.417268518519</c:v>
                </c:pt>
                <c:pt idx="5261">
                  <c:v>40021.427685185183</c:v>
                </c:pt>
                <c:pt idx="5262">
                  <c:v>40021.438101851854</c:v>
                </c:pt>
                <c:pt idx="5263">
                  <c:v>40021.448518518519</c:v>
                </c:pt>
                <c:pt idx="5264">
                  <c:v>40021.45894675926</c:v>
                </c:pt>
                <c:pt idx="5265">
                  <c:v>40021.469363425924</c:v>
                </c:pt>
                <c:pt idx="5266">
                  <c:v>40021.479780092595</c:v>
                </c:pt>
                <c:pt idx="5267">
                  <c:v>40021.49019675926</c:v>
                </c:pt>
                <c:pt idx="5268">
                  <c:v>40021.500613425924</c:v>
                </c:pt>
                <c:pt idx="5269">
                  <c:v>40021.511030092595</c:v>
                </c:pt>
                <c:pt idx="5270">
                  <c:v>40021.521435185183</c:v>
                </c:pt>
                <c:pt idx="5271">
                  <c:v>40021.531863425924</c:v>
                </c:pt>
                <c:pt idx="5272">
                  <c:v>40021.542280092595</c:v>
                </c:pt>
                <c:pt idx="5273">
                  <c:v>40021.55269675926</c:v>
                </c:pt>
                <c:pt idx="5274">
                  <c:v>40021.563113425924</c:v>
                </c:pt>
                <c:pt idx="5275">
                  <c:v>40021.573518518519</c:v>
                </c:pt>
                <c:pt idx="5276">
                  <c:v>40021.583935185183</c:v>
                </c:pt>
                <c:pt idx="5277">
                  <c:v>40021.594363425924</c:v>
                </c:pt>
                <c:pt idx="5278">
                  <c:v>40021.604768518519</c:v>
                </c:pt>
                <c:pt idx="5279">
                  <c:v>40021.615185185183</c:v>
                </c:pt>
                <c:pt idx="5280">
                  <c:v>40021.625613425924</c:v>
                </c:pt>
                <c:pt idx="5281">
                  <c:v>40021.636030092595</c:v>
                </c:pt>
                <c:pt idx="5282">
                  <c:v>40021.646435185183</c:v>
                </c:pt>
                <c:pt idx="5283">
                  <c:v>40021.656851851854</c:v>
                </c:pt>
                <c:pt idx="5284">
                  <c:v>40021.667280092595</c:v>
                </c:pt>
                <c:pt idx="5285">
                  <c:v>40021.677685185183</c:v>
                </c:pt>
                <c:pt idx="5286">
                  <c:v>40021.688113425924</c:v>
                </c:pt>
                <c:pt idx="5287">
                  <c:v>40021.698518518519</c:v>
                </c:pt>
                <c:pt idx="5288">
                  <c:v>40021.708935185183</c:v>
                </c:pt>
                <c:pt idx="5289">
                  <c:v>40021.719351851854</c:v>
                </c:pt>
                <c:pt idx="5290">
                  <c:v>40021.729780092595</c:v>
                </c:pt>
                <c:pt idx="5291">
                  <c:v>40021.740185185183</c:v>
                </c:pt>
                <c:pt idx="5292">
                  <c:v>40021.750601851854</c:v>
                </c:pt>
                <c:pt idx="5293">
                  <c:v>40021.761018518519</c:v>
                </c:pt>
                <c:pt idx="5294">
                  <c:v>40021.771435185183</c:v>
                </c:pt>
                <c:pt idx="5295">
                  <c:v>40021.781863425924</c:v>
                </c:pt>
                <c:pt idx="5296">
                  <c:v>40021.792280092595</c:v>
                </c:pt>
                <c:pt idx="5297">
                  <c:v>40021.802685185183</c:v>
                </c:pt>
                <c:pt idx="5298">
                  <c:v>40021.813101851854</c:v>
                </c:pt>
                <c:pt idx="5299">
                  <c:v>40021.823518518519</c:v>
                </c:pt>
                <c:pt idx="5300">
                  <c:v>40021.83394675926</c:v>
                </c:pt>
                <c:pt idx="5301">
                  <c:v>40021.844363425924</c:v>
                </c:pt>
                <c:pt idx="5302">
                  <c:v>40021.854768518519</c:v>
                </c:pt>
                <c:pt idx="5303">
                  <c:v>40021.865185185183</c:v>
                </c:pt>
                <c:pt idx="5304">
                  <c:v>40021.875601851854</c:v>
                </c:pt>
                <c:pt idx="5305">
                  <c:v>40021.886030092595</c:v>
                </c:pt>
                <c:pt idx="5306">
                  <c:v>40021.89644675926</c:v>
                </c:pt>
                <c:pt idx="5307">
                  <c:v>40021.906863425924</c:v>
                </c:pt>
                <c:pt idx="5308">
                  <c:v>40021.917280092595</c:v>
                </c:pt>
                <c:pt idx="5309">
                  <c:v>40021.92769675926</c:v>
                </c:pt>
                <c:pt idx="5310">
                  <c:v>40021.938113425924</c:v>
                </c:pt>
                <c:pt idx="5311">
                  <c:v>40021.948518518519</c:v>
                </c:pt>
                <c:pt idx="5312">
                  <c:v>40021.958935185183</c:v>
                </c:pt>
                <c:pt idx="5313">
                  <c:v>40021.969351851854</c:v>
                </c:pt>
                <c:pt idx="5314">
                  <c:v>40021.979768518519</c:v>
                </c:pt>
                <c:pt idx="5315">
                  <c:v>40021.990185185183</c:v>
                </c:pt>
                <c:pt idx="5316">
                  <c:v>40022.000601851854</c:v>
                </c:pt>
                <c:pt idx="5317">
                  <c:v>40022.011018518519</c:v>
                </c:pt>
                <c:pt idx="5318">
                  <c:v>40022.021435185183</c:v>
                </c:pt>
                <c:pt idx="5319">
                  <c:v>40022.031863425924</c:v>
                </c:pt>
                <c:pt idx="5320">
                  <c:v>40022.042268518519</c:v>
                </c:pt>
                <c:pt idx="5321">
                  <c:v>40022.052685185183</c:v>
                </c:pt>
                <c:pt idx="5322">
                  <c:v>40022.063101851854</c:v>
                </c:pt>
                <c:pt idx="5323">
                  <c:v>40022.073518518519</c:v>
                </c:pt>
                <c:pt idx="5324">
                  <c:v>40022.083935185183</c:v>
                </c:pt>
                <c:pt idx="5325">
                  <c:v>40022.094351851854</c:v>
                </c:pt>
                <c:pt idx="5326">
                  <c:v>40022.104780092595</c:v>
                </c:pt>
                <c:pt idx="5327">
                  <c:v>40022.115185185183</c:v>
                </c:pt>
                <c:pt idx="5328">
                  <c:v>40022.125601851854</c:v>
                </c:pt>
                <c:pt idx="5329">
                  <c:v>40022.136018518519</c:v>
                </c:pt>
                <c:pt idx="5330">
                  <c:v>40022.14644675926</c:v>
                </c:pt>
                <c:pt idx="5331">
                  <c:v>40022.156851851854</c:v>
                </c:pt>
                <c:pt idx="5332">
                  <c:v>40022.167268518519</c:v>
                </c:pt>
                <c:pt idx="5333">
                  <c:v>40022.17769675926</c:v>
                </c:pt>
                <c:pt idx="5334">
                  <c:v>40022.188101851854</c:v>
                </c:pt>
                <c:pt idx="5335">
                  <c:v>40022.198518518519</c:v>
                </c:pt>
                <c:pt idx="5336">
                  <c:v>40022.208935185183</c:v>
                </c:pt>
                <c:pt idx="5337">
                  <c:v>40022.219351851854</c:v>
                </c:pt>
                <c:pt idx="5338">
                  <c:v>40022.229768518519</c:v>
                </c:pt>
                <c:pt idx="5339">
                  <c:v>40022.240185185183</c:v>
                </c:pt>
                <c:pt idx="5340">
                  <c:v>40022.250601851854</c:v>
                </c:pt>
                <c:pt idx="5341">
                  <c:v>40022.261018518519</c:v>
                </c:pt>
                <c:pt idx="5342">
                  <c:v>40022.271435185183</c:v>
                </c:pt>
                <c:pt idx="5343">
                  <c:v>40022.281851851854</c:v>
                </c:pt>
                <c:pt idx="5344">
                  <c:v>40022.292268518519</c:v>
                </c:pt>
                <c:pt idx="5345">
                  <c:v>40022.302685185183</c:v>
                </c:pt>
                <c:pt idx="5346">
                  <c:v>40022.313101851854</c:v>
                </c:pt>
                <c:pt idx="5347">
                  <c:v>40022.323518518519</c:v>
                </c:pt>
                <c:pt idx="5348">
                  <c:v>40022.333935185183</c:v>
                </c:pt>
                <c:pt idx="5349">
                  <c:v>40022.344351851854</c:v>
                </c:pt>
                <c:pt idx="5350">
                  <c:v>40022.354768518519</c:v>
                </c:pt>
                <c:pt idx="5351">
                  <c:v>40022.365185185183</c:v>
                </c:pt>
                <c:pt idx="5352">
                  <c:v>40022.375601851854</c:v>
                </c:pt>
                <c:pt idx="5353">
                  <c:v>40022.386030092595</c:v>
                </c:pt>
                <c:pt idx="5354">
                  <c:v>40022.39644675926</c:v>
                </c:pt>
                <c:pt idx="5355">
                  <c:v>40022.406863425924</c:v>
                </c:pt>
                <c:pt idx="5356">
                  <c:v>40022.417268518519</c:v>
                </c:pt>
                <c:pt idx="5357">
                  <c:v>40022.427685185183</c:v>
                </c:pt>
                <c:pt idx="5358">
                  <c:v>40022.438101851854</c:v>
                </c:pt>
                <c:pt idx="5359">
                  <c:v>40022.448530092595</c:v>
                </c:pt>
                <c:pt idx="5360">
                  <c:v>40022.458935185183</c:v>
                </c:pt>
                <c:pt idx="5361">
                  <c:v>40022.469363425924</c:v>
                </c:pt>
                <c:pt idx="5362">
                  <c:v>40022.479780092595</c:v>
                </c:pt>
                <c:pt idx="5363">
                  <c:v>40022.49019675926</c:v>
                </c:pt>
                <c:pt idx="5364">
                  <c:v>40022.500601851854</c:v>
                </c:pt>
                <c:pt idx="5365">
                  <c:v>40022.511018518519</c:v>
                </c:pt>
                <c:pt idx="5366">
                  <c:v>40022.521435185183</c:v>
                </c:pt>
                <c:pt idx="5367">
                  <c:v>40022.531863425924</c:v>
                </c:pt>
                <c:pt idx="5368">
                  <c:v>40022.542268518519</c:v>
                </c:pt>
                <c:pt idx="5369">
                  <c:v>40022.552685185183</c:v>
                </c:pt>
                <c:pt idx="5370">
                  <c:v>40022.563113425924</c:v>
                </c:pt>
                <c:pt idx="5371">
                  <c:v>40022.573518518519</c:v>
                </c:pt>
                <c:pt idx="5372">
                  <c:v>40022.583935185183</c:v>
                </c:pt>
                <c:pt idx="5373">
                  <c:v>40022.594351851854</c:v>
                </c:pt>
                <c:pt idx="5374">
                  <c:v>40022.604768518519</c:v>
                </c:pt>
                <c:pt idx="5375">
                  <c:v>40022.61519675926</c:v>
                </c:pt>
                <c:pt idx="5376">
                  <c:v>40022.625601851854</c:v>
                </c:pt>
                <c:pt idx="5377">
                  <c:v>40022.636018518519</c:v>
                </c:pt>
                <c:pt idx="5378">
                  <c:v>40022.64644675926</c:v>
                </c:pt>
                <c:pt idx="5379">
                  <c:v>40022.656863425924</c:v>
                </c:pt>
                <c:pt idx="5380">
                  <c:v>40022.667268518519</c:v>
                </c:pt>
                <c:pt idx="5381">
                  <c:v>40022.677685185183</c:v>
                </c:pt>
                <c:pt idx="5382">
                  <c:v>40022.688113425924</c:v>
                </c:pt>
                <c:pt idx="5383">
                  <c:v>40022.698530092595</c:v>
                </c:pt>
                <c:pt idx="5384">
                  <c:v>40022.70894675926</c:v>
                </c:pt>
                <c:pt idx="5385">
                  <c:v>40022.719363425924</c:v>
                </c:pt>
                <c:pt idx="5386">
                  <c:v>40022.729768518519</c:v>
                </c:pt>
                <c:pt idx="5387">
                  <c:v>40022.740185185183</c:v>
                </c:pt>
                <c:pt idx="5388">
                  <c:v>40022.750601851854</c:v>
                </c:pt>
                <c:pt idx="5389">
                  <c:v>40022.761018518519</c:v>
                </c:pt>
                <c:pt idx="5390">
                  <c:v>40022.77144675926</c:v>
                </c:pt>
                <c:pt idx="5391">
                  <c:v>40022.781851851854</c:v>
                </c:pt>
                <c:pt idx="5392">
                  <c:v>40022.792268518519</c:v>
                </c:pt>
                <c:pt idx="5393">
                  <c:v>40022.802685185183</c:v>
                </c:pt>
                <c:pt idx="5394">
                  <c:v>40022.813113425924</c:v>
                </c:pt>
                <c:pt idx="5395">
                  <c:v>40022.823518518519</c:v>
                </c:pt>
                <c:pt idx="5396">
                  <c:v>40022.83394675926</c:v>
                </c:pt>
                <c:pt idx="5397">
                  <c:v>40022.844282407408</c:v>
                </c:pt>
                <c:pt idx="5398">
                  <c:v>40022.854814814818</c:v>
                </c:pt>
                <c:pt idx="5399">
                  <c:v>40022.865185185183</c:v>
                </c:pt>
                <c:pt idx="5400">
                  <c:v>40022.875613425924</c:v>
                </c:pt>
                <c:pt idx="5401">
                  <c:v>40022.886030092595</c:v>
                </c:pt>
                <c:pt idx="5402">
                  <c:v>40022.89644675926</c:v>
                </c:pt>
                <c:pt idx="5403">
                  <c:v>40022.906851851854</c:v>
                </c:pt>
                <c:pt idx="5404">
                  <c:v>40022.917268518519</c:v>
                </c:pt>
                <c:pt idx="5405">
                  <c:v>40022.92769675926</c:v>
                </c:pt>
                <c:pt idx="5406">
                  <c:v>40022.938113425924</c:v>
                </c:pt>
                <c:pt idx="5407">
                  <c:v>40022.948518518519</c:v>
                </c:pt>
                <c:pt idx="5408">
                  <c:v>40022.95894675926</c:v>
                </c:pt>
                <c:pt idx="5409">
                  <c:v>40022.969351851854</c:v>
                </c:pt>
                <c:pt idx="5410">
                  <c:v>40022.979768518519</c:v>
                </c:pt>
                <c:pt idx="5411">
                  <c:v>40022.99019675926</c:v>
                </c:pt>
              </c:numCache>
            </c:numRef>
          </c:xVal>
          <c:yVal>
            <c:numRef>
              <c:f>Part2_Chemistry_data!$H$30:$H$5441</c:f>
              <c:numCache>
                <c:formatCode>0.000</c:formatCode>
                <c:ptCount val="5412"/>
                <c:pt idx="0">
                  <c:v>7.8178061375355341</c:v>
                </c:pt>
                <c:pt idx="1">
                  <c:v>7.8182944553988483</c:v>
                </c:pt>
                <c:pt idx="2">
                  <c:v>7.8188328012032891</c:v>
                </c:pt>
                <c:pt idx="3">
                  <c:v>7.8197674481979105</c:v>
                </c:pt>
                <c:pt idx="4">
                  <c:v>7.8216429495282362</c:v>
                </c:pt>
                <c:pt idx="5">
                  <c:v>7.8229244885456408</c:v>
                </c:pt>
                <c:pt idx="6">
                  <c:v>7.8240078140314138</c:v>
                </c:pt>
                <c:pt idx="7">
                  <c:v>7.8251903622166745</c:v>
                </c:pt>
                <c:pt idx="8">
                  <c:v>7.8260256099390526</c:v>
                </c:pt>
                <c:pt idx="9">
                  <c:v>7.827158177226905</c:v>
                </c:pt>
                <c:pt idx="10">
                  <c:v>7.8285383049931987</c:v>
                </c:pt>
                <c:pt idx="11">
                  <c:v>7.8302151640391591</c:v>
                </c:pt>
                <c:pt idx="12">
                  <c:v>7.8313977978043328</c:v>
                </c:pt>
                <c:pt idx="13">
                  <c:v>7.8322831488226905</c:v>
                </c:pt>
                <c:pt idx="14">
                  <c:v>7.8330686323097218</c:v>
                </c:pt>
                <c:pt idx="15">
                  <c:v>7.8341970370556835</c:v>
                </c:pt>
                <c:pt idx="16">
                  <c:v>7.8354743162878568</c:v>
                </c:pt>
                <c:pt idx="17">
                  <c:v>7.8364030921972683</c:v>
                </c:pt>
                <c:pt idx="18">
                  <c:v>7.8372313486445053</c:v>
                </c:pt>
                <c:pt idx="19">
                  <c:v>7.838259074617576</c:v>
                </c:pt>
                <c:pt idx="20">
                  <c:v>7.8395359915468816</c:v>
                </c:pt>
                <c:pt idx="21">
                  <c:v>7.8408620409932048</c:v>
                </c:pt>
                <c:pt idx="22">
                  <c:v>7.8421871095942501</c:v>
                </c:pt>
                <c:pt idx="23">
                  <c:v>7.8431661702495363</c:v>
                </c:pt>
                <c:pt idx="24">
                  <c:v>7.8437479005201958</c:v>
                </c:pt>
                <c:pt idx="25">
                  <c:v>7.8442810820948417</c:v>
                </c:pt>
                <c:pt idx="26">
                  <c:v>7.8448634898664968</c:v>
                </c:pt>
                <c:pt idx="27">
                  <c:v>7.8454467913840134</c:v>
                </c:pt>
                <c:pt idx="28">
                  <c:v>7.8459806289202092</c:v>
                </c:pt>
                <c:pt idx="29">
                  <c:v>7.8463177282534486</c:v>
                </c:pt>
                <c:pt idx="30">
                  <c:v>7.8465560658069764</c:v>
                </c:pt>
                <c:pt idx="31">
                  <c:v>7.8466469340876186</c:v>
                </c:pt>
                <c:pt idx="32">
                  <c:v>7.8465885062134966</c:v>
                </c:pt>
                <c:pt idx="33">
                  <c:v>7.8465308846935846</c:v>
                </c:pt>
                <c:pt idx="34">
                  <c:v>7.8467208825816179</c:v>
                </c:pt>
                <c:pt idx="35">
                  <c:v>7.8468631832859481</c:v>
                </c:pt>
                <c:pt idx="36">
                  <c:v>7.8472526036310031</c:v>
                </c:pt>
                <c:pt idx="37">
                  <c:v>7.8479384204789371</c:v>
                </c:pt>
                <c:pt idx="38">
                  <c:v>7.8485754886165227</c:v>
                </c:pt>
                <c:pt idx="39">
                  <c:v>7.8490627118178624</c:v>
                </c:pt>
                <c:pt idx="40">
                  <c:v>7.8491556705951711</c:v>
                </c:pt>
                <c:pt idx="41">
                  <c:v>7.8488535131027399</c:v>
                </c:pt>
                <c:pt idx="42">
                  <c:v>7.848006586261814</c:v>
                </c:pt>
                <c:pt idx="43">
                  <c:v>7.8470114907569579</c:v>
                </c:pt>
                <c:pt idx="44">
                  <c:v>7.8462156357531514</c:v>
                </c:pt>
                <c:pt idx="45">
                  <c:v>7.84536912737354</c:v>
                </c:pt>
                <c:pt idx="46">
                  <c:v>7.8446714811503142</c:v>
                </c:pt>
                <c:pt idx="47">
                  <c:v>7.8441214058124942</c:v>
                </c:pt>
                <c:pt idx="48">
                  <c:v>7.8433738840458851</c:v>
                </c:pt>
                <c:pt idx="49">
                  <c:v>7.8423790734181429</c:v>
                </c:pt>
                <c:pt idx="50">
                  <c:v>7.8414336682771903</c:v>
                </c:pt>
                <c:pt idx="51">
                  <c:v>7.8406386998838471</c:v>
                </c:pt>
                <c:pt idx="52">
                  <c:v>7.8394983872524371</c:v>
                </c:pt>
                <c:pt idx="53">
                  <c:v>7.8387033410503841</c:v>
                </c:pt>
                <c:pt idx="54">
                  <c:v>7.8381044887797025</c:v>
                </c:pt>
                <c:pt idx="55">
                  <c:v>7.8372070625406041</c:v>
                </c:pt>
                <c:pt idx="56">
                  <c:v>7.8363560535964352</c:v>
                </c:pt>
                <c:pt idx="57">
                  <c:v>7.8363940535541721</c:v>
                </c:pt>
                <c:pt idx="58">
                  <c:v>7.8364834711566589</c:v>
                </c:pt>
                <c:pt idx="59">
                  <c:v>7.8371188290710103</c:v>
                </c:pt>
                <c:pt idx="60">
                  <c:v>7.8370102759342393</c:v>
                </c:pt>
                <c:pt idx="61">
                  <c:v>7.8368517835606362</c:v>
                </c:pt>
                <c:pt idx="62">
                  <c:v>7.83723843867197</c:v>
                </c:pt>
                <c:pt idx="63">
                  <c:v>7.8382688122022328</c:v>
                </c:pt>
                <c:pt idx="64">
                  <c:v>7.8390029294745132</c:v>
                </c:pt>
                <c:pt idx="65">
                  <c:v>7.8396872799786523</c:v>
                </c:pt>
                <c:pt idx="66">
                  <c:v>7.8403203200542935</c:v>
                </c:pt>
                <c:pt idx="67">
                  <c:v>7.8404526206869205</c:v>
                </c:pt>
                <c:pt idx="68">
                  <c:v>7.8403336685552425</c:v>
                </c:pt>
                <c:pt idx="69">
                  <c:v>7.8406075247377309</c:v>
                </c:pt>
                <c:pt idx="70">
                  <c:v>7.8406271614374807</c:v>
                </c:pt>
                <c:pt idx="71">
                  <c:v>7.8410490794477079</c:v>
                </c:pt>
                <c:pt idx="72">
                  <c:v>7.8414742828469661</c:v>
                </c:pt>
                <c:pt idx="73">
                  <c:v>7.8416484218918647</c:v>
                </c:pt>
                <c:pt idx="74">
                  <c:v>7.8424700914138983</c:v>
                </c:pt>
                <c:pt idx="75">
                  <c:v>7.8428451692843106</c:v>
                </c:pt>
                <c:pt idx="76">
                  <c:v>7.8432176784218894</c:v>
                </c:pt>
                <c:pt idx="77">
                  <c:v>7.8436389542844696</c:v>
                </c:pt>
                <c:pt idx="78">
                  <c:v>7.8441084826189806</c:v>
                </c:pt>
                <c:pt idx="79">
                  <c:v>7.8447258640162394</c:v>
                </c:pt>
                <c:pt idx="80">
                  <c:v>7.8452937270661307</c:v>
                </c:pt>
                <c:pt idx="81">
                  <c:v>7.8459609043980079</c:v>
                </c:pt>
                <c:pt idx="82">
                  <c:v>7.8465320095493469</c:v>
                </c:pt>
                <c:pt idx="83">
                  <c:v>7.8468083342575348</c:v>
                </c:pt>
                <c:pt idx="84">
                  <c:v>7.8469368220472715</c:v>
                </c:pt>
                <c:pt idx="85">
                  <c:v>7.8471643924063281</c:v>
                </c:pt>
                <c:pt idx="86">
                  <c:v>7.8474415077091537</c:v>
                </c:pt>
                <c:pt idx="87">
                  <c:v>7.8475704778545898</c:v>
                </c:pt>
                <c:pt idx="88">
                  <c:v>7.8476994837392091</c:v>
                </c:pt>
                <c:pt idx="89">
                  <c:v>7.8479774519358756</c:v>
                </c:pt>
                <c:pt idx="90">
                  <c:v>7.8481578497628979</c:v>
                </c:pt>
                <c:pt idx="91">
                  <c:v>7.8485357556430246</c:v>
                </c:pt>
                <c:pt idx="92">
                  <c:v>7.8487175022815476</c:v>
                </c:pt>
                <c:pt idx="93">
                  <c:v>7.8493934029452026</c:v>
                </c:pt>
                <c:pt idx="94">
                  <c:v>7.8495740342172198</c:v>
                </c:pt>
                <c:pt idx="95">
                  <c:v>7.8499963883494592</c:v>
                </c:pt>
                <c:pt idx="96">
                  <c:v>7.8509141169796477</c:v>
                </c:pt>
                <c:pt idx="97">
                  <c:v>7.8511893546752445</c:v>
                </c:pt>
                <c:pt idx="98">
                  <c:v>7.851364169823035</c:v>
                </c:pt>
                <c:pt idx="99">
                  <c:v>7.8510925464815671</c:v>
                </c:pt>
                <c:pt idx="100">
                  <c:v>7.8499776973153672</c:v>
                </c:pt>
                <c:pt idx="101">
                  <c:v>7.8494559200591922</c:v>
                </c:pt>
                <c:pt idx="102">
                  <c:v>7.8493298017465678</c:v>
                </c:pt>
                <c:pt idx="103">
                  <c:v>7.849698837637213</c:v>
                </c:pt>
                <c:pt idx="104">
                  <c:v>7.8503160664485412</c:v>
                </c:pt>
                <c:pt idx="105">
                  <c:v>7.8504882784151127</c:v>
                </c:pt>
                <c:pt idx="106">
                  <c:v>7.8498694130952691</c:v>
                </c:pt>
                <c:pt idx="107">
                  <c:v>7.8494966535009922</c:v>
                </c:pt>
                <c:pt idx="108">
                  <c:v>7.8494230709388697</c:v>
                </c:pt>
                <c:pt idx="109">
                  <c:v>7.8494485790141626</c:v>
                </c:pt>
                <c:pt idx="110">
                  <c:v>7.8491791146028058</c:v>
                </c:pt>
                <c:pt idx="111">
                  <c:v>7.8484202188307322</c:v>
                </c:pt>
                <c:pt idx="112">
                  <c:v>7.8476625638927402</c:v>
                </c:pt>
                <c:pt idx="113">
                  <c:v>7.8474525310827898</c:v>
                </c:pt>
                <c:pt idx="114">
                  <c:v>7.8476878977182674</c:v>
                </c:pt>
                <c:pt idx="115">
                  <c:v>7.8481202912234194</c:v>
                </c:pt>
                <c:pt idx="116">
                  <c:v>7.8479558013000448</c:v>
                </c:pt>
                <c:pt idx="117">
                  <c:v>7.8487802757118947</c:v>
                </c:pt>
                <c:pt idx="118">
                  <c:v>7.8494579084452747</c:v>
                </c:pt>
                <c:pt idx="119">
                  <c:v>7.8501842529236212</c:v>
                </c:pt>
                <c:pt idx="120">
                  <c:v>7.8514581435895288</c:v>
                </c:pt>
                <c:pt idx="121">
                  <c:v>7.8526301846104403</c:v>
                </c:pt>
                <c:pt idx="122">
                  <c:v>7.8538518779898334</c:v>
                </c:pt>
                <c:pt idx="123">
                  <c:v>7.854825029364064</c:v>
                </c:pt>
                <c:pt idx="124">
                  <c:v>7.8556501648607053</c:v>
                </c:pt>
                <c:pt idx="125">
                  <c:v>7.856770616822832</c:v>
                </c:pt>
                <c:pt idx="126">
                  <c:v>7.8576432634673479</c:v>
                </c:pt>
                <c:pt idx="127">
                  <c:v>7.8584668070164625</c:v>
                </c:pt>
                <c:pt idx="128">
                  <c:v>7.8592905344316542</c:v>
                </c:pt>
                <c:pt idx="129">
                  <c:v>7.8598165743658219</c:v>
                </c:pt>
                <c:pt idx="130">
                  <c:v>7.8603922305188219</c:v>
                </c:pt>
                <c:pt idx="131">
                  <c:v>7.8606707653952812</c:v>
                </c:pt>
                <c:pt idx="132">
                  <c:v>7.8608002835946849</c:v>
                </c:pt>
                <c:pt idx="133">
                  <c:v>7.8609308809478504</c:v>
                </c:pt>
                <c:pt idx="134">
                  <c:v>7.8612088385202776</c:v>
                </c:pt>
                <c:pt idx="135">
                  <c:v>7.8614879287166284</c:v>
                </c:pt>
                <c:pt idx="136">
                  <c:v>7.8619641332831911</c:v>
                </c:pt>
                <c:pt idx="137">
                  <c:v>7.8626883080482095</c:v>
                </c:pt>
                <c:pt idx="138">
                  <c:v>7.8633140791775276</c:v>
                </c:pt>
                <c:pt idx="139">
                  <c:v>7.8637916480995038</c:v>
                </c:pt>
                <c:pt idx="140">
                  <c:v>7.8640711314216674</c:v>
                </c:pt>
                <c:pt idx="141">
                  <c:v>7.8643997315680769</c:v>
                </c:pt>
                <c:pt idx="142">
                  <c:v>7.8648262264863886</c:v>
                </c:pt>
                <c:pt idx="143">
                  <c:v>7.8648580664755086</c:v>
                </c:pt>
                <c:pt idx="144">
                  <c:v>7.8656808200460908</c:v>
                </c:pt>
                <c:pt idx="145">
                  <c:v>7.8661078635082831</c:v>
                </c:pt>
                <c:pt idx="146">
                  <c:v>7.8665361014665462</c:v>
                </c:pt>
                <c:pt idx="147">
                  <c:v>7.8667679191584972</c:v>
                </c:pt>
                <c:pt idx="148">
                  <c:v>7.8670486372191144</c:v>
                </c:pt>
                <c:pt idx="149">
                  <c:v>7.8669340583312888</c:v>
                </c:pt>
                <c:pt idx="150">
                  <c:v>7.8671157630025155</c:v>
                </c:pt>
                <c:pt idx="151">
                  <c:v>7.8683384154436444</c:v>
                </c:pt>
                <c:pt idx="152">
                  <c:v>7.8695692527560359</c:v>
                </c:pt>
                <c:pt idx="153">
                  <c:v>7.8699612938280987</c:v>
                </c:pt>
                <c:pt idx="154">
                  <c:v>7.8706018221209986</c:v>
                </c:pt>
                <c:pt idx="155">
                  <c:v>7.8710456850423007</c:v>
                </c:pt>
                <c:pt idx="156">
                  <c:v>7.871934908551796</c:v>
                </c:pt>
                <c:pt idx="157">
                  <c:v>7.8731230508467123</c:v>
                </c:pt>
                <c:pt idx="158">
                  <c:v>7.8742130298473105</c:v>
                </c:pt>
                <c:pt idx="159">
                  <c:v>7.8749583947500055</c:v>
                </c:pt>
                <c:pt idx="160">
                  <c:v>7.8753057186390416</c:v>
                </c:pt>
                <c:pt idx="161">
                  <c:v>7.8755010856394057</c:v>
                </c:pt>
                <c:pt idx="162">
                  <c:v>7.8757455169033008</c:v>
                </c:pt>
                <c:pt idx="163">
                  <c:v>7.8766402499589105</c:v>
                </c:pt>
                <c:pt idx="164">
                  <c:v>7.8773889891520463</c:v>
                </c:pt>
                <c:pt idx="165">
                  <c:v>7.8781913262617396</c:v>
                </c:pt>
                <c:pt idx="166">
                  <c:v>7.8786466359684653</c:v>
                </c:pt>
                <c:pt idx="167">
                  <c:v>7.8789045071702342</c:v>
                </c:pt>
                <c:pt idx="168">
                  <c:v>7.8796534213104303</c:v>
                </c:pt>
                <c:pt idx="169">
                  <c:v>7.8802063849650823</c:v>
                </c:pt>
                <c:pt idx="170">
                  <c:v>7.8804035105354115</c:v>
                </c:pt>
                <c:pt idx="171">
                  <c:v>7.8807053126240874</c:v>
                </c:pt>
                <c:pt idx="172">
                  <c:v>7.8806139927466319</c:v>
                </c:pt>
                <c:pt idx="173">
                  <c:v>7.8809197644637665</c:v>
                </c:pt>
                <c:pt idx="174">
                  <c:v>7.8812275246779899</c:v>
                </c:pt>
                <c:pt idx="175">
                  <c:v>7.8810902419036637</c:v>
                </c:pt>
                <c:pt idx="176">
                  <c:v>7.8813496595632522</c:v>
                </c:pt>
                <c:pt idx="177">
                  <c:v>7.8815100863365428</c:v>
                </c:pt>
                <c:pt idx="178">
                  <c:v>7.8815686453070919</c:v>
                </c:pt>
                <c:pt idx="179">
                  <c:v>7.881771326442256</c:v>
                </c:pt>
                <c:pt idx="180">
                  <c:v>7.8823700258872238</c:v>
                </c:pt>
                <c:pt idx="181">
                  <c:v>7.88296834379135</c:v>
                </c:pt>
                <c:pt idx="182">
                  <c:v>7.8834677436355127</c:v>
                </c:pt>
                <c:pt idx="183">
                  <c:v>7.8842143396631634</c:v>
                </c:pt>
                <c:pt idx="184">
                  <c:v>7.884960228372428</c:v>
                </c:pt>
                <c:pt idx="185">
                  <c:v>7.8855560274443173</c:v>
                </c:pt>
                <c:pt idx="186">
                  <c:v>7.8861505508331566</c:v>
                </c:pt>
                <c:pt idx="187">
                  <c:v>7.8867935714769404</c:v>
                </c:pt>
                <c:pt idx="188">
                  <c:v>7.8873864053043965</c:v>
                </c:pt>
                <c:pt idx="189">
                  <c:v>7.8877320164714853</c:v>
                </c:pt>
                <c:pt idx="190">
                  <c:v>7.8884741995238699</c:v>
                </c:pt>
                <c:pt idx="191">
                  <c:v>7.8892191832800469</c:v>
                </c:pt>
                <c:pt idx="192">
                  <c:v>7.8898148371999293</c:v>
                </c:pt>
                <c:pt idx="193">
                  <c:v>7.8906063864136371</c:v>
                </c:pt>
                <c:pt idx="194">
                  <c:v>7.8913000216944198</c:v>
                </c:pt>
                <c:pt idx="195">
                  <c:v>7.8919943729167628</c:v>
                </c:pt>
                <c:pt idx="196">
                  <c:v>7.8927867575960322</c:v>
                </c:pt>
                <c:pt idx="197">
                  <c:v>7.8934800589330827</c:v>
                </c:pt>
                <c:pt idx="198">
                  <c:v>7.8938747420309214</c:v>
                </c:pt>
                <c:pt idx="199">
                  <c:v>7.8936264813172352</c:v>
                </c:pt>
                <c:pt idx="200">
                  <c:v>7.8935278066962065</c:v>
                </c:pt>
                <c:pt idx="201">
                  <c:v>7.8935794289022985</c:v>
                </c:pt>
                <c:pt idx="202">
                  <c:v>7.8944728651954206</c:v>
                </c:pt>
                <c:pt idx="203">
                  <c:v>7.8946251286440914</c:v>
                </c:pt>
                <c:pt idx="204">
                  <c:v>7.8950742478197702</c:v>
                </c:pt>
                <c:pt idx="205">
                  <c:v>7.8956725222397521</c:v>
                </c:pt>
                <c:pt idx="206">
                  <c:v>7.8968138020920078</c:v>
                </c:pt>
                <c:pt idx="207">
                  <c:v>7.8977040117686235</c:v>
                </c:pt>
                <c:pt idx="208">
                  <c:v>7.8987908139776613</c:v>
                </c:pt>
                <c:pt idx="209">
                  <c:v>7.8994314150403051</c:v>
                </c:pt>
                <c:pt idx="210">
                  <c:v>7.8993806712427705</c:v>
                </c:pt>
                <c:pt idx="211">
                  <c:v>7.8991821348930626</c:v>
                </c:pt>
                <c:pt idx="212">
                  <c:v>7.8991333540995639</c:v>
                </c:pt>
                <c:pt idx="213">
                  <c:v>7.8983923104653639</c:v>
                </c:pt>
                <c:pt idx="214">
                  <c:v>7.8983446465255618</c:v>
                </c:pt>
                <c:pt idx="215">
                  <c:v>7.8983956401745337</c:v>
                </c:pt>
                <c:pt idx="216">
                  <c:v>7.8986420730881521</c:v>
                </c:pt>
                <c:pt idx="217">
                  <c:v>7.8983445659992633</c:v>
                </c:pt>
                <c:pt idx="218">
                  <c:v>7.8980968836669385</c:v>
                </c:pt>
                <c:pt idx="219">
                  <c:v>7.8983927013593336</c:v>
                </c:pt>
                <c:pt idx="220">
                  <c:v>7.8985903832540032</c:v>
                </c:pt>
                <c:pt idx="221">
                  <c:v>7.898491445652172</c:v>
                </c:pt>
                <c:pt idx="222">
                  <c:v>7.8986862740403225</c:v>
                </c:pt>
                <c:pt idx="223">
                  <c:v>7.8988320483025589</c:v>
                </c:pt>
                <c:pt idx="224">
                  <c:v>7.8985836911742764</c:v>
                </c:pt>
                <c:pt idx="225">
                  <c:v>7.8993713426542982</c:v>
                </c:pt>
                <c:pt idx="226">
                  <c:v>7.8997115221573848</c:v>
                </c:pt>
                <c:pt idx="227">
                  <c:v>7.9001021135217355</c:v>
                </c:pt>
                <c:pt idx="228">
                  <c:v>7.9005923489041754</c:v>
                </c:pt>
                <c:pt idx="229">
                  <c:v>7.9020172184735991</c:v>
                </c:pt>
                <c:pt idx="230">
                  <c:v>7.9033910060546342</c:v>
                </c:pt>
                <c:pt idx="231">
                  <c:v>7.9041752621709014</c:v>
                </c:pt>
                <c:pt idx="232">
                  <c:v>7.9041703952988165</c:v>
                </c:pt>
                <c:pt idx="233">
                  <c:v>7.9034247542633542</c:v>
                </c:pt>
                <c:pt idx="234">
                  <c:v>7.9028802759186574</c:v>
                </c:pt>
                <c:pt idx="235">
                  <c:v>7.9020880255753312</c:v>
                </c:pt>
                <c:pt idx="236">
                  <c:v>7.9014950915717348</c:v>
                </c:pt>
                <c:pt idx="237">
                  <c:v>7.9001603450218694</c:v>
                </c:pt>
                <c:pt idx="238">
                  <c:v>7.8996676705856146</c:v>
                </c:pt>
                <c:pt idx="239">
                  <c:v>7.8990247365259414</c:v>
                </c:pt>
                <c:pt idx="240">
                  <c:v>7.8985758559094963</c:v>
                </c:pt>
                <c:pt idx="241">
                  <c:v>7.8985727468342768</c:v>
                </c:pt>
                <c:pt idx="242">
                  <c:v>7.8974327746438924</c:v>
                </c:pt>
                <c:pt idx="243">
                  <c:v>7.8961926766976722</c:v>
                </c:pt>
                <c:pt idx="244">
                  <c:v>7.8959418436646613</c:v>
                </c:pt>
                <c:pt idx="245">
                  <c:v>7.8968250815259902</c:v>
                </c:pt>
                <c:pt idx="246">
                  <c:v>7.8969181402534234</c:v>
                </c:pt>
                <c:pt idx="247">
                  <c:v>7.8958230285919875</c:v>
                </c:pt>
                <c:pt idx="248">
                  <c:v>7.8948225850875646</c:v>
                </c:pt>
                <c:pt idx="249">
                  <c:v>7.8943193009713752</c:v>
                </c:pt>
                <c:pt idx="250">
                  <c:v>7.8937679587508356</c:v>
                </c:pt>
                <c:pt idx="251">
                  <c:v>7.893613925172132</c:v>
                </c:pt>
                <c:pt idx="252">
                  <c:v>7.8935604171208213</c:v>
                </c:pt>
                <c:pt idx="253">
                  <c:v>7.8934088115696577</c:v>
                </c:pt>
                <c:pt idx="254">
                  <c:v>7.8934058126147839</c:v>
                </c:pt>
                <c:pt idx="255">
                  <c:v>7.8931054597016574</c:v>
                </c:pt>
                <c:pt idx="256">
                  <c:v>7.8926560598119986</c:v>
                </c:pt>
                <c:pt idx="257">
                  <c:v>7.8916121859120523</c:v>
                </c:pt>
                <c:pt idx="258">
                  <c:v>7.8912626725210231</c:v>
                </c:pt>
                <c:pt idx="259">
                  <c:v>7.8911656343064616</c:v>
                </c:pt>
                <c:pt idx="260">
                  <c:v>7.8911695466553331</c:v>
                </c:pt>
                <c:pt idx="261">
                  <c:v>7.8909753801971751</c:v>
                </c:pt>
                <c:pt idx="262">
                  <c:v>7.8913773031774008</c:v>
                </c:pt>
                <c:pt idx="263">
                  <c:v>7.8918798894851285</c:v>
                </c:pt>
                <c:pt idx="264">
                  <c:v>7.8920337105344087</c:v>
                </c:pt>
                <c:pt idx="265">
                  <c:v>7.8922875687332228</c:v>
                </c:pt>
                <c:pt idx="266">
                  <c:v>7.8920008834067064</c:v>
                </c:pt>
                <c:pt idx="267">
                  <c:v>7.8924068824254867</c:v>
                </c:pt>
                <c:pt idx="268">
                  <c:v>7.89330010124488</c:v>
                </c:pt>
                <c:pt idx="269">
                  <c:v>7.8930093724201287</c:v>
                </c:pt>
                <c:pt idx="270">
                  <c:v>7.8933105158221046</c:v>
                </c:pt>
                <c:pt idx="271">
                  <c:v>7.8940025729908561</c:v>
                </c:pt>
                <c:pt idx="272">
                  <c:v>7.8943000162748929</c:v>
                </c:pt>
                <c:pt idx="273">
                  <c:v>7.8945916513510452</c:v>
                </c:pt>
                <c:pt idx="274">
                  <c:v>7.8948374798957071</c:v>
                </c:pt>
                <c:pt idx="275">
                  <c:v>7.8950892148915992</c:v>
                </c:pt>
                <c:pt idx="276">
                  <c:v>7.8954407017245041</c:v>
                </c:pt>
                <c:pt idx="277">
                  <c:v>7.8954897146212026</c:v>
                </c:pt>
                <c:pt idx="278">
                  <c:v>7.895436722386413</c:v>
                </c:pt>
                <c:pt idx="279">
                  <c:v>7.8951389259713745</c:v>
                </c:pt>
                <c:pt idx="280">
                  <c:v>7.8947944868122937</c:v>
                </c:pt>
                <c:pt idx="281">
                  <c:v>7.8941997389952832</c:v>
                </c:pt>
                <c:pt idx="282">
                  <c:v>7.8938547794878771</c:v>
                </c:pt>
                <c:pt idx="283">
                  <c:v>7.8938078615012186</c:v>
                </c:pt>
                <c:pt idx="284">
                  <c:v>7.8942063700788632</c:v>
                </c:pt>
                <c:pt idx="285">
                  <c:v>7.894903336026549</c:v>
                </c:pt>
                <c:pt idx="286">
                  <c:v>7.8956988143443034</c:v>
                </c:pt>
                <c:pt idx="287">
                  <c:v>7.895306449735501</c:v>
                </c:pt>
                <c:pt idx="288">
                  <c:v>7.8953141069585699</c:v>
                </c:pt>
                <c:pt idx="289">
                  <c:v>7.8950237706480086</c:v>
                </c:pt>
                <c:pt idx="290">
                  <c:v>7.895129374249013</c:v>
                </c:pt>
                <c:pt idx="291">
                  <c:v>7.8948811471562061</c:v>
                </c:pt>
                <c:pt idx="292">
                  <c:v>7.8945893793766997</c:v>
                </c:pt>
                <c:pt idx="293">
                  <c:v>7.8946992330062082</c:v>
                </c:pt>
                <c:pt idx="294">
                  <c:v>7.8951582043799364</c:v>
                </c:pt>
                <c:pt idx="295">
                  <c:v>7.8953663747025162</c:v>
                </c:pt>
                <c:pt idx="296">
                  <c:v>7.8964606164130755</c:v>
                </c:pt>
                <c:pt idx="297">
                  <c:v>7.8981962920102662</c:v>
                </c:pt>
                <c:pt idx="298">
                  <c:v>7.8998294745479951</c:v>
                </c:pt>
                <c:pt idx="299">
                  <c:v>7.9018086709708264</c:v>
                </c:pt>
                <c:pt idx="300">
                  <c:v>7.903786969707185</c:v>
                </c:pt>
                <c:pt idx="301">
                  <c:v>7.9055646483916995</c:v>
                </c:pt>
                <c:pt idx="302">
                  <c:v>7.9069455148417029</c:v>
                </c:pt>
                <c:pt idx="303">
                  <c:v>7.9089258168180558</c:v>
                </c:pt>
                <c:pt idx="304">
                  <c:v>7.9104107254871723</c:v>
                </c:pt>
                <c:pt idx="305">
                  <c:v>7.9110530331446585</c:v>
                </c:pt>
                <c:pt idx="306">
                  <c:v>7.9109574237690312</c:v>
                </c:pt>
                <c:pt idx="307">
                  <c:v>7.9122452254511764</c:v>
                </c:pt>
                <c:pt idx="308">
                  <c:v>7.9134831351605479</c:v>
                </c:pt>
                <c:pt idx="309">
                  <c:v>7.9149184648457434</c:v>
                </c:pt>
                <c:pt idx="310">
                  <c:v>7.915759871797448</c:v>
                </c:pt>
                <c:pt idx="311">
                  <c:v>7.91694662142433</c:v>
                </c:pt>
                <c:pt idx="312">
                  <c:v>7.9175395932565094</c:v>
                </c:pt>
                <c:pt idx="313">
                  <c:v>7.9185813723292506</c:v>
                </c:pt>
                <c:pt idx="314">
                  <c:v>7.9196730744917545</c:v>
                </c:pt>
                <c:pt idx="315">
                  <c:v>7.9203218872486287</c:v>
                </c:pt>
                <c:pt idx="316">
                  <c:v>7.921215801442842</c:v>
                </c:pt>
                <c:pt idx="317">
                  <c:v>7.9222595813976904</c:v>
                </c:pt>
                <c:pt idx="318">
                  <c:v>7.923009336773247</c:v>
                </c:pt>
                <c:pt idx="319">
                  <c:v>7.9237576857563186</c:v>
                </c:pt>
                <c:pt idx="320">
                  <c:v>7.9248523294066233</c:v>
                </c:pt>
                <c:pt idx="321">
                  <c:v>7.9253081018924156</c:v>
                </c:pt>
                <c:pt idx="322">
                  <c:v>7.9260609369714929</c:v>
                </c:pt>
                <c:pt idx="323">
                  <c:v>7.9269626933230661</c:v>
                </c:pt>
                <c:pt idx="324">
                  <c:v>7.9280172955619683</c:v>
                </c:pt>
                <c:pt idx="325">
                  <c:v>7.9281812163078529</c:v>
                </c:pt>
                <c:pt idx="326">
                  <c:v>7.9280009228047739</c:v>
                </c:pt>
                <c:pt idx="327">
                  <c:v>7.9283574728875363</c:v>
                </c:pt>
                <c:pt idx="328">
                  <c:v>7.9293048478211325</c:v>
                </c:pt>
                <c:pt idx="329">
                  <c:v>7.9306482144094339</c:v>
                </c:pt>
                <c:pt idx="330">
                  <c:v>7.9315931510091993</c:v>
                </c:pt>
                <c:pt idx="331">
                  <c:v>7.932735512628927</c:v>
                </c:pt>
                <c:pt idx="332">
                  <c:v>7.9333838665469827</c:v>
                </c:pt>
                <c:pt idx="333">
                  <c:v>7.9348719662880711</c:v>
                </c:pt>
                <c:pt idx="334">
                  <c:v>7.9351700233322022</c:v>
                </c:pt>
                <c:pt idx="335">
                  <c:v>7.9353719435190078</c:v>
                </c:pt>
                <c:pt idx="336">
                  <c:v>7.9351839948249827</c:v>
                </c:pt>
                <c:pt idx="337">
                  <c:v>7.9347470811449936</c:v>
                </c:pt>
                <c:pt idx="338">
                  <c:v>7.9354470735557721</c:v>
                </c:pt>
                <c:pt idx="339">
                  <c:v>7.9357027986231943</c:v>
                </c:pt>
                <c:pt idx="340">
                  <c:v>7.9357613404923226</c:v>
                </c:pt>
                <c:pt idx="341">
                  <c:v>7.9347334200506277</c:v>
                </c:pt>
                <c:pt idx="342">
                  <c:v>7.934247853697868</c:v>
                </c:pt>
                <c:pt idx="343">
                  <c:v>7.9343561658827193</c:v>
                </c:pt>
                <c:pt idx="344">
                  <c:v>7.9337679725142713</c:v>
                </c:pt>
                <c:pt idx="345">
                  <c:v>7.9323349750732568</c:v>
                </c:pt>
                <c:pt idx="346">
                  <c:v>7.9304524701417938</c:v>
                </c:pt>
                <c:pt idx="347">
                  <c:v>7.9278747422222011</c:v>
                </c:pt>
                <c:pt idx="348">
                  <c:v>7.9250001189608037</c:v>
                </c:pt>
                <c:pt idx="349">
                  <c:v>7.9225751691652642</c:v>
                </c:pt>
                <c:pt idx="350">
                  <c:v>7.9203949898905064</c:v>
                </c:pt>
                <c:pt idx="351">
                  <c:v>7.9190607735921246</c:v>
                </c:pt>
                <c:pt idx="352">
                  <c:v>7.9178250727184043</c:v>
                </c:pt>
                <c:pt idx="353">
                  <c:v>7.9167876047568795</c:v>
                </c:pt>
                <c:pt idx="354">
                  <c:v>7.9145621839928273</c:v>
                </c:pt>
                <c:pt idx="355">
                  <c:v>7.9125769729378073</c:v>
                </c:pt>
                <c:pt idx="356">
                  <c:v>7.9113349445481989</c:v>
                </c:pt>
                <c:pt idx="357">
                  <c:v>7.9110403039937429</c:v>
                </c:pt>
                <c:pt idx="358">
                  <c:v>7.9109946338976727</c:v>
                </c:pt>
                <c:pt idx="359">
                  <c:v>7.9108461382111415</c:v>
                </c:pt>
                <c:pt idx="360">
                  <c:v>7.9103021378554352</c:v>
                </c:pt>
                <c:pt idx="361">
                  <c:v>7.9094107962617066</c:v>
                </c:pt>
                <c:pt idx="362">
                  <c:v>7.9094134736326787</c:v>
                </c:pt>
                <c:pt idx="363">
                  <c:v>7.9094161583578471</c:v>
                </c:pt>
                <c:pt idx="364">
                  <c:v>7.9092259707635648</c:v>
                </c:pt>
                <c:pt idx="365">
                  <c:v>7.9097226052206828</c:v>
                </c:pt>
                <c:pt idx="366">
                  <c:v>7.9097753956959798</c:v>
                </c:pt>
                <c:pt idx="367">
                  <c:v>7.9098828068174987</c:v>
                </c:pt>
                <c:pt idx="368">
                  <c:v>7.9100872583607549</c:v>
                </c:pt>
                <c:pt idx="369">
                  <c:v>7.9102974285093586</c:v>
                </c:pt>
                <c:pt idx="370">
                  <c:v>7.9107510301226291</c:v>
                </c:pt>
                <c:pt idx="371">
                  <c:v>7.9113989058328462</c:v>
                </c:pt>
                <c:pt idx="372">
                  <c:v>7.9117480268934486</c:v>
                </c:pt>
                <c:pt idx="373">
                  <c:v>7.9123002052806761</c:v>
                </c:pt>
                <c:pt idx="374">
                  <c:v>7.912953989968071</c:v>
                </c:pt>
                <c:pt idx="375">
                  <c:v>7.913753654769657</c:v>
                </c:pt>
                <c:pt idx="376">
                  <c:v>7.9141043342805064</c:v>
                </c:pt>
                <c:pt idx="377">
                  <c:v>7.9139624660821406</c:v>
                </c:pt>
                <c:pt idx="378">
                  <c:v>7.9136708147834254</c:v>
                </c:pt>
                <c:pt idx="379">
                  <c:v>7.9132306680438793</c:v>
                </c:pt>
                <c:pt idx="380">
                  <c:v>7.9126425469645527</c:v>
                </c:pt>
                <c:pt idx="381">
                  <c:v>7.9121032886967919</c:v>
                </c:pt>
                <c:pt idx="382">
                  <c:v>7.9122095901874445</c:v>
                </c:pt>
                <c:pt idx="383">
                  <c:v>7.9132103499786437</c:v>
                </c:pt>
                <c:pt idx="384">
                  <c:v>7.9137128902497222</c:v>
                </c:pt>
                <c:pt idx="385">
                  <c:v>7.9144644598422245</c:v>
                </c:pt>
                <c:pt idx="386">
                  <c:v>7.914968183884608</c:v>
                </c:pt>
                <c:pt idx="387">
                  <c:v>7.915626299740179</c:v>
                </c:pt>
                <c:pt idx="388">
                  <c:v>7.9166787522684663</c:v>
                </c:pt>
                <c:pt idx="389">
                  <c:v>7.9171313605258895</c:v>
                </c:pt>
                <c:pt idx="390">
                  <c:v>7.9167350556612135</c:v>
                </c:pt>
                <c:pt idx="391">
                  <c:v>7.9170858278552556</c:v>
                </c:pt>
                <c:pt idx="392">
                  <c:v>7.9166002503181367</c:v>
                </c:pt>
                <c:pt idx="393">
                  <c:v>7.9151234284157868</c:v>
                </c:pt>
                <c:pt idx="394">
                  <c:v>7.9134970586543938</c:v>
                </c:pt>
                <c:pt idx="395">
                  <c:v>7.911672588328301</c:v>
                </c:pt>
                <c:pt idx="396">
                  <c:v>7.9112372385781997</c:v>
                </c:pt>
                <c:pt idx="397">
                  <c:v>7.9107539643386788</c:v>
                </c:pt>
                <c:pt idx="398">
                  <c:v>7.9107641599081617</c:v>
                </c:pt>
                <c:pt idx="399">
                  <c:v>7.9107693116968214</c:v>
                </c:pt>
                <c:pt idx="400">
                  <c:v>7.9109721152544701</c:v>
                </c:pt>
                <c:pt idx="401">
                  <c:v>7.9123144713165239</c:v>
                </c:pt>
                <c:pt idx="402">
                  <c:v>7.9145431718085417</c:v>
                </c:pt>
                <c:pt idx="403">
                  <c:v>7.9145460214091328</c:v>
                </c:pt>
                <c:pt idx="404">
                  <c:v>7.9149953104823405</c:v>
                </c:pt>
                <c:pt idx="405">
                  <c:v>7.9151981952405022</c:v>
                </c:pt>
                <c:pt idx="406">
                  <c:v>7.9154579733077748</c:v>
                </c:pt>
                <c:pt idx="407">
                  <c:v>7.9155139197876982</c:v>
                </c:pt>
                <c:pt idx="408">
                  <c:v>7.9156207618560073</c:v>
                </c:pt>
                <c:pt idx="409">
                  <c:v>7.9159752016751108</c:v>
                </c:pt>
                <c:pt idx="410">
                  <c:v>7.9161306434234211</c:v>
                </c:pt>
                <c:pt idx="411">
                  <c:v>7.916383953719337</c:v>
                </c:pt>
                <c:pt idx="412">
                  <c:v>7.9161929310656518</c:v>
                </c:pt>
                <c:pt idx="413">
                  <c:v>7.915852833506321</c:v>
                </c:pt>
                <c:pt idx="414">
                  <c:v>7.9154142111560892</c:v>
                </c:pt>
                <c:pt idx="415">
                  <c:v>7.9148276012028704</c:v>
                </c:pt>
                <c:pt idx="416">
                  <c:v>7.914487656099733</c:v>
                </c:pt>
                <c:pt idx="417">
                  <c:v>7.9140480778966342</c:v>
                </c:pt>
                <c:pt idx="418">
                  <c:v>7.9133631968864862</c:v>
                </c:pt>
                <c:pt idx="419">
                  <c:v>7.9125770124795771</c:v>
                </c:pt>
                <c:pt idx="420">
                  <c:v>7.9116373976346326</c:v>
                </c:pt>
                <c:pt idx="421">
                  <c:v>7.9102564707255913</c:v>
                </c:pt>
                <c:pt idx="422">
                  <c:v>7.909172114404484</c:v>
                </c:pt>
                <c:pt idx="423">
                  <c:v>7.9076948320198523</c:v>
                </c:pt>
                <c:pt idx="424">
                  <c:v>7.9065144272541703</c:v>
                </c:pt>
                <c:pt idx="425">
                  <c:v>7.9057772804736253</c:v>
                </c:pt>
                <c:pt idx="426">
                  <c:v>7.9050885013431902</c:v>
                </c:pt>
                <c:pt idx="427">
                  <c:v>7.9040050325863689</c:v>
                </c:pt>
                <c:pt idx="428">
                  <c:v>7.9031175938889602</c:v>
                </c:pt>
                <c:pt idx="429">
                  <c:v>7.9021327823226697</c:v>
                </c:pt>
                <c:pt idx="430">
                  <c:v>7.9014470536220678</c:v>
                </c:pt>
                <c:pt idx="431">
                  <c:v>7.9012056325046629</c:v>
                </c:pt>
                <c:pt idx="432">
                  <c:v>7.9009133832799874</c:v>
                </c:pt>
                <c:pt idx="433">
                  <c:v>7.9006842455234292</c:v>
                </c:pt>
                <c:pt idx="434">
                  <c:v>7.9008487620578061</c:v>
                </c:pt>
                <c:pt idx="435">
                  <c:v>7.9015579898174586</c:v>
                </c:pt>
                <c:pt idx="436">
                  <c:v>7.9012752790474607</c:v>
                </c:pt>
                <c:pt idx="437">
                  <c:v>7.9014890331845926</c:v>
                </c:pt>
                <c:pt idx="438">
                  <c:v>7.9011098539664202</c:v>
                </c:pt>
                <c:pt idx="439">
                  <c:v>7.8998779222566284</c:v>
                </c:pt>
                <c:pt idx="440">
                  <c:v>7.8994341876872118</c:v>
                </c:pt>
                <c:pt idx="441">
                  <c:v>7.899345798481483</c:v>
                </c:pt>
                <c:pt idx="442">
                  <c:v>7.8995560405015217</c:v>
                </c:pt>
                <c:pt idx="443">
                  <c:v>7.9000630077845457</c:v>
                </c:pt>
                <c:pt idx="444">
                  <c:v>7.9009635376759917</c:v>
                </c:pt>
                <c:pt idx="445">
                  <c:v>7.9015111125369897</c:v>
                </c:pt>
                <c:pt idx="446">
                  <c:v>7.9016646023996531</c:v>
                </c:pt>
                <c:pt idx="447">
                  <c:v>7.9014179871213299</c:v>
                </c:pt>
                <c:pt idx="448">
                  <c:v>7.9013188877712208</c:v>
                </c:pt>
                <c:pt idx="449">
                  <c:v>7.9016153536311231</c:v>
                </c:pt>
                <c:pt idx="450">
                  <c:v>7.9026041630822599</c:v>
                </c:pt>
                <c:pt idx="451">
                  <c:v>7.9035965725976745</c:v>
                </c:pt>
                <c:pt idx="452">
                  <c:v>7.9039443017398909</c:v>
                </c:pt>
                <c:pt idx="453">
                  <c:v>7.9030461760802302</c:v>
                </c:pt>
                <c:pt idx="454">
                  <c:v>7.9024433555918003</c:v>
                </c:pt>
                <c:pt idx="455">
                  <c:v>7.9019401554258195</c:v>
                </c:pt>
                <c:pt idx="456">
                  <c:v>7.9020821078821646</c:v>
                </c:pt>
                <c:pt idx="457">
                  <c:v>7.9028166444990502</c:v>
                </c:pt>
                <c:pt idx="458">
                  <c:v>7.9030542245829345</c:v>
                </c:pt>
                <c:pt idx="459">
                  <c:v>7.9029905549479826</c:v>
                </c:pt>
                <c:pt idx="460">
                  <c:v>7.9030276624949742</c:v>
                </c:pt>
                <c:pt idx="461">
                  <c:v>7.9027208758770549</c:v>
                </c:pt>
                <c:pt idx="462">
                  <c:v>7.902662217206454</c:v>
                </c:pt>
                <c:pt idx="463">
                  <c:v>7.9027526509180852</c:v>
                </c:pt>
                <c:pt idx="464">
                  <c:v>7.9025466572404293</c:v>
                </c:pt>
                <c:pt idx="465">
                  <c:v>7.9026869683389904</c:v>
                </c:pt>
                <c:pt idx="466">
                  <c:v>7.903126243949071</c:v>
                </c:pt>
                <c:pt idx="467">
                  <c:v>7.9038163288651075</c:v>
                </c:pt>
                <c:pt idx="468">
                  <c:v>7.9048035295085191</c:v>
                </c:pt>
                <c:pt idx="469">
                  <c:v>7.9058399181700478</c:v>
                </c:pt>
                <c:pt idx="470">
                  <c:v>7.9069752449855528</c:v>
                </c:pt>
                <c:pt idx="471">
                  <c:v>7.908108202312838</c:v>
                </c:pt>
                <c:pt idx="472">
                  <c:v>7.9096372872695673</c:v>
                </c:pt>
                <c:pt idx="473">
                  <c:v>7.9116627654833858</c:v>
                </c:pt>
                <c:pt idx="474">
                  <c:v>7.9135892442949185</c:v>
                </c:pt>
                <c:pt idx="475">
                  <c:v>7.9157135201853732</c:v>
                </c:pt>
                <c:pt idx="476">
                  <c:v>7.9179859899448095</c:v>
                </c:pt>
                <c:pt idx="477">
                  <c:v>7.9199109340741769</c:v>
                </c:pt>
                <c:pt idx="478">
                  <c:v>7.9210911648733573</c:v>
                </c:pt>
                <c:pt idx="479">
                  <c:v>7.9221218339233843</c:v>
                </c:pt>
                <c:pt idx="480">
                  <c:v>7.9233999133739887</c:v>
                </c:pt>
                <c:pt idx="481">
                  <c:v>7.9244804167999447</c:v>
                </c:pt>
                <c:pt idx="482">
                  <c:v>7.9255610391438651</c:v>
                </c:pt>
                <c:pt idx="483">
                  <c:v>7.9265935820008826</c:v>
                </c:pt>
                <c:pt idx="484">
                  <c:v>7.9265353703783221</c:v>
                </c:pt>
                <c:pt idx="485">
                  <c:v>7.9264288416590025</c:v>
                </c:pt>
                <c:pt idx="486">
                  <c:v>7.9272204919865823</c:v>
                </c:pt>
                <c:pt idx="487">
                  <c:v>7.9280614829232006</c:v>
                </c:pt>
                <c:pt idx="488">
                  <c:v>7.9289512848151</c:v>
                </c:pt>
                <c:pt idx="489">
                  <c:v>7.9301375489497756</c:v>
                </c:pt>
                <c:pt idx="490">
                  <c:v>7.9309310730739453</c:v>
                </c:pt>
                <c:pt idx="491">
                  <c:v>7.9316271755428609</c:v>
                </c:pt>
                <c:pt idx="492">
                  <c:v>7.9317260337525148</c:v>
                </c:pt>
                <c:pt idx="493">
                  <c:v>7.9319263379652538</c:v>
                </c:pt>
                <c:pt idx="494">
                  <c:v>7.9318339722733269</c:v>
                </c:pt>
                <c:pt idx="495">
                  <c:v>7.9317451868658244</c:v>
                </c:pt>
                <c:pt idx="496">
                  <c:v>7.9319562542035831</c:v>
                </c:pt>
                <c:pt idx="497">
                  <c:v>7.9320688558209307</c:v>
                </c:pt>
                <c:pt idx="498">
                  <c:v>7.9323801958962283</c:v>
                </c:pt>
                <c:pt idx="499">
                  <c:v>7.9332858403421502</c:v>
                </c:pt>
                <c:pt idx="500">
                  <c:v>7.934092324251508</c:v>
                </c:pt>
                <c:pt idx="501">
                  <c:v>7.9347505224851353</c:v>
                </c:pt>
                <c:pt idx="502">
                  <c:v>7.9354502332457741</c:v>
                </c:pt>
                <c:pt idx="503">
                  <c:v>7.9358114628890535</c:v>
                </c:pt>
                <c:pt idx="504">
                  <c:v>7.9360230822851507</c:v>
                </c:pt>
                <c:pt idx="505">
                  <c:v>7.9360347300702614</c:v>
                </c:pt>
                <c:pt idx="506">
                  <c:v>7.9360965409424971</c:v>
                </c:pt>
                <c:pt idx="507">
                  <c:v>7.9359600302136073</c:v>
                </c:pt>
                <c:pt idx="508">
                  <c:v>7.9361201224271021</c:v>
                </c:pt>
                <c:pt idx="509">
                  <c:v>7.9361811985510711</c:v>
                </c:pt>
                <c:pt idx="510">
                  <c:v>7.9364891257921135</c:v>
                </c:pt>
                <c:pt idx="511">
                  <c:v>7.9368467430658951</c:v>
                </c:pt>
                <c:pt idx="512">
                  <c:v>7.9370053781544785</c:v>
                </c:pt>
                <c:pt idx="513">
                  <c:v>7.9370646113583447</c:v>
                </c:pt>
                <c:pt idx="514">
                  <c:v>7.9373218580179232</c:v>
                </c:pt>
                <c:pt idx="515">
                  <c:v>7.9376289339679715</c:v>
                </c:pt>
                <c:pt idx="516">
                  <c:v>7.937689781487637</c:v>
                </c:pt>
                <c:pt idx="517">
                  <c:v>7.938246648531238</c:v>
                </c:pt>
                <c:pt idx="518">
                  <c:v>7.9388040435819391</c:v>
                </c:pt>
                <c:pt idx="519">
                  <c:v>7.9395098797063541</c:v>
                </c:pt>
                <c:pt idx="520">
                  <c:v>7.9401166773612113</c:v>
                </c:pt>
                <c:pt idx="521">
                  <c:v>7.9406235541708874</c:v>
                </c:pt>
                <c:pt idx="522">
                  <c:v>7.9415261215953921</c:v>
                </c:pt>
                <c:pt idx="523">
                  <c:v>7.9428738642294858</c:v>
                </c:pt>
                <c:pt idx="524">
                  <c:v>7.9445181556581943</c:v>
                </c:pt>
                <c:pt idx="525">
                  <c:v>7.9461122036900464</c:v>
                </c:pt>
                <c:pt idx="526">
                  <c:v>7.9473097996496946</c:v>
                </c:pt>
                <c:pt idx="527">
                  <c:v>7.9482592242877317</c:v>
                </c:pt>
                <c:pt idx="528">
                  <c:v>7.9489607544528864</c:v>
                </c:pt>
                <c:pt idx="529">
                  <c:v>7.949993942180825</c:v>
                </c:pt>
                <c:pt idx="530">
                  <c:v>7.9503353028363293</c:v>
                </c:pt>
                <c:pt idx="531">
                  <c:v>7.9504275237188891</c:v>
                </c:pt>
                <c:pt idx="532">
                  <c:v>7.9510143341380397</c:v>
                </c:pt>
                <c:pt idx="533">
                  <c:v>7.9511520384866818</c:v>
                </c:pt>
                <c:pt idx="534">
                  <c:v>7.951986087728045</c:v>
                </c:pt>
                <c:pt idx="535">
                  <c:v>7.9533232600107935</c:v>
                </c:pt>
                <c:pt idx="536">
                  <c:v>7.9551089873751275</c:v>
                </c:pt>
                <c:pt idx="537">
                  <c:v>7.9568862484264855</c:v>
                </c:pt>
                <c:pt idx="538">
                  <c:v>7.9586605296867239</c:v>
                </c:pt>
                <c:pt idx="539">
                  <c:v>7.9605333670210561</c:v>
                </c:pt>
                <c:pt idx="540">
                  <c:v>7.9624037610233467</c:v>
                </c:pt>
                <c:pt idx="541">
                  <c:v>7.9644189915126349</c:v>
                </c:pt>
                <c:pt idx="542">
                  <c:v>7.9664351469732999</c:v>
                </c:pt>
                <c:pt idx="543">
                  <c:v>7.968352532335456</c:v>
                </c:pt>
                <c:pt idx="544">
                  <c:v>7.9701228775170314</c:v>
                </c:pt>
                <c:pt idx="545">
                  <c:v>7.9720935678159632</c:v>
                </c:pt>
                <c:pt idx="546">
                  <c:v>7.9739163457648496</c:v>
                </c:pt>
                <c:pt idx="547">
                  <c:v>7.9754895360005742</c:v>
                </c:pt>
                <c:pt idx="548">
                  <c:v>7.9767158674852032</c:v>
                </c:pt>
                <c:pt idx="549">
                  <c:v>7.9785860741477466</c:v>
                </c:pt>
                <c:pt idx="550">
                  <c:v>7.9795646591583393</c:v>
                </c:pt>
                <c:pt idx="551">
                  <c:v>7.9806931861050385</c:v>
                </c:pt>
                <c:pt idx="552">
                  <c:v>7.9814770094445429</c:v>
                </c:pt>
                <c:pt idx="553">
                  <c:v>7.9824120534600462</c:v>
                </c:pt>
                <c:pt idx="554">
                  <c:v>7.9832967314884735</c:v>
                </c:pt>
                <c:pt idx="555">
                  <c:v>7.984133263133903</c:v>
                </c:pt>
                <c:pt idx="556">
                  <c:v>7.9848246530963882</c:v>
                </c:pt>
                <c:pt idx="557">
                  <c:v>7.986108686203429</c:v>
                </c:pt>
                <c:pt idx="558">
                  <c:v>7.9872417291594964</c:v>
                </c:pt>
                <c:pt idx="559">
                  <c:v>7.9883242611462606</c:v>
                </c:pt>
                <c:pt idx="560">
                  <c:v>7.9900004046668487</c:v>
                </c:pt>
                <c:pt idx="561">
                  <c:v>7.9913299257838695</c:v>
                </c:pt>
                <c:pt idx="562">
                  <c:v>7.9921632219451766</c:v>
                </c:pt>
                <c:pt idx="563">
                  <c:v>7.992646747303696</c:v>
                </c:pt>
                <c:pt idx="564">
                  <c:v>7.9931304288375919</c:v>
                </c:pt>
                <c:pt idx="565">
                  <c:v>7.9935155433829337</c:v>
                </c:pt>
                <c:pt idx="566">
                  <c:v>7.9939996833862175</c:v>
                </c:pt>
                <c:pt idx="567">
                  <c:v>7.9944363710125437</c:v>
                </c:pt>
                <c:pt idx="568">
                  <c:v>7.9947750426643793</c:v>
                </c:pt>
                <c:pt idx="569">
                  <c:v>7.9954604853137274</c:v>
                </c:pt>
                <c:pt idx="570">
                  <c:v>7.9958489470871497</c:v>
                </c:pt>
                <c:pt idx="571">
                  <c:v>7.9957424479725914</c:v>
                </c:pt>
                <c:pt idx="572">
                  <c:v>7.9954877040975667</c:v>
                </c:pt>
                <c:pt idx="573">
                  <c:v>7.9956786974836715</c:v>
                </c:pt>
                <c:pt idx="574">
                  <c:v>7.9956224377084553</c:v>
                </c:pt>
                <c:pt idx="575">
                  <c:v>7.9953686061162168</c:v>
                </c:pt>
                <c:pt idx="576">
                  <c:v>7.9947186195930167</c:v>
                </c:pt>
                <c:pt idx="577">
                  <c:v>7.9944152507825921</c:v>
                </c:pt>
                <c:pt idx="578">
                  <c:v>7.9940663651240493</c:v>
                </c:pt>
                <c:pt idx="579">
                  <c:v>7.9947602858451541</c:v>
                </c:pt>
                <c:pt idx="580">
                  <c:v>7.995164145634214</c:v>
                </c:pt>
                <c:pt idx="581">
                  <c:v>7.9957657503547388</c:v>
                </c:pt>
                <c:pt idx="582">
                  <c:v>7.9960205038436882</c:v>
                </c:pt>
                <c:pt idx="583">
                  <c:v>7.9959761857971854</c:v>
                </c:pt>
                <c:pt idx="584">
                  <c:v>7.9957330571218312</c:v>
                </c:pt>
                <c:pt idx="585">
                  <c:v>7.9956399578253601</c:v>
                </c:pt>
                <c:pt idx="586">
                  <c:v>7.9961400870850987</c:v>
                </c:pt>
                <c:pt idx="587">
                  <c:v>7.9969851554596083</c:v>
                </c:pt>
                <c:pt idx="588">
                  <c:v>7.9971845228376166</c:v>
                </c:pt>
                <c:pt idx="589">
                  <c:v>7.9971830792258105</c:v>
                </c:pt>
                <c:pt idx="590">
                  <c:v>7.9969325976202468</c:v>
                </c:pt>
                <c:pt idx="591">
                  <c:v>7.9967287094452715</c:v>
                </c:pt>
                <c:pt idx="592">
                  <c:v>7.9962248025579825</c:v>
                </c:pt>
                <c:pt idx="593">
                  <c:v>7.9956691233093018</c:v>
                </c:pt>
                <c:pt idx="594">
                  <c:v>7.9950129564092718</c:v>
                </c:pt>
                <c:pt idx="595">
                  <c:v>7.9944054499911568</c:v>
                </c:pt>
                <c:pt idx="596">
                  <c:v>7.9938976151439824</c:v>
                </c:pt>
                <c:pt idx="597">
                  <c:v>7.9934365548536057</c:v>
                </c:pt>
                <c:pt idx="598">
                  <c:v>7.9931234649807301</c:v>
                </c:pt>
                <c:pt idx="599">
                  <c:v>7.9927612457500716</c:v>
                </c:pt>
                <c:pt idx="600">
                  <c:v>7.992498657424826</c:v>
                </c:pt>
                <c:pt idx="601">
                  <c:v>7.9922365332269729</c:v>
                </c:pt>
                <c:pt idx="602">
                  <c:v>7.9921226902769149</c:v>
                </c:pt>
                <c:pt idx="603">
                  <c:v>7.9922069106531097</c:v>
                </c:pt>
                <c:pt idx="604">
                  <c:v>7.9923898898123094</c:v>
                </c:pt>
                <c:pt idx="605">
                  <c:v>7.9927695675544177</c:v>
                </c:pt>
                <c:pt idx="606">
                  <c:v>7.9932511059613098</c:v>
                </c:pt>
                <c:pt idx="607">
                  <c:v>7.9939806385079573</c:v>
                </c:pt>
                <c:pt idx="608">
                  <c:v>7.9946620237384218</c:v>
                </c:pt>
                <c:pt idx="609">
                  <c:v>7.9952441730736012</c:v>
                </c:pt>
                <c:pt idx="610">
                  <c:v>7.9961256901642512</c:v>
                </c:pt>
                <c:pt idx="611">
                  <c:v>7.9970566562795087</c:v>
                </c:pt>
                <c:pt idx="612">
                  <c:v>7.9981844162344444</c:v>
                </c:pt>
                <c:pt idx="613">
                  <c:v>7.9993117138229684</c:v>
                </c:pt>
                <c:pt idx="614">
                  <c:v>8.0003890406901998</c:v>
                </c:pt>
                <c:pt idx="615">
                  <c:v>7.9997379011542806</c:v>
                </c:pt>
                <c:pt idx="616">
                  <c:v>7.9991361350454389</c:v>
                </c:pt>
                <c:pt idx="617">
                  <c:v>7.9985843962950582</c:v>
                </c:pt>
                <c:pt idx="618">
                  <c:v>7.9978843463044162</c:v>
                </c:pt>
                <c:pt idx="619">
                  <c:v>7.9972832838213828</c:v>
                </c:pt>
                <c:pt idx="620">
                  <c:v>7.9967319269781854</c:v>
                </c:pt>
                <c:pt idx="621">
                  <c:v>7.996180467460376</c:v>
                </c:pt>
                <c:pt idx="622">
                  <c:v>7.9958266485695626</c:v>
                </c:pt>
                <c:pt idx="623">
                  <c:v>7.9954234018962174</c:v>
                </c:pt>
                <c:pt idx="624">
                  <c:v>7.995168269457765</c:v>
                </c:pt>
                <c:pt idx="625">
                  <c:v>7.9947651466964418</c:v>
                </c:pt>
                <c:pt idx="626">
                  <c:v>7.9943617078644209</c:v>
                </c:pt>
                <c:pt idx="627">
                  <c:v>7.993958816182591</c:v>
                </c:pt>
                <c:pt idx="628">
                  <c:v>7.9934079580317645</c:v>
                </c:pt>
                <c:pt idx="629">
                  <c:v>7.9930569319579172</c:v>
                </c:pt>
                <c:pt idx="630">
                  <c:v>7.9929014703688637</c:v>
                </c:pt>
                <c:pt idx="631">
                  <c:v>7.99279740710314</c:v>
                </c:pt>
                <c:pt idx="632">
                  <c:v>7.9922490481917992</c:v>
                </c:pt>
                <c:pt idx="633">
                  <c:v>7.9916008870481869</c:v>
                </c:pt>
                <c:pt idx="634">
                  <c:v>7.9909036172969605</c:v>
                </c:pt>
                <c:pt idx="635">
                  <c:v>7.9901071976105404</c:v>
                </c:pt>
                <c:pt idx="636">
                  <c:v>7.9891154224851642</c:v>
                </c:pt>
                <c:pt idx="637">
                  <c:v>7.9882260436502124</c:v>
                </c:pt>
                <c:pt idx="638">
                  <c:v>7.987387076882321</c:v>
                </c:pt>
                <c:pt idx="639">
                  <c:v>7.9866970189829098</c:v>
                </c:pt>
                <c:pt idx="640">
                  <c:v>7.9859075520385145</c:v>
                </c:pt>
                <c:pt idx="641">
                  <c:v>7.9850190451429661</c:v>
                </c:pt>
                <c:pt idx="642">
                  <c:v>7.9841795696448621</c:v>
                </c:pt>
                <c:pt idx="643">
                  <c:v>7.9834387782682654</c:v>
                </c:pt>
                <c:pt idx="644">
                  <c:v>7.982697516965608</c:v>
                </c:pt>
                <c:pt idx="645">
                  <c:v>7.9815608038807317</c:v>
                </c:pt>
                <c:pt idx="646">
                  <c:v>7.9806709881192077</c:v>
                </c:pt>
                <c:pt idx="647">
                  <c:v>7.979582758344443</c:v>
                </c:pt>
                <c:pt idx="648">
                  <c:v>7.978592031889618</c:v>
                </c:pt>
                <c:pt idx="649">
                  <c:v>7.9774521548431769</c:v>
                </c:pt>
                <c:pt idx="650">
                  <c:v>7.9766109552690265</c:v>
                </c:pt>
                <c:pt idx="651">
                  <c:v>7.975918373656131</c:v>
                </c:pt>
                <c:pt idx="652">
                  <c:v>7.975273141299545</c:v>
                </c:pt>
                <c:pt idx="653">
                  <c:v>7.9744307545493704</c:v>
                </c:pt>
                <c:pt idx="654">
                  <c:v>7.9735411529233389</c:v>
                </c:pt>
                <c:pt idx="655">
                  <c:v>7.9725533047447472</c:v>
                </c:pt>
                <c:pt idx="656">
                  <c:v>7.9713182965918605</c:v>
                </c:pt>
                <c:pt idx="657">
                  <c:v>7.9701327314666157</c:v>
                </c:pt>
                <c:pt idx="658">
                  <c:v>7.9688477580596251</c:v>
                </c:pt>
                <c:pt idx="659">
                  <c:v>7.9672654033156505</c:v>
                </c:pt>
                <c:pt idx="660">
                  <c:v>7.9654848657992927</c:v>
                </c:pt>
                <c:pt idx="661">
                  <c:v>7.9642990746255293</c:v>
                </c:pt>
                <c:pt idx="662">
                  <c:v>7.9633616186025078</c:v>
                </c:pt>
                <c:pt idx="663">
                  <c:v>7.9624243977558811</c:v>
                </c:pt>
                <c:pt idx="664">
                  <c:v>7.9614871807929015</c:v>
                </c:pt>
                <c:pt idx="665">
                  <c:v>7.9604509863865651</c:v>
                </c:pt>
                <c:pt idx="666">
                  <c:v>7.9595138923161519</c:v>
                </c:pt>
                <c:pt idx="667">
                  <c:v>7.9586757142572937</c:v>
                </c:pt>
                <c:pt idx="668">
                  <c:v>7.9576890291548503</c:v>
                </c:pt>
                <c:pt idx="669">
                  <c:v>7.9564053535163959</c:v>
                </c:pt>
                <c:pt idx="670">
                  <c:v>7.9556662794614894</c:v>
                </c:pt>
                <c:pt idx="671">
                  <c:v>7.9555213406710941</c:v>
                </c:pt>
                <c:pt idx="672">
                  <c:v>7.9550297633731466</c:v>
                </c:pt>
                <c:pt idx="673">
                  <c:v>7.9545379453111211</c:v>
                </c:pt>
                <c:pt idx="674">
                  <c:v>7.9541414890208308</c:v>
                </c:pt>
                <c:pt idx="675">
                  <c:v>7.9532468959086904</c:v>
                </c:pt>
                <c:pt idx="676">
                  <c:v>7.9530385013906786</c:v>
                </c:pt>
                <c:pt idx="677">
                  <c:v>7.9534249783778082</c:v>
                </c:pt>
                <c:pt idx="678">
                  <c:v>7.9533662335104465</c:v>
                </c:pt>
                <c:pt idx="679">
                  <c:v>7.9531592346048869</c:v>
                </c:pt>
                <c:pt idx="680">
                  <c:v>7.9530022385233901</c:v>
                </c:pt>
                <c:pt idx="681">
                  <c:v>7.9525981793177438</c:v>
                </c:pt>
                <c:pt idx="682">
                  <c:v>7.9516997744158813</c:v>
                </c:pt>
                <c:pt idx="683">
                  <c:v>7.9508521322024173</c:v>
                </c:pt>
                <c:pt idx="684">
                  <c:v>7.9497089145948232</c:v>
                </c:pt>
                <c:pt idx="685">
                  <c:v>7.9486159196248165</c:v>
                </c:pt>
                <c:pt idx="686">
                  <c:v>7.9476220445567094</c:v>
                </c:pt>
                <c:pt idx="687">
                  <c:v>7.9463812205944366</c:v>
                </c:pt>
                <c:pt idx="688">
                  <c:v>7.9461318866521777</c:v>
                </c:pt>
                <c:pt idx="689">
                  <c:v>7.9460835499217159</c:v>
                </c:pt>
                <c:pt idx="690">
                  <c:v>7.9461864096317827</c:v>
                </c:pt>
                <c:pt idx="691">
                  <c:v>7.9461915750201451</c:v>
                </c:pt>
                <c:pt idx="692">
                  <c:v>7.9460981519577345</c:v>
                </c:pt>
                <c:pt idx="693">
                  <c:v>7.9459577957075211</c:v>
                </c:pt>
                <c:pt idx="694">
                  <c:v>7.945570644842249</c:v>
                </c:pt>
                <c:pt idx="695">
                  <c:v>7.9452325834112942</c:v>
                </c:pt>
                <c:pt idx="696">
                  <c:v>7.944944307769723</c:v>
                </c:pt>
                <c:pt idx="697">
                  <c:v>7.9447061008570783</c:v>
                </c:pt>
                <c:pt idx="698">
                  <c:v>7.9443198833290261</c:v>
                </c:pt>
                <c:pt idx="699">
                  <c:v>7.9438352655499598</c:v>
                </c:pt>
                <c:pt idx="700">
                  <c:v>7.9432524692146096</c:v>
                </c:pt>
                <c:pt idx="701">
                  <c:v>7.9425227613132607</c:v>
                </c:pt>
                <c:pt idx="702">
                  <c:v>7.9416918433643566</c:v>
                </c:pt>
                <c:pt idx="703">
                  <c:v>7.9406622519455503</c:v>
                </c:pt>
                <c:pt idx="704">
                  <c:v>7.9396320829604967</c:v>
                </c:pt>
                <c:pt idx="705">
                  <c:v>7.9385527860145224</c:v>
                </c:pt>
                <c:pt idx="706">
                  <c:v>7.9371739738946969</c:v>
                </c:pt>
                <c:pt idx="707">
                  <c:v>7.9358941284017588</c:v>
                </c:pt>
                <c:pt idx="708">
                  <c:v>7.934515438172812</c:v>
                </c:pt>
                <c:pt idx="709">
                  <c:v>7.9330375635703545</c:v>
                </c:pt>
                <c:pt idx="710">
                  <c:v>7.9315595549294597</c:v>
                </c:pt>
                <c:pt idx="711">
                  <c:v>7.9320079751169112</c:v>
                </c:pt>
                <c:pt idx="712">
                  <c:v>7.9324565400020051</c:v>
                </c:pt>
                <c:pt idx="713">
                  <c:v>7.9328059588001762</c:v>
                </c:pt>
                <c:pt idx="714">
                  <c:v>7.9330564009162741</c:v>
                </c:pt>
                <c:pt idx="715">
                  <c:v>7.9331089398231898</c:v>
                </c:pt>
                <c:pt idx="716">
                  <c:v>7.9329635894369117</c:v>
                </c:pt>
                <c:pt idx="717">
                  <c:v>7.9328682178043879</c:v>
                </c:pt>
                <c:pt idx="718">
                  <c:v>7.932872286257612</c:v>
                </c:pt>
                <c:pt idx="719">
                  <c:v>7.9331730449815856</c:v>
                </c:pt>
                <c:pt idx="720">
                  <c:v>7.9332757463658146</c:v>
                </c:pt>
                <c:pt idx="721">
                  <c:v>7.9333778550967997</c:v>
                </c:pt>
                <c:pt idx="722">
                  <c:v>7.9335300478989081</c:v>
                </c:pt>
                <c:pt idx="723">
                  <c:v>7.9338806062379783</c:v>
                </c:pt>
                <c:pt idx="724">
                  <c:v>7.9344788127161001</c:v>
                </c:pt>
                <c:pt idx="725">
                  <c:v>7.934929490178674</c:v>
                </c:pt>
                <c:pt idx="726">
                  <c:v>7.9347351799361148</c:v>
                </c:pt>
                <c:pt idx="727">
                  <c:v>7.9343407582463286</c:v>
                </c:pt>
                <c:pt idx="728">
                  <c:v>7.934044761582272</c:v>
                </c:pt>
                <c:pt idx="729">
                  <c:v>7.9337971666903018</c:v>
                </c:pt>
                <c:pt idx="730">
                  <c:v>7.9336969207571597</c:v>
                </c:pt>
                <c:pt idx="731">
                  <c:v>7.9336950882125103</c:v>
                </c:pt>
                <c:pt idx="732">
                  <c:v>7.9336438008228845</c:v>
                </c:pt>
                <c:pt idx="733">
                  <c:v>7.9335428669584971</c:v>
                </c:pt>
                <c:pt idx="734">
                  <c:v>7.9333915656386091</c:v>
                </c:pt>
                <c:pt idx="735">
                  <c:v>7.9331409931744501</c:v>
                </c:pt>
                <c:pt idx="736">
                  <c:v>7.9330889707306111</c:v>
                </c:pt>
                <c:pt idx="737">
                  <c:v>7.9329375942502729</c:v>
                </c:pt>
                <c:pt idx="738">
                  <c:v>7.9332814905034992</c:v>
                </c:pt>
                <c:pt idx="739">
                  <c:v>7.9332302139105684</c:v>
                </c:pt>
                <c:pt idx="740">
                  <c:v>7.9333768671699199</c:v>
                </c:pt>
                <c:pt idx="741">
                  <c:v>7.9335231716796857</c:v>
                </c:pt>
                <c:pt idx="742">
                  <c:v>7.9336701351152996</c:v>
                </c:pt>
                <c:pt idx="743">
                  <c:v>7.9338670325880649</c:v>
                </c:pt>
                <c:pt idx="744">
                  <c:v>7.9338176549586246</c:v>
                </c:pt>
                <c:pt idx="745">
                  <c:v>7.9337196369412242</c:v>
                </c:pt>
                <c:pt idx="746">
                  <c:v>7.9335208348055302</c:v>
                </c:pt>
                <c:pt idx="747">
                  <c:v>7.9336664280575571</c:v>
                </c:pt>
                <c:pt idx="748">
                  <c:v>7.9340097052203911</c:v>
                </c:pt>
                <c:pt idx="749">
                  <c:v>7.9343537464663507</c:v>
                </c:pt>
                <c:pt idx="750">
                  <c:v>7.9345997161427144</c:v>
                </c:pt>
                <c:pt idx="751">
                  <c:v>7.9348465262584291</c:v>
                </c:pt>
                <c:pt idx="752">
                  <c:v>7.9350441529441795</c:v>
                </c:pt>
                <c:pt idx="753">
                  <c:v>7.93524238965687</c:v>
                </c:pt>
                <c:pt idx="754">
                  <c:v>7.9356886090427272</c:v>
                </c:pt>
                <c:pt idx="755">
                  <c:v>7.9365315076971976</c:v>
                </c:pt>
                <c:pt idx="756">
                  <c:v>7.9372754576910234</c:v>
                </c:pt>
                <c:pt idx="757">
                  <c:v>7.9375236365543849</c:v>
                </c:pt>
                <c:pt idx="758">
                  <c:v>7.9373752543949401</c:v>
                </c:pt>
                <c:pt idx="759">
                  <c:v>7.9372761719468814</c:v>
                </c:pt>
                <c:pt idx="760">
                  <c:v>7.9373749869207968</c:v>
                </c:pt>
                <c:pt idx="761">
                  <c:v>7.9375230808628929</c:v>
                </c:pt>
                <c:pt idx="762">
                  <c:v>7.9379185304055646</c:v>
                </c:pt>
                <c:pt idx="763">
                  <c:v>7.9385119872101804</c:v>
                </c:pt>
                <c:pt idx="764">
                  <c:v>7.9390559401021115</c:v>
                </c:pt>
                <c:pt idx="765">
                  <c:v>7.9398473658099649</c:v>
                </c:pt>
                <c:pt idx="766">
                  <c:v>7.9403910696815814</c:v>
                </c:pt>
                <c:pt idx="767">
                  <c:v>7.9405385472502035</c:v>
                </c:pt>
                <c:pt idx="768">
                  <c:v>7.9410821388104154</c:v>
                </c:pt>
                <c:pt idx="769">
                  <c:v>7.9416752889807674</c:v>
                </c:pt>
                <c:pt idx="770">
                  <c:v>7.9421692720047341</c:v>
                </c:pt>
                <c:pt idx="771">
                  <c:v>7.9422671076801352</c:v>
                </c:pt>
                <c:pt idx="772">
                  <c:v>7.9423152980189409</c:v>
                </c:pt>
                <c:pt idx="773">
                  <c:v>7.9418186391391297</c:v>
                </c:pt>
                <c:pt idx="774">
                  <c:v>7.9417179604525812</c:v>
                </c:pt>
                <c:pt idx="775">
                  <c:v>7.9419142339050284</c:v>
                </c:pt>
                <c:pt idx="776">
                  <c:v>7.9419618301513291</c:v>
                </c:pt>
                <c:pt idx="777">
                  <c:v>7.9420092477016651</c:v>
                </c:pt>
                <c:pt idx="778">
                  <c:v>7.9423538538531853</c:v>
                </c:pt>
                <c:pt idx="779">
                  <c:v>7.9423023477547963</c:v>
                </c:pt>
                <c:pt idx="780">
                  <c:v>7.9423001808240938</c:v>
                </c:pt>
                <c:pt idx="781">
                  <c:v>7.9423970887518598</c:v>
                </c:pt>
                <c:pt idx="782">
                  <c:v>7.9424938696928749</c:v>
                </c:pt>
                <c:pt idx="783">
                  <c:v>7.9428381822020171</c:v>
                </c:pt>
                <c:pt idx="784">
                  <c:v>7.9422905779321589</c:v>
                </c:pt>
                <c:pt idx="785">
                  <c:v>7.9415931533981654</c:v>
                </c:pt>
                <c:pt idx="786">
                  <c:v>7.9407947990650172</c:v>
                </c:pt>
                <c:pt idx="787">
                  <c:v>7.93989673498616</c:v>
                </c:pt>
                <c:pt idx="788">
                  <c:v>7.9388488133873567</c:v>
                </c:pt>
                <c:pt idx="789">
                  <c:v>7.9385973173001121</c:v>
                </c:pt>
                <c:pt idx="790">
                  <c:v>7.9384006987854976</c:v>
                </c:pt>
                <c:pt idx="791">
                  <c:v>7.9382078817276707</c:v>
                </c:pt>
                <c:pt idx="792">
                  <c:v>7.9379670957292463</c:v>
                </c:pt>
                <c:pt idx="793">
                  <c:v>7.9376276582362015</c:v>
                </c:pt>
                <c:pt idx="794">
                  <c:v>7.9372889253359951</c:v>
                </c:pt>
                <c:pt idx="795">
                  <c:v>7.9369507662383532</c:v>
                </c:pt>
                <c:pt idx="796">
                  <c:v>7.9366130335208309</c:v>
                </c:pt>
                <c:pt idx="797">
                  <c:v>7.9362752555846976</c:v>
                </c:pt>
                <c:pt idx="798">
                  <c:v>7.9359870071467364</c:v>
                </c:pt>
                <c:pt idx="799">
                  <c:v>7.9356988873426859</c:v>
                </c:pt>
                <c:pt idx="800">
                  <c:v>7.9354106773854562</c:v>
                </c:pt>
                <c:pt idx="801">
                  <c:v>7.9352215398170003</c:v>
                </c:pt>
                <c:pt idx="802">
                  <c:v>7.9350324252147386</c:v>
                </c:pt>
                <c:pt idx="803">
                  <c:v>7.9347937768522412</c:v>
                </c:pt>
                <c:pt idx="804">
                  <c:v>7.9346540077255172</c:v>
                </c:pt>
                <c:pt idx="805">
                  <c:v>7.9346131500739601</c:v>
                </c:pt>
                <c:pt idx="806">
                  <c:v>7.9346217028291797</c:v>
                </c:pt>
                <c:pt idx="807">
                  <c:v>7.9346302446594725</c:v>
                </c:pt>
                <c:pt idx="808">
                  <c:v>7.9346385364177285</c:v>
                </c:pt>
                <c:pt idx="809">
                  <c:v>7.9346468298150947</c:v>
                </c:pt>
                <c:pt idx="810">
                  <c:v>7.9347541140714055</c:v>
                </c:pt>
                <c:pt idx="811">
                  <c:v>7.934811800766628</c:v>
                </c:pt>
                <c:pt idx="812">
                  <c:v>7.9349186563302601</c:v>
                </c:pt>
                <c:pt idx="813">
                  <c:v>7.9349761148565321</c:v>
                </c:pt>
                <c:pt idx="814">
                  <c:v>7.9349346915000902</c:v>
                </c:pt>
                <c:pt idx="815">
                  <c:v>7.9347451771780735</c:v>
                </c:pt>
                <c:pt idx="816">
                  <c:v>7.9346054646380493</c:v>
                </c:pt>
                <c:pt idx="817">
                  <c:v>7.9346151935309956</c:v>
                </c:pt>
                <c:pt idx="818">
                  <c:v>7.934575377897338</c:v>
                </c:pt>
                <c:pt idx="819">
                  <c:v>7.9344855002062387</c:v>
                </c:pt>
                <c:pt idx="820">
                  <c:v>7.9343954816196716</c:v>
                </c:pt>
                <c:pt idx="821">
                  <c:v>7.9343049210178798</c:v>
                </c:pt>
                <c:pt idx="822">
                  <c:v>7.9342628911933444</c:v>
                </c:pt>
                <c:pt idx="823">
                  <c:v>7.9343697809967706</c:v>
                </c:pt>
                <c:pt idx="824">
                  <c:v>7.9341301424800408</c:v>
                </c:pt>
                <c:pt idx="825">
                  <c:v>7.9339880072272502</c:v>
                </c:pt>
                <c:pt idx="826">
                  <c:v>7.9336503039869797</c:v>
                </c:pt>
                <c:pt idx="827">
                  <c:v>7.9332136114137199</c:v>
                </c:pt>
                <c:pt idx="828">
                  <c:v>7.9327742527381417</c:v>
                </c:pt>
                <c:pt idx="829">
                  <c:v>7.9319886315340433</c:v>
                </c:pt>
                <c:pt idx="830">
                  <c:v>7.9313516929293018</c:v>
                </c:pt>
                <c:pt idx="831">
                  <c:v>7.9308138129912749</c:v>
                </c:pt>
                <c:pt idx="832">
                  <c:v>7.9301762845674633</c:v>
                </c:pt>
                <c:pt idx="833">
                  <c:v>7.9297868463070351</c:v>
                </c:pt>
                <c:pt idx="834">
                  <c:v>7.9289504610546153</c:v>
                </c:pt>
                <c:pt idx="835">
                  <c:v>7.9283114035456572</c:v>
                </c:pt>
                <c:pt idx="836">
                  <c:v>7.9276237913061403</c:v>
                </c:pt>
                <c:pt idx="837">
                  <c:v>7.9270348149525267</c:v>
                </c:pt>
                <c:pt idx="838">
                  <c:v>7.9263957308893227</c:v>
                </c:pt>
                <c:pt idx="839">
                  <c:v>7.9258062602141948</c:v>
                </c:pt>
                <c:pt idx="840">
                  <c:v>7.9253149907676246</c:v>
                </c:pt>
                <c:pt idx="841">
                  <c:v>7.9249242178153425</c:v>
                </c:pt>
                <c:pt idx="842">
                  <c:v>7.9243365614289125</c:v>
                </c:pt>
                <c:pt idx="843">
                  <c:v>7.9239454466699835</c:v>
                </c:pt>
                <c:pt idx="844">
                  <c:v>7.9235055501690566</c:v>
                </c:pt>
                <c:pt idx="845">
                  <c:v>7.9230162827396455</c:v>
                </c:pt>
                <c:pt idx="846">
                  <c:v>7.9226255862683912</c:v>
                </c:pt>
                <c:pt idx="847">
                  <c:v>7.9222343286190622</c:v>
                </c:pt>
                <c:pt idx="848">
                  <c:v>7.9219424161814542</c:v>
                </c:pt>
                <c:pt idx="849">
                  <c:v>7.9216998742807228</c:v>
                </c:pt>
                <c:pt idx="850">
                  <c:v>7.9214574763287615</c:v>
                </c:pt>
                <c:pt idx="851">
                  <c:v>7.9212150934520862</c:v>
                </c:pt>
                <c:pt idx="852">
                  <c:v>7.9210221954534115</c:v>
                </c:pt>
                <c:pt idx="853">
                  <c:v>7.9207800778018909</c:v>
                </c:pt>
                <c:pt idx="854">
                  <c:v>7.9205379213794886</c:v>
                </c:pt>
                <c:pt idx="855">
                  <c:v>7.9203455229431157</c:v>
                </c:pt>
                <c:pt idx="856">
                  <c:v>7.9200543507583738</c:v>
                </c:pt>
                <c:pt idx="857">
                  <c:v>7.9196643601648553</c:v>
                </c:pt>
                <c:pt idx="858">
                  <c:v>7.9191754520912623</c:v>
                </c:pt>
                <c:pt idx="859">
                  <c:v>7.9186863858708714</c:v>
                </c:pt>
                <c:pt idx="860">
                  <c:v>7.9181478602571396</c:v>
                </c:pt>
                <c:pt idx="861">
                  <c:v>7.9174608166016682</c:v>
                </c:pt>
                <c:pt idx="862">
                  <c:v>7.9168232489913386</c:v>
                </c:pt>
                <c:pt idx="863">
                  <c:v>7.9162845614236774</c:v>
                </c:pt>
                <c:pt idx="864">
                  <c:v>7.915795188494279</c:v>
                </c:pt>
                <c:pt idx="865">
                  <c:v>7.9154048851300312</c:v>
                </c:pt>
                <c:pt idx="866">
                  <c:v>7.9150144479702291</c:v>
                </c:pt>
                <c:pt idx="867">
                  <c:v>7.9148218599801652</c:v>
                </c:pt>
                <c:pt idx="868">
                  <c:v>7.914777717281642</c:v>
                </c:pt>
                <c:pt idx="869">
                  <c:v>7.9147829267468586</c:v>
                </c:pt>
                <c:pt idx="870">
                  <c:v>7.9148872014846168</c:v>
                </c:pt>
                <c:pt idx="871">
                  <c:v>7.9144964296394553</c:v>
                </c:pt>
                <c:pt idx="872">
                  <c:v>7.9142541991800792</c:v>
                </c:pt>
                <c:pt idx="873">
                  <c:v>7.9139625885694374</c:v>
                </c:pt>
                <c:pt idx="874">
                  <c:v>7.9137199634233051</c:v>
                </c:pt>
                <c:pt idx="875">
                  <c:v>7.9136760015873859</c:v>
                </c:pt>
                <c:pt idx="876">
                  <c:v>7.9136318613550243</c:v>
                </c:pt>
                <c:pt idx="877">
                  <c:v>7.9134887898983512</c:v>
                </c:pt>
                <c:pt idx="878">
                  <c:v>7.9132963595411132</c:v>
                </c:pt>
                <c:pt idx="879">
                  <c:v>7.913103868116349</c:v>
                </c:pt>
                <c:pt idx="880">
                  <c:v>7.912911397555491</c:v>
                </c:pt>
                <c:pt idx="881">
                  <c:v>7.9126694786303888</c:v>
                </c:pt>
                <c:pt idx="882">
                  <c:v>7.9124771363609883</c:v>
                </c:pt>
                <c:pt idx="883">
                  <c:v>7.9123837673190129</c:v>
                </c:pt>
                <c:pt idx="884">
                  <c:v>7.9124883761256584</c:v>
                </c:pt>
                <c:pt idx="885">
                  <c:v>7.9119943932673706</c:v>
                </c:pt>
                <c:pt idx="886">
                  <c:v>7.911494610153107</c:v>
                </c:pt>
                <c:pt idx="887">
                  <c:v>7.9109910760393527</c:v>
                </c:pt>
                <c:pt idx="888">
                  <c:v>7.9104362727590471</c:v>
                </c:pt>
                <c:pt idx="889">
                  <c:v>7.9097813576885967</c:v>
                </c:pt>
                <c:pt idx="890">
                  <c:v>7.909124963260072</c:v>
                </c:pt>
                <c:pt idx="891">
                  <c:v>7.908914796659082</c:v>
                </c:pt>
                <c:pt idx="892">
                  <c:v>7.9087577151479413</c:v>
                </c:pt>
                <c:pt idx="893">
                  <c:v>7.9086032521568272</c:v>
                </c:pt>
                <c:pt idx="894">
                  <c:v>7.9084008824878884</c:v>
                </c:pt>
                <c:pt idx="895">
                  <c:v>7.9081997818083574</c:v>
                </c:pt>
                <c:pt idx="896">
                  <c:v>7.9080489033884698</c:v>
                </c:pt>
                <c:pt idx="897">
                  <c:v>7.9079479793455469</c:v>
                </c:pt>
                <c:pt idx="898">
                  <c:v>7.9079463880487735</c:v>
                </c:pt>
                <c:pt idx="899">
                  <c:v>7.90789552172523</c:v>
                </c:pt>
                <c:pt idx="900">
                  <c:v>7.9077953208121023</c:v>
                </c:pt>
                <c:pt idx="901">
                  <c:v>7.9076953927973221</c:v>
                </c:pt>
                <c:pt idx="902">
                  <c:v>7.9075957017711813</c:v>
                </c:pt>
                <c:pt idx="903">
                  <c:v>7.907495801864564</c:v>
                </c:pt>
                <c:pt idx="904">
                  <c:v>7.9074458639557514</c:v>
                </c:pt>
                <c:pt idx="905">
                  <c:v>7.9073958591095819</c:v>
                </c:pt>
                <c:pt idx="906">
                  <c:v>7.9072962168639407</c:v>
                </c:pt>
                <c:pt idx="907">
                  <c:v>7.9072464651441905</c:v>
                </c:pt>
                <c:pt idx="908">
                  <c:v>7.9071473468443676</c:v>
                </c:pt>
                <c:pt idx="909">
                  <c:v>7.9070974631170889</c:v>
                </c:pt>
                <c:pt idx="910">
                  <c:v>7.9069482889448564</c:v>
                </c:pt>
                <c:pt idx="911">
                  <c:v>7.9068484803924903</c:v>
                </c:pt>
                <c:pt idx="912">
                  <c:v>7.906896763033231</c:v>
                </c:pt>
                <c:pt idx="913">
                  <c:v>7.9069449994348666</c:v>
                </c:pt>
                <c:pt idx="914">
                  <c:v>7.9069931741620474</c:v>
                </c:pt>
                <c:pt idx="915">
                  <c:v>7.9070913124959112</c:v>
                </c:pt>
                <c:pt idx="916">
                  <c:v>7.9070906501272686</c:v>
                </c:pt>
                <c:pt idx="917">
                  <c:v>7.9071395481481348</c:v>
                </c:pt>
                <c:pt idx="918">
                  <c:v>7.9071889041816013</c:v>
                </c:pt>
                <c:pt idx="919">
                  <c:v>7.9071890956798621</c:v>
                </c:pt>
                <c:pt idx="920">
                  <c:v>7.9071892124892864</c:v>
                </c:pt>
                <c:pt idx="921">
                  <c:v>7.9071913804356386</c:v>
                </c:pt>
                <c:pt idx="922">
                  <c:v>7.9074900819957037</c:v>
                </c:pt>
                <c:pt idx="923">
                  <c:v>7.9075910091951149</c:v>
                </c:pt>
                <c:pt idx="924">
                  <c:v>7.9076943494507583</c:v>
                </c:pt>
                <c:pt idx="925">
                  <c:v>7.9077480054268561</c:v>
                </c:pt>
                <c:pt idx="926">
                  <c:v>7.9077014404841472</c:v>
                </c:pt>
                <c:pt idx="927">
                  <c:v>7.9077532213793198</c:v>
                </c:pt>
                <c:pt idx="928">
                  <c:v>7.9081015853719201</c:v>
                </c:pt>
                <c:pt idx="929">
                  <c:v>7.9085476557566956</c:v>
                </c:pt>
                <c:pt idx="930">
                  <c:v>7.9087971162867632</c:v>
                </c:pt>
                <c:pt idx="931">
                  <c:v>7.9090468909008509</c:v>
                </c:pt>
                <c:pt idx="932">
                  <c:v>7.9092956043460418</c:v>
                </c:pt>
                <c:pt idx="933">
                  <c:v>7.9093470368619592</c:v>
                </c:pt>
                <c:pt idx="934">
                  <c:v>7.9091027832324308</c:v>
                </c:pt>
                <c:pt idx="935">
                  <c:v>7.9089077163936663</c:v>
                </c:pt>
                <c:pt idx="936">
                  <c:v>7.9090091126466184</c:v>
                </c:pt>
                <c:pt idx="937">
                  <c:v>7.9089600139823091</c:v>
                </c:pt>
                <c:pt idx="938">
                  <c:v>7.9087142793513152</c:v>
                </c:pt>
                <c:pt idx="939">
                  <c:v>7.9079275680430916</c:v>
                </c:pt>
                <c:pt idx="940">
                  <c:v>7.907138392123624</c:v>
                </c:pt>
                <c:pt idx="941">
                  <c:v>7.9068931819084121</c:v>
                </c:pt>
                <c:pt idx="942">
                  <c:v>7.9065020725567772</c:v>
                </c:pt>
                <c:pt idx="943">
                  <c:v>7.9060135594100265</c:v>
                </c:pt>
                <c:pt idx="944">
                  <c:v>7.9054266028900093</c:v>
                </c:pt>
                <c:pt idx="945">
                  <c:v>7.9047905968828651</c:v>
                </c:pt>
                <c:pt idx="946">
                  <c:v>7.9041546704655259</c:v>
                </c:pt>
                <c:pt idx="947">
                  <c:v>7.9035185398569849</c:v>
                </c:pt>
                <c:pt idx="948">
                  <c:v>7.9028827594182589</c:v>
                </c:pt>
                <c:pt idx="949">
                  <c:v>7.9022470502064053</c:v>
                </c:pt>
                <c:pt idx="950">
                  <c:v>7.901611484056315</c:v>
                </c:pt>
                <c:pt idx="951">
                  <c:v>7.9008768958880511</c:v>
                </c:pt>
                <c:pt idx="952">
                  <c:v>7.9002908698698766</c:v>
                </c:pt>
                <c:pt idx="953">
                  <c:v>7.8998038166572835</c:v>
                </c:pt>
                <c:pt idx="954">
                  <c:v>7.8994159424259527</c:v>
                </c:pt>
                <c:pt idx="955">
                  <c:v>7.8989789384565077</c:v>
                </c:pt>
                <c:pt idx="956">
                  <c:v>7.8986408822220753</c:v>
                </c:pt>
                <c:pt idx="957">
                  <c:v>7.8983523998557095</c:v>
                </c:pt>
                <c:pt idx="958">
                  <c:v>7.8980144812915976</c:v>
                </c:pt>
                <c:pt idx="959">
                  <c:v>7.8976767096177056</c:v>
                </c:pt>
                <c:pt idx="960">
                  <c:v>7.8973884373580994</c:v>
                </c:pt>
                <c:pt idx="961">
                  <c:v>7.8971000723351459</c:v>
                </c:pt>
                <c:pt idx="962">
                  <c:v>7.8968117836613567</c:v>
                </c:pt>
                <c:pt idx="963">
                  <c:v>7.8965235841669772</c:v>
                </c:pt>
                <c:pt idx="964">
                  <c:v>7.8962353319953635</c:v>
                </c:pt>
                <c:pt idx="965">
                  <c:v>7.8958479853636332</c:v>
                </c:pt>
                <c:pt idx="966">
                  <c:v>7.8954109759775433</c:v>
                </c:pt>
                <c:pt idx="967">
                  <c:v>7.8951720008977206</c:v>
                </c:pt>
                <c:pt idx="968">
                  <c:v>7.8949825466512342</c:v>
                </c:pt>
                <c:pt idx="969">
                  <c:v>7.8946938074716861</c:v>
                </c:pt>
                <c:pt idx="970">
                  <c:v>7.8943560828276276</c:v>
                </c:pt>
                <c:pt idx="971">
                  <c:v>7.8938196948733586</c:v>
                </c:pt>
                <c:pt idx="972">
                  <c:v>7.8933330061488611</c:v>
                </c:pt>
                <c:pt idx="973">
                  <c:v>7.8928957489657599</c:v>
                </c:pt>
                <c:pt idx="974">
                  <c:v>7.8925080204028566</c:v>
                </c:pt>
                <c:pt idx="975">
                  <c:v>7.8920709046726856</c:v>
                </c:pt>
                <c:pt idx="976">
                  <c:v>7.8916336918674155</c:v>
                </c:pt>
                <c:pt idx="977">
                  <c:v>7.8911965192054518</c:v>
                </c:pt>
                <c:pt idx="978">
                  <c:v>7.8907098176938577</c:v>
                </c:pt>
                <c:pt idx="979">
                  <c:v>7.8901735873317449</c:v>
                </c:pt>
                <c:pt idx="980">
                  <c:v>7.8896375749190213</c:v>
                </c:pt>
                <c:pt idx="981">
                  <c:v>7.8889532682883905</c:v>
                </c:pt>
                <c:pt idx="982">
                  <c:v>7.8882195217191997</c:v>
                </c:pt>
                <c:pt idx="983">
                  <c:v>7.8874859527353394</c:v>
                </c:pt>
                <c:pt idx="984">
                  <c:v>7.8868020819914051</c:v>
                </c:pt>
                <c:pt idx="985">
                  <c:v>7.8862668089778376</c:v>
                </c:pt>
                <c:pt idx="986">
                  <c:v>7.8858807684825694</c:v>
                </c:pt>
                <c:pt idx="987">
                  <c:v>7.884998059895814</c:v>
                </c:pt>
                <c:pt idx="988">
                  <c:v>7.8840617002803661</c:v>
                </c:pt>
                <c:pt idx="989">
                  <c:v>7.8830235398371862</c:v>
                </c:pt>
                <c:pt idx="990">
                  <c:v>7.8819836125352474</c:v>
                </c:pt>
                <c:pt idx="991">
                  <c:v>7.8807935097797817</c:v>
                </c:pt>
                <c:pt idx="992">
                  <c:v>7.8795036485102701</c:v>
                </c:pt>
                <c:pt idx="993">
                  <c:v>7.8782132978805706</c:v>
                </c:pt>
                <c:pt idx="994">
                  <c:v>7.877270930821493</c:v>
                </c:pt>
                <c:pt idx="995">
                  <c:v>7.8768263476214058</c:v>
                </c:pt>
                <c:pt idx="996">
                  <c:v>7.876481970657168</c:v>
                </c:pt>
                <c:pt idx="997">
                  <c:v>7.8761383624558761</c:v>
                </c:pt>
                <c:pt idx="998">
                  <c:v>7.8758941369350346</c:v>
                </c:pt>
                <c:pt idx="999">
                  <c:v>7.8757000093468301</c:v>
                </c:pt>
                <c:pt idx="1000">
                  <c:v>7.8754561915829209</c:v>
                </c:pt>
                <c:pt idx="1001">
                  <c:v>7.8751631367332502</c:v>
                </c:pt>
                <c:pt idx="1002">
                  <c:v>7.8749194876726465</c:v>
                </c:pt>
                <c:pt idx="1003">
                  <c:v>7.8746756045153568</c:v>
                </c:pt>
                <c:pt idx="1004">
                  <c:v>7.874481325255176</c:v>
                </c:pt>
                <c:pt idx="1005">
                  <c:v>7.8741882825650888</c:v>
                </c:pt>
                <c:pt idx="1006">
                  <c:v>7.874043560775557</c:v>
                </c:pt>
                <c:pt idx="1007">
                  <c:v>7.873799835852104</c:v>
                </c:pt>
                <c:pt idx="1008">
                  <c:v>7.8734080539025371</c:v>
                </c:pt>
                <c:pt idx="1009">
                  <c:v>7.8729665491152891</c:v>
                </c:pt>
                <c:pt idx="1010">
                  <c:v>7.8726733162821008</c:v>
                </c:pt>
                <c:pt idx="1011">
                  <c:v>7.8725283914329429</c:v>
                </c:pt>
                <c:pt idx="1012">
                  <c:v>7.8725812295307529</c:v>
                </c:pt>
                <c:pt idx="1013">
                  <c:v>7.8726346506896858</c:v>
                </c:pt>
                <c:pt idx="1014">
                  <c:v>7.8727872843439686</c:v>
                </c:pt>
                <c:pt idx="1015">
                  <c:v>7.8729400105533864</c:v>
                </c:pt>
                <c:pt idx="1016">
                  <c:v>7.8731916864527216</c:v>
                </c:pt>
                <c:pt idx="1017">
                  <c:v>7.8734431622155894</c:v>
                </c:pt>
                <c:pt idx="1018">
                  <c:v>7.8732476724034202</c:v>
                </c:pt>
                <c:pt idx="1019">
                  <c:v>7.8732506611171873</c:v>
                </c:pt>
                <c:pt idx="1020">
                  <c:v>7.8733526089215538</c:v>
                </c:pt>
                <c:pt idx="1021">
                  <c:v>7.8737024580756705</c:v>
                </c:pt>
                <c:pt idx="1022">
                  <c:v>7.8741524307846298</c:v>
                </c:pt>
                <c:pt idx="1023">
                  <c:v>7.8741080279901645</c:v>
                </c:pt>
                <c:pt idx="1024">
                  <c:v>7.8738168443420173</c:v>
                </c:pt>
                <c:pt idx="1025">
                  <c:v>7.8732785768109244</c:v>
                </c:pt>
                <c:pt idx="1026">
                  <c:v>7.8729871568086232</c:v>
                </c:pt>
                <c:pt idx="1027">
                  <c:v>7.8729425360114433</c:v>
                </c:pt>
                <c:pt idx="1028">
                  <c:v>7.8730457109019509</c:v>
                </c:pt>
                <c:pt idx="1029">
                  <c:v>7.8733463580972041</c:v>
                </c:pt>
                <c:pt idx="1030">
                  <c:v>7.8737945558962892</c:v>
                </c:pt>
                <c:pt idx="1031">
                  <c:v>7.874341038336067</c:v>
                </c:pt>
                <c:pt idx="1032">
                  <c:v>7.8745430261878404</c:v>
                </c:pt>
                <c:pt idx="1033">
                  <c:v>7.8748935916094274</c:v>
                </c:pt>
                <c:pt idx="1034">
                  <c:v>7.8751944833026455</c:v>
                </c:pt>
                <c:pt idx="1035">
                  <c:v>7.8753953983678509</c:v>
                </c:pt>
                <c:pt idx="1036">
                  <c:v>7.8755473885132368</c:v>
                </c:pt>
                <c:pt idx="1037">
                  <c:v>7.8753021292712804</c:v>
                </c:pt>
                <c:pt idx="1038">
                  <c:v>7.8755474933898855</c:v>
                </c:pt>
                <c:pt idx="1039">
                  <c:v>7.8755425698753951</c:v>
                </c:pt>
                <c:pt idx="1040">
                  <c:v>7.8755860968344678</c:v>
                </c:pt>
                <c:pt idx="1041">
                  <c:v>7.8757273641814249</c:v>
                </c:pt>
                <c:pt idx="1042">
                  <c:v>7.8759178549193267</c:v>
                </c:pt>
                <c:pt idx="1043">
                  <c:v>7.8761578961318106</c:v>
                </c:pt>
                <c:pt idx="1044">
                  <c:v>7.876397773987212</c:v>
                </c:pt>
                <c:pt idx="1045">
                  <c:v>7.8765885316927395</c:v>
                </c:pt>
                <c:pt idx="1046">
                  <c:v>7.8767793867527685</c:v>
                </c:pt>
                <c:pt idx="1047">
                  <c:v>7.8770200293270767</c:v>
                </c:pt>
                <c:pt idx="1048">
                  <c:v>7.8771618772632097</c:v>
                </c:pt>
                <c:pt idx="1049">
                  <c:v>7.8773537606744206</c:v>
                </c:pt>
                <c:pt idx="1050">
                  <c:v>7.8774470702619253</c:v>
                </c:pt>
                <c:pt idx="1051">
                  <c:v>7.8775405010864121</c:v>
                </c:pt>
                <c:pt idx="1052">
                  <c:v>7.8776340803011635</c:v>
                </c:pt>
                <c:pt idx="1053">
                  <c:v>7.8777278026532285</c:v>
                </c:pt>
                <c:pt idx="1054">
                  <c:v>7.877821621608315</c:v>
                </c:pt>
                <c:pt idx="1055">
                  <c:v>7.8779648514843466</c:v>
                </c:pt>
                <c:pt idx="1056">
                  <c:v>7.8779600095020781</c:v>
                </c:pt>
                <c:pt idx="1057">
                  <c:v>7.8779552523862462</c:v>
                </c:pt>
                <c:pt idx="1058">
                  <c:v>7.8779009374963245</c:v>
                </c:pt>
                <c:pt idx="1059">
                  <c:v>7.8778960490966812</c:v>
                </c:pt>
                <c:pt idx="1060">
                  <c:v>7.8778913103262056</c:v>
                </c:pt>
                <c:pt idx="1061">
                  <c:v>7.8778866165320247</c:v>
                </c:pt>
                <c:pt idx="1062">
                  <c:v>7.8778819256760251</c:v>
                </c:pt>
                <c:pt idx="1063">
                  <c:v>7.8778277682153908</c:v>
                </c:pt>
                <c:pt idx="1064">
                  <c:v>7.8775755274214232</c:v>
                </c:pt>
                <c:pt idx="1065">
                  <c:v>7.8773729615852304</c:v>
                </c:pt>
                <c:pt idx="1066">
                  <c:v>7.8771209692587574</c:v>
                </c:pt>
                <c:pt idx="1067">
                  <c:v>7.8769185921527658</c:v>
                </c:pt>
                <c:pt idx="1068">
                  <c:v>7.8766667886446742</c:v>
                </c:pt>
                <c:pt idx="1069">
                  <c:v>7.8764647368527738</c:v>
                </c:pt>
                <c:pt idx="1070">
                  <c:v>7.8761635463191082</c:v>
                </c:pt>
                <c:pt idx="1071">
                  <c:v>7.8759119711448635</c:v>
                </c:pt>
                <c:pt idx="1072">
                  <c:v>7.8755614513790526</c:v>
                </c:pt>
                <c:pt idx="1073">
                  <c:v>7.875260412303267</c:v>
                </c:pt>
                <c:pt idx="1074">
                  <c:v>7.8749594702215502</c:v>
                </c:pt>
                <c:pt idx="1075">
                  <c:v>7.8746586250901354</c:v>
                </c:pt>
                <c:pt idx="1076">
                  <c:v>7.8743081243821882</c:v>
                </c:pt>
                <c:pt idx="1077">
                  <c:v>7.8739576236742401</c:v>
                </c:pt>
                <c:pt idx="1078">
                  <c:v>7.873607219835546</c:v>
                </c:pt>
                <c:pt idx="1079">
                  <c:v>7.8732569105229402</c:v>
                </c:pt>
                <c:pt idx="1080">
                  <c:v>7.8729065066842461</c:v>
                </c:pt>
                <c:pt idx="1081">
                  <c:v>7.8724571580043614</c:v>
                </c:pt>
                <c:pt idx="1082">
                  <c:v>7.8718591918863394</c:v>
                </c:pt>
                <c:pt idx="1083">
                  <c:v>7.8712612257683174</c:v>
                </c:pt>
                <c:pt idx="1084">
                  <c:v>7.8707623562551001</c:v>
                </c:pt>
                <c:pt idx="1085">
                  <c:v>7.8706100800179088</c:v>
                </c:pt>
                <c:pt idx="1086">
                  <c:v>7.8706065178755962</c:v>
                </c:pt>
                <c:pt idx="1087">
                  <c:v>7.8708505644125539</c:v>
                </c:pt>
                <c:pt idx="1088">
                  <c:v>7.8711440935622035</c:v>
                </c:pt>
                <c:pt idx="1089">
                  <c:v>7.8714871036898524</c:v>
                </c:pt>
                <c:pt idx="1090">
                  <c:v>7.8714815518342753</c:v>
                </c:pt>
                <c:pt idx="1091">
                  <c:v>7.8708294582313139</c:v>
                </c:pt>
                <c:pt idx="1092">
                  <c:v>7.8700768749276167</c:v>
                </c:pt>
                <c:pt idx="1093">
                  <c:v>7.8692738656175552</c:v>
                </c:pt>
                <c:pt idx="1094">
                  <c:v>7.868619116625247</c:v>
                </c:pt>
                <c:pt idx="1095">
                  <c:v>7.8679153228715855</c:v>
                </c:pt>
                <c:pt idx="1096">
                  <c:v>7.8672610763396165</c:v>
                </c:pt>
                <c:pt idx="1097">
                  <c:v>7.8672021724946122</c:v>
                </c:pt>
                <c:pt idx="1098">
                  <c:v>7.8672431849707758</c:v>
                </c:pt>
                <c:pt idx="1099">
                  <c:v>7.8674319303713425</c:v>
                </c:pt>
                <c:pt idx="1100">
                  <c:v>7.8675676466637041</c:v>
                </c:pt>
                <c:pt idx="1101">
                  <c:v>7.8677029113051633</c:v>
                </c:pt>
                <c:pt idx="1102">
                  <c:v>7.8678876402359315</c:v>
                </c:pt>
                <c:pt idx="1103">
                  <c:v>7.8681217205747958</c:v>
                </c:pt>
                <c:pt idx="1104">
                  <c:v>7.8685040402013477</c:v>
                </c:pt>
                <c:pt idx="1105">
                  <c:v>7.8688863350587317</c:v>
                </c:pt>
                <c:pt idx="1106">
                  <c:v>7.8692690654344331</c:v>
                </c:pt>
                <c:pt idx="1107">
                  <c:v>7.8694048839445827</c:v>
                </c:pt>
                <c:pt idx="1108">
                  <c:v>7.8694423190964251</c:v>
                </c:pt>
                <c:pt idx="1109">
                  <c:v>7.8695291615502567</c:v>
                </c:pt>
                <c:pt idx="1110">
                  <c:v>7.869568155554977</c:v>
                </c:pt>
                <c:pt idx="1111">
                  <c:v>7.8696580847494637</c:v>
                </c:pt>
                <c:pt idx="1112">
                  <c:v>7.8697490522727618</c:v>
                </c:pt>
                <c:pt idx="1113">
                  <c:v>7.8697917235252319</c:v>
                </c:pt>
                <c:pt idx="1114">
                  <c:v>7.869884141879929</c:v>
                </c:pt>
                <c:pt idx="1115">
                  <c:v>7.8698764680982789</c:v>
                </c:pt>
                <c:pt idx="1116">
                  <c:v>7.8700665604149558</c:v>
                </c:pt>
                <c:pt idx="1117">
                  <c:v>7.87000892681354</c:v>
                </c:pt>
                <c:pt idx="1118">
                  <c:v>7.8700004548495812</c:v>
                </c:pt>
                <c:pt idx="1119">
                  <c:v>7.8701896448204884</c:v>
                </c:pt>
                <c:pt idx="1120">
                  <c:v>7.870378816479854</c:v>
                </c:pt>
                <c:pt idx="1121">
                  <c:v>7.8704702585349855</c:v>
                </c:pt>
                <c:pt idx="1122">
                  <c:v>7.8705132056341007</c:v>
                </c:pt>
                <c:pt idx="1123">
                  <c:v>7.8705074386013782</c:v>
                </c:pt>
                <c:pt idx="1124">
                  <c:v>7.8705024836715936</c:v>
                </c:pt>
                <c:pt idx="1125">
                  <c:v>7.8703990967058894</c:v>
                </c:pt>
                <c:pt idx="1126">
                  <c:v>7.8701476837108357</c:v>
                </c:pt>
                <c:pt idx="1127">
                  <c:v>7.8696004980583893</c:v>
                </c:pt>
                <c:pt idx="1128">
                  <c:v>7.8691515377170376</c:v>
                </c:pt>
                <c:pt idx="1129">
                  <c:v>7.8685537887479633</c:v>
                </c:pt>
                <c:pt idx="1130">
                  <c:v>7.8683008679171911</c:v>
                </c:pt>
                <c:pt idx="1131">
                  <c:v>7.8682451612603188</c:v>
                </c:pt>
                <c:pt idx="1132">
                  <c:v>7.8681888949199648</c:v>
                </c:pt>
                <c:pt idx="1133">
                  <c:v>7.8681818705617212</c:v>
                </c:pt>
                <c:pt idx="1134">
                  <c:v>7.86787914699502</c:v>
                </c:pt>
                <c:pt idx="1135">
                  <c:v>7.8675783803821036</c:v>
                </c:pt>
                <c:pt idx="1136">
                  <c:v>7.8672794571469593</c:v>
                </c:pt>
                <c:pt idx="1137">
                  <c:v>7.8671306994563821</c:v>
                </c:pt>
                <c:pt idx="1138">
                  <c:v>7.8671808392957248</c:v>
                </c:pt>
                <c:pt idx="1139">
                  <c:v>7.8671824219603463</c:v>
                </c:pt>
                <c:pt idx="1140">
                  <c:v>7.8670856517418768</c:v>
                </c:pt>
                <c:pt idx="1141">
                  <c:v>7.8670876499506228</c:v>
                </c:pt>
                <c:pt idx="1142">
                  <c:v>7.8670899713678777</c:v>
                </c:pt>
                <c:pt idx="1143">
                  <c:v>7.8671419092912265</c:v>
                </c:pt>
                <c:pt idx="1144">
                  <c:v>7.8671936211227482</c:v>
                </c:pt>
                <c:pt idx="1145">
                  <c:v>7.8671953211287899</c:v>
                </c:pt>
                <c:pt idx="1146">
                  <c:v>7.8672458434119443</c:v>
                </c:pt>
                <c:pt idx="1147">
                  <c:v>7.8672959811287528</c:v>
                </c:pt>
                <c:pt idx="1148">
                  <c:v>7.8672467956303151</c:v>
                </c:pt>
                <c:pt idx="1149">
                  <c:v>7.8671972338380902</c:v>
                </c:pt>
                <c:pt idx="1150">
                  <c:v>7.8671472986092503</c:v>
                </c:pt>
                <c:pt idx="1151">
                  <c:v>7.8672459781035</c:v>
                </c:pt>
                <c:pt idx="1152">
                  <c:v>7.8673442795541746</c:v>
                </c:pt>
                <c:pt idx="1153">
                  <c:v>7.8673931126390277</c:v>
                </c:pt>
                <c:pt idx="1154">
                  <c:v>7.8674915183966121</c:v>
                </c:pt>
                <c:pt idx="1155">
                  <c:v>7.8675899679557206</c:v>
                </c:pt>
                <c:pt idx="1156">
                  <c:v>7.8677377929985335</c:v>
                </c:pt>
                <c:pt idx="1157">
                  <c:v>7.8678856703459203</c:v>
                </c:pt>
                <c:pt idx="1158">
                  <c:v>7.8680335489914306</c:v>
                </c:pt>
                <c:pt idx="1159">
                  <c:v>7.8681814263388157</c:v>
                </c:pt>
                <c:pt idx="1160">
                  <c:v>7.868329303686199</c:v>
                </c:pt>
                <c:pt idx="1161">
                  <c:v>7.8684772740786419</c:v>
                </c:pt>
                <c:pt idx="1162">
                  <c:v>7.8686251927123285</c:v>
                </c:pt>
                <c:pt idx="1163">
                  <c:v>7.8687730169588681</c:v>
                </c:pt>
                <c:pt idx="1164">
                  <c:v>7.8688218487459816</c:v>
                </c:pt>
                <c:pt idx="1165">
                  <c:v>7.8689199704835699</c:v>
                </c:pt>
                <c:pt idx="1166">
                  <c:v>7.8691668411207667</c:v>
                </c:pt>
                <c:pt idx="1167">
                  <c:v>7.8693144823433032</c:v>
                </c:pt>
                <c:pt idx="1168">
                  <c:v>7.8696107792877479</c:v>
                </c:pt>
                <c:pt idx="1169">
                  <c:v>7.869709035333611</c:v>
                </c:pt>
                <c:pt idx="1170">
                  <c:v>7.8696586864447218</c:v>
                </c:pt>
                <c:pt idx="1171">
                  <c:v>7.8696578583891652</c:v>
                </c:pt>
                <c:pt idx="1172">
                  <c:v>7.8697560226362739</c:v>
                </c:pt>
                <c:pt idx="1173">
                  <c:v>7.8698542375515652</c:v>
                </c:pt>
                <c:pt idx="1174">
                  <c:v>7.8699523087025662</c:v>
                </c:pt>
                <c:pt idx="1175">
                  <c:v>7.8701492339422598</c:v>
                </c:pt>
                <c:pt idx="1176">
                  <c:v>7.8702472120413729</c:v>
                </c:pt>
                <c:pt idx="1177">
                  <c:v>7.8703945250027187</c:v>
                </c:pt>
                <c:pt idx="1178">
                  <c:v>7.8705417031575253</c:v>
                </c:pt>
                <c:pt idx="1179">
                  <c:v>7.8707879732391151</c:v>
                </c:pt>
                <c:pt idx="1180">
                  <c:v>7.8709844856376447</c:v>
                </c:pt>
                <c:pt idx="1181">
                  <c:v>7.8711808649900155</c:v>
                </c:pt>
                <c:pt idx="1182">
                  <c:v>7.8713772434201559</c:v>
                </c:pt>
                <c:pt idx="1183">
                  <c:v>7.8719201286866358</c:v>
                </c:pt>
                <c:pt idx="1184">
                  <c:v>7.8725621499695491</c:v>
                </c:pt>
                <c:pt idx="1185">
                  <c:v>7.8730061317416116</c:v>
                </c:pt>
                <c:pt idx="1186">
                  <c:v>7.8733514145698065</c:v>
                </c:pt>
                <c:pt idx="1187">
                  <c:v>7.8738447445391282</c:v>
                </c:pt>
                <c:pt idx="1188">
                  <c:v>7.874536118053773</c:v>
                </c:pt>
                <c:pt idx="1189">
                  <c:v>7.8752275356250232</c:v>
                </c:pt>
                <c:pt idx="1190">
                  <c:v>7.8756709781261272</c:v>
                </c:pt>
                <c:pt idx="1191">
                  <c:v>7.8760149377342366</c:v>
                </c:pt>
                <c:pt idx="1192">
                  <c:v>7.8763586502200127</c:v>
                </c:pt>
                <c:pt idx="1193">
                  <c:v>7.8763539820859094</c:v>
                </c:pt>
                <c:pt idx="1194">
                  <c:v>7.8761013262544672</c:v>
                </c:pt>
                <c:pt idx="1195">
                  <c:v>7.8757010764090305</c:v>
                </c:pt>
                <c:pt idx="1196">
                  <c:v>7.8755017090548565</c:v>
                </c:pt>
                <c:pt idx="1197">
                  <c:v>7.8752538736221487</c:v>
                </c:pt>
                <c:pt idx="1198">
                  <c:v>7.8750560717811027</c:v>
                </c:pt>
                <c:pt idx="1199">
                  <c:v>7.8749574549535195</c:v>
                </c:pt>
                <c:pt idx="1200">
                  <c:v>7.8748096478127545</c:v>
                </c:pt>
                <c:pt idx="1201">
                  <c:v>7.8747117262618476</c:v>
                </c:pt>
                <c:pt idx="1202">
                  <c:v>7.8745644673808322</c:v>
                </c:pt>
                <c:pt idx="1203">
                  <c:v>7.8746147486935172</c:v>
                </c:pt>
                <c:pt idx="1204">
                  <c:v>7.8745662627973525</c:v>
                </c:pt>
                <c:pt idx="1205">
                  <c:v>7.8745676626514092</c:v>
                </c:pt>
                <c:pt idx="1206">
                  <c:v>7.8744686961394059</c:v>
                </c:pt>
                <c:pt idx="1207">
                  <c:v>7.8743195228960046</c:v>
                </c:pt>
                <c:pt idx="1208">
                  <c:v>7.8741200572064471</c:v>
                </c:pt>
                <c:pt idx="1209">
                  <c:v>7.8736730212522206</c:v>
                </c:pt>
                <c:pt idx="1210">
                  <c:v>7.8732266715712713</c:v>
                </c:pt>
                <c:pt idx="1211">
                  <c:v>7.8728808775668115</c:v>
                </c:pt>
                <c:pt idx="1212">
                  <c:v>7.8722881614902995</c:v>
                </c:pt>
                <c:pt idx="1213">
                  <c:v>7.8715470656979774</c:v>
                </c:pt>
                <c:pt idx="1214">
                  <c:v>7.87080628729003</c:v>
                </c:pt>
                <c:pt idx="1215">
                  <c:v>7.870164548477228</c:v>
                </c:pt>
                <c:pt idx="1216">
                  <c:v>7.8694731083347191</c:v>
                </c:pt>
                <c:pt idx="1217">
                  <c:v>7.8690783408782012</c:v>
                </c:pt>
                <c:pt idx="1218">
                  <c:v>7.8687820271647828</c:v>
                </c:pt>
                <c:pt idx="1219">
                  <c:v>7.868436147466265</c:v>
                </c:pt>
                <c:pt idx="1220">
                  <c:v>7.868189308596393</c:v>
                </c:pt>
                <c:pt idx="1221">
                  <c:v>7.8675960466588473</c:v>
                </c:pt>
                <c:pt idx="1222">
                  <c:v>7.8671016908431755</c:v>
                </c:pt>
                <c:pt idx="1223">
                  <c:v>7.8668043710846254</c:v>
                </c:pt>
                <c:pt idx="1224">
                  <c:v>7.8664572581276779</c:v>
                </c:pt>
                <c:pt idx="1225">
                  <c:v>7.8663574302695451</c:v>
                </c:pt>
                <c:pt idx="1226">
                  <c:v>7.8659611176497508</c:v>
                </c:pt>
                <c:pt idx="1227">
                  <c:v>7.8653175675482982</c:v>
                </c:pt>
                <c:pt idx="1228">
                  <c:v>7.8646733631462462</c:v>
                </c:pt>
                <c:pt idx="1229">
                  <c:v>7.8647727375563967</c:v>
                </c:pt>
                <c:pt idx="1230">
                  <c:v>7.8648744784733564</c:v>
                </c:pt>
                <c:pt idx="1231">
                  <c:v>7.8653739226732862</c:v>
                </c:pt>
                <c:pt idx="1232">
                  <c:v>7.8658723333483351</c:v>
                </c:pt>
                <c:pt idx="1233">
                  <c:v>7.8661234712968353</c:v>
                </c:pt>
                <c:pt idx="1234">
                  <c:v>7.8661261384284771</c:v>
                </c:pt>
                <c:pt idx="1235">
                  <c:v>7.8661273879395566</c:v>
                </c:pt>
                <c:pt idx="1236">
                  <c:v>7.8661773731033042</c:v>
                </c:pt>
                <c:pt idx="1237">
                  <c:v>7.8663276949493373</c:v>
                </c:pt>
                <c:pt idx="1238">
                  <c:v>7.8665290531290255</c:v>
                </c:pt>
                <c:pt idx="1239">
                  <c:v>7.8666823297474195</c:v>
                </c:pt>
                <c:pt idx="1240">
                  <c:v>7.8668364360116927</c:v>
                </c:pt>
                <c:pt idx="1241">
                  <c:v>7.8670401723371945</c:v>
                </c:pt>
                <c:pt idx="1242">
                  <c:v>7.8672937546742219</c:v>
                </c:pt>
                <c:pt idx="1243">
                  <c:v>7.8675475959601187</c:v>
                </c:pt>
                <c:pt idx="1244">
                  <c:v>7.867900996641068</c:v>
                </c:pt>
                <c:pt idx="1245">
                  <c:v>7.8682052046759958</c:v>
                </c:pt>
                <c:pt idx="1246">
                  <c:v>7.8686085386235769</c:v>
                </c:pt>
                <c:pt idx="1247">
                  <c:v>7.8688629256977647</c:v>
                </c:pt>
                <c:pt idx="1248">
                  <c:v>7.8691664769061296</c:v>
                </c:pt>
                <c:pt idx="1249">
                  <c:v>7.8694208665947478</c:v>
                </c:pt>
                <c:pt idx="1250">
                  <c:v>7.8697244759244631</c:v>
                </c:pt>
                <c:pt idx="1251">
                  <c:v>7.8699784233891128</c:v>
                </c:pt>
                <c:pt idx="1252">
                  <c:v>7.8701827114373053</c:v>
                </c:pt>
                <c:pt idx="1253">
                  <c:v>7.8704861368664174</c:v>
                </c:pt>
                <c:pt idx="1254">
                  <c:v>7.8707400789790691</c:v>
                </c:pt>
                <c:pt idx="1255">
                  <c:v>7.8710433130235309</c:v>
                </c:pt>
                <c:pt idx="1256">
                  <c:v>7.8713959722747875</c:v>
                </c:pt>
                <c:pt idx="1257">
                  <c:v>7.8716989220649829</c:v>
                </c:pt>
                <c:pt idx="1258">
                  <c:v>7.8720018292708787</c:v>
                </c:pt>
                <c:pt idx="1259">
                  <c:v>7.8723046813172397</c:v>
                </c:pt>
                <c:pt idx="1260">
                  <c:v>7.8727063359341178</c:v>
                </c:pt>
                <c:pt idx="1261">
                  <c:v>7.8729100026753365</c:v>
                </c:pt>
                <c:pt idx="1262">
                  <c:v>7.8729153996836096</c:v>
                </c:pt>
                <c:pt idx="1263">
                  <c:v>7.8729208899137921</c:v>
                </c:pt>
                <c:pt idx="1264">
                  <c:v>7.8727778199236207</c:v>
                </c:pt>
                <c:pt idx="1265">
                  <c:v>7.8727338044060176</c:v>
                </c:pt>
                <c:pt idx="1266">
                  <c:v>7.8729871476201021</c:v>
                </c:pt>
                <c:pt idx="1267">
                  <c:v>7.8731416562023817</c:v>
                </c:pt>
                <c:pt idx="1268">
                  <c:v>7.8731476904556681</c:v>
                </c:pt>
                <c:pt idx="1269">
                  <c:v>7.8732528115466138</c:v>
                </c:pt>
                <c:pt idx="1270">
                  <c:v>7.8732588431006709</c:v>
                </c:pt>
                <c:pt idx="1271">
                  <c:v>7.8731163094551277</c:v>
                </c:pt>
                <c:pt idx="1272">
                  <c:v>7.8730727772444489</c:v>
                </c:pt>
                <c:pt idx="1273">
                  <c:v>7.8731282259120059</c:v>
                </c:pt>
                <c:pt idx="1274">
                  <c:v>7.8732331927560493</c:v>
                </c:pt>
                <c:pt idx="1275">
                  <c:v>7.8733378228751141</c:v>
                </c:pt>
                <c:pt idx="1276">
                  <c:v>7.8733931154974037</c:v>
                </c:pt>
                <c:pt idx="1277">
                  <c:v>7.8731513186574036</c:v>
                </c:pt>
                <c:pt idx="1278">
                  <c:v>7.8728103871253365</c:v>
                </c:pt>
                <c:pt idx="1279">
                  <c:v>7.8721722777861425</c:v>
                </c:pt>
                <c:pt idx="1280">
                  <c:v>7.8715339783926197</c:v>
                </c:pt>
                <c:pt idx="1281">
                  <c:v>7.8710440365025534</c:v>
                </c:pt>
                <c:pt idx="1282">
                  <c:v>7.8707026611549828</c:v>
                </c:pt>
                <c:pt idx="1283">
                  <c:v>7.8704110817488404</c:v>
                </c:pt>
                <c:pt idx="1284">
                  <c:v>7.8703671863112143</c:v>
                </c:pt>
                <c:pt idx="1285">
                  <c:v>7.8705708927843503</c:v>
                </c:pt>
                <c:pt idx="1286">
                  <c:v>7.8709232494651831</c:v>
                </c:pt>
                <c:pt idx="1287">
                  <c:v>7.8713742407911669</c:v>
                </c:pt>
                <c:pt idx="1288">
                  <c:v>7.8715775174587295</c:v>
                </c:pt>
                <c:pt idx="1289">
                  <c:v>7.8716326868054951</c:v>
                </c:pt>
                <c:pt idx="1290">
                  <c:v>7.871786807832355</c:v>
                </c:pt>
                <c:pt idx="1291">
                  <c:v>7.8719903031193139</c:v>
                </c:pt>
                <c:pt idx="1292">
                  <c:v>7.8720954388835267</c:v>
                </c:pt>
                <c:pt idx="1293">
                  <c:v>7.8722986046065229</c:v>
                </c:pt>
                <c:pt idx="1294">
                  <c:v>7.8724026768930093</c:v>
                </c:pt>
                <c:pt idx="1295">
                  <c:v>7.8724574998108956</c:v>
                </c:pt>
                <c:pt idx="1296">
                  <c:v>7.8724621377653499</c:v>
                </c:pt>
                <c:pt idx="1297">
                  <c:v>7.8724661237488434</c:v>
                </c:pt>
                <c:pt idx="1298">
                  <c:v>7.8724696996676187</c:v>
                </c:pt>
                <c:pt idx="1299">
                  <c:v>7.8723745971013441</c:v>
                </c:pt>
                <c:pt idx="1300">
                  <c:v>7.8723775242977565</c:v>
                </c:pt>
                <c:pt idx="1301">
                  <c:v>7.8723801217768399</c:v>
                </c:pt>
                <c:pt idx="1302">
                  <c:v>7.8726805798041299</c:v>
                </c:pt>
                <c:pt idx="1303">
                  <c:v>7.8730299143060583</c:v>
                </c:pt>
                <c:pt idx="1304">
                  <c:v>7.8734287661623368</c:v>
                </c:pt>
                <c:pt idx="1305">
                  <c:v>7.8741238376434159</c:v>
                </c:pt>
                <c:pt idx="1306">
                  <c:v>7.8748188182975767</c:v>
                </c:pt>
                <c:pt idx="1307">
                  <c:v>7.8756616744923242</c:v>
                </c:pt>
                <c:pt idx="1308">
                  <c:v>7.8763564699637181</c:v>
                </c:pt>
                <c:pt idx="1309">
                  <c:v>7.8774971375094607</c:v>
                </c:pt>
                <c:pt idx="1310">
                  <c:v>7.8784888268928022</c:v>
                </c:pt>
                <c:pt idx="1311">
                  <c:v>7.8794808409784203</c:v>
                </c:pt>
                <c:pt idx="1312">
                  <c:v>7.8804233704945217</c:v>
                </c:pt>
                <c:pt idx="1313">
                  <c:v>7.8812177019236707</c:v>
                </c:pt>
                <c:pt idx="1314">
                  <c:v>7.8818636492564673</c:v>
                </c:pt>
                <c:pt idx="1315">
                  <c:v>7.8824104612937873</c:v>
                </c:pt>
                <c:pt idx="1316">
                  <c:v>7.8831060168808049</c:v>
                </c:pt>
                <c:pt idx="1317">
                  <c:v>7.884049408736062</c:v>
                </c:pt>
                <c:pt idx="1318">
                  <c:v>7.8849430541779952</c:v>
                </c:pt>
                <c:pt idx="1319">
                  <c:v>7.8859860772259438</c:v>
                </c:pt>
                <c:pt idx="1320">
                  <c:v>7.8868803170762725</c:v>
                </c:pt>
                <c:pt idx="1321">
                  <c:v>7.8876260824496827</c:v>
                </c:pt>
                <c:pt idx="1322">
                  <c:v>7.8885698902127706</c:v>
                </c:pt>
                <c:pt idx="1323">
                  <c:v>7.8894149234351643</c:v>
                </c:pt>
                <c:pt idx="1324">
                  <c:v>7.8903600929458264</c:v>
                </c:pt>
                <c:pt idx="1325">
                  <c:v>7.8901167168600965</c:v>
                </c:pt>
                <c:pt idx="1326">
                  <c:v>7.8899184556751756</c:v>
                </c:pt>
                <c:pt idx="1327">
                  <c:v>7.8897134785721121</c:v>
                </c:pt>
                <c:pt idx="1328">
                  <c:v>7.8896074476588653</c:v>
                </c:pt>
                <c:pt idx="1329">
                  <c:v>7.8897987243191929</c:v>
                </c:pt>
                <c:pt idx="1330">
                  <c:v>7.8900901557930512</c:v>
                </c:pt>
                <c:pt idx="1331">
                  <c:v>7.8902338815889408</c:v>
                </c:pt>
                <c:pt idx="1332">
                  <c:v>7.8904269959249307</c:v>
                </c:pt>
                <c:pt idx="1333">
                  <c:v>7.8904697879416785</c:v>
                </c:pt>
                <c:pt idx="1334">
                  <c:v>7.8905103226976907</c:v>
                </c:pt>
                <c:pt idx="1335">
                  <c:v>7.890598379760811</c:v>
                </c:pt>
                <c:pt idx="1336">
                  <c:v>7.8905864533083836</c:v>
                </c:pt>
                <c:pt idx="1337">
                  <c:v>7.8903265026606482</c:v>
                </c:pt>
                <c:pt idx="1338">
                  <c:v>7.8899675004535936</c:v>
                </c:pt>
                <c:pt idx="1339">
                  <c:v>7.8899058616249187</c:v>
                </c:pt>
                <c:pt idx="1340">
                  <c:v>7.8898935875096541</c:v>
                </c:pt>
                <c:pt idx="1341">
                  <c:v>7.8901784249841036</c:v>
                </c:pt>
                <c:pt idx="1342">
                  <c:v>7.8903645528241384</c:v>
                </c:pt>
                <c:pt idx="1343">
                  <c:v>7.8906005858708994</c:v>
                </c:pt>
                <c:pt idx="1344">
                  <c:v>7.890738111227602</c:v>
                </c:pt>
                <c:pt idx="1345">
                  <c:v>7.8908755016595729</c:v>
                </c:pt>
                <c:pt idx="1346">
                  <c:v>7.8910628465562027</c:v>
                </c:pt>
                <c:pt idx="1347">
                  <c:v>7.8912505183899908</c:v>
                </c:pt>
                <c:pt idx="1348">
                  <c:v>7.8914880327478443</c:v>
                </c:pt>
                <c:pt idx="1349">
                  <c:v>7.8915769789985672</c:v>
                </c:pt>
                <c:pt idx="1350">
                  <c:v>7.891764616975002</c:v>
                </c:pt>
                <c:pt idx="1351">
                  <c:v>7.8920020915127287</c:v>
                </c:pt>
                <c:pt idx="1352">
                  <c:v>7.8921900955343025</c:v>
                </c:pt>
                <c:pt idx="1353">
                  <c:v>7.8924771469513608</c:v>
                </c:pt>
                <c:pt idx="1354">
                  <c:v>7.8927640187944919</c:v>
                </c:pt>
                <c:pt idx="1355">
                  <c:v>7.8929519041304914</c:v>
                </c:pt>
                <c:pt idx="1356">
                  <c:v>7.893139795204104</c:v>
                </c:pt>
                <c:pt idx="1357">
                  <c:v>7.8934263635942026</c:v>
                </c:pt>
                <c:pt idx="1358">
                  <c:v>7.893811884109379</c:v>
                </c:pt>
                <c:pt idx="1359">
                  <c:v>7.8941971362676009</c:v>
                </c:pt>
                <c:pt idx="1360">
                  <c:v>7.8945821593559486</c:v>
                </c:pt>
                <c:pt idx="1361">
                  <c:v>7.8949171622967151</c:v>
                </c:pt>
                <c:pt idx="1362">
                  <c:v>7.8951529306132064</c:v>
                </c:pt>
                <c:pt idx="1363">
                  <c:v>7.8953391039955649</c:v>
                </c:pt>
                <c:pt idx="1364">
                  <c:v>7.8955752552598559</c:v>
                </c:pt>
                <c:pt idx="1365">
                  <c:v>7.895762103247602</c:v>
                </c:pt>
                <c:pt idx="1366">
                  <c:v>7.8960484084811631</c:v>
                </c:pt>
                <c:pt idx="1367">
                  <c:v>7.8962854231223369</c:v>
                </c:pt>
                <c:pt idx="1368">
                  <c:v>7.8964729571619818</c:v>
                </c:pt>
                <c:pt idx="1369">
                  <c:v>7.8966110826383664</c:v>
                </c:pt>
                <c:pt idx="1370">
                  <c:v>7.8969471630794947</c:v>
                </c:pt>
                <c:pt idx="1371">
                  <c:v>7.896887184369537</c:v>
                </c:pt>
                <c:pt idx="1372">
                  <c:v>7.8970745027124325</c:v>
                </c:pt>
                <c:pt idx="1373">
                  <c:v>7.8974099551076238</c:v>
                </c:pt>
                <c:pt idx="1374">
                  <c:v>7.8976467234237573</c:v>
                </c:pt>
                <c:pt idx="1375">
                  <c:v>7.8976348592626211</c:v>
                </c:pt>
                <c:pt idx="1376">
                  <c:v>7.8975740930456837</c:v>
                </c:pt>
                <c:pt idx="1377">
                  <c:v>7.8977105713016593</c:v>
                </c:pt>
                <c:pt idx="1378">
                  <c:v>7.8974516123337333</c:v>
                </c:pt>
                <c:pt idx="1379">
                  <c:v>7.8972916216115685</c:v>
                </c:pt>
                <c:pt idx="1380">
                  <c:v>7.8966369207220737</c:v>
                </c:pt>
                <c:pt idx="1381">
                  <c:v>7.8960305695217379</c:v>
                </c:pt>
                <c:pt idx="1382">
                  <c:v>7.8954237354492207</c:v>
                </c:pt>
                <c:pt idx="1383">
                  <c:v>7.8946696977214517</c:v>
                </c:pt>
                <c:pt idx="1384">
                  <c:v>7.894411610113</c:v>
                </c:pt>
                <c:pt idx="1385">
                  <c:v>7.8943518451741888</c:v>
                </c:pt>
                <c:pt idx="1386">
                  <c:v>7.8945888120293928</c:v>
                </c:pt>
                <c:pt idx="1387">
                  <c:v>7.8948257136908238</c:v>
                </c:pt>
                <c:pt idx="1388">
                  <c:v>7.8949142885992947</c:v>
                </c:pt>
                <c:pt idx="1389">
                  <c:v>7.8952997999593393</c:v>
                </c:pt>
                <c:pt idx="1390">
                  <c:v>7.8957344888353234</c:v>
                </c:pt>
                <c:pt idx="1391">
                  <c:v>7.8963177127717508</c:v>
                </c:pt>
                <c:pt idx="1392">
                  <c:v>7.8973968493220816</c:v>
                </c:pt>
                <c:pt idx="1393">
                  <c:v>7.898526035706495</c:v>
                </c:pt>
                <c:pt idx="1394">
                  <c:v>7.8996557185094787</c:v>
                </c:pt>
                <c:pt idx="1395">
                  <c:v>7.9008845727157455</c:v>
                </c:pt>
                <c:pt idx="1396">
                  <c:v>7.9021636398306656</c:v>
                </c:pt>
                <c:pt idx="1397">
                  <c:v>7.9032946487283064</c:v>
                </c:pt>
                <c:pt idx="1398">
                  <c:v>7.9042763270864649</c:v>
                </c:pt>
                <c:pt idx="1399">
                  <c:v>7.9052583432975396</c:v>
                </c:pt>
                <c:pt idx="1400">
                  <c:v>7.9061908541689947</c:v>
                </c:pt>
                <c:pt idx="1401">
                  <c:v>7.9070244771211557</c:v>
                </c:pt>
                <c:pt idx="1402">
                  <c:v>7.9079069116310983</c:v>
                </c:pt>
                <c:pt idx="1403">
                  <c:v>7.9086410525418565</c:v>
                </c:pt>
                <c:pt idx="1404">
                  <c:v>7.9093747742466967</c:v>
                </c:pt>
                <c:pt idx="1405">
                  <c:v>7.909910871649994</c:v>
                </c:pt>
                <c:pt idx="1406">
                  <c:v>7.910447340180319</c:v>
                </c:pt>
                <c:pt idx="1407">
                  <c:v>7.9111318308756582</c:v>
                </c:pt>
                <c:pt idx="1408">
                  <c:v>7.911470520353391</c:v>
                </c:pt>
                <c:pt idx="1409">
                  <c:v>7.9117597386599527</c:v>
                </c:pt>
                <c:pt idx="1410">
                  <c:v>7.9121978585998463</c:v>
                </c:pt>
                <c:pt idx="1411">
                  <c:v>7.9128833807380881</c:v>
                </c:pt>
                <c:pt idx="1412">
                  <c:v>7.913024138042668</c:v>
                </c:pt>
                <c:pt idx="1413">
                  <c:v>7.9131152517357242</c:v>
                </c:pt>
                <c:pt idx="1414">
                  <c:v>7.9129592283130608</c:v>
                </c:pt>
                <c:pt idx="1415">
                  <c:v>7.9126544139925885</c:v>
                </c:pt>
                <c:pt idx="1416">
                  <c:v>7.9124487676773745</c:v>
                </c:pt>
                <c:pt idx="1417">
                  <c:v>7.9121444369121656</c:v>
                </c:pt>
                <c:pt idx="1418">
                  <c:v>7.9115927590083119</c:v>
                </c:pt>
                <c:pt idx="1419">
                  <c:v>7.9111400456125862</c:v>
                </c:pt>
                <c:pt idx="1420">
                  <c:v>7.9103908948296597</c:v>
                </c:pt>
                <c:pt idx="1421">
                  <c:v>7.9096912452019259</c:v>
                </c:pt>
                <c:pt idx="1422">
                  <c:v>7.9084981280287074</c:v>
                </c:pt>
                <c:pt idx="1423">
                  <c:v>7.9068625779004877</c:v>
                </c:pt>
                <c:pt idx="1424">
                  <c:v>7.9064585375578753</c:v>
                </c:pt>
                <c:pt idx="1425">
                  <c:v>7.9063511790446812</c:v>
                </c:pt>
                <c:pt idx="1426">
                  <c:v>7.9062449325558894</c:v>
                </c:pt>
                <c:pt idx="1427">
                  <c:v>7.9062888653340311</c:v>
                </c:pt>
                <c:pt idx="1428">
                  <c:v>7.9063335731818603</c:v>
                </c:pt>
                <c:pt idx="1429">
                  <c:v>7.9063788126346521</c:v>
                </c:pt>
                <c:pt idx="1430">
                  <c:v>7.9064243606134141</c:v>
                </c:pt>
                <c:pt idx="1431">
                  <c:v>7.9065193789797137</c:v>
                </c:pt>
                <c:pt idx="1432">
                  <c:v>7.9067623551083086</c:v>
                </c:pt>
                <c:pt idx="1433">
                  <c:v>7.9072022868719936</c:v>
                </c:pt>
                <c:pt idx="1434">
                  <c:v>7.9076928105546607</c:v>
                </c:pt>
                <c:pt idx="1435">
                  <c:v>7.9078857229740072</c:v>
                </c:pt>
                <c:pt idx="1436">
                  <c:v>7.9080782800234148</c:v>
                </c:pt>
                <c:pt idx="1437">
                  <c:v>7.9080230065685448</c:v>
                </c:pt>
                <c:pt idx="1438">
                  <c:v>7.9080172089134235</c:v>
                </c:pt>
                <c:pt idx="1439">
                  <c:v>7.9080114511888615</c:v>
                </c:pt>
                <c:pt idx="1440">
                  <c:v>7.9082036420670905</c:v>
                </c:pt>
                <c:pt idx="1441">
                  <c:v>7.9083955214394734</c:v>
                </c:pt>
                <c:pt idx="1442">
                  <c:v>7.908537790087184</c:v>
                </c:pt>
                <c:pt idx="1443">
                  <c:v>7.9086301887558044</c:v>
                </c:pt>
                <c:pt idx="1444">
                  <c:v>7.9086729369649893</c:v>
                </c:pt>
                <c:pt idx="1445">
                  <c:v>7.908764981709953</c:v>
                </c:pt>
                <c:pt idx="1446">
                  <c:v>7.9088571715862654</c:v>
                </c:pt>
                <c:pt idx="1447">
                  <c:v>7.9088500057689286</c:v>
                </c:pt>
                <c:pt idx="1448">
                  <c:v>7.9089915819606702</c:v>
                </c:pt>
                <c:pt idx="1449">
                  <c:v>7.9091332480062659</c:v>
                </c:pt>
                <c:pt idx="1450">
                  <c:v>7.9093740486179369</c:v>
                </c:pt>
                <c:pt idx="1451">
                  <c:v>7.9096642834334352</c:v>
                </c:pt>
                <c:pt idx="1452">
                  <c:v>7.909855432117328</c:v>
                </c:pt>
                <c:pt idx="1453">
                  <c:v>7.9099515539147278</c:v>
                </c:pt>
                <c:pt idx="1454">
                  <c:v>7.9100482160031165</c:v>
                </c:pt>
                <c:pt idx="1455">
                  <c:v>7.9100950903442095</c:v>
                </c:pt>
                <c:pt idx="1456">
                  <c:v>7.9101397310558044</c:v>
                </c:pt>
                <c:pt idx="1457">
                  <c:v>7.9102833279955815</c:v>
                </c:pt>
                <c:pt idx="1458">
                  <c:v>7.9103284175698683</c:v>
                </c:pt>
                <c:pt idx="1459">
                  <c:v>7.9105190364167228</c:v>
                </c:pt>
                <c:pt idx="1460">
                  <c:v>7.9105603796966113</c:v>
                </c:pt>
                <c:pt idx="1461">
                  <c:v>7.9103531767978881</c:v>
                </c:pt>
                <c:pt idx="1462">
                  <c:v>7.9102462914364553</c:v>
                </c:pt>
                <c:pt idx="1463">
                  <c:v>7.9100904246834807</c:v>
                </c:pt>
                <c:pt idx="1464">
                  <c:v>7.9105778608798998</c:v>
                </c:pt>
                <c:pt idx="1465">
                  <c:v>7.9109175047583555</c:v>
                </c:pt>
                <c:pt idx="1466">
                  <c:v>7.9111103330745287</c:v>
                </c:pt>
                <c:pt idx="1467">
                  <c:v>7.9115499435571488</c:v>
                </c:pt>
                <c:pt idx="1468">
                  <c:v>7.9115950993607678</c:v>
                </c:pt>
                <c:pt idx="1469">
                  <c:v>7.9113930139639672</c:v>
                </c:pt>
                <c:pt idx="1470">
                  <c:v>7.9114870737093703</c:v>
                </c:pt>
                <c:pt idx="1471">
                  <c:v>7.9119773734598589</c:v>
                </c:pt>
                <c:pt idx="1472">
                  <c:v>7.9128623400932225</c:v>
                </c:pt>
                <c:pt idx="1473">
                  <c:v>7.9136491448321946</c:v>
                </c:pt>
                <c:pt idx="1474">
                  <c:v>7.9146327856362149</c:v>
                </c:pt>
                <c:pt idx="1475">
                  <c:v>7.9156649113612518</c:v>
                </c:pt>
                <c:pt idx="1476">
                  <c:v>7.9165495024548767</c:v>
                </c:pt>
                <c:pt idx="1477">
                  <c:v>7.9167424123554797</c:v>
                </c:pt>
                <c:pt idx="1478">
                  <c:v>7.9170842173913138</c:v>
                </c:pt>
                <c:pt idx="1479">
                  <c:v>7.9172269736847012</c:v>
                </c:pt>
                <c:pt idx="1480">
                  <c:v>7.9168746224553779</c:v>
                </c:pt>
                <c:pt idx="1481">
                  <c:v>7.9161264022259852</c:v>
                </c:pt>
                <c:pt idx="1482">
                  <c:v>7.9148331779699346</c:v>
                </c:pt>
                <c:pt idx="1483">
                  <c:v>7.9133438803212703</c:v>
                </c:pt>
                <c:pt idx="1484">
                  <c:v>7.9120032002041185</c:v>
                </c:pt>
                <c:pt idx="1485">
                  <c:v>7.9104157352398383</c:v>
                </c:pt>
                <c:pt idx="1486">
                  <c:v>7.9089275972610338</c:v>
                </c:pt>
                <c:pt idx="1487">
                  <c:v>7.9074388906405275</c:v>
                </c:pt>
                <c:pt idx="1488">
                  <c:v>7.9055535968101331</c:v>
                </c:pt>
                <c:pt idx="1489">
                  <c:v>7.9034209630041188</c:v>
                </c:pt>
                <c:pt idx="1490">
                  <c:v>7.9012881369389456</c:v>
                </c:pt>
                <c:pt idx="1491">
                  <c:v>7.8989575105338155</c:v>
                </c:pt>
                <c:pt idx="1492">
                  <c:v>7.8969241677493534</c:v>
                </c:pt>
                <c:pt idx="1493">
                  <c:v>7.8947415676672863</c:v>
                </c:pt>
                <c:pt idx="1494">
                  <c:v>7.8922134665756545</c:v>
                </c:pt>
                <c:pt idx="1495">
                  <c:v>7.8897351930868735</c:v>
                </c:pt>
                <c:pt idx="1496">
                  <c:v>7.8874559408622522</c:v>
                </c:pt>
                <c:pt idx="1497">
                  <c:v>7.8850777810703327</c:v>
                </c:pt>
                <c:pt idx="1498">
                  <c:v>7.8823523225133796</c:v>
                </c:pt>
                <c:pt idx="1499">
                  <c:v>7.8796769795123565</c:v>
                </c:pt>
                <c:pt idx="1500">
                  <c:v>7.877447637517883</c:v>
                </c:pt>
                <c:pt idx="1501">
                  <c:v>7.8753644960506568</c:v>
                </c:pt>
                <c:pt idx="1502">
                  <c:v>7.8734812959559966</c:v>
                </c:pt>
                <c:pt idx="1503">
                  <c:v>7.8715493084467782</c:v>
                </c:pt>
                <c:pt idx="1504">
                  <c:v>7.869863794784127</c:v>
                </c:pt>
                <c:pt idx="1505">
                  <c:v>7.8678811947995682</c:v>
                </c:pt>
                <c:pt idx="1506">
                  <c:v>7.8655024796903987</c:v>
                </c:pt>
                <c:pt idx="1507">
                  <c:v>7.8630250590188</c:v>
                </c:pt>
                <c:pt idx="1508">
                  <c:v>7.8603479756972403</c:v>
                </c:pt>
                <c:pt idx="1509">
                  <c:v>7.8579694358247458</c:v>
                </c:pt>
                <c:pt idx="1510">
                  <c:v>7.8556894186837445</c:v>
                </c:pt>
                <c:pt idx="1511">
                  <c:v>7.8532114256690742</c:v>
                </c:pt>
                <c:pt idx="1512">
                  <c:v>7.8514267350839537</c:v>
                </c:pt>
                <c:pt idx="1513">
                  <c:v>7.8493942785450876</c:v>
                </c:pt>
                <c:pt idx="1514">
                  <c:v>7.8478075403804786</c:v>
                </c:pt>
                <c:pt idx="1515">
                  <c:v>7.8464192632591399</c:v>
                </c:pt>
                <c:pt idx="1516">
                  <c:v>7.8453282858606395</c:v>
                </c:pt>
                <c:pt idx="1517">
                  <c:v>7.844683132332964</c:v>
                </c:pt>
                <c:pt idx="1518">
                  <c:v>7.84443368749195</c:v>
                </c:pt>
                <c:pt idx="1519">
                  <c:v>7.8448281180312884</c:v>
                </c:pt>
                <c:pt idx="1520">
                  <c:v>7.8435442104445956</c:v>
                </c:pt>
                <c:pt idx="1521">
                  <c:v>7.8419622669788991</c:v>
                </c:pt>
                <c:pt idx="1522">
                  <c:v>7.840429848369407</c:v>
                </c:pt>
                <c:pt idx="1523">
                  <c:v>7.8392437829726447</c:v>
                </c:pt>
                <c:pt idx="1524">
                  <c:v>7.8383089924969198</c:v>
                </c:pt>
                <c:pt idx="1525">
                  <c:v>7.8373243235462917</c:v>
                </c:pt>
                <c:pt idx="1526">
                  <c:v>7.8369387804311188</c:v>
                </c:pt>
                <c:pt idx="1527">
                  <c:v>7.8365057959139532</c:v>
                </c:pt>
                <c:pt idx="1528">
                  <c:v>7.8361741482391594</c:v>
                </c:pt>
                <c:pt idx="1529">
                  <c:v>7.83594288580941</c:v>
                </c:pt>
                <c:pt idx="1530">
                  <c:v>7.8357596800318854</c:v>
                </c:pt>
                <c:pt idx="1531">
                  <c:v>7.8355255706520595</c:v>
                </c:pt>
                <c:pt idx="1532">
                  <c:v>7.835337136154422</c:v>
                </c:pt>
                <c:pt idx="1533">
                  <c:v>7.8351971427426781</c:v>
                </c:pt>
                <c:pt idx="1534">
                  <c:v>7.8350574540569404</c:v>
                </c:pt>
                <c:pt idx="1535">
                  <c:v>7.8348682498457523</c:v>
                </c:pt>
                <c:pt idx="1536">
                  <c:v>7.8347284784644025</c:v>
                </c:pt>
                <c:pt idx="1537">
                  <c:v>7.8345879540080086</c:v>
                </c:pt>
                <c:pt idx="1538">
                  <c:v>7.8344977905769797</c:v>
                </c:pt>
                <c:pt idx="1539">
                  <c:v>7.83440779483053</c:v>
                </c:pt>
                <c:pt idx="1540">
                  <c:v>7.8344164011649768</c:v>
                </c:pt>
                <c:pt idx="1541">
                  <c:v>7.8344249645176616</c:v>
                </c:pt>
                <c:pt idx="1542">
                  <c:v>7.8343845721594176</c:v>
                </c:pt>
                <c:pt idx="1543">
                  <c:v>7.8344433990688778</c:v>
                </c:pt>
                <c:pt idx="1544">
                  <c:v>7.8345023124562587</c:v>
                </c:pt>
                <c:pt idx="1545">
                  <c:v>7.8345612703482255</c:v>
                </c:pt>
                <c:pt idx="1546">
                  <c:v>7.8345211852144381</c:v>
                </c:pt>
                <c:pt idx="1547">
                  <c:v>7.8344810553928816</c:v>
                </c:pt>
                <c:pt idx="1548">
                  <c:v>7.8345891405936969</c:v>
                </c:pt>
                <c:pt idx="1549">
                  <c:v>7.83474278075792</c:v>
                </c:pt>
                <c:pt idx="1550">
                  <c:v>7.8347968410017659</c:v>
                </c:pt>
                <c:pt idx="1551">
                  <c:v>7.8348509996663411</c:v>
                </c:pt>
                <c:pt idx="1552">
                  <c:v>7.8350557812038915</c:v>
                </c:pt>
                <c:pt idx="1553">
                  <c:v>7.835260615569589</c:v>
                </c:pt>
                <c:pt idx="1554">
                  <c:v>7.8355634386393449</c:v>
                </c:pt>
                <c:pt idx="1555">
                  <c:v>7.8359173958085622</c:v>
                </c:pt>
                <c:pt idx="1556">
                  <c:v>7.8364680882494184</c:v>
                </c:pt>
                <c:pt idx="1557">
                  <c:v>7.837068242639023</c:v>
                </c:pt>
                <c:pt idx="1558">
                  <c:v>7.8375178172042723</c:v>
                </c:pt>
                <c:pt idx="1559">
                  <c:v>7.8380165295340687</c:v>
                </c:pt>
                <c:pt idx="1560">
                  <c:v>7.837674279552675</c:v>
                </c:pt>
                <c:pt idx="1561">
                  <c:v>7.8374305204749222</c:v>
                </c:pt>
                <c:pt idx="1562">
                  <c:v>7.8370863288019992</c:v>
                </c:pt>
                <c:pt idx="1563">
                  <c:v>7.8368420476806646</c:v>
                </c:pt>
                <c:pt idx="1564">
                  <c:v>7.8367945026548007</c:v>
                </c:pt>
                <c:pt idx="1565">
                  <c:v>7.8367968167486248</c:v>
                </c:pt>
                <c:pt idx="1566">
                  <c:v>7.8368501167656826</c:v>
                </c:pt>
                <c:pt idx="1567">
                  <c:v>7.8367555212073086</c:v>
                </c:pt>
                <c:pt idx="1568">
                  <c:v>7.8364139870499399</c:v>
                </c:pt>
                <c:pt idx="1569">
                  <c:v>7.8359737525054038</c:v>
                </c:pt>
                <c:pt idx="1570">
                  <c:v>7.8355841853517738</c:v>
                </c:pt>
                <c:pt idx="1571">
                  <c:v>7.8351960051598821</c:v>
                </c:pt>
                <c:pt idx="1572">
                  <c:v>7.8350544384826994</c:v>
                </c:pt>
                <c:pt idx="1573">
                  <c:v>7.8355065689093486</c:v>
                </c:pt>
                <c:pt idx="1574">
                  <c:v>7.8357114637748113</c:v>
                </c:pt>
                <c:pt idx="1575">
                  <c:v>7.8365096809684269</c:v>
                </c:pt>
                <c:pt idx="1576">
                  <c:v>7.8375546570642021</c:v>
                </c:pt>
                <c:pt idx="1577">
                  <c:v>7.8385997492419905</c:v>
                </c:pt>
                <c:pt idx="1578">
                  <c:v>7.8401401450862691</c:v>
                </c:pt>
                <c:pt idx="1579">
                  <c:v>7.8416788890663804</c:v>
                </c:pt>
                <c:pt idx="1580">
                  <c:v>7.8431679546953532</c:v>
                </c:pt>
                <c:pt idx="1581">
                  <c:v>7.8446566624462681</c:v>
                </c:pt>
                <c:pt idx="1582">
                  <c:v>7.8457002434949645</c:v>
                </c:pt>
                <c:pt idx="1583">
                  <c:v>7.8465460655538708</c:v>
                </c:pt>
                <c:pt idx="1584">
                  <c:v>7.8472436737296443</c:v>
                </c:pt>
                <c:pt idx="1585">
                  <c:v>7.8483366555975991</c:v>
                </c:pt>
                <c:pt idx="1586">
                  <c:v>7.8501707917421717</c:v>
                </c:pt>
                <c:pt idx="1587">
                  <c:v>7.8520543803943559</c:v>
                </c:pt>
                <c:pt idx="1588">
                  <c:v>7.8534927545916107</c:v>
                </c:pt>
                <c:pt idx="1589">
                  <c:v>7.8551797075555827</c:v>
                </c:pt>
                <c:pt idx="1590">
                  <c:v>7.8574108440413291</c:v>
                </c:pt>
                <c:pt idx="1591">
                  <c:v>7.8594936506251294</c:v>
                </c:pt>
                <c:pt idx="1592">
                  <c:v>7.861328443025557</c:v>
                </c:pt>
                <c:pt idx="1593">
                  <c:v>7.8632131146291977</c:v>
                </c:pt>
                <c:pt idx="1594">
                  <c:v>7.8655445579452703</c:v>
                </c:pt>
                <c:pt idx="1595">
                  <c:v>7.8679747392959447</c:v>
                </c:pt>
                <c:pt idx="1596">
                  <c:v>7.8700574951762512</c:v>
                </c:pt>
                <c:pt idx="1597">
                  <c:v>7.8721913613979178</c:v>
                </c:pt>
                <c:pt idx="1598">
                  <c:v>7.8740263786403837</c:v>
                </c:pt>
                <c:pt idx="1599">
                  <c:v>7.8757125787260795</c:v>
                </c:pt>
                <c:pt idx="1600">
                  <c:v>7.8774486660596432</c:v>
                </c:pt>
                <c:pt idx="1601">
                  <c:v>7.8794320776668698</c:v>
                </c:pt>
                <c:pt idx="1602">
                  <c:v>7.8815640110299308</c:v>
                </c:pt>
                <c:pt idx="1603">
                  <c:v>7.8836957179204852</c:v>
                </c:pt>
                <c:pt idx="1604">
                  <c:v>7.8861757743821066</c:v>
                </c:pt>
                <c:pt idx="1605">
                  <c:v>7.8883571817169731</c:v>
                </c:pt>
                <c:pt idx="1606">
                  <c:v>7.8907861477558541</c:v>
                </c:pt>
                <c:pt idx="1607">
                  <c:v>7.8932648113755439</c:v>
                </c:pt>
                <c:pt idx="1608">
                  <c:v>7.8951987807314188</c:v>
                </c:pt>
                <c:pt idx="1609">
                  <c:v>7.8975291603674345</c:v>
                </c:pt>
                <c:pt idx="1610">
                  <c:v>7.8995623317806798</c:v>
                </c:pt>
                <c:pt idx="1611">
                  <c:v>7.9013973361663901</c:v>
                </c:pt>
                <c:pt idx="1612">
                  <c:v>7.9031333426512296</c:v>
                </c:pt>
                <c:pt idx="1613">
                  <c:v>7.9046716794955616</c:v>
                </c:pt>
                <c:pt idx="1614">
                  <c:v>7.9062112959715423</c:v>
                </c:pt>
                <c:pt idx="1615">
                  <c:v>7.9075043591731635</c:v>
                </c:pt>
                <c:pt idx="1616">
                  <c:v>7.9091443583394829</c:v>
                </c:pt>
                <c:pt idx="1617">
                  <c:v>7.9103876521848093</c:v>
                </c:pt>
                <c:pt idx="1618">
                  <c:v>7.911429952573612</c:v>
                </c:pt>
                <c:pt idx="1619">
                  <c:v>7.912073418840861</c:v>
                </c:pt>
                <c:pt idx="1620">
                  <c:v>7.9123156313465683</c:v>
                </c:pt>
                <c:pt idx="1621">
                  <c:v>7.9130021735829672</c:v>
                </c:pt>
                <c:pt idx="1622">
                  <c:v>7.9130936607690492</c:v>
                </c:pt>
                <c:pt idx="1623">
                  <c:v>7.9130381866782615</c:v>
                </c:pt>
                <c:pt idx="1624">
                  <c:v>7.9129347666734011</c:v>
                </c:pt>
                <c:pt idx="1625">
                  <c:v>7.9127338321764595</c:v>
                </c:pt>
                <c:pt idx="1626">
                  <c:v>7.9125342810797674</c:v>
                </c:pt>
                <c:pt idx="1627">
                  <c:v>7.9124358977855742</c:v>
                </c:pt>
                <c:pt idx="1628">
                  <c:v>7.9122923525282971</c:v>
                </c:pt>
                <c:pt idx="1629">
                  <c:v>7.9121498299609785</c:v>
                </c:pt>
                <c:pt idx="1630">
                  <c:v>7.9119563737226022</c:v>
                </c:pt>
                <c:pt idx="1631">
                  <c:v>7.911811456864104</c:v>
                </c:pt>
                <c:pt idx="1632">
                  <c:v>7.911567872471033</c:v>
                </c:pt>
                <c:pt idx="1633">
                  <c:v>7.9114246759163294</c:v>
                </c:pt>
                <c:pt idx="1634">
                  <c:v>7.9112804115333182</c:v>
                </c:pt>
                <c:pt idx="1635">
                  <c:v>7.9112352349142547</c:v>
                </c:pt>
                <c:pt idx="1636">
                  <c:v>7.9110916815610182</c:v>
                </c:pt>
                <c:pt idx="1637">
                  <c:v>7.9109979191711544</c:v>
                </c:pt>
                <c:pt idx="1638">
                  <c:v>7.910903396453576</c:v>
                </c:pt>
                <c:pt idx="1639">
                  <c:v>7.9107097378162363</c:v>
                </c:pt>
                <c:pt idx="1640">
                  <c:v>7.9104660173617605</c:v>
                </c:pt>
                <c:pt idx="1641">
                  <c:v>7.9102717648628209</c:v>
                </c:pt>
                <c:pt idx="1642">
                  <c:v>7.9100774997732692</c:v>
                </c:pt>
                <c:pt idx="1643">
                  <c:v>7.9098833237755164</c:v>
                </c:pt>
                <c:pt idx="1644">
                  <c:v>7.9096399739090835</c:v>
                </c:pt>
                <c:pt idx="1645">
                  <c:v>7.9094464071218837</c:v>
                </c:pt>
                <c:pt idx="1646">
                  <c:v>7.9093518771155678</c:v>
                </c:pt>
                <c:pt idx="1647">
                  <c:v>7.9093566833534608</c:v>
                </c:pt>
                <c:pt idx="1648">
                  <c:v>7.9093121409506937</c:v>
                </c:pt>
                <c:pt idx="1649">
                  <c:v>7.909169033565191</c:v>
                </c:pt>
                <c:pt idx="1650">
                  <c:v>7.9089768334553625</c:v>
                </c:pt>
                <c:pt idx="1651">
                  <c:v>7.9087361231657765</c:v>
                </c:pt>
                <c:pt idx="1652">
                  <c:v>7.9084474104505373</c:v>
                </c:pt>
                <c:pt idx="1653">
                  <c:v>7.9083075314508378</c:v>
                </c:pt>
                <c:pt idx="1654">
                  <c:v>7.9081674330111618</c:v>
                </c:pt>
                <c:pt idx="1655">
                  <c:v>7.9082733285990843</c:v>
                </c:pt>
                <c:pt idx="1656">
                  <c:v>7.9086249610935573</c:v>
                </c:pt>
                <c:pt idx="1657">
                  <c:v>7.9089761517093846</c:v>
                </c:pt>
                <c:pt idx="1658">
                  <c:v>7.9091785580585565</c:v>
                </c:pt>
                <c:pt idx="1659">
                  <c:v>7.9093811871350441</c:v>
                </c:pt>
                <c:pt idx="1660">
                  <c:v>7.9093863060477352</c:v>
                </c:pt>
                <c:pt idx="1661">
                  <c:v>7.9094405992866035</c:v>
                </c:pt>
                <c:pt idx="1662">
                  <c:v>7.9092957437967497</c:v>
                </c:pt>
                <c:pt idx="1663">
                  <c:v>7.9089538764565424</c:v>
                </c:pt>
                <c:pt idx="1664">
                  <c:v>7.9084636292984447</c:v>
                </c:pt>
                <c:pt idx="1665">
                  <c:v>7.9082700633736396</c:v>
                </c:pt>
                <c:pt idx="1666">
                  <c:v>7.9081252951614625</c:v>
                </c:pt>
                <c:pt idx="1667">
                  <c:v>7.9083748000175618</c:v>
                </c:pt>
                <c:pt idx="1668">
                  <c:v>7.9088709845990559</c:v>
                </c:pt>
                <c:pt idx="1669">
                  <c:v>7.9092190817230383</c:v>
                </c:pt>
                <c:pt idx="1670">
                  <c:v>7.9096162370745411</c:v>
                </c:pt>
                <c:pt idx="1671">
                  <c:v>7.9097656685829776</c:v>
                </c:pt>
                <c:pt idx="1672">
                  <c:v>7.9099156313101808</c:v>
                </c:pt>
                <c:pt idx="1673">
                  <c:v>7.910262798271269</c:v>
                </c:pt>
                <c:pt idx="1674">
                  <c:v>7.9104122933564751</c:v>
                </c:pt>
                <c:pt idx="1675">
                  <c:v>7.9106608598173738</c:v>
                </c:pt>
                <c:pt idx="1676">
                  <c:v>7.9110081109088419</c:v>
                </c:pt>
                <c:pt idx="1677">
                  <c:v>7.911157652391112</c:v>
                </c:pt>
                <c:pt idx="1678">
                  <c:v>7.9116529203659214</c:v>
                </c:pt>
                <c:pt idx="1679">
                  <c:v>7.9120499502697337</c:v>
                </c:pt>
                <c:pt idx="1680">
                  <c:v>7.9124480526567451</c:v>
                </c:pt>
                <c:pt idx="1681">
                  <c:v>7.9126479639978315</c:v>
                </c:pt>
                <c:pt idx="1682">
                  <c:v>7.9128495920855135</c:v>
                </c:pt>
                <c:pt idx="1683">
                  <c:v>7.9132499715199538</c:v>
                </c:pt>
                <c:pt idx="1684">
                  <c:v>7.9137500701356371</c:v>
                </c:pt>
                <c:pt idx="1685">
                  <c:v>7.9142995355081469</c:v>
                </c:pt>
                <c:pt idx="1686">
                  <c:v>7.9145028238904294</c:v>
                </c:pt>
                <c:pt idx="1687">
                  <c:v>7.9146569348295257</c:v>
                </c:pt>
                <c:pt idx="1688">
                  <c:v>7.9149592061977154</c:v>
                </c:pt>
                <c:pt idx="1689">
                  <c:v>7.9153605504188249</c:v>
                </c:pt>
                <c:pt idx="1690">
                  <c:v>7.9157622168359438</c:v>
                </c:pt>
                <c:pt idx="1691">
                  <c:v>7.9161638710557449</c:v>
                </c:pt>
                <c:pt idx="1692">
                  <c:v>7.9166156102969651</c:v>
                </c:pt>
                <c:pt idx="1693">
                  <c:v>7.916869845378069</c:v>
                </c:pt>
                <c:pt idx="1694">
                  <c:v>7.9171737858660771</c:v>
                </c:pt>
                <c:pt idx="1695">
                  <c:v>7.9172798326579432</c:v>
                </c:pt>
                <c:pt idx="1696">
                  <c:v>7.9173860351167242</c:v>
                </c:pt>
                <c:pt idx="1697">
                  <c:v>7.9174919273782427</c:v>
                </c:pt>
                <c:pt idx="1698">
                  <c:v>7.9176468570266785</c:v>
                </c:pt>
                <c:pt idx="1699">
                  <c:v>7.9176531834583832</c:v>
                </c:pt>
                <c:pt idx="1700">
                  <c:v>7.9177581493176552</c:v>
                </c:pt>
                <c:pt idx="1701">
                  <c:v>7.9181097698174883</c:v>
                </c:pt>
                <c:pt idx="1702">
                  <c:v>7.9185106456253296</c:v>
                </c:pt>
                <c:pt idx="1703">
                  <c:v>7.9190593513236216</c:v>
                </c:pt>
                <c:pt idx="1704">
                  <c:v>7.9196078791937197</c:v>
                </c:pt>
                <c:pt idx="1705">
                  <c:v>7.9200079022369678</c:v>
                </c:pt>
                <c:pt idx="1706">
                  <c:v>7.9203585539341974</c:v>
                </c:pt>
                <c:pt idx="1707">
                  <c:v>7.9206594726344504</c:v>
                </c:pt>
                <c:pt idx="1708">
                  <c:v>7.9210096055130634</c:v>
                </c:pt>
                <c:pt idx="1709">
                  <c:v>7.9212606642162724</c:v>
                </c:pt>
                <c:pt idx="1710">
                  <c:v>7.9214125588644473</c:v>
                </c:pt>
                <c:pt idx="1711">
                  <c:v>7.9215148948270624</c:v>
                </c:pt>
                <c:pt idx="1712">
                  <c:v>7.9215680604381111</c:v>
                </c:pt>
                <c:pt idx="1713">
                  <c:v>7.921770533310533</c:v>
                </c:pt>
                <c:pt idx="1714">
                  <c:v>7.9219738262783546</c:v>
                </c:pt>
                <c:pt idx="1715">
                  <c:v>7.9222275807275269</c:v>
                </c:pt>
                <c:pt idx="1716">
                  <c:v>7.9225312693701495</c:v>
                </c:pt>
                <c:pt idx="1717">
                  <c:v>7.9224397937725399</c:v>
                </c:pt>
                <c:pt idx="1718">
                  <c:v>7.922293564596802</c:v>
                </c:pt>
                <c:pt idx="1719">
                  <c:v>7.9222413670527168</c:v>
                </c:pt>
                <c:pt idx="1720">
                  <c:v>7.9222318500819284</c:v>
                </c:pt>
                <c:pt idx="1721">
                  <c:v>7.9219752732377229</c:v>
                </c:pt>
                <c:pt idx="1722">
                  <c:v>7.9215759279529676</c:v>
                </c:pt>
                <c:pt idx="1723">
                  <c:v>7.921130776434171</c:v>
                </c:pt>
                <c:pt idx="1724">
                  <c:v>7.9206876246390783</c:v>
                </c:pt>
                <c:pt idx="1725">
                  <c:v>7.9201965324892738</c:v>
                </c:pt>
                <c:pt idx="1726">
                  <c:v>7.9198064007281159</c:v>
                </c:pt>
                <c:pt idx="1727">
                  <c:v>7.919417899740135</c:v>
                </c:pt>
                <c:pt idx="1728">
                  <c:v>7.9190791571510841</c:v>
                </c:pt>
                <c:pt idx="1729">
                  <c:v>7.9186897900081954</c:v>
                </c:pt>
                <c:pt idx="1730">
                  <c:v>7.918299107958493</c:v>
                </c:pt>
                <c:pt idx="1731">
                  <c:v>7.9179068678082842</c:v>
                </c:pt>
                <c:pt idx="1732">
                  <c:v>7.9174661963808175</c:v>
                </c:pt>
                <c:pt idx="1733">
                  <c:v>7.9170757330298391</c:v>
                </c:pt>
                <c:pt idx="1734">
                  <c:v>7.9166854366345021</c:v>
                </c:pt>
                <c:pt idx="1735">
                  <c:v>7.9163942722728491</c:v>
                </c:pt>
                <c:pt idx="1736">
                  <c:v>7.9161033887021155</c:v>
                </c:pt>
                <c:pt idx="1737">
                  <c:v>7.9157133192841878</c:v>
                </c:pt>
                <c:pt idx="1738">
                  <c:v>7.9153706229448</c:v>
                </c:pt>
                <c:pt idx="1739">
                  <c:v>7.9151245343108592</c:v>
                </c:pt>
                <c:pt idx="1740">
                  <c:v>7.9148332251492777</c:v>
                </c:pt>
                <c:pt idx="1741">
                  <c:v>7.9145417219700924</c:v>
                </c:pt>
                <c:pt idx="1742">
                  <c:v>7.9142502952551164</c:v>
                </c:pt>
                <c:pt idx="1743">
                  <c:v>7.9139140205118403</c:v>
                </c:pt>
                <c:pt idx="1744">
                  <c:v>7.9135253555282299</c:v>
                </c:pt>
                <c:pt idx="1745">
                  <c:v>7.9132366242698318</c:v>
                </c:pt>
                <c:pt idx="1746">
                  <c:v>7.9129979661480903</c:v>
                </c:pt>
                <c:pt idx="1747">
                  <c:v>7.9127578845420414</c:v>
                </c:pt>
                <c:pt idx="1748">
                  <c:v>7.9124201375059515</c:v>
                </c:pt>
                <c:pt idx="1749">
                  <c:v>7.9119828960380731</c:v>
                </c:pt>
                <c:pt idx="1750">
                  <c:v>7.9116951401884963</c:v>
                </c:pt>
                <c:pt idx="1751">
                  <c:v>7.9112598663560094</c:v>
                </c:pt>
                <c:pt idx="1752">
                  <c:v>7.9107767247136884</c:v>
                </c:pt>
                <c:pt idx="1753">
                  <c:v>7.9105888647834881</c:v>
                </c:pt>
                <c:pt idx="1754">
                  <c:v>7.9106478726193457</c:v>
                </c:pt>
                <c:pt idx="1755">
                  <c:v>7.9104586668346561</c:v>
                </c:pt>
                <c:pt idx="1756">
                  <c:v>7.9103675358081169</c:v>
                </c:pt>
                <c:pt idx="1757">
                  <c:v>7.9102251593760116</c:v>
                </c:pt>
                <c:pt idx="1758">
                  <c:v>7.910033030967786</c:v>
                </c:pt>
                <c:pt idx="1759">
                  <c:v>7.9099916768470075</c:v>
                </c:pt>
                <c:pt idx="1760">
                  <c:v>7.9099494694186605</c:v>
                </c:pt>
                <c:pt idx="1761">
                  <c:v>7.9095117942429498</c:v>
                </c:pt>
                <c:pt idx="1762">
                  <c:v>7.9088276913872635</c:v>
                </c:pt>
                <c:pt idx="1763">
                  <c:v>7.9075021830209318</c:v>
                </c:pt>
                <c:pt idx="1764">
                  <c:v>7.9058296448698977</c:v>
                </c:pt>
                <c:pt idx="1765">
                  <c:v>7.9039090779555048</c:v>
                </c:pt>
                <c:pt idx="1766">
                  <c:v>7.903174162625084</c:v>
                </c:pt>
                <c:pt idx="1767">
                  <c:v>7.9027867110021397</c:v>
                </c:pt>
                <c:pt idx="1768">
                  <c:v>7.9024483302631578</c:v>
                </c:pt>
                <c:pt idx="1769">
                  <c:v>7.9020597485909994</c:v>
                </c:pt>
                <c:pt idx="1770">
                  <c:v>7.9016699565871136</c:v>
                </c:pt>
                <c:pt idx="1771">
                  <c:v>7.9014301251457448</c:v>
                </c:pt>
                <c:pt idx="1772">
                  <c:v>7.9010396109063921</c:v>
                </c:pt>
                <c:pt idx="1773">
                  <c:v>7.9008976346351796</c:v>
                </c:pt>
                <c:pt idx="1774">
                  <c:v>7.9007055573815945</c:v>
                </c:pt>
                <c:pt idx="1775">
                  <c:v>7.9005122057926238</c:v>
                </c:pt>
                <c:pt idx="1776">
                  <c:v>7.9002201916317603</c:v>
                </c:pt>
                <c:pt idx="1777">
                  <c:v>7.8998800142356052</c:v>
                </c:pt>
                <c:pt idx="1778">
                  <c:v>7.8985497179665094</c:v>
                </c:pt>
                <c:pt idx="1779">
                  <c:v>7.8968716953881612</c:v>
                </c:pt>
                <c:pt idx="1780">
                  <c:v>7.8958839760204498</c:v>
                </c:pt>
                <c:pt idx="1781">
                  <c:v>7.8954903181715208</c:v>
                </c:pt>
                <c:pt idx="1782">
                  <c:v>7.8952442112261663</c:v>
                </c:pt>
                <c:pt idx="1783">
                  <c:v>7.8951962117297461</c:v>
                </c:pt>
                <c:pt idx="1784">
                  <c:v>7.8950527747490495</c:v>
                </c:pt>
                <c:pt idx="1785">
                  <c:v>7.894958052623589</c:v>
                </c:pt>
                <c:pt idx="1786">
                  <c:v>7.8948142920707225</c:v>
                </c:pt>
                <c:pt idx="1787">
                  <c:v>7.8945725360448407</c:v>
                </c:pt>
                <c:pt idx="1788">
                  <c:v>7.8944269554649003</c:v>
                </c:pt>
                <c:pt idx="1789">
                  <c:v>7.8942353482187722</c:v>
                </c:pt>
                <c:pt idx="1790">
                  <c:v>7.8940416921799903</c:v>
                </c:pt>
                <c:pt idx="1791">
                  <c:v>7.8940448994551202</c:v>
                </c:pt>
                <c:pt idx="1792">
                  <c:v>7.8940021507300813</c:v>
                </c:pt>
                <c:pt idx="1793">
                  <c:v>7.8940566698588386</c:v>
                </c:pt>
                <c:pt idx="1794">
                  <c:v>7.8940610624975056</c:v>
                </c:pt>
                <c:pt idx="1795">
                  <c:v>7.8940648489805776</c:v>
                </c:pt>
                <c:pt idx="1796">
                  <c:v>7.8940218635473229</c:v>
                </c:pt>
                <c:pt idx="1797">
                  <c:v>7.8938773647549239</c:v>
                </c:pt>
                <c:pt idx="1798">
                  <c:v>7.8937323320155386</c:v>
                </c:pt>
                <c:pt idx="1799">
                  <c:v>7.8935397567008581</c:v>
                </c:pt>
                <c:pt idx="1800">
                  <c:v>7.8933980212533683</c:v>
                </c:pt>
                <c:pt idx="1801">
                  <c:v>7.8935016389474599</c:v>
                </c:pt>
                <c:pt idx="1802">
                  <c:v>7.8937052599798436</c:v>
                </c:pt>
                <c:pt idx="1803">
                  <c:v>7.8939077336073389</c:v>
                </c:pt>
                <c:pt idx="1804">
                  <c:v>7.893963052819271</c:v>
                </c:pt>
                <c:pt idx="1805">
                  <c:v>7.8940180136863107</c:v>
                </c:pt>
                <c:pt idx="1806">
                  <c:v>7.8940231840984509</c:v>
                </c:pt>
                <c:pt idx="1807">
                  <c:v>7.8938769954814321</c:v>
                </c:pt>
                <c:pt idx="1808">
                  <c:v>7.8937831185409841</c:v>
                </c:pt>
                <c:pt idx="1809">
                  <c:v>7.8935914975672823</c:v>
                </c:pt>
                <c:pt idx="1810">
                  <c:v>7.8933967982495901</c:v>
                </c:pt>
                <c:pt idx="1811">
                  <c:v>7.8932050468665418</c:v>
                </c:pt>
                <c:pt idx="1812">
                  <c:v>7.8931131778838797</c:v>
                </c:pt>
                <c:pt idx="1813">
                  <c:v>7.8930217549832085</c:v>
                </c:pt>
                <c:pt idx="1814">
                  <c:v>7.8929813070166261</c:v>
                </c:pt>
                <c:pt idx="1815">
                  <c:v>7.8928902506672651</c:v>
                </c:pt>
                <c:pt idx="1816">
                  <c:v>7.8926059331157594</c:v>
                </c:pt>
                <c:pt idx="1817">
                  <c:v>7.8924619313869115</c:v>
                </c:pt>
                <c:pt idx="1818">
                  <c:v>7.8925076977226825</c:v>
                </c:pt>
                <c:pt idx="1819">
                  <c:v>7.8926948384976194</c:v>
                </c:pt>
                <c:pt idx="1820">
                  <c:v>7.8928829912695617</c:v>
                </c:pt>
                <c:pt idx="1821">
                  <c:v>7.8930756241014626</c:v>
                </c:pt>
                <c:pt idx="1822">
                  <c:v>7.8932696910835212</c:v>
                </c:pt>
                <c:pt idx="1823">
                  <c:v>7.8934142403621541</c:v>
                </c:pt>
                <c:pt idx="1824">
                  <c:v>7.8936092611372137</c:v>
                </c:pt>
                <c:pt idx="1825">
                  <c:v>7.8938055858668248</c:v>
                </c:pt>
                <c:pt idx="1826">
                  <c:v>7.8940039699044213</c:v>
                </c:pt>
                <c:pt idx="1827">
                  <c:v>7.8942041031185362</c:v>
                </c:pt>
                <c:pt idx="1828">
                  <c:v>7.8945012792861178</c:v>
                </c:pt>
                <c:pt idx="1829">
                  <c:v>7.894746866402663</c:v>
                </c:pt>
                <c:pt idx="1830">
                  <c:v>7.8950413730633358</c:v>
                </c:pt>
                <c:pt idx="1831">
                  <c:v>7.8952874009664242</c:v>
                </c:pt>
                <c:pt idx="1832">
                  <c:v>7.8955326030853952</c:v>
                </c:pt>
                <c:pt idx="1833">
                  <c:v>7.8958260194318557</c:v>
                </c:pt>
                <c:pt idx="1834">
                  <c:v>7.8961245243069564</c:v>
                </c:pt>
                <c:pt idx="1835">
                  <c:v>7.896326338847925</c:v>
                </c:pt>
                <c:pt idx="1836">
                  <c:v>7.8966213032821964</c:v>
                </c:pt>
                <c:pt idx="1837">
                  <c:v>7.8969154166093825</c:v>
                </c:pt>
                <c:pt idx="1838">
                  <c:v>7.8972593131423885</c:v>
                </c:pt>
                <c:pt idx="1839">
                  <c:v>7.8975997282986858</c:v>
                </c:pt>
                <c:pt idx="1840">
                  <c:v>7.8979436879065732</c:v>
                </c:pt>
                <c:pt idx="1841">
                  <c:v>7.8982865125418238</c:v>
                </c:pt>
                <c:pt idx="1842">
                  <c:v>7.898579208207412</c:v>
                </c:pt>
                <c:pt idx="1843">
                  <c:v>7.8988238944423159</c:v>
                </c:pt>
                <c:pt idx="1844">
                  <c:v>7.8991660111160513</c:v>
                </c:pt>
                <c:pt idx="1845">
                  <c:v>7.8996077566817782</c:v>
                </c:pt>
                <c:pt idx="1846">
                  <c:v>7.8999500456792378</c:v>
                </c:pt>
                <c:pt idx="1847">
                  <c:v>7.9002922344897071</c:v>
                </c:pt>
                <c:pt idx="1848">
                  <c:v>7.9007326422518105</c:v>
                </c:pt>
                <c:pt idx="1849">
                  <c:v>7.9009269010757421</c:v>
                </c:pt>
                <c:pt idx="1850">
                  <c:v>7.9012191999537507</c:v>
                </c:pt>
                <c:pt idx="1851">
                  <c:v>7.9020042770326198</c:v>
                </c:pt>
                <c:pt idx="1852">
                  <c:v>7.9029374073783361</c:v>
                </c:pt>
                <c:pt idx="1853">
                  <c:v>7.9036756779539843</c:v>
                </c:pt>
                <c:pt idx="1854">
                  <c:v>7.9043646927018854</c:v>
                </c:pt>
                <c:pt idx="1855">
                  <c:v>7.9049520511962283</c:v>
                </c:pt>
                <c:pt idx="1856">
                  <c:v>7.9056887205651458</c:v>
                </c:pt>
                <c:pt idx="1857">
                  <c:v>7.9066711696686989</c:v>
                </c:pt>
                <c:pt idx="1858">
                  <c:v>7.9072560060592316</c:v>
                </c:pt>
                <c:pt idx="1859">
                  <c:v>7.9074881143229687</c:v>
                </c:pt>
                <c:pt idx="1860">
                  <c:v>7.9098912070895331</c:v>
                </c:pt>
                <c:pt idx="1861">
                  <c:v>7.9126889619613605</c:v>
                </c:pt>
                <c:pt idx="1862">
                  <c:v>7.9142526309390862</c:v>
                </c:pt>
                <c:pt idx="1863">
                  <c:v>7.9155678533638207</c:v>
                </c:pt>
                <c:pt idx="1864">
                  <c:v>7.9167839601619763</c:v>
                </c:pt>
                <c:pt idx="1865">
                  <c:v>7.9179500725977112</c:v>
                </c:pt>
                <c:pt idx="1866">
                  <c:v>7.9192647436924304</c:v>
                </c:pt>
                <c:pt idx="1867">
                  <c:v>7.9204297491879094</c:v>
                </c:pt>
                <c:pt idx="1868">
                  <c:v>7.9215978676175496</c:v>
                </c:pt>
                <c:pt idx="1869">
                  <c:v>7.9225673408453297</c:v>
                </c:pt>
                <c:pt idx="1870">
                  <c:v>7.9234881379998088</c:v>
                </c:pt>
                <c:pt idx="1871">
                  <c:v>7.9243600235360141</c:v>
                </c:pt>
                <c:pt idx="1872">
                  <c:v>7.9251327456934222</c:v>
                </c:pt>
                <c:pt idx="1873">
                  <c:v>7.9256579666826923</c:v>
                </c:pt>
                <c:pt idx="1874">
                  <c:v>7.9267852271571195</c:v>
                </c:pt>
                <c:pt idx="1875">
                  <c:v>7.9279626032279999</c:v>
                </c:pt>
                <c:pt idx="1876">
                  <c:v>7.9282504645246012</c:v>
                </c:pt>
                <c:pt idx="1877">
                  <c:v>7.9275975738935349</c:v>
                </c:pt>
                <c:pt idx="1878">
                  <c:v>7.9266484098550736</c:v>
                </c:pt>
                <c:pt idx="1879">
                  <c:v>7.9255504191289186</c:v>
                </c:pt>
                <c:pt idx="1880">
                  <c:v>7.9243997926593712</c:v>
                </c:pt>
                <c:pt idx="1881">
                  <c:v>7.9230024779653521</c:v>
                </c:pt>
                <c:pt idx="1882">
                  <c:v>7.9215055001090411</c:v>
                </c:pt>
                <c:pt idx="1883">
                  <c:v>7.9199581562741521</c:v>
                </c:pt>
                <c:pt idx="1884">
                  <c:v>7.9183147120987067</c:v>
                </c:pt>
                <c:pt idx="1885">
                  <c:v>7.9167666275214534</c:v>
                </c:pt>
                <c:pt idx="1886">
                  <c:v>7.9153192916781236</c:v>
                </c:pt>
                <c:pt idx="1887">
                  <c:v>7.9137238296438932</c:v>
                </c:pt>
                <c:pt idx="1888">
                  <c:v>7.9119755167028929</c:v>
                </c:pt>
                <c:pt idx="1889">
                  <c:v>7.9101292700776611</c:v>
                </c:pt>
                <c:pt idx="1890">
                  <c:v>7.9084313173891561</c:v>
                </c:pt>
                <c:pt idx="1891">
                  <c:v>7.9070937088850251</c:v>
                </c:pt>
                <c:pt idx="1892">
                  <c:v>7.9055642228850287</c:v>
                </c:pt>
                <c:pt idx="1893">
                  <c:v>7.9039940262372381</c:v>
                </c:pt>
                <c:pt idx="1894">
                  <c:v>7.9023767934197133</c:v>
                </c:pt>
                <c:pt idx="1895">
                  <c:v>7.9007585285706954</c:v>
                </c:pt>
                <c:pt idx="1896">
                  <c:v>7.8990904111429368</c:v>
                </c:pt>
                <c:pt idx="1897">
                  <c:v>7.8973256605737996</c:v>
                </c:pt>
                <c:pt idx="1898">
                  <c:v>7.8956589009117444</c:v>
                </c:pt>
                <c:pt idx="1899">
                  <c:v>7.8940428450485696</c:v>
                </c:pt>
                <c:pt idx="1900">
                  <c:v>7.8925236504453524</c:v>
                </c:pt>
                <c:pt idx="1901">
                  <c:v>7.8910531475047625</c:v>
                </c:pt>
                <c:pt idx="1902">
                  <c:v>7.8897299967273673</c:v>
                </c:pt>
                <c:pt idx="1903">
                  <c:v>7.8885086912638931</c:v>
                </c:pt>
                <c:pt idx="1904">
                  <c:v>7.8872845495148391</c:v>
                </c:pt>
                <c:pt idx="1905">
                  <c:v>7.8861094917441257</c:v>
                </c:pt>
                <c:pt idx="1906">
                  <c:v>7.8849869709892433</c:v>
                </c:pt>
                <c:pt idx="1907">
                  <c:v>7.8838098924547308</c:v>
                </c:pt>
                <c:pt idx="1908">
                  <c:v>7.8826781001662409</c:v>
                </c:pt>
                <c:pt idx="1909">
                  <c:v>7.8815972014592832</c:v>
                </c:pt>
                <c:pt idx="1910">
                  <c:v>7.8804195992727673</c:v>
                </c:pt>
                <c:pt idx="1911">
                  <c:v>7.8792937024878569</c:v>
                </c:pt>
                <c:pt idx="1912">
                  <c:v>7.8782161027290663</c:v>
                </c:pt>
                <c:pt idx="1913">
                  <c:v>7.8772436999783295</c:v>
                </c:pt>
                <c:pt idx="1914">
                  <c:v>7.8762228224309387</c:v>
                </c:pt>
                <c:pt idx="1915">
                  <c:v>7.875105473691975</c:v>
                </c:pt>
                <c:pt idx="1916">
                  <c:v>7.8740339461447135</c:v>
                </c:pt>
                <c:pt idx="1917">
                  <c:v>7.8729066059320445</c:v>
                </c:pt>
                <c:pt idx="1918">
                  <c:v>7.8717269683261328</c:v>
                </c:pt>
                <c:pt idx="1919">
                  <c:v>7.8706449431878491</c:v>
                </c:pt>
                <c:pt idx="1920">
                  <c:v>7.8696104322386793</c:v>
                </c:pt>
                <c:pt idx="1921">
                  <c:v>7.8687226487730371</c:v>
                </c:pt>
                <c:pt idx="1922">
                  <c:v>7.8681288603042221</c:v>
                </c:pt>
                <c:pt idx="1923">
                  <c:v>7.8677296289986343</c:v>
                </c:pt>
                <c:pt idx="1924">
                  <c:v>7.8669085939302024</c:v>
                </c:pt>
                <c:pt idx="1925">
                  <c:v>7.8669847993435882</c:v>
                </c:pt>
                <c:pt idx="1926">
                  <c:v>7.8670612587026421</c:v>
                </c:pt>
                <c:pt idx="1927">
                  <c:v>7.8673322332535989</c:v>
                </c:pt>
                <c:pt idx="1928">
                  <c:v>7.8676034951336922</c:v>
                </c:pt>
                <c:pt idx="1929">
                  <c:v>7.867826434508415</c:v>
                </c:pt>
                <c:pt idx="1930">
                  <c:v>7.8679965703070103</c:v>
                </c:pt>
                <c:pt idx="1931">
                  <c:v>7.8683152725554457</c:v>
                </c:pt>
                <c:pt idx="1932">
                  <c:v>7.8686818993994736</c:v>
                </c:pt>
                <c:pt idx="1933">
                  <c:v>7.8687549919454041</c:v>
                </c:pt>
                <c:pt idx="1934">
                  <c:v>7.8691715496667136</c:v>
                </c:pt>
                <c:pt idx="1935">
                  <c:v>7.8697808879857734</c:v>
                </c:pt>
                <c:pt idx="1936">
                  <c:v>7.8697533713094723</c:v>
                </c:pt>
                <c:pt idx="1937">
                  <c:v>7.8699694304394461</c:v>
                </c:pt>
                <c:pt idx="1938">
                  <c:v>7.8703383118856367</c:v>
                </c:pt>
                <c:pt idx="1939">
                  <c:v>7.8715024072695394</c:v>
                </c:pt>
                <c:pt idx="1940">
                  <c:v>7.8727214584742962</c:v>
                </c:pt>
                <c:pt idx="1941">
                  <c:v>7.8738969177538793</c:v>
                </c:pt>
                <c:pt idx="1942">
                  <c:v>7.8750753614194773</c:v>
                </c:pt>
                <c:pt idx="1943">
                  <c:v>7.8762568300788507</c:v>
                </c:pt>
                <c:pt idx="1944">
                  <c:v>7.8773408675719381</c:v>
                </c:pt>
                <c:pt idx="1945">
                  <c:v>7.8784238391825347</c:v>
                </c:pt>
                <c:pt idx="1946">
                  <c:v>7.8792603611131442</c:v>
                </c:pt>
                <c:pt idx="1947">
                  <c:v>7.8798017238122249</c:v>
                </c:pt>
                <c:pt idx="1948">
                  <c:v>7.8801943503103296</c:v>
                </c:pt>
                <c:pt idx="1949">
                  <c:v>7.880881254859748</c:v>
                </c:pt>
                <c:pt idx="1950">
                  <c:v>7.8816178979244569</c:v>
                </c:pt>
                <c:pt idx="1951">
                  <c:v>7.8825015348703742</c:v>
                </c:pt>
                <c:pt idx="1952">
                  <c:v>7.883236702485779</c:v>
                </c:pt>
                <c:pt idx="1953">
                  <c:v>7.8837755269676171</c:v>
                </c:pt>
                <c:pt idx="1954">
                  <c:v>7.8849586557182185</c:v>
                </c:pt>
                <c:pt idx="1955">
                  <c:v>7.8866425971697849</c:v>
                </c:pt>
                <c:pt idx="1956">
                  <c:v>7.8862555637513507</c:v>
                </c:pt>
                <c:pt idx="1957">
                  <c:v>7.8857218929108148</c:v>
                </c:pt>
                <c:pt idx="1958">
                  <c:v>7.8852370486822769</c:v>
                </c:pt>
                <c:pt idx="1959">
                  <c:v>7.8846046726059917</c:v>
                </c:pt>
                <c:pt idx="1960">
                  <c:v>7.8840718517431414</c:v>
                </c:pt>
                <c:pt idx="1961">
                  <c:v>7.8835409567191084</c:v>
                </c:pt>
                <c:pt idx="1962">
                  <c:v>7.8828631908664342</c:v>
                </c:pt>
                <c:pt idx="1963">
                  <c:v>7.8821853953476273</c:v>
                </c:pt>
                <c:pt idx="1964">
                  <c:v>7.8813094663744954</c:v>
                </c:pt>
                <c:pt idx="1965">
                  <c:v>7.8804831776642752</c:v>
                </c:pt>
                <c:pt idx="1966">
                  <c:v>7.8796088579889974</c:v>
                </c:pt>
                <c:pt idx="1967">
                  <c:v>7.8787354407997263</c:v>
                </c:pt>
                <c:pt idx="1968">
                  <c:v>7.8781086443540751</c:v>
                </c:pt>
                <c:pt idx="1969">
                  <c:v>7.8777784521174974</c:v>
                </c:pt>
                <c:pt idx="1970">
                  <c:v>7.8767476456341967</c:v>
                </c:pt>
                <c:pt idx="1971">
                  <c:v>7.8756668395323493</c:v>
                </c:pt>
                <c:pt idx="1972">
                  <c:v>7.8745858547870071</c:v>
                </c:pt>
                <c:pt idx="1973">
                  <c:v>7.873752039768263</c:v>
                </c:pt>
                <c:pt idx="1974">
                  <c:v>7.8731646077480528</c:v>
                </c:pt>
                <c:pt idx="1975">
                  <c:v>7.8728240393759741</c:v>
                </c:pt>
                <c:pt idx="1976">
                  <c:v>7.8725316031585022</c:v>
                </c:pt>
                <c:pt idx="1977">
                  <c:v>7.8727317278591125</c:v>
                </c:pt>
                <c:pt idx="1978">
                  <c:v>7.8730340697262333</c:v>
                </c:pt>
                <c:pt idx="1979">
                  <c:v>7.8735896300784871</c:v>
                </c:pt>
                <c:pt idx="1980">
                  <c:v>7.8742466102856357</c:v>
                </c:pt>
                <c:pt idx="1981">
                  <c:v>7.8749541998996015</c:v>
                </c:pt>
                <c:pt idx="1982">
                  <c:v>7.8756131138764127</c:v>
                </c:pt>
                <c:pt idx="1983">
                  <c:v>7.8764710826638185</c:v>
                </c:pt>
                <c:pt idx="1984">
                  <c:v>7.8776271721348898</c:v>
                </c:pt>
                <c:pt idx="1985">
                  <c:v>7.8788336327510109</c:v>
                </c:pt>
                <c:pt idx="1986">
                  <c:v>7.8799421067604962</c:v>
                </c:pt>
                <c:pt idx="1987">
                  <c:v>7.880690795200497</c:v>
                </c:pt>
                <c:pt idx="1988">
                  <c:v>7.8815790855233105</c:v>
                </c:pt>
                <c:pt idx="1989">
                  <c:v>7.8825601661005917</c:v>
                </c:pt>
                <c:pt idx="1990">
                  <c:v>7.8835889132319545</c:v>
                </c:pt>
                <c:pt idx="1991">
                  <c:v>7.8845670414754219</c:v>
                </c:pt>
                <c:pt idx="1992">
                  <c:v>7.8855445091571257</c:v>
                </c:pt>
                <c:pt idx="1993">
                  <c:v>7.8864219212362778</c:v>
                </c:pt>
                <c:pt idx="1994">
                  <c:v>7.8871989567866487</c:v>
                </c:pt>
                <c:pt idx="1995">
                  <c:v>7.8879274078547859</c:v>
                </c:pt>
                <c:pt idx="1996">
                  <c:v>7.888606619564654</c:v>
                </c:pt>
                <c:pt idx="1997">
                  <c:v>7.8892371637214573</c:v>
                </c:pt>
                <c:pt idx="1998">
                  <c:v>7.8897697101917244</c:v>
                </c:pt>
                <c:pt idx="1999">
                  <c:v>7.8904999661282611</c:v>
                </c:pt>
                <c:pt idx="2000">
                  <c:v>7.8911806104237874</c:v>
                </c:pt>
                <c:pt idx="2001">
                  <c:v>7.8918595387143426</c:v>
                </c:pt>
                <c:pt idx="2002">
                  <c:v>7.8925375806175646</c:v>
                </c:pt>
                <c:pt idx="2003">
                  <c:v>7.8932166755037043</c:v>
                </c:pt>
                <c:pt idx="2004">
                  <c:v>7.8937995469397633</c:v>
                </c:pt>
                <c:pt idx="2005">
                  <c:v>7.8943289876434397</c:v>
                </c:pt>
                <c:pt idx="2006">
                  <c:v>7.8950035171531594</c:v>
                </c:pt>
                <c:pt idx="2007">
                  <c:v>7.895627393577854</c:v>
                </c:pt>
                <c:pt idx="2008">
                  <c:v>7.8963493636614617</c:v>
                </c:pt>
                <c:pt idx="2009">
                  <c:v>7.8970700064327879</c:v>
                </c:pt>
                <c:pt idx="2010">
                  <c:v>7.8974928136994906</c:v>
                </c:pt>
                <c:pt idx="2011">
                  <c:v>7.8980140824122484</c:v>
                </c:pt>
                <c:pt idx="2012">
                  <c:v>7.8986331351805958</c:v>
                </c:pt>
                <c:pt idx="2013">
                  <c:v>7.8993013969135957</c:v>
                </c:pt>
                <c:pt idx="2014">
                  <c:v>7.8999700940736775</c:v>
                </c:pt>
                <c:pt idx="2015">
                  <c:v>7.9004914748744426</c:v>
                </c:pt>
                <c:pt idx="2016">
                  <c:v>7.9009134998028925</c:v>
                </c:pt>
                <c:pt idx="2017">
                  <c:v>7.9012351496470643</c:v>
                </c:pt>
                <c:pt idx="2018">
                  <c:v>7.9010099571951864</c:v>
                </c:pt>
                <c:pt idx="2019">
                  <c:v>7.9003856785024338</c:v>
                </c:pt>
                <c:pt idx="2020">
                  <c:v>7.9000817498629416</c:v>
                </c:pt>
                <c:pt idx="2021">
                  <c:v>7.8990907174199405</c:v>
                </c:pt>
                <c:pt idx="2022">
                  <c:v>7.8991403866042189</c:v>
                </c:pt>
                <c:pt idx="2023">
                  <c:v>7.8991913827369666</c:v>
                </c:pt>
                <c:pt idx="2024">
                  <c:v>7.8996847520817903</c:v>
                </c:pt>
                <c:pt idx="2025">
                  <c:v>7.9002283272842293</c:v>
                </c:pt>
                <c:pt idx="2026">
                  <c:v>7.9009186029579306</c:v>
                </c:pt>
                <c:pt idx="2027">
                  <c:v>7.9017556687899058</c:v>
                </c:pt>
                <c:pt idx="2028">
                  <c:v>7.9025468702050672</c:v>
                </c:pt>
                <c:pt idx="2029">
                  <c:v>7.9038298813624737</c:v>
                </c:pt>
                <c:pt idx="2030">
                  <c:v>7.9048179555790874</c:v>
                </c:pt>
                <c:pt idx="2031">
                  <c:v>7.9057595274576578</c:v>
                </c:pt>
                <c:pt idx="2032">
                  <c:v>7.907486362391591</c:v>
                </c:pt>
                <c:pt idx="2033">
                  <c:v>7.9088710891730196</c:v>
                </c:pt>
                <c:pt idx="2034">
                  <c:v>7.9102507478810926</c:v>
                </c:pt>
                <c:pt idx="2035">
                  <c:v>7.9107387342625151</c:v>
                </c:pt>
                <c:pt idx="2036">
                  <c:v>7.911083780951345</c:v>
                </c:pt>
                <c:pt idx="2037">
                  <c:v>7.9113782546893781</c:v>
                </c:pt>
                <c:pt idx="2038">
                  <c:v>7.9116722189675022</c:v>
                </c:pt>
                <c:pt idx="2039">
                  <c:v>7.9119641698564109</c:v>
                </c:pt>
                <c:pt idx="2040">
                  <c:v>7.9123050288278707</c:v>
                </c:pt>
                <c:pt idx="2041">
                  <c:v>7.912697050700551</c:v>
                </c:pt>
                <c:pt idx="2042">
                  <c:v>7.9131385931476084</c:v>
                </c:pt>
                <c:pt idx="2043">
                  <c:v>7.9136797293967804</c:v>
                </c:pt>
                <c:pt idx="2044">
                  <c:v>7.914368683296547</c:v>
                </c:pt>
                <c:pt idx="2045">
                  <c:v>7.9150585532148447</c:v>
                </c:pt>
                <c:pt idx="2046">
                  <c:v>7.9156508201443643</c:v>
                </c:pt>
                <c:pt idx="2047">
                  <c:v>7.9161449483752335</c:v>
                </c:pt>
                <c:pt idx="2048">
                  <c:v>7.9166386677464438</c:v>
                </c:pt>
                <c:pt idx="2049">
                  <c:v>7.9170340174692848</c:v>
                </c:pt>
                <c:pt idx="2050">
                  <c:v>7.9174289125875097</c:v>
                </c:pt>
                <c:pt idx="2051">
                  <c:v>7.9175758025107923</c:v>
                </c:pt>
                <c:pt idx="2052">
                  <c:v>7.9178215505586458</c:v>
                </c:pt>
                <c:pt idx="2053">
                  <c:v>7.9180172182178055</c:v>
                </c:pt>
                <c:pt idx="2054">
                  <c:v>7.9181628289077652</c:v>
                </c:pt>
                <c:pt idx="2055">
                  <c:v>7.9183078288065252</c:v>
                </c:pt>
                <c:pt idx="2056">
                  <c:v>7.9185011144447968</c:v>
                </c:pt>
                <c:pt idx="2057">
                  <c:v>7.9187924307799458</c:v>
                </c:pt>
                <c:pt idx="2058">
                  <c:v>7.9190335540908379</c:v>
                </c:pt>
                <c:pt idx="2059">
                  <c:v>7.9192249125818757</c:v>
                </c:pt>
                <c:pt idx="2060">
                  <c:v>7.9196138277669865</c:v>
                </c:pt>
                <c:pt idx="2061">
                  <c:v>7.9200510734826368</c:v>
                </c:pt>
                <c:pt idx="2062">
                  <c:v>7.9203882184519268</c:v>
                </c:pt>
                <c:pt idx="2063">
                  <c:v>7.9209721827809254</c:v>
                </c:pt>
                <c:pt idx="2064">
                  <c:v>7.9215067217907249</c:v>
                </c:pt>
                <c:pt idx="2065">
                  <c:v>7.9219423226518515</c:v>
                </c:pt>
                <c:pt idx="2066">
                  <c:v>7.9226720947309666</c:v>
                </c:pt>
                <c:pt idx="2067">
                  <c:v>7.9232563112565053</c:v>
                </c:pt>
                <c:pt idx="2068">
                  <c:v>7.9240885903858738</c:v>
                </c:pt>
                <c:pt idx="2069">
                  <c:v>7.9249701792236271</c:v>
                </c:pt>
                <c:pt idx="2070">
                  <c:v>7.926147832926369</c:v>
                </c:pt>
                <c:pt idx="2071">
                  <c:v>7.9270290676940016</c:v>
                </c:pt>
                <c:pt idx="2072">
                  <c:v>7.9279120256857025</c:v>
                </c:pt>
                <c:pt idx="2073">
                  <c:v>7.9285005638669759</c:v>
                </c:pt>
                <c:pt idx="2074">
                  <c:v>7.9289371617724038</c:v>
                </c:pt>
                <c:pt idx="2075">
                  <c:v>7.9290225432571999</c:v>
                </c:pt>
                <c:pt idx="2076">
                  <c:v>7.9290062899974734</c:v>
                </c:pt>
                <c:pt idx="2077">
                  <c:v>7.9288403437760246</c:v>
                </c:pt>
                <c:pt idx="2078">
                  <c:v>7.9286234541373339</c:v>
                </c:pt>
                <c:pt idx="2079">
                  <c:v>7.9283073645759883</c:v>
                </c:pt>
                <c:pt idx="2080">
                  <c:v>7.927848489818861</c:v>
                </c:pt>
                <c:pt idx="2081">
                  <c:v>7.9272986874876947</c:v>
                </c:pt>
                <c:pt idx="2082">
                  <c:v>7.9267042490179342</c:v>
                </c:pt>
                <c:pt idx="2083">
                  <c:v>7.9261123294240994</c:v>
                </c:pt>
                <c:pt idx="2084">
                  <c:v>7.9255718029859743</c:v>
                </c:pt>
                <c:pt idx="2085">
                  <c:v>7.9249828803985851</c:v>
                </c:pt>
                <c:pt idx="2086">
                  <c:v>7.924394230878625</c:v>
                </c:pt>
                <c:pt idx="2087">
                  <c:v>7.9237571689818234</c:v>
                </c:pt>
                <c:pt idx="2088">
                  <c:v>7.9231187799477292</c:v>
                </c:pt>
                <c:pt idx="2089">
                  <c:v>7.9225793916795366</c:v>
                </c:pt>
                <c:pt idx="2090">
                  <c:v>7.9220903052487337</c:v>
                </c:pt>
                <c:pt idx="2091">
                  <c:v>7.9217478151937781</c:v>
                </c:pt>
                <c:pt idx="2092">
                  <c:v>7.9214062059955408</c:v>
                </c:pt>
                <c:pt idx="2093">
                  <c:v>7.9210647903502327</c:v>
                </c:pt>
                <c:pt idx="2094">
                  <c:v>7.9207728250468135</c:v>
                </c:pt>
                <c:pt idx="2095">
                  <c:v>7.9203325818931942</c:v>
                </c:pt>
                <c:pt idx="2096">
                  <c:v>7.9198424424016496</c:v>
                </c:pt>
                <c:pt idx="2097">
                  <c:v>7.9194021324525687</c:v>
                </c:pt>
                <c:pt idx="2098">
                  <c:v>7.9189624124922071</c:v>
                </c:pt>
                <c:pt idx="2099">
                  <c:v>7.9185234846007537</c:v>
                </c:pt>
                <c:pt idx="2100">
                  <c:v>7.9181346372762684</c:v>
                </c:pt>
                <c:pt idx="2101">
                  <c:v>7.9177972587257566</c:v>
                </c:pt>
                <c:pt idx="2102">
                  <c:v>7.9173611462936648</c:v>
                </c:pt>
                <c:pt idx="2103">
                  <c:v>7.9169756932767532</c:v>
                </c:pt>
                <c:pt idx="2104">
                  <c:v>7.9165409726724754</c:v>
                </c:pt>
                <c:pt idx="2105">
                  <c:v>7.9162059597332259</c:v>
                </c:pt>
                <c:pt idx="2106">
                  <c:v>7.9162173649696266</c:v>
                </c:pt>
                <c:pt idx="2107">
                  <c:v>7.9161292722814629</c:v>
                </c:pt>
                <c:pt idx="2108">
                  <c:v>7.9157439285429261</c:v>
                </c:pt>
                <c:pt idx="2109">
                  <c:v>7.916098988322692</c:v>
                </c:pt>
                <c:pt idx="2110">
                  <c:v>7.9162520339813431</c:v>
                </c:pt>
                <c:pt idx="2111">
                  <c:v>7.9164524269354901</c:v>
                </c:pt>
                <c:pt idx="2112">
                  <c:v>7.9167525676216686</c:v>
                </c:pt>
                <c:pt idx="2113">
                  <c:v>7.917006207006092</c:v>
                </c:pt>
                <c:pt idx="2114">
                  <c:v>7.9188779454012481</c:v>
                </c:pt>
                <c:pt idx="2115">
                  <c:v>7.9210024383740985</c:v>
                </c:pt>
                <c:pt idx="2116">
                  <c:v>7.9232288281513741</c:v>
                </c:pt>
                <c:pt idx="2117">
                  <c:v>7.9254931570227889</c:v>
                </c:pt>
                <c:pt idx="2118">
                  <c:v>7.9266678590184467</c:v>
                </c:pt>
                <c:pt idx="2119">
                  <c:v>7.927744901417757</c:v>
                </c:pt>
                <c:pt idx="2120">
                  <c:v>7.9283805917120844</c:v>
                </c:pt>
                <c:pt idx="2121">
                  <c:v>7.9292631560065177</c:v>
                </c:pt>
                <c:pt idx="2122">
                  <c:v>7.9298498432727662</c:v>
                </c:pt>
                <c:pt idx="2123">
                  <c:v>7.9303408762175573</c:v>
                </c:pt>
                <c:pt idx="2124">
                  <c:v>7.9304373402728023</c:v>
                </c:pt>
                <c:pt idx="2125">
                  <c:v>7.9296106404745315</c:v>
                </c:pt>
                <c:pt idx="2126">
                  <c:v>7.9285923783592223</c:v>
                </c:pt>
                <c:pt idx="2127">
                  <c:v>7.9274778614422701</c:v>
                </c:pt>
                <c:pt idx="2128">
                  <c:v>7.9262646459045429</c:v>
                </c:pt>
                <c:pt idx="2129">
                  <c:v>7.9252005972687476</c:v>
                </c:pt>
                <c:pt idx="2130">
                  <c:v>7.9241860632455747</c:v>
                </c:pt>
                <c:pt idx="2131">
                  <c:v>7.9232186511250795</c:v>
                </c:pt>
                <c:pt idx="2132">
                  <c:v>7.9223393723435569</c:v>
                </c:pt>
                <c:pt idx="2133">
                  <c:v>7.9215536714880299</c:v>
                </c:pt>
                <c:pt idx="2134">
                  <c:v>7.9208638579230444</c:v>
                </c:pt>
                <c:pt idx="2135">
                  <c:v>7.9201733617689589</c:v>
                </c:pt>
                <c:pt idx="2136">
                  <c:v>7.9194826159851148</c:v>
                </c:pt>
                <c:pt idx="2137">
                  <c:v>7.9187916772983238</c:v>
                </c:pt>
                <c:pt idx="2138">
                  <c:v>7.9181012763314946</c:v>
                </c:pt>
                <c:pt idx="2139">
                  <c:v>7.9173617407230026</c:v>
                </c:pt>
                <c:pt idx="2140">
                  <c:v>7.916475501901548</c:v>
                </c:pt>
                <c:pt idx="2141">
                  <c:v>7.9155897832729947</c:v>
                </c:pt>
                <c:pt idx="2142">
                  <c:v>7.9148016844322333</c:v>
                </c:pt>
                <c:pt idx="2143">
                  <c:v>7.9138162580131608</c:v>
                </c:pt>
                <c:pt idx="2144">
                  <c:v>7.9127820892081582</c:v>
                </c:pt>
                <c:pt idx="2145">
                  <c:v>7.911796423549962</c:v>
                </c:pt>
                <c:pt idx="2146">
                  <c:v>7.9106626526469732</c:v>
                </c:pt>
                <c:pt idx="2147">
                  <c:v>7.9099252733883034</c:v>
                </c:pt>
                <c:pt idx="2148">
                  <c:v>7.9089897677194818</c:v>
                </c:pt>
                <c:pt idx="2149">
                  <c:v>7.9079555171531473</c:v>
                </c:pt>
                <c:pt idx="2150">
                  <c:v>7.9065747044467258</c:v>
                </c:pt>
                <c:pt idx="2151">
                  <c:v>7.9054914555283693</c:v>
                </c:pt>
                <c:pt idx="2152">
                  <c:v>7.9042110470260134</c:v>
                </c:pt>
                <c:pt idx="2153">
                  <c:v>7.9029809029367728</c:v>
                </c:pt>
                <c:pt idx="2154">
                  <c:v>7.9015043226799868</c:v>
                </c:pt>
                <c:pt idx="2155">
                  <c:v>7.9008695349819513</c:v>
                </c:pt>
                <c:pt idx="2156">
                  <c:v>7.9002349235586067</c:v>
                </c:pt>
                <c:pt idx="2157">
                  <c:v>7.8991060725834119</c:v>
                </c:pt>
                <c:pt idx="2158">
                  <c:v>7.8982746609343835</c:v>
                </c:pt>
                <c:pt idx="2159">
                  <c:v>7.8971961188187185</c:v>
                </c:pt>
                <c:pt idx="2160">
                  <c:v>7.8963156535319596</c:v>
                </c:pt>
                <c:pt idx="2161">
                  <c:v>7.8954344992148515</c:v>
                </c:pt>
                <c:pt idx="2162">
                  <c:v>7.8946543990926434</c:v>
                </c:pt>
                <c:pt idx="2163">
                  <c:v>7.8940199428572333</c:v>
                </c:pt>
                <c:pt idx="2164">
                  <c:v>7.8932859418258126</c:v>
                </c:pt>
                <c:pt idx="2165">
                  <c:v>7.8921066884635032</c:v>
                </c:pt>
                <c:pt idx="2166">
                  <c:v>7.8906319913948577</c:v>
                </c:pt>
                <c:pt idx="2167">
                  <c:v>7.8894534434621759</c:v>
                </c:pt>
                <c:pt idx="2168">
                  <c:v>7.8880762115597696</c:v>
                </c:pt>
                <c:pt idx="2169">
                  <c:v>7.8866990376609927</c:v>
                </c:pt>
                <c:pt idx="2170">
                  <c:v>7.8852256930573006</c:v>
                </c:pt>
                <c:pt idx="2171">
                  <c:v>7.8837496510839769</c:v>
                </c:pt>
                <c:pt idx="2172">
                  <c:v>7.882875799004009</c:v>
                </c:pt>
                <c:pt idx="2173">
                  <c:v>7.8817097702675456</c:v>
                </c:pt>
                <c:pt idx="2174">
                  <c:v>7.8800590567063198</c:v>
                </c:pt>
                <c:pt idx="2175">
                  <c:v>7.878362062315972</c:v>
                </c:pt>
                <c:pt idx="2176">
                  <c:v>7.87670803309961</c:v>
                </c:pt>
                <c:pt idx="2177">
                  <c:v>7.8752951082286771</c:v>
                </c:pt>
                <c:pt idx="2178">
                  <c:v>7.8739279290460926</c:v>
                </c:pt>
                <c:pt idx="2179">
                  <c:v>7.8725116225073455</c:v>
                </c:pt>
                <c:pt idx="2180">
                  <c:v>7.8710950925479102</c:v>
                </c:pt>
                <c:pt idx="2181">
                  <c:v>7.8696776011337342</c:v>
                </c:pt>
                <c:pt idx="2182">
                  <c:v>7.8682104189532387</c:v>
                </c:pt>
                <c:pt idx="2183">
                  <c:v>7.8668421424973234</c:v>
                </c:pt>
                <c:pt idx="2184">
                  <c:v>7.865424344337435</c:v>
                </c:pt>
                <c:pt idx="2185">
                  <c:v>7.8640059615160576</c:v>
                </c:pt>
                <c:pt idx="2186">
                  <c:v>7.8625873627162735</c:v>
                </c:pt>
                <c:pt idx="2187">
                  <c:v>7.8610704615728038</c:v>
                </c:pt>
                <c:pt idx="2188">
                  <c:v>7.8596009177556247</c:v>
                </c:pt>
                <c:pt idx="2189">
                  <c:v>7.8582304887719419</c:v>
                </c:pt>
                <c:pt idx="2190">
                  <c:v>7.8568599652921867</c:v>
                </c:pt>
                <c:pt idx="2191">
                  <c:v>7.8555379828189515</c:v>
                </c:pt>
                <c:pt idx="2192">
                  <c:v>7.8544134000970525</c:v>
                </c:pt>
                <c:pt idx="2193">
                  <c:v>7.8534856605349406</c:v>
                </c:pt>
                <c:pt idx="2194">
                  <c:v>7.8530023948265857</c:v>
                </c:pt>
                <c:pt idx="2195">
                  <c:v>7.8529128502368026</c:v>
                </c:pt>
                <c:pt idx="2196">
                  <c:v>7.8523766309610679</c:v>
                </c:pt>
                <c:pt idx="2197">
                  <c:v>7.8521840010791353</c:v>
                </c:pt>
                <c:pt idx="2198">
                  <c:v>7.8523855323847931</c:v>
                </c:pt>
                <c:pt idx="2199">
                  <c:v>7.8529312034607486</c:v>
                </c:pt>
                <c:pt idx="2200">
                  <c:v>7.8536703416694458</c:v>
                </c:pt>
                <c:pt idx="2201">
                  <c:v>7.8542490989211542</c:v>
                </c:pt>
                <c:pt idx="2202">
                  <c:v>7.8546297196394184</c:v>
                </c:pt>
                <c:pt idx="2203">
                  <c:v>7.8556519537595415</c:v>
                </c:pt>
                <c:pt idx="2204">
                  <c:v>7.8567277845638221</c:v>
                </c:pt>
                <c:pt idx="2205">
                  <c:v>7.8571135145354916</c:v>
                </c:pt>
                <c:pt idx="2206">
                  <c:v>7.8577501899254942</c:v>
                </c:pt>
                <c:pt idx="2207">
                  <c:v>7.8585358723594867</c:v>
                </c:pt>
                <c:pt idx="2208">
                  <c:v>7.859223125559196</c:v>
                </c:pt>
                <c:pt idx="2209">
                  <c:v>7.8598107253351799</c:v>
                </c:pt>
                <c:pt idx="2210">
                  <c:v>7.8593778391549423</c:v>
                </c:pt>
                <c:pt idx="2211">
                  <c:v>7.8586998126043541</c:v>
                </c:pt>
                <c:pt idx="2212">
                  <c:v>7.8584665593675789</c:v>
                </c:pt>
                <c:pt idx="2213">
                  <c:v>7.8574914913582843</c:v>
                </c:pt>
                <c:pt idx="2214">
                  <c:v>7.8568121737127905</c:v>
                </c:pt>
                <c:pt idx="2215">
                  <c:v>7.8559861328136735</c:v>
                </c:pt>
                <c:pt idx="2216">
                  <c:v>7.8551565527402998</c:v>
                </c:pt>
                <c:pt idx="2217">
                  <c:v>7.8538829736932598</c:v>
                </c:pt>
                <c:pt idx="2218">
                  <c:v>7.8527147949122558</c:v>
                </c:pt>
                <c:pt idx="2219">
                  <c:v>7.8509115471755235</c:v>
                </c:pt>
                <c:pt idx="2220">
                  <c:v>7.8493578449674892</c:v>
                </c:pt>
                <c:pt idx="2221">
                  <c:v>7.8485314102445658</c:v>
                </c:pt>
                <c:pt idx="2222">
                  <c:v>7.8478481659046073</c:v>
                </c:pt>
                <c:pt idx="2223">
                  <c:v>7.8471633033149883</c:v>
                </c:pt>
                <c:pt idx="2224">
                  <c:v>7.846477322323441</c:v>
                </c:pt>
                <c:pt idx="2225">
                  <c:v>7.8458883488785665</c:v>
                </c:pt>
                <c:pt idx="2226">
                  <c:v>7.8451527162656172</c:v>
                </c:pt>
                <c:pt idx="2227">
                  <c:v>7.8446625579108025</c:v>
                </c:pt>
                <c:pt idx="2228">
                  <c:v>7.8442238713206089</c:v>
                </c:pt>
                <c:pt idx="2229">
                  <c:v>7.8437379998499557</c:v>
                </c:pt>
                <c:pt idx="2230">
                  <c:v>7.8431049478854504</c:v>
                </c:pt>
                <c:pt idx="2231">
                  <c:v>7.8424222045347962</c:v>
                </c:pt>
                <c:pt idx="2232">
                  <c:v>7.8416400136797568</c:v>
                </c:pt>
                <c:pt idx="2233">
                  <c:v>7.8407087667041049</c:v>
                </c:pt>
                <c:pt idx="2234">
                  <c:v>7.8396783315791119</c:v>
                </c:pt>
                <c:pt idx="2235">
                  <c:v>7.8387965790807561</c:v>
                </c:pt>
                <c:pt idx="2236">
                  <c:v>7.8380639997176429</c:v>
                </c:pt>
                <c:pt idx="2237">
                  <c:v>7.8373809363846867</c:v>
                </c:pt>
                <c:pt idx="2238">
                  <c:v>7.8366495603600113</c:v>
                </c:pt>
                <c:pt idx="2239">
                  <c:v>7.8360169311684063</c:v>
                </c:pt>
                <c:pt idx="2240">
                  <c:v>7.835235745759447</c:v>
                </c:pt>
                <c:pt idx="2241">
                  <c:v>7.8345036265971792</c:v>
                </c:pt>
                <c:pt idx="2242">
                  <c:v>7.8338706212088729</c:v>
                </c:pt>
                <c:pt idx="2243">
                  <c:v>7.8330357096050136</c:v>
                </c:pt>
                <c:pt idx="2244">
                  <c:v>7.8322007316794293</c:v>
                </c:pt>
                <c:pt idx="2245">
                  <c:v>7.8314154380657044</c:v>
                </c:pt>
                <c:pt idx="2246">
                  <c:v>7.8311257502177014</c:v>
                </c:pt>
                <c:pt idx="2247">
                  <c:v>7.8302913434161239</c:v>
                </c:pt>
                <c:pt idx="2248">
                  <c:v>7.8299031361569673</c:v>
                </c:pt>
                <c:pt idx="2249">
                  <c:v>7.8294164142103098</c:v>
                </c:pt>
                <c:pt idx="2250">
                  <c:v>7.8290775368504422</c:v>
                </c:pt>
                <c:pt idx="2251">
                  <c:v>7.8278474772598488</c:v>
                </c:pt>
                <c:pt idx="2252">
                  <c:v>7.8265184277467403</c:v>
                </c:pt>
                <c:pt idx="2253">
                  <c:v>7.8255358508222139</c:v>
                </c:pt>
                <c:pt idx="2254">
                  <c:v>7.8242558805228102</c:v>
                </c:pt>
                <c:pt idx="2255">
                  <c:v>7.8231241050966283</c:v>
                </c:pt>
                <c:pt idx="2256">
                  <c:v>7.8218436321773837</c:v>
                </c:pt>
                <c:pt idx="2257">
                  <c:v>7.8206619671840896</c:v>
                </c:pt>
                <c:pt idx="2258">
                  <c:v>7.8188368430804127</c:v>
                </c:pt>
                <c:pt idx="2259">
                  <c:v>7.8169620863856943</c:v>
                </c:pt>
                <c:pt idx="2260">
                  <c:v>7.815236132595504</c:v>
                </c:pt>
                <c:pt idx="2261">
                  <c:v>7.8138071490403602</c:v>
                </c:pt>
                <c:pt idx="2262">
                  <c:v>7.8122789717243313</c:v>
                </c:pt>
                <c:pt idx="2263">
                  <c:v>7.8105531554654526</c:v>
                </c:pt>
                <c:pt idx="2264">
                  <c:v>7.8090745652270224</c:v>
                </c:pt>
                <c:pt idx="2265">
                  <c:v>7.8075458159463755</c:v>
                </c:pt>
                <c:pt idx="2266">
                  <c:v>7.8061631773648825</c:v>
                </c:pt>
                <c:pt idx="2267">
                  <c:v>7.8048313381989054</c:v>
                </c:pt>
                <c:pt idx="2268">
                  <c:v>7.8027984236307368</c:v>
                </c:pt>
                <c:pt idx="2269">
                  <c:v>7.8011562119589852</c:v>
                </c:pt>
                <c:pt idx="2270">
                  <c:v>7.8009409391893945</c:v>
                </c:pt>
                <c:pt idx="2271">
                  <c:v>7.8010728013577557</c:v>
                </c:pt>
                <c:pt idx="2272">
                  <c:v>7.8013069432989228</c:v>
                </c:pt>
                <c:pt idx="2273">
                  <c:v>7.8013440924722026</c:v>
                </c:pt>
                <c:pt idx="2274">
                  <c:v>7.8013326297268177</c:v>
                </c:pt>
                <c:pt idx="2275">
                  <c:v>7.8014186629519884</c:v>
                </c:pt>
                <c:pt idx="2276">
                  <c:v>7.801454516176606</c:v>
                </c:pt>
                <c:pt idx="2277">
                  <c:v>7.8015403036155915</c:v>
                </c:pt>
                <c:pt idx="2278">
                  <c:v>7.8016253562037461</c:v>
                </c:pt>
                <c:pt idx="2279">
                  <c:v>7.8016597662744509</c:v>
                </c:pt>
                <c:pt idx="2280">
                  <c:v>7.8017431921060449</c:v>
                </c:pt>
                <c:pt idx="2281">
                  <c:v>7.8018267168276516</c:v>
                </c:pt>
                <c:pt idx="2282">
                  <c:v>7.8018597806595613</c:v>
                </c:pt>
                <c:pt idx="2283">
                  <c:v>7.8017932735516036</c:v>
                </c:pt>
                <c:pt idx="2284">
                  <c:v>7.8016780865009343</c:v>
                </c:pt>
                <c:pt idx="2285">
                  <c:v>7.8018577587143207</c:v>
                </c:pt>
                <c:pt idx="2286">
                  <c:v>7.8017893000015945</c:v>
                </c:pt>
                <c:pt idx="2287">
                  <c:v>7.8018195803315331</c:v>
                </c:pt>
                <c:pt idx="2288">
                  <c:v>7.8018005909103811</c:v>
                </c:pt>
                <c:pt idx="2289">
                  <c:v>7.8020295689606494</c:v>
                </c:pt>
                <c:pt idx="2290">
                  <c:v>7.8016159420335782</c:v>
                </c:pt>
                <c:pt idx="2291">
                  <c:v>7.8007096558895599</c:v>
                </c:pt>
                <c:pt idx="2292">
                  <c:v>7.8001008426237988</c:v>
                </c:pt>
                <c:pt idx="2293">
                  <c:v>7.7992467609914753</c:v>
                </c:pt>
                <c:pt idx="2294">
                  <c:v>7.797999688197863</c:v>
                </c:pt>
                <c:pt idx="2295">
                  <c:v>7.7964080636730886</c:v>
                </c:pt>
                <c:pt idx="2296">
                  <c:v>7.7948227581959886</c:v>
                </c:pt>
                <c:pt idx="2297">
                  <c:v>7.7938929803798169</c:v>
                </c:pt>
                <c:pt idx="2298">
                  <c:v>7.7931114190123791</c:v>
                </c:pt>
                <c:pt idx="2299">
                  <c:v>7.7917812912687152</c:v>
                </c:pt>
                <c:pt idx="2300">
                  <c:v>7.7905906268525991</c:v>
                </c:pt>
                <c:pt idx="2301">
                  <c:v>7.7893490778189465</c:v>
                </c:pt>
                <c:pt idx="2302">
                  <c:v>7.7885037024656611</c:v>
                </c:pt>
                <c:pt idx="2303">
                  <c:v>7.7876603646593283</c:v>
                </c:pt>
                <c:pt idx="2304">
                  <c:v>7.7869146621349623</c:v>
                </c:pt>
                <c:pt idx="2305">
                  <c:v>7.7864665939025244</c:v>
                </c:pt>
                <c:pt idx="2306">
                  <c:v>7.785573159064767</c:v>
                </c:pt>
                <c:pt idx="2307">
                  <c:v>7.7852227745394318</c:v>
                </c:pt>
                <c:pt idx="2308">
                  <c:v>7.7845748558307237</c:v>
                </c:pt>
                <c:pt idx="2309">
                  <c:v>7.7845703286370815</c:v>
                </c:pt>
                <c:pt idx="2310">
                  <c:v>7.7843684705534004</c:v>
                </c:pt>
                <c:pt idx="2311">
                  <c:v>7.7844107131215763</c:v>
                </c:pt>
                <c:pt idx="2312">
                  <c:v>7.7846026830880719</c:v>
                </c:pt>
                <c:pt idx="2313">
                  <c:v>7.784893790159547</c:v>
                </c:pt>
                <c:pt idx="2314">
                  <c:v>7.7858184123055834</c:v>
                </c:pt>
                <c:pt idx="2315">
                  <c:v>7.7869340572775023</c:v>
                </c:pt>
                <c:pt idx="2316">
                  <c:v>7.7872206311390793</c:v>
                </c:pt>
                <c:pt idx="2317">
                  <c:v>7.7875576106851767</c:v>
                </c:pt>
                <c:pt idx="2318">
                  <c:v>7.7877040854325257</c:v>
                </c:pt>
                <c:pt idx="2319">
                  <c:v>7.7876570036232282</c:v>
                </c:pt>
                <c:pt idx="2320">
                  <c:v>7.7875610719074677</c:v>
                </c:pt>
                <c:pt idx="2321">
                  <c:v>7.7873185782598568</c:v>
                </c:pt>
                <c:pt idx="2322">
                  <c:v>7.7871243648849449</c:v>
                </c:pt>
                <c:pt idx="2323">
                  <c:v>7.7868333126803542</c:v>
                </c:pt>
                <c:pt idx="2324">
                  <c:v>7.7864915411061837</c:v>
                </c:pt>
                <c:pt idx="2325">
                  <c:v>7.7861484316598686</c:v>
                </c:pt>
                <c:pt idx="2326">
                  <c:v>7.7859034209431499</c:v>
                </c:pt>
                <c:pt idx="2327">
                  <c:v>7.7857577785581844</c:v>
                </c:pt>
                <c:pt idx="2328">
                  <c:v>7.7856126891977651</c:v>
                </c:pt>
                <c:pt idx="2329">
                  <c:v>7.7855172909826891</c:v>
                </c:pt>
                <c:pt idx="2330">
                  <c:v>7.7855213004096386</c:v>
                </c:pt>
                <c:pt idx="2331">
                  <c:v>7.7853760628407764</c:v>
                </c:pt>
                <c:pt idx="2332">
                  <c:v>7.7850315981863689</c:v>
                </c:pt>
                <c:pt idx="2333">
                  <c:v>7.7846373297054532</c:v>
                </c:pt>
                <c:pt idx="2334">
                  <c:v>7.7842910994554861</c:v>
                </c:pt>
                <c:pt idx="2335">
                  <c:v>7.7838956103489716</c:v>
                </c:pt>
                <c:pt idx="2336">
                  <c:v>7.7836977260244824</c:v>
                </c:pt>
                <c:pt idx="2337">
                  <c:v>7.783549535207329</c:v>
                </c:pt>
                <c:pt idx="2338">
                  <c:v>7.7834015356807456</c:v>
                </c:pt>
                <c:pt idx="2339">
                  <c:v>7.7832575937397301</c:v>
                </c:pt>
                <c:pt idx="2340">
                  <c:v>7.7831637354250516</c:v>
                </c:pt>
                <c:pt idx="2341">
                  <c:v>7.7830695749933305</c:v>
                </c:pt>
                <c:pt idx="2342">
                  <c:v>7.7827276290551355</c:v>
                </c:pt>
                <c:pt idx="2343">
                  <c:v>7.7826331518858938</c:v>
                </c:pt>
                <c:pt idx="2344">
                  <c:v>7.7820430977749515</c:v>
                </c:pt>
                <c:pt idx="2345">
                  <c:v>7.7814031419424801</c:v>
                </c:pt>
                <c:pt idx="2346">
                  <c:v>7.7807630268604191</c:v>
                </c:pt>
                <c:pt idx="2347">
                  <c:v>7.7801723184084963</c:v>
                </c:pt>
                <c:pt idx="2348">
                  <c:v>7.7801260689303078</c:v>
                </c:pt>
                <c:pt idx="2349">
                  <c:v>7.7800304168293302</c:v>
                </c:pt>
                <c:pt idx="2350">
                  <c:v>7.7799844464139936</c:v>
                </c:pt>
                <c:pt idx="2351">
                  <c:v>7.7798890517682944</c:v>
                </c:pt>
                <c:pt idx="2352">
                  <c:v>7.7796946154559308</c:v>
                </c:pt>
                <c:pt idx="2353">
                  <c:v>7.7794018072170381</c:v>
                </c:pt>
                <c:pt idx="2354">
                  <c:v>7.7795051846803664</c:v>
                </c:pt>
                <c:pt idx="2355">
                  <c:v>7.7798067928924466</c:v>
                </c:pt>
                <c:pt idx="2356">
                  <c:v>7.7800085528130465</c:v>
                </c:pt>
                <c:pt idx="2357">
                  <c:v>7.7802105228637046</c:v>
                </c:pt>
                <c:pt idx="2358">
                  <c:v>7.7805607868883726</c:v>
                </c:pt>
                <c:pt idx="2359">
                  <c:v>7.7810099333990648</c:v>
                </c:pt>
                <c:pt idx="2360">
                  <c:v>7.7815075259855311</c:v>
                </c:pt>
                <c:pt idx="2361">
                  <c:v>7.7818570883491374</c:v>
                </c:pt>
                <c:pt idx="2362">
                  <c:v>7.7822549512589463</c:v>
                </c:pt>
                <c:pt idx="2363">
                  <c:v>7.7827032932190532</c:v>
                </c:pt>
                <c:pt idx="2364">
                  <c:v>7.7829044617590908</c:v>
                </c:pt>
                <c:pt idx="2365">
                  <c:v>7.7832541274145646</c:v>
                </c:pt>
                <c:pt idx="2366">
                  <c:v>7.7826619649250794</c:v>
                </c:pt>
                <c:pt idx="2367">
                  <c:v>7.7818675286791921</c:v>
                </c:pt>
                <c:pt idx="2368">
                  <c:v>7.7810698074486497</c:v>
                </c:pt>
                <c:pt idx="2369">
                  <c:v>7.7802695246717706</c:v>
                </c:pt>
                <c:pt idx="2370">
                  <c:v>7.7796649336432404</c:v>
                </c:pt>
                <c:pt idx="2371">
                  <c:v>7.7791577413220638</c:v>
                </c:pt>
                <c:pt idx="2372">
                  <c:v>7.778748820318075</c:v>
                </c:pt>
                <c:pt idx="2373">
                  <c:v>7.7782904093878527</c:v>
                </c:pt>
                <c:pt idx="2374">
                  <c:v>7.7778333874928842</c:v>
                </c:pt>
                <c:pt idx="2375">
                  <c:v>7.7776254019087459</c:v>
                </c:pt>
                <c:pt idx="2376">
                  <c:v>7.77776805298853</c:v>
                </c:pt>
                <c:pt idx="2377">
                  <c:v>7.7779627437578434</c:v>
                </c:pt>
                <c:pt idx="2378">
                  <c:v>7.778259790383049</c:v>
                </c:pt>
                <c:pt idx="2379">
                  <c:v>7.7786572417977453</c:v>
                </c:pt>
                <c:pt idx="2380">
                  <c:v>7.7791555392517182</c:v>
                </c:pt>
                <c:pt idx="2381">
                  <c:v>7.7793586774099275</c:v>
                </c:pt>
                <c:pt idx="2382">
                  <c:v>7.779759689699187</c:v>
                </c:pt>
                <c:pt idx="2383">
                  <c:v>7.7801129009620285</c:v>
                </c:pt>
                <c:pt idx="2384">
                  <c:v>7.7803173516465209</c:v>
                </c:pt>
                <c:pt idx="2385">
                  <c:v>7.7800269213628441</c:v>
                </c:pt>
                <c:pt idx="2386">
                  <c:v>7.7796861968084068</c:v>
                </c:pt>
                <c:pt idx="2387">
                  <c:v>7.7800360460577558</c:v>
                </c:pt>
                <c:pt idx="2388">
                  <c:v>7.7793459374456466</c:v>
                </c:pt>
                <c:pt idx="2389">
                  <c:v>7.7786054664825413</c:v>
                </c:pt>
                <c:pt idx="2390">
                  <c:v>7.7778650307987851</c:v>
                </c:pt>
                <c:pt idx="2391">
                  <c:v>7.7774220801725269</c:v>
                </c:pt>
                <c:pt idx="2392">
                  <c:v>7.77692909512339</c:v>
                </c:pt>
                <c:pt idx="2393">
                  <c:v>7.7758927553620003</c:v>
                </c:pt>
                <c:pt idx="2394">
                  <c:v>7.7751541280551386</c:v>
                </c:pt>
                <c:pt idx="2395">
                  <c:v>7.7744226505569536</c:v>
                </c:pt>
                <c:pt idx="2396">
                  <c:v>7.7733524559903815</c:v>
                </c:pt>
                <c:pt idx="2397">
                  <c:v>7.7723333263246035</c:v>
                </c:pt>
                <c:pt idx="2398">
                  <c:v>7.7708170617898054</c:v>
                </c:pt>
                <c:pt idx="2399">
                  <c:v>7.7694972613044948</c:v>
                </c:pt>
                <c:pt idx="2400">
                  <c:v>7.7680293501737738</c:v>
                </c:pt>
                <c:pt idx="2401">
                  <c:v>7.766461335605519</c:v>
                </c:pt>
                <c:pt idx="2402">
                  <c:v>7.7647950874773146</c:v>
                </c:pt>
                <c:pt idx="2403">
                  <c:v>7.7628811032414147</c:v>
                </c:pt>
                <c:pt idx="2404">
                  <c:v>7.7608677522514613</c:v>
                </c:pt>
                <c:pt idx="2405">
                  <c:v>7.7593997279964917</c:v>
                </c:pt>
                <c:pt idx="2406">
                  <c:v>7.7578317635661591</c:v>
                </c:pt>
                <c:pt idx="2407">
                  <c:v>7.7562166347257984</c:v>
                </c:pt>
                <c:pt idx="2408">
                  <c:v>7.7546519138752474</c:v>
                </c:pt>
                <c:pt idx="2409">
                  <c:v>7.7535788074947609</c:v>
                </c:pt>
                <c:pt idx="2410">
                  <c:v>7.7517196307281848</c:v>
                </c:pt>
                <c:pt idx="2411">
                  <c:v>7.7506500369833207</c:v>
                </c:pt>
                <c:pt idx="2412">
                  <c:v>7.7503557644886572</c:v>
                </c:pt>
                <c:pt idx="2413">
                  <c:v>7.7502075268257764</c:v>
                </c:pt>
                <c:pt idx="2414">
                  <c:v>7.7505920707341156</c:v>
                </c:pt>
                <c:pt idx="2415">
                  <c:v>7.7514130418545442</c:v>
                </c:pt>
                <c:pt idx="2416">
                  <c:v>7.7516029417847134</c:v>
                </c:pt>
                <c:pt idx="2417">
                  <c:v>7.7516006384886298</c:v>
                </c:pt>
                <c:pt idx="2418">
                  <c:v>7.7514519545903084</c:v>
                </c:pt>
                <c:pt idx="2419">
                  <c:v>7.7512053815603421</c:v>
                </c:pt>
                <c:pt idx="2420">
                  <c:v>7.7508617321686666</c:v>
                </c:pt>
                <c:pt idx="2421">
                  <c:v>7.7505672680081004</c:v>
                </c:pt>
                <c:pt idx="2422">
                  <c:v>7.7502718711417629</c:v>
                </c:pt>
                <c:pt idx="2423">
                  <c:v>7.7500752384223768</c:v>
                </c:pt>
                <c:pt idx="2424">
                  <c:v>7.7501260673725874</c:v>
                </c:pt>
                <c:pt idx="2425">
                  <c:v>7.7503262836550748</c:v>
                </c:pt>
                <c:pt idx="2426">
                  <c:v>7.7504277470233172</c:v>
                </c:pt>
                <c:pt idx="2427">
                  <c:v>7.7504804385829615</c:v>
                </c:pt>
                <c:pt idx="2428">
                  <c:v>7.7505831468497801</c:v>
                </c:pt>
                <c:pt idx="2429">
                  <c:v>7.7505881250500224</c:v>
                </c:pt>
                <c:pt idx="2430">
                  <c:v>7.7505450525182811</c:v>
                </c:pt>
                <c:pt idx="2431">
                  <c:v>7.7505027101413946</c:v>
                </c:pt>
                <c:pt idx="2432">
                  <c:v>7.7503623236399859</c:v>
                </c:pt>
                <c:pt idx="2433">
                  <c:v>7.7501725121896881</c:v>
                </c:pt>
                <c:pt idx="2434">
                  <c:v>7.7500801442709273</c:v>
                </c:pt>
                <c:pt idx="2435">
                  <c:v>7.749987573448589</c:v>
                </c:pt>
                <c:pt idx="2436">
                  <c:v>7.7498947226550881</c:v>
                </c:pt>
                <c:pt idx="2437">
                  <c:v>7.7498517381813521</c:v>
                </c:pt>
                <c:pt idx="2438">
                  <c:v>7.7498586554015887</c:v>
                </c:pt>
                <c:pt idx="2439">
                  <c:v>7.749865513382443</c:v>
                </c:pt>
                <c:pt idx="2440">
                  <c:v>7.7498226935714785</c:v>
                </c:pt>
                <c:pt idx="2441">
                  <c:v>7.749730008947342</c:v>
                </c:pt>
                <c:pt idx="2442">
                  <c:v>7.7497360832605295</c:v>
                </c:pt>
                <c:pt idx="2443">
                  <c:v>7.7498406719446358</c:v>
                </c:pt>
                <c:pt idx="2444">
                  <c:v>7.7493011310913573</c:v>
                </c:pt>
                <c:pt idx="2445">
                  <c:v>7.7487113707310487</c:v>
                </c:pt>
                <c:pt idx="2446">
                  <c:v>7.7482200471145148</c:v>
                </c:pt>
                <c:pt idx="2447">
                  <c:v>7.7477287610357548</c:v>
                </c:pt>
                <c:pt idx="2448">
                  <c:v>7.747287217483616</c:v>
                </c:pt>
                <c:pt idx="2449">
                  <c:v>7.7472922140546281</c:v>
                </c:pt>
                <c:pt idx="2450">
                  <c:v>7.7475939328693428</c:v>
                </c:pt>
                <c:pt idx="2451">
                  <c:v>7.7478968133609003</c:v>
                </c:pt>
                <c:pt idx="2452">
                  <c:v>7.7478540058788736</c:v>
                </c:pt>
                <c:pt idx="2453">
                  <c:v>7.7476132209566293</c:v>
                </c:pt>
                <c:pt idx="2454">
                  <c:v>7.7473235747293154</c:v>
                </c:pt>
                <c:pt idx="2455">
                  <c:v>7.7469348069098851</c:v>
                </c:pt>
                <c:pt idx="2456">
                  <c:v>7.7463495215124434</c:v>
                </c:pt>
                <c:pt idx="2457">
                  <c:v>7.7458623206900059</c:v>
                </c:pt>
                <c:pt idx="2458">
                  <c:v>7.7452766637518771</c:v>
                </c:pt>
                <c:pt idx="2459">
                  <c:v>7.74468968179126</c:v>
                </c:pt>
                <c:pt idx="2460">
                  <c:v>7.7442997569782408</c:v>
                </c:pt>
                <c:pt idx="2461">
                  <c:v>7.7436130538566585</c:v>
                </c:pt>
                <c:pt idx="2462">
                  <c:v>7.7429758835639371</c:v>
                </c:pt>
                <c:pt idx="2463">
                  <c:v>7.7423389011560202</c:v>
                </c:pt>
                <c:pt idx="2464">
                  <c:v>7.7417517370745088</c:v>
                </c:pt>
                <c:pt idx="2465">
                  <c:v>7.7412140946628201</c:v>
                </c:pt>
                <c:pt idx="2466">
                  <c:v>7.7405278938488236</c:v>
                </c:pt>
                <c:pt idx="2467">
                  <c:v>7.7398420893116233</c:v>
                </c:pt>
                <c:pt idx="2468">
                  <c:v>7.7393544995384183</c:v>
                </c:pt>
                <c:pt idx="2469">
                  <c:v>7.7387669472292968</c:v>
                </c:pt>
                <c:pt idx="2470">
                  <c:v>7.7382770689785261</c:v>
                </c:pt>
                <c:pt idx="2471">
                  <c:v>7.7375885083292646</c:v>
                </c:pt>
                <c:pt idx="2472">
                  <c:v>7.7367984304291717</c:v>
                </c:pt>
                <c:pt idx="2473">
                  <c:v>7.7357581904314898</c:v>
                </c:pt>
                <c:pt idx="2474">
                  <c:v>7.7347658939166246</c:v>
                </c:pt>
                <c:pt idx="2475">
                  <c:v>7.7339697802611838</c:v>
                </c:pt>
                <c:pt idx="2476">
                  <c:v>7.7330739857783461</c:v>
                </c:pt>
                <c:pt idx="2477">
                  <c:v>7.7321785254152315</c:v>
                </c:pt>
                <c:pt idx="2478">
                  <c:v>7.7313333814047622</c:v>
                </c:pt>
                <c:pt idx="2479">
                  <c:v>7.7307354119115992</c:v>
                </c:pt>
                <c:pt idx="2480">
                  <c:v>7.7299397248733195</c:v>
                </c:pt>
                <c:pt idx="2481">
                  <c:v>7.7297390758555267</c:v>
                </c:pt>
                <c:pt idx="2482">
                  <c:v>7.729786642594827</c:v>
                </c:pt>
                <c:pt idx="2483">
                  <c:v>7.7292425527608328</c:v>
                </c:pt>
                <c:pt idx="2484">
                  <c:v>7.7297886151224153</c:v>
                </c:pt>
                <c:pt idx="2485">
                  <c:v>7.730286873581985</c:v>
                </c:pt>
                <c:pt idx="2486">
                  <c:v>7.7308826794387899</c:v>
                </c:pt>
                <c:pt idx="2487">
                  <c:v>7.7314786790422803</c:v>
                </c:pt>
                <c:pt idx="2488">
                  <c:v>7.7318754465311565</c:v>
                </c:pt>
                <c:pt idx="2489">
                  <c:v>7.7327166351658221</c:v>
                </c:pt>
                <c:pt idx="2490">
                  <c:v>7.7330138930202459</c:v>
                </c:pt>
                <c:pt idx="2491">
                  <c:v>7.7336075888295923</c:v>
                </c:pt>
                <c:pt idx="2492">
                  <c:v>7.7345961509758601</c:v>
                </c:pt>
                <c:pt idx="2493">
                  <c:v>7.7354850220689775</c:v>
                </c:pt>
                <c:pt idx="2494">
                  <c:v>7.7365254982551619</c:v>
                </c:pt>
                <c:pt idx="2495">
                  <c:v>7.7371209444026006</c:v>
                </c:pt>
                <c:pt idx="2496">
                  <c:v>7.7377667639127621</c:v>
                </c:pt>
                <c:pt idx="2497">
                  <c:v>7.7383146454384102</c:v>
                </c:pt>
                <c:pt idx="2498">
                  <c:v>7.7389616600771376</c:v>
                </c:pt>
                <c:pt idx="2499">
                  <c:v>7.7393615439268579</c:v>
                </c:pt>
                <c:pt idx="2500">
                  <c:v>7.7395156538724024</c:v>
                </c:pt>
                <c:pt idx="2501">
                  <c:v>7.7390751322251985</c:v>
                </c:pt>
                <c:pt idx="2502">
                  <c:v>7.738487515371502</c:v>
                </c:pt>
                <c:pt idx="2503">
                  <c:v>7.7382947173928294</c:v>
                </c:pt>
                <c:pt idx="2504">
                  <c:v>7.7379542217094768</c:v>
                </c:pt>
                <c:pt idx="2505">
                  <c:v>7.7376156531419822</c:v>
                </c:pt>
                <c:pt idx="2506">
                  <c:v>7.7376221281145368</c:v>
                </c:pt>
                <c:pt idx="2507">
                  <c:v>7.7368853400250863</c:v>
                </c:pt>
                <c:pt idx="2508">
                  <c:v>7.7365940192840057</c:v>
                </c:pt>
                <c:pt idx="2509">
                  <c:v>7.7360554073626737</c:v>
                </c:pt>
                <c:pt idx="2510">
                  <c:v>7.7358179186288529</c:v>
                </c:pt>
                <c:pt idx="2511">
                  <c:v>7.7349908001446721</c:v>
                </c:pt>
                <c:pt idx="2512">
                  <c:v>7.7345973019492051</c:v>
                </c:pt>
                <c:pt idx="2513">
                  <c:v>7.7348390738240411</c:v>
                </c:pt>
                <c:pt idx="2514">
                  <c:v>7.7349292385371244</c:v>
                </c:pt>
                <c:pt idx="2515">
                  <c:v>7.7357540545410117</c:v>
                </c:pt>
                <c:pt idx="2516">
                  <c:v>7.7362381189135476</c:v>
                </c:pt>
                <c:pt idx="2517">
                  <c:v>7.7364799667524586</c:v>
                </c:pt>
                <c:pt idx="2518">
                  <c:v>7.7365772219277877</c:v>
                </c:pt>
                <c:pt idx="2519">
                  <c:v>7.7365272878581477</c:v>
                </c:pt>
                <c:pt idx="2520">
                  <c:v>7.736279168384506</c:v>
                </c:pt>
                <c:pt idx="2521">
                  <c:v>7.7359307763542668</c:v>
                </c:pt>
                <c:pt idx="2522">
                  <c:v>7.7356314309278709</c:v>
                </c:pt>
                <c:pt idx="2523">
                  <c:v>7.7353811615108272</c:v>
                </c:pt>
                <c:pt idx="2524">
                  <c:v>7.7352809184824052</c:v>
                </c:pt>
                <c:pt idx="2525">
                  <c:v>7.7352816407527918</c:v>
                </c:pt>
                <c:pt idx="2526">
                  <c:v>7.7351841474155281</c:v>
                </c:pt>
                <c:pt idx="2527">
                  <c:v>7.7350867383744664</c:v>
                </c:pt>
                <c:pt idx="2528">
                  <c:v>7.7349889831736229</c:v>
                </c:pt>
                <c:pt idx="2529">
                  <c:v>7.7348915379740744</c:v>
                </c:pt>
                <c:pt idx="2530">
                  <c:v>7.7347459569083297</c:v>
                </c:pt>
                <c:pt idx="2531">
                  <c:v>7.7345510279733709</c:v>
                </c:pt>
                <c:pt idx="2532">
                  <c:v>7.7343060528638938</c:v>
                </c:pt>
                <c:pt idx="2533">
                  <c:v>7.7341102870365708</c:v>
                </c:pt>
                <c:pt idx="2534">
                  <c:v>7.7339141038679253</c:v>
                </c:pt>
                <c:pt idx="2535">
                  <c:v>7.7337175384577064</c:v>
                </c:pt>
                <c:pt idx="2536">
                  <c:v>7.7336200432156552</c:v>
                </c:pt>
                <c:pt idx="2537">
                  <c:v>7.7336212443010899</c:v>
                </c:pt>
                <c:pt idx="2538">
                  <c:v>7.7336225082280912</c:v>
                </c:pt>
                <c:pt idx="2539">
                  <c:v>7.7333774720458637</c:v>
                </c:pt>
                <c:pt idx="2540">
                  <c:v>7.7331803916024908</c:v>
                </c:pt>
                <c:pt idx="2541">
                  <c:v>7.7332814397343235</c:v>
                </c:pt>
                <c:pt idx="2542">
                  <c:v>7.7330351933206023</c:v>
                </c:pt>
                <c:pt idx="2543">
                  <c:v>7.7328386903123851</c:v>
                </c:pt>
                <c:pt idx="2544">
                  <c:v>7.7327903715218804</c:v>
                </c:pt>
                <c:pt idx="2545">
                  <c:v>7.7323452110968249</c:v>
                </c:pt>
                <c:pt idx="2546">
                  <c:v>7.7316021774388561</c:v>
                </c:pt>
                <c:pt idx="2547">
                  <c:v>7.7307584830559115</c:v>
                </c:pt>
                <c:pt idx="2548">
                  <c:v>7.7302609412355636</c:v>
                </c:pt>
                <c:pt idx="2549">
                  <c:v>7.7299629876459504</c:v>
                </c:pt>
                <c:pt idx="2550">
                  <c:v>7.7299117716683066</c:v>
                </c:pt>
                <c:pt idx="2551">
                  <c:v>7.7298620814239145</c:v>
                </c:pt>
                <c:pt idx="2552">
                  <c:v>7.7295653632802681</c:v>
                </c:pt>
                <c:pt idx="2553">
                  <c:v>7.729318304548614</c:v>
                </c:pt>
                <c:pt idx="2554">
                  <c:v>7.7291206007078594</c:v>
                </c:pt>
                <c:pt idx="2555">
                  <c:v>7.7290714797684936</c:v>
                </c:pt>
                <c:pt idx="2556">
                  <c:v>7.7292213779644596</c:v>
                </c:pt>
                <c:pt idx="2557">
                  <c:v>7.7297170164511035</c:v>
                </c:pt>
                <c:pt idx="2558">
                  <c:v>7.7303120037012709</c:v>
                </c:pt>
                <c:pt idx="2559">
                  <c:v>7.7307098806042509</c:v>
                </c:pt>
                <c:pt idx="2560">
                  <c:v>7.7309592341831923</c:v>
                </c:pt>
                <c:pt idx="2561">
                  <c:v>7.7309603899136228</c:v>
                </c:pt>
                <c:pt idx="2562">
                  <c:v>7.7310607654790404</c:v>
                </c:pt>
                <c:pt idx="2563">
                  <c:v>7.7312103974975974</c:v>
                </c:pt>
                <c:pt idx="2564">
                  <c:v>7.731211367465515</c:v>
                </c:pt>
                <c:pt idx="2565">
                  <c:v>7.7315592758482765</c:v>
                </c:pt>
                <c:pt idx="2566">
                  <c:v>7.7317589643277769</c:v>
                </c:pt>
                <c:pt idx="2567">
                  <c:v>7.7322559153779649</c:v>
                </c:pt>
                <c:pt idx="2568">
                  <c:v>7.7325056382065087</c:v>
                </c:pt>
                <c:pt idx="2569">
                  <c:v>7.7329046972210422</c:v>
                </c:pt>
                <c:pt idx="2570">
                  <c:v>7.7333026944722016</c:v>
                </c:pt>
                <c:pt idx="2571">
                  <c:v>7.7334541812854889</c:v>
                </c:pt>
                <c:pt idx="2572">
                  <c:v>7.7339020067002169</c:v>
                </c:pt>
                <c:pt idx="2573">
                  <c:v>7.734299829776905</c:v>
                </c:pt>
                <c:pt idx="2574">
                  <c:v>7.734697861928403</c:v>
                </c:pt>
                <c:pt idx="2575">
                  <c:v>7.7354427956748602</c:v>
                </c:pt>
                <c:pt idx="2576">
                  <c:v>7.7364354029533473</c:v>
                </c:pt>
                <c:pt idx="2577">
                  <c:v>7.7368334056026038</c:v>
                </c:pt>
                <c:pt idx="2578">
                  <c:v>7.7374298696809491</c:v>
                </c:pt>
                <c:pt idx="2579">
                  <c:v>7.7379770113587902</c:v>
                </c:pt>
                <c:pt idx="2580">
                  <c:v>7.7386226564970109</c:v>
                </c:pt>
                <c:pt idx="2581">
                  <c:v>7.7394662501302092</c:v>
                </c:pt>
                <c:pt idx="2582">
                  <c:v>7.7402110604224061</c:v>
                </c:pt>
                <c:pt idx="2583">
                  <c:v>7.740906034190421</c:v>
                </c:pt>
                <c:pt idx="2584">
                  <c:v>7.7417492768402036</c:v>
                </c:pt>
                <c:pt idx="2585">
                  <c:v>7.7424437929837637</c:v>
                </c:pt>
                <c:pt idx="2586">
                  <c:v>7.7436832335153625</c:v>
                </c:pt>
                <c:pt idx="2587">
                  <c:v>7.7437845688469586</c:v>
                </c:pt>
                <c:pt idx="2588">
                  <c:v>7.7444304340783807</c:v>
                </c:pt>
                <c:pt idx="2589">
                  <c:v>7.7446306518652053</c:v>
                </c:pt>
                <c:pt idx="2590">
                  <c:v>7.7450280524701194</c:v>
                </c:pt>
                <c:pt idx="2591">
                  <c:v>7.7454751760248364</c:v>
                </c:pt>
                <c:pt idx="2592">
                  <c:v>7.7457240243886583</c:v>
                </c:pt>
                <c:pt idx="2593">
                  <c:v>7.7463187227566932</c:v>
                </c:pt>
                <c:pt idx="2594">
                  <c:v>7.7467651862217828</c:v>
                </c:pt>
                <c:pt idx="2595">
                  <c:v>7.747310340574832</c:v>
                </c:pt>
                <c:pt idx="2596">
                  <c:v>7.7481036808333927</c:v>
                </c:pt>
                <c:pt idx="2597">
                  <c:v>7.7488471832540862</c:v>
                </c:pt>
                <c:pt idx="2598">
                  <c:v>7.7498884618710626</c:v>
                </c:pt>
                <c:pt idx="2599">
                  <c:v>7.7507309337304378</c:v>
                </c:pt>
                <c:pt idx="2600">
                  <c:v>7.7513765273443971</c:v>
                </c:pt>
                <c:pt idx="2601">
                  <c:v>7.7513288500168303</c:v>
                </c:pt>
                <c:pt idx="2602">
                  <c:v>7.7512317839320852</c:v>
                </c:pt>
                <c:pt idx="2603">
                  <c:v>7.751580695513475</c:v>
                </c:pt>
                <c:pt idx="2604">
                  <c:v>7.7514847075238862</c:v>
                </c:pt>
                <c:pt idx="2605">
                  <c:v>7.7516858383420626</c:v>
                </c:pt>
                <c:pt idx="2606">
                  <c:v>7.7515911820099541</c:v>
                </c:pt>
                <c:pt idx="2607">
                  <c:v>7.7518437041967196</c:v>
                </c:pt>
                <c:pt idx="2608">
                  <c:v>7.7522442691224391</c:v>
                </c:pt>
                <c:pt idx="2609">
                  <c:v>7.7519529514200443</c:v>
                </c:pt>
                <c:pt idx="2610">
                  <c:v>7.7518116149753169</c:v>
                </c:pt>
                <c:pt idx="2611">
                  <c:v>7.7509343270332041</c:v>
                </c:pt>
                <c:pt idx="2612">
                  <c:v>7.7501964119553053</c:v>
                </c:pt>
                <c:pt idx="2613">
                  <c:v>7.7500459143426852</c:v>
                </c:pt>
                <c:pt idx="2614">
                  <c:v>7.7500896752996908</c:v>
                </c:pt>
                <c:pt idx="2615">
                  <c:v>7.7505737038026039</c:v>
                </c:pt>
                <c:pt idx="2616">
                  <c:v>7.7508154249108232</c:v>
                </c:pt>
                <c:pt idx="2617">
                  <c:v>7.7509126041706224</c:v>
                </c:pt>
                <c:pt idx="2618">
                  <c:v>7.7509625015506751</c:v>
                </c:pt>
                <c:pt idx="2619">
                  <c:v>7.7509632377937763</c:v>
                </c:pt>
                <c:pt idx="2620">
                  <c:v>7.7508137257350711</c:v>
                </c:pt>
                <c:pt idx="2621">
                  <c:v>7.7506113340157974</c:v>
                </c:pt>
                <c:pt idx="2622">
                  <c:v>7.7505067254364128</c:v>
                </c:pt>
                <c:pt idx="2623">
                  <c:v>7.7507966781392961</c:v>
                </c:pt>
                <c:pt idx="2624">
                  <c:v>7.7511374325094948</c:v>
                </c:pt>
                <c:pt idx="2625">
                  <c:v>7.7513814690751159</c:v>
                </c:pt>
                <c:pt idx="2626">
                  <c:v>7.7515263580740914</c:v>
                </c:pt>
                <c:pt idx="2627">
                  <c:v>7.7516226727343218</c:v>
                </c:pt>
                <c:pt idx="2628">
                  <c:v>7.7517689515135828</c:v>
                </c:pt>
                <c:pt idx="2629">
                  <c:v>7.7518164405911989</c:v>
                </c:pt>
                <c:pt idx="2630">
                  <c:v>7.7518641330763272</c:v>
                </c:pt>
                <c:pt idx="2631">
                  <c:v>7.7518641350800506</c:v>
                </c:pt>
                <c:pt idx="2632">
                  <c:v>7.7519130109179244</c:v>
                </c:pt>
                <c:pt idx="2633">
                  <c:v>7.7519613876020372</c:v>
                </c:pt>
                <c:pt idx="2634">
                  <c:v>7.7519604804299007</c:v>
                </c:pt>
                <c:pt idx="2635">
                  <c:v>7.7522071312992473</c:v>
                </c:pt>
                <c:pt idx="2636">
                  <c:v>7.7525542476770992</c:v>
                </c:pt>
                <c:pt idx="2637">
                  <c:v>7.7528011769297764</c:v>
                </c:pt>
                <c:pt idx="2638">
                  <c:v>7.7532476708177347</c:v>
                </c:pt>
                <c:pt idx="2639">
                  <c:v>7.7536930565231117</c:v>
                </c:pt>
                <c:pt idx="2640">
                  <c:v>7.7539888834929505</c:v>
                </c:pt>
                <c:pt idx="2641">
                  <c:v>7.7541840961964468</c:v>
                </c:pt>
                <c:pt idx="2642">
                  <c:v>7.7540336601922064</c:v>
                </c:pt>
                <c:pt idx="2643">
                  <c:v>7.7542303091116418</c:v>
                </c:pt>
                <c:pt idx="2644">
                  <c:v>7.7544266335852399</c:v>
                </c:pt>
                <c:pt idx="2645">
                  <c:v>7.7547202264667936</c:v>
                </c:pt>
                <c:pt idx="2646">
                  <c:v>7.7548152845897258</c:v>
                </c:pt>
                <c:pt idx="2647">
                  <c:v>7.7549092755707685</c:v>
                </c:pt>
                <c:pt idx="2648">
                  <c:v>7.7554462433295432</c:v>
                </c:pt>
                <c:pt idx="2649">
                  <c:v>7.755687567008148</c:v>
                </c:pt>
                <c:pt idx="2650">
                  <c:v>7.7558805181935702</c:v>
                </c:pt>
                <c:pt idx="2651">
                  <c:v>7.7562727643382088</c:v>
                </c:pt>
                <c:pt idx="2652">
                  <c:v>7.7561697777716416</c:v>
                </c:pt>
                <c:pt idx="2653">
                  <c:v>7.7557709448364669</c:v>
                </c:pt>
                <c:pt idx="2654">
                  <c:v>7.7554708686282288</c:v>
                </c:pt>
                <c:pt idx="2655">
                  <c:v>7.7554174318029077</c:v>
                </c:pt>
                <c:pt idx="2656">
                  <c:v>7.7557100648189659</c:v>
                </c:pt>
                <c:pt idx="2657">
                  <c:v>7.7564988482670474</c:v>
                </c:pt>
                <c:pt idx="2658">
                  <c:v>7.7574369999749022</c:v>
                </c:pt>
                <c:pt idx="2659">
                  <c:v>7.7584253042864999</c:v>
                </c:pt>
                <c:pt idx="2660">
                  <c:v>7.7594138252138558</c:v>
                </c:pt>
                <c:pt idx="2661">
                  <c:v>7.7601549630296303</c:v>
                </c:pt>
                <c:pt idx="2662">
                  <c:v>7.7608962371190353</c:v>
                </c:pt>
                <c:pt idx="2663">
                  <c:v>7.7614880761075442</c:v>
                </c:pt>
                <c:pt idx="2664">
                  <c:v>7.7621299240939114</c:v>
                </c:pt>
                <c:pt idx="2665">
                  <c:v>7.7628205999441802</c:v>
                </c:pt>
                <c:pt idx="2666">
                  <c:v>7.7634134877956171</c:v>
                </c:pt>
                <c:pt idx="2667">
                  <c:v>7.7641546019523808</c:v>
                </c:pt>
                <c:pt idx="2668">
                  <c:v>7.7648471302830382</c:v>
                </c:pt>
                <c:pt idx="2669">
                  <c:v>7.7656384733922055</c:v>
                </c:pt>
                <c:pt idx="2670">
                  <c:v>7.7665781542796948</c:v>
                </c:pt>
                <c:pt idx="2671">
                  <c:v>7.7671218214187476</c:v>
                </c:pt>
                <c:pt idx="2672">
                  <c:v>7.7676662716429492</c:v>
                </c:pt>
                <c:pt idx="2673">
                  <c:v>7.7684098566722914</c:v>
                </c:pt>
                <c:pt idx="2674">
                  <c:v>7.7690042226809952</c:v>
                </c:pt>
                <c:pt idx="2675">
                  <c:v>7.7694506501202563</c:v>
                </c:pt>
                <c:pt idx="2676">
                  <c:v>7.7699962935759759</c:v>
                </c:pt>
                <c:pt idx="2677">
                  <c:v>7.770145975268437</c:v>
                </c:pt>
                <c:pt idx="2678">
                  <c:v>7.7705914853012281</c:v>
                </c:pt>
                <c:pt idx="2679">
                  <c:v>7.7709877531564979</c:v>
                </c:pt>
                <c:pt idx="2680">
                  <c:v>7.7715348285498216</c:v>
                </c:pt>
                <c:pt idx="2681">
                  <c:v>7.7728755039761035</c:v>
                </c:pt>
                <c:pt idx="2682">
                  <c:v>7.7740201892627168</c:v>
                </c:pt>
                <c:pt idx="2683">
                  <c:v>7.7760565181804147</c:v>
                </c:pt>
                <c:pt idx="2684">
                  <c:v>7.7770535138134731</c:v>
                </c:pt>
                <c:pt idx="2685">
                  <c:v>7.7786453307159356</c:v>
                </c:pt>
                <c:pt idx="2686">
                  <c:v>7.7803359925919686</c:v>
                </c:pt>
                <c:pt idx="2687">
                  <c:v>7.7820270658998139</c:v>
                </c:pt>
                <c:pt idx="2688">
                  <c:v>7.7837675960115398</c:v>
                </c:pt>
                <c:pt idx="2689">
                  <c:v>7.7848636983841795</c:v>
                </c:pt>
                <c:pt idx="2690">
                  <c:v>7.7865035002385738</c:v>
                </c:pt>
                <c:pt idx="2691">
                  <c:v>7.7886895317712437</c:v>
                </c:pt>
                <c:pt idx="2692">
                  <c:v>7.7906769851539091</c:v>
                </c:pt>
                <c:pt idx="2693">
                  <c:v>7.7928136507803609</c:v>
                </c:pt>
                <c:pt idx="2694">
                  <c:v>7.7949492815343291</c:v>
                </c:pt>
                <c:pt idx="2695">
                  <c:v>7.7969875929772625</c:v>
                </c:pt>
                <c:pt idx="2696">
                  <c:v>7.7992726960874963</c:v>
                </c:pt>
                <c:pt idx="2697">
                  <c:v>7.801706767353779</c:v>
                </c:pt>
                <c:pt idx="2698">
                  <c:v>7.8042397918782163</c:v>
                </c:pt>
                <c:pt idx="2699">
                  <c:v>7.8065750095252291</c:v>
                </c:pt>
                <c:pt idx="2700">
                  <c:v>7.8089593001121926</c:v>
                </c:pt>
                <c:pt idx="2701">
                  <c:v>7.8110957807216339</c:v>
                </c:pt>
                <c:pt idx="2702">
                  <c:v>7.8128341983089316</c:v>
                </c:pt>
                <c:pt idx="2703">
                  <c:v>7.8145716775355227</c:v>
                </c:pt>
                <c:pt idx="2704">
                  <c:v>7.8159119450238395</c:v>
                </c:pt>
                <c:pt idx="2705">
                  <c:v>7.817550614532073</c:v>
                </c:pt>
                <c:pt idx="2706">
                  <c:v>7.8190898577973718</c:v>
                </c:pt>
                <c:pt idx="2707">
                  <c:v>7.8204800423993994</c:v>
                </c:pt>
                <c:pt idx="2708">
                  <c:v>7.821970349005376</c:v>
                </c:pt>
                <c:pt idx="2709">
                  <c:v>7.8228178821805869</c:v>
                </c:pt>
                <c:pt idx="2710">
                  <c:v>7.823118822522015</c:v>
                </c:pt>
                <c:pt idx="2711">
                  <c:v>7.8226302115768895</c:v>
                </c:pt>
                <c:pt idx="2712">
                  <c:v>7.8223327489232881</c:v>
                </c:pt>
                <c:pt idx="2713">
                  <c:v>7.8227709656087576</c:v>
                </c:pt>
                <c:pt idx="2714">
                  <c:v>7.8230137506797233</c:v>
                </c:pt>
                <c:pt idx="2715">
                  <c:v>7.8230655495806083</c:v>
                </c:pt>
                <c:pt idx="2716">
                  <c:v>7.8229728520513371</c:v>
                </c:pt>
                <c:pt idx="2717">
                  <c:v>7.8228323450370238</c:v>
                </c:pt>
                <c:pt idx="2718">
                  <c:v>7.8226909340223658</c:v>
                </c:pt>
                <c:pt idx="2719">
                  <c:v>7.8222030625133847</c:v>
                </c:pt>
                <c:pt idx="2720">
                  <c:v>7.8217134112817277</c:v>
                </c:pt>
                <c:pt idx="2721">
                  <c:v>7.8216157349980575</c:v>
                </c:pt>
                <c:pt idx="2722">
                  <c:v>7.8215688355039186</c:v>
                </c:pt>
                <c:pt idx="2723">
                  <c:v>7.8215717360263968</c:v>
                </c:pt>
                <c:pt idx="2724">
                  <c:v>7.8215267817788581</c:v>
                </c:pt>
                <c:pt idx="2725">
                  <c:v>7.8215320849358507</c:v>
                </c:pt>
                <c:pt idx="2726">
                  <c:v>7.8214882968350627</c:v>
                </c:pt>
                <c:pt idx="2727">
                  <c:v>7.8215422422803682</c:v>
                </c:pt>
                <c:pt idx="2728">
                  <c:v>7.821547416064746</c:v>
                </c:pt>
                <c:pt idx="2729">
                  <c:v>7.8215037314592264</c:v>
                </c:pt>
                <c:pt idx="2730">
                  <c:v>7.8214099968882502</c:v>
                </c:pt>
                <c:pt idx="2731">
                  <c:v>7.8213150292156088</c:v>
                </c:pt>
                <c:pt idx="2732">
                  <c:v>7.8212206293229345</c:v>
                </c:pt>
                <c:pt idx="2733">
                  <c:v>7.8210768409648281</c:v>
                </c:pt>
                <c:pt idx="2734">
                  <c:v>7.8210311111638084</c:v>
                </c:pt>
                <c:pt idx="2735">
                  <c:v>7.8209888749188501</c:v>
                </c:pt>
                <c:pt idx="2736">
                  <c:v>7.8209445497486252</c:v>
                </c:pt>
                <c:pt idx="2737">
                  <c:v>7.8209510600588841</c:v>
                </c:pt>
                <c:pt idx="2738">
                  <c:v>7.8213536204908936</c:v>
                </c:pt>
                <c:pt idx="2739">
                  <c:v>7.8215080651650233</c:v>
                </c:pt>
                <c:pt idx="2740">
                  <c:v>7.8216128121582491</c:v>
                </c:pt>
                <c:pt idx="2741">
                  <c:v>7.8215185280390074</c:v>
                </c:pt>
                <c:pt idx="2742">
                  <c:v>7.8211280527570102</c:v>
                </c:pt>
                <c:pt idx="2743">
                  <c:v>7.8207863629399696</c:v>
                </c:pt>
                <c:pt idx="2744">
                  <c:v>7.8203967398333951</c:v>
                </c:pt>
                <c:pt idx="2745">
                  <c:v>7.8203023332622079</c:v>
                </c:pt>
                <c:pt idx="2746">
                  <c:v>7.8202558105842792</c:v>
                </c:pt>
                <c:pt idx="2747">
                  <c:v>7.8198612703022805</c:v>
                </c:pt>
                <c:pt idx="2748">
                  <c:v>7.8198124753170832</c:v>
                </c:pt>
                <c:pt idx="2749">
                  <c:v>7.8198631137090713</c:v>
                </c:pt>
                <c:pt idx="2750">
                  <c:v>7.8196191984456567</c:v>
                </c:pt>
                <c:pt idx="2751">
                  <c:v>7.8196217696668002</c:v>
                </c:pt>
                <c:pt idx="2752">
                  <c:v>7.818881314333467</c:v>
                </c:pt>
                <c:pt idx="2753">
                  <c:v>7.8180422702393981</c:v>
                </c:pt>
                <c:pt idx="2754">
                  <c:v>7.8173991066858228</c:v>
                </c:pt>
                <c:pt idx="2755">
                  <c:v>7.8166560332609514</c:v>
                </c:pt>
                <c:pt idx="2756">
                  <c:v>7.815911977568426</c:v>
                </c:pt>
                <c:pt idx="2757">
                  <c:v>7.8155147374507647</c:v>
                </c:pt>
                <c:pt idx="2758">
                  <c:v>7.8150678611472424</c:v>
                </c:pt>
                <c:pt idx="2759">
                  <c:v>7.8144240347677938</c:v>
                </c:pt>
                <c:pt idx="2760">
                  <c:v>7.813827035538047</c:v>
                </c:pt>
                <c:pt idx="2761">
                  <c:v>7.8133289225595641</c:v>
                </c:pt>
                <c:pt idx="2762">
                  <c:v>7.8130297707885008</c:v>
                </c:pt>
                <c:pt idx="2763">
                  <c:v>7.8124329986331666</c:v>
                </c:pt>
                <c:pt idx="2764">
                  <c:v>7.8118362109291484</c:v>
                </c:pt>
                <c:pt idx="2765">
                  <c:v>7.8111907045476441</c:v>
                </c:pt>
                <c:pt idx="2766">
                  <c:v>7.8103963850618614</c:v>
                </c:pt>
                <c:pt idx="2767">
                  <c:v>7.8095034744294791</c:v>
                </c:pt>
                <c:pt idx="2768">
                  <c:v>7.8086089656572399</c:v>
                </c:pt>
                <c:pt idx="2769">
                  <c:v>7.8077642722360707</c:v>
                </c:pt>
                <c:pt idx="2770">
                  <c:v>7.8073153086067926</c:v>
                </c:pt>
                <c:pt idx="2771">
                  <c:v>7.8070654872097824</c:v>
                </c:pt>
                <c:pt idx="2772">
                  <c:v>7.8067179973877074</c:v>
                </c:pt>
                <c:pt idx="2773">
                  <c:v>7.8065683731910296</c:v>
                </c:pt>
                <c:pt idx="2774">
                  <c:v>7.8061715852034537</c:v>
                </c:pt>
                <c:pt idx="2775">
                  <c:v>7.806963294532518</c:v>
                </c:pt>
                <c:pt idx="2776">
                  <c:v>7.8078543119744603</c:v>
                </c:pt>
                <c:pt idx="2777">
                  <c:v>7.8076574773705412</c:v>
                </c:pt>
                <c:pt idx="2778">
                  <c:v>7.8074606884151754</c:v>
                </c:pt>
                <c:pt idx="2779">
                  <c:v>7.8072153234560453</c:v>
                </c:pt>
                <c:pt idx="2780">
                  <c:v>7.8074656082682354</c:v>
                </c:pt>
                <c:pt idx="2781">
                  <c:v>7.8077661810451344</c:v>
                </c:pt>
                <c:pt idx="2782">
                  <c:v>7.8078205123088784</c:v>
                </c:pt>
                <c:pt idx="2783">
                  <c:v>7.8079243802554572</c:v>
                </c:pt>
                <c:pt idx="2784">
                  <c:v>7.8082265336225545</c:v>
                </c:pt>
                <c:pt idx="2785">
                  <c:v>7.8088766753648393</c:v>
                </c:pt>
                <c:pt idx="2786">
                  <c:v>7.8092302910448845</c:v>
                </c:pt>
                <c:pt idx="2787">
                  <c:v>7.8092855395189886</c:v>
                </c:pt>
                <c:pt idx="2788">
                  <c:v>7.8094893620444878</c:v>
                </c:pt>
                <c:pt idx="2789">
                  <c:v>7.8096434534973076</c:v>
                </c:pt>
                <c:pt idx="2790">
                  <c:v>7.809599693158976</c:v>
                </c:pt>
                <c:pt idx="2791">
                  <c:v>7.8094563605258243</c:v>
                </c:pt>
                <c:pt idx="2792">
                  <c:v>7.8092633638935309</c:v>
                </c:pt>
                <c:pt idx="2793">
                  <c:v>7.8094169863386993</c:v>
                </c:pt>
                <c:pt idx="2794">
                  <c:v>7.8093728804368103</c:v>
                </c:pt>
                <c:pt idx="2795">
                  <c:v>7.8093289072038941</c:v>
                </c:pt>
                <c:pt idx="2796">
                  <c:v>7.809285346906818</c:v>
                </c:pt>
                <c:pt idx="2797">
                  <c:v>7.8089945253252786</c:v>
                </c:pt>
                <c:pt idx="2798">
                  <c:v>7.8088035187125024</c:v>
                </c:pt>
                <c:pt idx="2799">
                  <c:v>7.8085635766723946</c:v>
                </c:pt>
                <c:pt idx="2800">
                  <c:v>7.8088192451179523</c:v>
                </c:pt>
                <c:pt idx="2801">
                  <c:v>7.8088760702292497</c:v>
                </c:pt>
                <c:pt idx="2802">
                  <c:v>7.8089827566462562</c:v>
                </c:pt>
                <c:pt idx="2803">
                  <c:v>7.8091889167682274</c:v>
                </c:pt>
                <c:pt idx="2804">
                  <c:v>7.809444252874691</c:v>
                </c:pt>
                <c:pt idx="2805">
                  <c:v>7.8098484162423256</c:v>
                </c:pt>
                <c:pt idx="2806">
                  <c:v>7.8105028812576016</c:v>
                </c:pt>
                <c:pt idx="2807">
                  <c:v>7.8115540659417917</c:v>
                </c:pt>
                <c:pt idx="2808">
                  <c:v>7.8126058709270758</c:v>
                </c:pt>
                <c:pt idx="2809">
                  <c:v>7.8129176716691537</c:v>
                </c:pt>
                <c:pt idx="2810">
                  <c:v>7.8132232637348507</c:v>
                </c:pt>
                <c:pt idx="2811">
                  <c:v>7.8134218271285514</c:v>
                </c:pt>
                <c:pt idx="2812">
                  <c:v>7.8138103449179077</c:v>
                </c:pt>
                <c:pt idx="2813">
                  <c:v>7.8141031556704554</c:v>
                </c:pt>
                <c:pt idx="2814">
                  <c:v>7.8142023221548227</c:v>
                </c:pt>
                <c:pt idx="2815">
                  <c:v>7.8142056715437045</c:v>
                </c:pt>
                <c:pt idx="2816">
                  <c:v>7.8142106233876563</c:v>
                </c:pt>
                <c:pt idx="2817">
                  <c:v>7.8139213132191072</c:v>
                </c:pt>
                <c:pt idx="2818">
                  <c:v>7.813629964725024</c:v>
                </c:pt>
                <c:pt idx="2819">
                  <c:v>7.8133368945758681</c:v>
                </c:pt>
                <c:pt idx="2820">
                  <c:v>7.8130911584330818</c:v>
                </c:pt>
                <c:pt idx="2821">
                  <c:v>7.8128437950340599</c:v>
                </c:pt>
                <c:pt idx="2822">
                  <c:v>7.8126938497523506</c:v>
                </c:pt>
                <c:pt idx="2823">
                  <c:v>7.812494067090765</c:v>
                </c:pt>
                <c:pt idx="2824">
                  <c:v>7.8122931285068704</c:v>
                </c:pt>
                <c:pt idx="2825">
                  <c:v>7.8124385252998714</c:v>
                </c:pt>
                <c:pt idx="2826">
                  <c:v>7.8127330154600694</c:v>
                </c:pt>
                <c:pt idx="2827">
                  <c:v>7.8129783394065653</c:v>
                </c:pt>
                <c:pt idx="2828">
                  <c:v>7.8132234552408191</c:v>
                </c:pt>
                <c:pt idx="2829">
                  <c:v>7.8134191256512118</c:v>
                </c:pt>
                <c:pt idx="2830">
                  <c:v>7.8135655235498289</c:v>
                </c:pt>
                <c:pt idx="2831">
                  <c:v>7.8137585882407281</c:v>
                </c:pt>
                <c:pt idx="2832">
                  <c:v>7.8140044155147637</c:v>
                </c:pt>
                <c:pt idx="2833">
                  <c:v>7.8142502791411559</c:v>
                </c:pt>
                <c:pt idx="2834">
                  <c:v>7.8145952904015816</c:v>
                </c:pt>
                <c:pt idx="2835">
                  <c:v>7.8148912382501221</c:v>
                </c:pt>
                <c:pt idx="2836">
                  <c:v>7.8150888369716007</c:v>
                </c:pt>
                <c:pt idx="2837">
                  <c:v>7.8155842636694004</c:v>
                </c:pt>
                <c:pt idx="2838">
                  <c:v>7.8162281131037075</c:v>
                </c:pt>
                <c:pt idx="2839">
                  <c:v>7.8167231214113402</c:v>
                </c:pt>
                <c:pt idx="2840">
                  <c:v>7.816426070239932</c:v>
                </c:pt>
                <c:pt idx="2841">
                  <c:v>7.8165251213552027</c:v>
                </c:pt>
                <c:pt idx="2842">
                  <c:v>7.8169703888942799</c:v>
                </c:pt>
                <c:pt idx="2843">
                  <c:v>7.8175145372387886</c:v>
                </c:pt>
                <c:pt idx="2844">
                  <c:v>7.8179587797874079</c:v>
                </c:pt>
                <c:pt idx="2845">
                  <c:v>7.8185003130667061</c:v>
                </c:pt>
                <c:pt idx="2846">
                  <c:v>7.8190888062280264</c:v>
                </c:pt>
                <c:pt idx="2847">
                  <c:v>7.8193310020634916</c:v>
                </c:pt>
                <c:pt idx="2848">
                  <c:v>7.8200681093237074</c:v>
                </c:pt>
                <c:pt idx="2849">
                  <c:v>7.8208029368879588</c:v>
                </c:pt>
                <c:pt idx="2850">
                  <c:v>7.8212416891475307</c:v>
                </c:pt>
                <c:pt idx="2851">
                  <c:v>7.8216824283228341</c:v>
                </c:pt>
                <c:pt idx="2852">
                  <c:v>7.822071828602204</c:v>
                </c:pt>
                <c:pt idx="2853">
                  <c:v>7.8223135607674736</c:v>
                </c:pt>
                <c:pt idx="2854">
                  <c:v>7.8230514039727632</c:v>
                </c:pt>
                <c:pt idx="2855">
                  <c:v>7.8238879860882227</c:v>
                </c:pt>
                <c:pt idx="2856">
                  <c:v>7.8246269388476257</c:v>
                </c:pt>
                <c:pt idx="2857">
                  <c:v>7.825466044920403</c:v>
                </c:pt>
                <c:pt idx="2858">
                  <c:v>7.826055906304032</c:v>
                </c:pt>
                <c:pt idx="2859">
                  <c:v>7.8270426925955334</c:v>
                </c:pt>
                <c:pt idx="2860">
                  <c:v>7.8277321684819841</c:v>
                </c:pt>
                <c:pt idx="2861">
                  <c:v>7.8282728003266904</c:v>
                </c:pt>
                <c:pt idx="2862">
                  <c:v>7.8291103778030093</c:v>
                </c:pt>
                <c:pt idx="2863">
                  <c:v>7.8296502612775711</c:v>
                </c:pt>
                <c:pt idx="2864">
                  <c:v>7.830339995025227</c:v>
                </c:pt>
                <c:pt idx="2865">
                  <c:v>7.83068285179192</c:v>
                </c:pt>
                <c:pt idx="2866">
                  <c:v>7.8310267462141496</c:v>
                </c:pt>
                <c:pt idx="2867">
                  <c:v>7.8314188197865953</c:v>
                </c:pt>
                <c:pt idx="2868">
                  <c:v>7.8319582398025611</c:v>
                </c:pt>
                <c:pt idx="2869">
                  <c:v>7.8325980123694778</c:v>
                </c:pt>
                <c:pt idx="2870">
                  <c:v>7.8330911874079456</c:v>
                </c:pt>
                <c:pt idx="2871">
                  <c:v>7.8320999292939009</c:v>
                </c:pt>
                <c:pt idx="2872">
                  <c:v>7.8306115604029003</c:v>
                </c:pt>
                <c:pt idx="2873">
                  <c:v>7.8290713142997683</c:v>
                </c:pt>
                <c:pt idx="2874">
                  <c:v>7.8275776753291355</c:v>
                </c:pt>
                <c:pt idx="2875">
                  <c:v>7.8262297292761609</c:v>
                </c:pt>
                <c:pt idx="2876">
                  <c:v>7.8246822581093518</c:v>
                </c:pt>
                <c:pt idx="2877">
                  <c:v>7.8230350701651004</c:v>
                </c:pt>
                <c:pt idx="2878">
                  <c:v>7.8223308706089911</c:v>
                </c:pt>
                <c:pt idx="2879">
                  <c:v>7.822222238990304</c:v>
                </c:pt>
                <c:pt idx="2880">
                  <c:v>7.8222132941023785</c:v>
                </c:pt>
                <c:pt idx="2881">
                  <c:v>7.8223031211154614</c:v>
                </c:pt>
                <c:pt idx="2882">
                  <c:v>7.8225925057841392</c:v>
                </c:pt>
                <c:pt idx="2883">
                  <c:v>7.8226344556781653</c:v>
                </c:pt>
                <c:pt idx="2884">
                  <c:v>7.8225778703006812</c:v>
                </c:pt>
                <c:pt idx="2885">
                  <c:v>7.8224221407566326</c:v>
                </c:pt>
                <c:pt idx="2886">
                  <c:v>7.8224147151046042</c:v>
                </c:pt>
                <c:pt idx="2887">
                  <c:v>7.8223580740732928</c:v>
                </c:pt>
                <c:pt idx="2888">
                  <c:v>7.822301084898851</c:v>
                </c:pt>
                <c:pt idx="2889">
                  <c:v>7.8220458015224148</c:v>
                </c:pt>
                <c:pt idx="2890">
                  <c:v>7.8218891743073167</c:v>
                </c:pt>
                <c:pt idx="2891">
                  <c:v>7.8218809191065128</c:v>
                </c:pt>
                <c:pt idx="2892">
                  <c:v>7.8218728663574657</c:v>
                </c:pt>
                <c:pt idx="2893">
                  <c:v>7.8223101848510419</c:v>
                </c:pt>
                <c:pt idx="2894">
                  <c:v>7.8226488220018995</c:v>
                </c:pt>
                <c:pt idx="2895">
                  <c:v>7.823086778849297</c:v>
                </c:pt>
                <c:pt idx="2896">
                  <c:v>7.8234260817026522</c:v>
                </c:pt>
                <c:pt idx="2897">
                  <c:v>7.8238644111504172</c:v>
                </c:pt>
                <c:pt idx="2898">
                  <c:v>7.8243026411523884</c:v>
                </c:pt>
                <c:pt idx="2899">
                  <c:v>7.8246424050641439</c:v>
                </c:pt>
                <c:pt idx="2900">
                  <c:v>7.8249823771526792</c:v>
                </c:pt>
                <c:pt idx="2901">
                  <c:v>7.8252733835807442</c:v>
                </c:pt>
                <c:pt idx="2902">
                  <c:v>7.8258123899536294</c:v>
                </c:pt>
                <c:pt idx="2903">
                  <c:v>7.8261046068440798</c:v>
                </c:pt>
                <c:pt idx="2904">
                  <c:v>7.8261992771276603</c:v>
                </c:pt>
                <c:pt idx="2905">
                  <c:v>7.8262452761937125</c:v>
                </c:pt>
                <c:pt idx="2906">
                  <c:v>7.8266376125962429</c:v>
                </c:pt>
                <c:pt idx="2907">
                  <c:v>7.827425381626127</c:v>
                </c:pt>
                <c:pt idx="2908">
                  <c:v>7.8278698224269725</c:v>
                </c:pt>
                <c:pt idx="2909">
                  <c:v>7.8281601437958592</c:v>
                </c:pt>
                <c:pt idx="2910">
                  <c:v>7.8283957586409256</c:v>
                </c:pt>
                <c:pt idx="2911">
                  <c:v>7.8290205182759784</c:v>
                </c:pt>
                <c:pt idx="2912">
                  <c:v>7.8297443015325392</c:v>
                </c:pt>
                <c:pt idx="2913">
                  <c:v>7.8306675104708008</c:v>
                </c:pt>
                <c:pt idx="2914">
                  <c:v>7.8315444696969685</c:v>
                </c:pt>
                <c:pt idx="2915">
                  <c:v>7.8322300201285033</c:v>
                </c:pt>
                <c:pt idx="2916">
                  <c:v>7.8329178197836535</c:v>
                </c:pt>
                <c:pt idx="2917">
                  <c:v>7.8336554441112431</c:v>
                </c:pt>
                <c:pt idx="2918">
                  <c:v>7.8342941617357544</c:v>
                </c:pt>
                <c:pt idx="2919">
                  <c:v>7.8349328898276811</c:v>
                </c:pt>
                <c:pt idx="2920">
                  <c:v>7.8355694865296561</c:v>
                </c:pt>
                <c:pt idx="2921">
                  <c:v>7.8360069517114725</c:v>
                </c:pt>
                <c:pt idx="2922">
                  <c:v>7.8363001338543734</c:v>
                </c:pt>
                <c:pt idx="2923">
                  <c:v>7.8366461198660522</c:v>
                </c:pt>
                <c:pt idx="2924">
                  <c:v>7.8369942505544365</c:v>
                </c:pt>
                <c:pt idx="2925">
                  <c:v>7.8373437350922162</c:v>
                </c:pt>
                <c:pt idx="2926">
                  <c:v>7.8377429156425293</c:v>
                </c:pt>
                <c:pt idx="2927">
                  <c:v>7.8379939138560628</c:v>
                </c:pt>
                <c:pt idx="2928">
                  <c:v>7.8381952884477988</c:v>
                </c:pt>
                <c:pt idx="2929">
                  <c:v>7.8383466907934087</c:v>
                </c:pt>
                <c:pt idx="2930">
                  <c:v>7.8384969528192761</c:v>
                </c:pt>
                <c:pt idx="2931">
                  <c:v>7.8386966288901148</c:v>
                </c:pt>
                <c:pt idx="2932">
                  <c:v>7.8389942177074019</c:v>
                </c:pt>
                <c:pt idx="2933">
                  <c:v>7.8392423502516886</c:v>
                </c:pt>
                <c:pt idx="2934">
                  <c:v>7.8395398375575143</c:v>
                </c:pt>
                <c:pt idx="2935">
                  <c:v>7.8398377809550901</c:v>
                </c:pt>
                <c:pt idx="2936">
                  <c:v>7.8406302666693577</c:v>
                </c:pt>
                <c:pt idx="2937">
                  <c:v>7.84107641973225</c:v>
                </c:pt>
                <c:pt idx="2938">
                  <c:v>7.8412255496799306</c:v>
                </c:pt>
                <c:pt idx="2939">
                  <c:v>7.8410270926291865</c:v>
                </c:pt>
                <c:pt idx="2940">
                  <c:v>7.8413232240834985</c:v>
                </c:pt>
                <c:pt idx="2941">
                  <c:v>7.8415214588178932</c:v>
                </c:pt>
                <c:pt idx="2942">
                  <c:v>7.8417172538302067</c:v>
                </c:pt>
                <c:pt idx="2943">
                  <c:v>7.8420118141204744</c:v>
                </c:pt>
                <c:pt idx="2944">
                  <c:v>7.8428008030919196</c:v>
                </c:pt>
                <c:pt idx="2945">
                  <c:v>7.8433914410334182</c:v>
                </c:pt>
                <c:pt idx="2946">
                  <c:v>7.8439314240672333</c:v>
                </c:pt>
                <c:pt idx="2947">
                  <c:v>7.8445183173176005</c:v>
                </c:pt>
                <c:pt idx="2948">
                  <c:v>7.8453049335077267</c:v>
                </c:pt>
                <c:pt idx="2949">
                  <c:v>7.8460403765371813</c:v>
                </c:pt>
                <c:pt idx="2950">
                  <c:v>7.846973798021966</c:v>
                </c:pt>
                <c:pt idx="2951">
                  <c:v>7.847808621375342</c:v>
                </c:pt>
                <c:pt idx="2952">
                  <c:v>7.8483463401173488</c:v>
                </c:pt>
                <c:pt idx="2953">
                  <c:v>7.8491336371250355</c:v>
                </c:pt>
                <c:pt idx="2954">
                  <c:v>7.8501202673887143</c:v>
                </c:pt>
                <c:pt idx="2955">
                  <c:v>7.8510577199855112</c:v>
                </c:pt>
                <c:pt idx="2956">
                  <c:v>7.8520442249726381</c:v>
                </c:pt>
                <c:pt idx="2957">
                  <c:v>7.8532784287697046</c:v>
                </c:pt>
                <c:pt idx="2958">
                  <c:v>7.8543645321419682</c:v>
                </c:pt>
                <c:pt idx="2959">
                  <c:v>7.8556485171211925</c:v>
                </c:pt>
                <c:pt idx="2960">
                  <c:v>7.856833197295181</c:v>
                </c:pt>
                <c:pt idx="2961">
                  <c:v>7.8580169117237597</c:v>
                </c:pt>
                <c:pt idx="2962">
                  <c:v>7.8586565100051908</c:v>
                </c:pt>
                <c:pt idx="2963">
                  <c:v>7.8590474285701371</c:v>
                </c:pt>
                <c:pt idx="2964">
                  <c:v>7.8592409817948807</c:v>
                </c:pt>
                <c:pt idx="2965">
                  <c:v>7.8589384013363563</c:v>
                </c:pt>
                <c:pt idx="2966">
                  <c:v>7.8593281337471197</c:v>
                </c:pt>
                <c:pt idx="2967">
                  <c:v>7.8594698092148585</c:v>
                </c:pt>
                <c:pt idx="2968">
                  <c:v>7.8598119896803427</c:v>
                </c:pt>
                <c:pt idx="2969">
                  <c:v>7.8602044560355315</c:v>
                </c:pt>
                <c:pt idx="2970">
                  <c:v>7.8603488297522608</c:v>
                </c:pt>
                <c:pt idx="2971">
                  <c:v>7.8600976353375138</c:v>
                </c:pt>
                <c:pt idx="2972">
                  <c:v>7.8610873459858785</c:v>
                </c:pt>
                <c:pt idx="2973">
                  <c:v>7.8625727371211411</c:v>
                </c:pt>
                <c:pt idx="2974">
                  <c:v>7.8628170675003553</c:v>
                </c:pt>
                <c:pt idx="2975">
                  <c:v>7.8617210316166206</c:v>
                </c:pt>
                <c:pt idx="2976">
                  <c:v>7.861120214897503</c:v>
                </c:pt>
                <c:pt idx="2977">
                  <c:v>7.8596761866914804</c:v>
                </c:pt>
                <c:pt idx="2978">
                  <c:v>7.8587780316013154</c:v>
                </c:pt>
                <c:pt idx="2979">
                  <c:v>7.8582276788396621</c:v>
                </c:pt>
                <c:pt idx="2980">
                  <c:v>7.8579250310788877</c:v>
                </c:pt>
                <c:pt idx="2981">
                  <c:v>7.8576222810485534</c:v>
                </c:pt>
                <c:pt idx="2982">
                  <c:v>7.8571711164602496</c:v>
                </c:pt>
                <c:pt idx="2983">
                  <c:v>7.8568677437295849</c:v>
                </c:pt>
                <c:pt idx="2984">
                  <c:v>7.8565647462399175</c:v>
                </c:pt>
                <c:pt idx="2985">
                  <c:v>7.8564104735238702</c:v>
                </c:pt>
                <c:pt idx="2986">
                  <c:v>7.8562563185411456</c:v>
                </c:pt>
                <c:pt idx="2987">
                  <c:v>7.8560522398936428</c:v>
                </c:pt>
                <c:pt idx="2988">
                  <c:v>7.8560462952235648</c:v>
                </c:pt>
                <c:pt idx="2989">
                  <c:v>7.855991049551025</c:v>
                </c:pt>
                <c:pt idx="2990">
                  <c:v>7.8559851478596316</c:v>
                </c:pt>
                <c:pt idx="2991">
                  <c:v>7.8556326552130535</c:v>
                </c:pt>
                <c:pt idx="2992">
                  <c:v>7.8551812749667347</c:v>
                </c:pt>
                <c:pt idx="2993">
                  <c:v>7.8547300206306767</c:v>
                </c:pt>
                <c:pt idx="2994">
                  <c:v>7.8543284718344344</c:v>
                </c:pt>
                <c:pt idx="2995">
                  <c:v>7.8539263065399139</c:v>
                </c:pt>
                <c:pt idx="2996">
                  <c:v>7.8534251843514857</c:v>
                </c:pt>
                <c:pt idx="2997">
                  <c:v>7.8530726723587874</c:v>
                </c:pt>
                <c:pt idx="2998">
                  <c:v>7.8523730704267356</c:v>
                </c:pt>
                <c:pt idx="2999">
                  <c:v>7.8519210171709659</c:v>
                </c:pt>
                <c:pt idx="3000">
                  <c:v>7.8517163174313831</c:v>
                </c:pt>
                <c:pt idx="3001">
                  <c:v>7.8515610615183355</c:v>
                </c:pt>
                <c:pt idx="3002">
                  <c:v>7.850961246801373</c:v>
                </c:pt>
                <c:pt idx="3003">
                  <c:v>7.8503622595675795</c:v>
                </c:pt>
                <c:pt idx="3004">
                  <c:v>7.8502085466048497</c:v>
                </c:pt>
                <c:pt idx="3005">
                  <c:v>7.8507971173921289</c:v>
                </c:pt>
                <c:pt idx="3006">
                  <c:v>7.8517333115698413</c:v>
                </c:pt>
                <c:pt idx="3007">
                  <c:v>7.8524247569077028</c:v>
                </c:pt>
                <c:pt idx="3008">
                  <c:v>7.8527667981188616</c:v>
                </c:pt>
                <c:pt idx="3009">
                  <c:v>7.8532052069689628</c:v>
                </c:pt>
                <c:pt idx="3010">
                  <c:v>7.8538894232132401</c:v>
                </c:pt>
                <c:pt idx="3011">
                  <c:v>7.8550129741115562</c:v>
                </c:pt>
                <c:pt idx="3012">
                  <c:v>7.8564320621756165</c:v>
                </c:pt>
                <c:pt idx="3013">
                  <c:v>7.8578515375396636</c:v>
                </c:pt>
                <c:pt idx="3014">
                  <c:v>7.8592226615259646</c:v>
                </c:pt>
                <c:pt idx="3015">
                  <c:v>7.8602966296102608</c:v>
                </c:pt>
                <c:pt idx="3016">
                  <c:v>7.8615232191126259</c:v>
                </c:pt>
                <c:pt idx="3017">
                  <c:v>7.8626526790826672</c:v>
                </c:pt>
                <c:pt idx="3018">
                  <c:v>7.8636792339144774</c:v>
                </c:pt>
                <c:pt idx="3019">
                  <c:v>7.8646533195743258</c:v>
                </c:pt>
                <c:pt idx="3020">
                  <c:v>7.8654772971133644</c:v>
                </c:pt>
                <c:pt idx="3021">
                  <c:v>7.8663502196689308</c:v>
                </c:pt>
                <c:pt idx="3022">
                  <c:v>7.8670749728981653</c:v>
                </c:pt>
                <c:pt idx="3023">
                  <c:v>7.8678009610936215</c:v>
                </c:pt>
                <c:pt idx="3024">
                  <c:v>7.8689229649553942</c:v>
                </c:pt>
                <c:pt idx="3025">
                  <c:v>7.8704920491078818</c:v>
                </c:pt>
                <c:pt idx="3026">
                  <c:v>7.8717648296749232</c:v>
                </c:pt>
                <c:pt idx="3027">
                  <c:v>7.8732839744093894</c:v>
                </c:pt>
                <c:pt idx="3028">
                  <c:v>7.8748520870285468</c:v>
                </c:pt>
                <c:pt idx="3029">
                  <c:v>7.8763699656777391</c:v>
                </c:pt>
                <c:pt idx="3030">
                  <c:v>7.8778376384099502</c:v>
                </c:pt>
                <c:pt idx="3031">
                  <c:v>7.8794037807842257</c:v>
                </c:pt>
                <c:pt idx="3032">
                  <c:v>7.8811188578430951</c:v>
                </c:pt>
                <c:pt idx="3033">
                  <c:v>7.8827832474185273</c:v>
                </c:pt>
                <c:pt idx="3034">
                  <c:v>7.8843979757324485</c:v>
                </c:pt>
                <c:pt idx="3035">
                  <c:v>7.8862122543104674</c:v>
                </c:pt>
                <c:pt idx="3036">
                  <c:v>7.8876319191978652</c:v>
                </c:pt>
                <c:pt idx="3037">
                  <c:v>7.8889524860444027</c:v>
                </c:pt>
                <c:pt idx="3038">
                  <c:v>7.890276852127923</c:v>
                </c:pt>
                <c:pt idx="3039">
                  <c:v>7.8915038253378578</c:v>
                </c:pt>
                <c:pt idx="3040">
                  <c:v>7.8922879169063274</c:v>
                </c:pt>
                <c:pt idx="3041">
                  <c:v>7.8930230898204696</c:v>
                </c:pt>
                <c:pt idx="3042">
                  <c:v>7.893810137117744</c:v>
                </c:pt>
                <c:pt idx="3043">
                  <c:v>7.894450626358041</c:v>
                </c:pt>
                <c:pt idx="3044">
                  <c:v>7.8949896184628896</c:v>
                </c:pt>
                <c:pt idx="3045">
                  <c:v>7.8954293203241237</c:v>
                </c:pt>
                <c:pt idx="3046">
                  <c:v>7.8954208875669183</c:v>
                </c:pt>
                <c:pt idx="3047">
                  <c:v>7.8952616425639448</c:v>
                </c:pt>
                <c:pt idx="3048">
                  <c:v>7.8954016165079048</c:v>
                </c:pt>
                <c:pt idx="3049">
                  <c:v>7.8955437956733325</c:v>
                </c:pt>
                <c:pt idx="3050">
                  <c:v>7.8952901476309201</c:v>
                </c:pt>
                <c:pt idx="3051">
                  <c:v>7.8951863298962559</c:v>
                </c:pt>
                <c:pt idx="3052">
                  <c:v>7.8949845740652407</c:v>
                </c:pt>
                <c:pt idx="3053">
                  <c:v>7.8946839949491725</c:v>
                </c:pt>
                <c:pt idx="3054">
                  <c:v>7.8950769330689567</c:v>
                </c:pt>
                <c:pt idx="3055">
                  <c:v>7.895864607281422</c:v>
                </c:pt>
                <c:pt idx="3056">
                  <c:v>7.8969968390046423</c:v>
                </c:pt>
                <c:pt idx="3057">
                  <c:v>7.8984743299490754</c:v>
                </c:pt>
                <c:pt idx="3058">
                  <c:v>7.9002476261552443</c:v>
                </c:pt>
                <c:pt idx="3059">
                  <c:v>7.9020716938954791</c:v>
                </c:pt>
                <c:pt idx="3060">
                  <c:v>7.9034986554054072</c:v>
                </c:pt>
                <c:pt idx="3061">
                  <c:v>7.9054696866005161</c:v>
                </c:pt>
                <c:pt idx="3062">
                  <c:v>7.9069460907904014</c:v>
                </c:pt>
                <c:pt idx="3063">
                  <c:v>7.9086200137757503</c:v>
                </c:pt>
                <c:pt idx="3064">
                  <c:v>7.9100937650431105</c:v>
                </c:pt>
                <c:pt idx="3065">
                  <c:v>7.9115168456424838</c:v>
                </c:pt>
                <c:pt idx="3066">
                  <c:v>7.9132873303382354</c:v>
                </c:pt>
                <c:pt idx="3067">
                  <c:v>7.9150589390110211</c:v>
                </c:pt>
                <c:pt idx="3068">
                  <c:v>7.9159857425186475</c:v>
                </c:pt>
                <c:pt idx="3069">
                  <c:v>7.9162187248660132</c:v>
                </c:pt>
                <c:pt idx="3070">
                  <c:v>7.9166995935917264</c:v>
                </c:pt>
                <c:pt idx="3071">
                  <c:v>7.9181714079661889</c:v>
                </c:pt>
                <c:pt idx="3072">
                  <c:v>7.9194442939324228</c:v>
                </c:pt>
                <c:pt idx="3073">
                  <c:v>7.9211143556273855</c:v>
                </c:pt>
                <c:pt idx="3074">
                  <c:v>7.9221381857781701</c:v>
                </c:pt>
                <c:pt idx="3075">
                  <c:v>7.9228633559027513</c:v>
                </c:pt>
                <c:pt idx="3076">
                  <c:v>7.9236373583377757</c:v>
                </c:pt>
                <c:pt idx="3077">
                  <c:v>7.9244608728121655</c:v>
                </c:pt>
                <c:pt idx="3078">
                  <c:v>7.9253831546988849</c:v>
                </c:pt>
                <c:pt idx="3079">
                  <c:v>7.9258101722080374</c:v>
                </c:pt>
                <c:pt idx="3080">
                  <c:v>7.9262871332250207</c:v>
                </c:pt>
                <c:pt idx="3081">
                  <c:v>7.9265168334322196</c:v>
                </c:pt>
                <c:pt idx="3082">
                  <c:v>7.92659812052392</c:v>
                </c:pt>
                <c:pt idx="3083">
                  <c:v>7.9266304726542147</c:v>
                </c:pt>
                <c:pt idx="3084">
                  <c:v>7.9267113844744186</c:v>
                </c:pt>
                <c:pt idx="3085">
                  <c:v>7.9264457062902922</c:v>
                </c:pt>
                <c:pt idx="3086">
                  <c:v>7.9262290235360462</c:v>
                </c:pt>
                <c:pt idx="3087">
                  <c:v>7.9260617069881318</c:v>
                </c:pt>
                <c:pt idx="3088">
                  <c:v>7.9261913712002858</c:v>
                </c:pt>
                <c:pt idx="3089">
                  <c:v>7.9268645228230641</c:v>
                </c:pt>
                <c:pt idx="3090">
                  <c:v>7.9275380509522506</c:v>
                </c:pt>
                <c:pt idx="3091">
                  <c:v>7.9284097164712817</c:v>
                </c:pt>
                <c:pt idx="3092">
                  <c:v>7.9292318973811318</c:v>
                </c:pt>
                <c:pt idx="3093">
                  <c:v>7.9300045216777635</c:v>
                </c:pt>
                <c:pt idx="3094">
                  <c:v>7.9307778372126068</c:v>
                </c:pt>
                <c:pt idx="3095">
                  <c:v>7.9314030837096032</c:v>
                </c:pt>
                <c:pt idx="3096">
                  <c:v>7.9319795093340639</c:v>
                </c:pt>
                <c:pt idx="3097">
                  <c:v>7.932507120119479</c:v>
                </c:pt>
                <c:pt idx="3098">
                  <c:v>7.9332834022970937</c:v>
                </c:pt>
                <c:pt idx="3099">
                  <c:v>7.9340588169234207</c:v>
                </c:pt>
                <c:pt idx="3100">
                  <c:v>7.9344392549284315</c:v>
                </c:pt>
                <c:pt idx="3101">
                  <c:v>7.9344746290373775</c:v>
                </c:pt>
                <c:pt idx="3102">
                  <c:v>7.9342129351426722</c:v>
                </c:pt>
                <c:pt idx="3103">
                  <c:v>7.9339034854447208</c:v>
                </c:pt>
                <c:pt idx="3104">
                  <c:v>7.9334469218524859</c:v>
                </c:pt>
                <c:pt idx="3105">
                  <c:v>7.9324955047947299</c:v>
                </c:pt>
                <c:pt idx="3106">
                  <c:v>7.9312959841923041</c:v>
                </c:pt>
                <c:pt idx="3107">
                  <c:v>7.929948015689372</c:v>
                </c:pt>
                <c:pt idx="3108">
                  <c:v>7.9285503999230125</c:v>
                </c:pt>
                <c:pt idx="3109">
                  <c:v>7.9271071971268929</c:v>
                </c:pt>
                <c:pt idx="3110">
                  <c:v>7.9259076220122155</c:v>
                </c:pt>
                <c:pt idx="3111">
                  <c:v>7.9249067408932916</c:v>
                </c:pt>
                <c:pt idx="3112">
                  <c:v>7.9239053482198258</c:v>
                </c:pt>
                <c:pt idx="3113">
                  <c:v>7.9231021420167735</c:v>
                </c:pt>
                <c:pt idx="3114">
                  <c:v>7.9224474314266855</c:v>
                </c:pt>
                <c:pt idx="3115">
                  <c:v>7.9220895938069686</c:v>
                </c:pt>
                <c:pt idx="3116">
                  <c:v>7.9219296972120476</c:v>
                </c:pt>
                <c:pt idx="3117">
                  <c:v>7.9217694477474305</c:v>
                </c:pt>
                <c:pt idx="3118">
                  <c:v>7.9218066909828257</c:v>
                </c:pt>
                <c:pt idx="3119">
                  <c:v>7.9217437169893365</c:v>
                </c:pt>
                <c:pt idx="3120">
                  <c:v>7.9210868018416676</c:v>
                </c:pt>
                <c:pt idx="3121">
                  <c:v>7.920181405262233</c:v>
                </c:pt>
                <c:pt idx="3122">
                  <c:v>7.9196232684294463</c:v>
                </c:pt>
                <c:pt idx="3123">
                  <c:v>7.9184231024451668</c:v>
                </c:pt>
                <c:pt idx="3124">
                  <c:v>7.9171258148026595</c:v>
                </c:pt>
                <c:pt idx="3125">
                  <c:v>7.915978505125163</c:v>
                </c:pt>
                <c:pt idx="3126">
                  <c:v>7.9148823128580021</c:v>
                </c:pt>
                <c:pt idx="3127">
                  <c:v>7.9138864395825195</c:v>
                </c:pt>
                <c:pt idx="3128">
                  <c:v>7.9129917214290657</c:v>
                </c:pt>
                <c:pt idx="3129">
                  <c:v>7.9120490347603836</c:v>
                </c:pt>
                <c:pt idx="3130">
                  <c:v>7.9111573901807644</c:v>
                </c:pt>
                <c:pt idx="3131">
                  <c:v>7.9104634557363385</c:v>
                </c:pt>
                <c:pt idx="3132">
                  <c:v>7.9097695413395632</c:v>
                </c:pt>
                <c:pt idx="3133">
                  <c:v>7.9090757016066826</c:v>
                </c:pt>
                <c:pt idx="3134">
                  <c:v>7.9084295708415135</c:v>
                </c:pt>
                <c:pt idx="3135">
                  <c:v>7.9076839951664857</c:v>
                </c:pt>
                <c:pt idx="3136">
                  <c:v>7.9074337392178888</c:v>
                </c:pt>
                <c:pt idx="3137">
                  <c:v>7.9073304595472749</c:v>
                </c:pt>
                <c:pt idx="3138">
                  <c:v>7.9074721910629329</c:v>
                </c:pt>
                <c:pt idx="3139">
                  <c:v>7.9079102603921996</c:v>
                </c:pt>
                <c:pt idx="3140">
                  <c:v>7.9082990931062858</c:v>
                </c:pt>
                <c:pt idx="3141">
                  <c:v>7.9089403579323188</c:v>
                </c:pt>
                <c:pt idx="3142">
                  <c:v>7.9096829977858052</c:v>
                </c:pt>
                <c:pt idx="3143">
                  <c:v>7.9107248136065307</c:v>
                </c:pt>
                <c:pt idx="3144">
                  <c:v>7.9117653734367286</c:v>
                </c:pt>
                <c:pt idx="3145">
                  <c:v>7.9124554890291323</c:v>
                </c:pt>
                <c:pt idx="3146">
                  <c:v>7.9135390522476081</c:v>
                </c:pt>
                <c:pt idx="3147">
                  <c:v>7.9140275176833228</c:v>
                </c:pt>
                <c:pt idx="3148">
                  <c:v>7.914812774980672</c:v>
                </c:pt>
                <c:pt idx="3149">
                  <c:v>7.9154486876234671</c:v>
                </c:pt>
                <c:pt idx="3150">
                  <c:v>7.9156873518436148</c:v>
                </c:pt>
                <c:pt idx="3151">
                  <c:v>7.9156793969596686</c:v>
                </c:pt>
                <c:pt idx="3152">
                  <c:v>7.9153755377043575</c:v>
                </c:pt>
                <c:pt idx="3153">
                  <c:v>7.9154203199747277</c:v>
                </c:pt>
                <c:pt idx="3154">
                  <c:v>7.9156620085217888</c:v>
                </c:pt>
                <c:pt idx="3155">
                  <c:v>7.916198546250679</c:v>
                </c:pt>
                <c:pt idx="3156">
                  <c:v>7.9174277731364668</c:v>
                </c:pt>
                <c:pt idx="3157">
                  <c:v>7.9187537576572451</c:v>
                </c:pt>
                <c:pt idx="3158">
                  <c:v>7.9202745010156193</c:v>
                </c:pt>
                <c:pt idx="3159">
                  <c:v>7.9218943795551509</c:v>
                </c:pt>
                <c:pt idx="3160">
                  <c:v>7.9234652634170999</c:v>
                </c:pt>
                <c:pt idx="3161">
                  <c:v>7.9251859690746818</c:v>
                </c:pt>
                <c:pt idx="3162">
                  <c:v>7.9267085227714622</c:v>
                </c:pt>
                <c:pt idx="3163">
                  <c:v>7.928330028452141</c:v>
                </c:pt>
                <c:pt idx="3164">
                  <c:v>7.9297044997848358</c:v>
                </c:pt>
                <c:pt idx="3165">
                  <c:v>7.9312762859671508</c:v>
                </c:pt>
                <c:pt idx="3166">
                  <c:v>7.9326497547750625</c:v>
                </c:pt>
                <c:pt idx="3167">
                  <c:v>7.9338763378775639</c:v>
                </c:pt>
                <c:pt idx="3168">
                  <c:v>7.9346561170227909</c:v>
                </c:pt>
                <c:pt idx="3169">
                  <c:v>7.9357823494505162</c:v>
                </c:pt>
                <c:pt idx="3170">
                  <c:v>7.9367604884790772</c:v>
                </c:pt>
                <c:pt idx="3171">
                  <c:v>7.9376399197040923</c:v>
                </c:pt>
                <c:pt idx="3172">
                  <c:v>7.9382222274444061</c:v>
                </c:pt>
                <c:pt idx="3173">
                  <c:v>7.9386061275819424</c:v>
                </c:pt>
                <c:pt idx="3174">
                  <c:v>7.9391392065310553</c:v>
                </c:pt>
                <c:pt idx="3175">
                  <c:v>7.9398701885867071</c:v>
                </c:pt>
                <c:pt idx="3176">
                  <c:v>7.9405514972177089</c:v>
                </c:pt>
                <c:pt idx="3177">
                  <c:v>7.9412332842293543</c:v>
                </c:pt>
                <c:pt idx="3178">
                  <c:v>7.9419138505042044</c:v>
                </c:pt>
                <c:pt idx="3179">
                  <c:v>7.9425444266202812</c:v>
                </c:pt>
                <c:pt idx="3180">
                  <c:v>7.9431758546268583</c:v>
                </c:pt>
                <c:pt idx="3181">
                  <c:v>7.9439065023302673</c:v>
                </c:pt>
                <c:pt idx="3182">
                  <c:v>7.9445386570347871</c:v>
                </c:pt>
                <c:pt idx="3183">
                  <c:v>7.9453186536631231</c:v>
                </c:pt>
                <c:pt idx="3184">
                  <c:v>7.9462963590235702</c:v>
                </c:pt>
                <c:pt idx="3185">
                  <c:v>7.9466313546172671</c:v>
                </c:pt>
                <c:pt idx="3186">
                  <c:v>7.9469656519173135</c:v>
                </c:pt>
                <c:pt idx="3187">
                  <c:v>7.9474985815256609</c:v>
                </c:pt>
                <c:pt idx="3188">
                  <c:v>7.9480315175741856</c:v>
                </c:pt>
                <c:pt idx="3189">
                  <c:v>7.9487632442694824</c:v>
                </c:pt>
                <c:pt idx="3190">
                  <c:v>7.9496431476210239</c:v>
                </c:pt>
                <c:pt idx="3191">
                  <c:v>7.9505717740385622</c:v>
                </c:pt>
                <c:pt idx="3192">
                  <c:v>7.9516000414542525</c:v>
                </c:pt>
                <c:pt idx="3193">
                  <c:v>7.9525293171250899</c:v>
                </c:pt>
                <c:pt idx="3194">
                  <c:v>7.9534088677610022</c:v>
                </c:pt>
                <c:pt idx="3195">
                  <c:v>7.9539930906093197</c:v>
                </c:pt>
                <c:pt idx="3196">
                  <c:v>7.954824984713027</c:v>
                </c:pt>
                <c:pt idx="3197">
                  <c:v>7.9556577701086511</c:v>
                </c:pt>
                <c:pt idx="3198">
                  <c:v>7.9565895435824316</c:v>
                </c:pt>
                <c:pt idx="3199">
                  <c:v>7.9573726027990626</c:v>
                </c:pt>
                <c:pt idx="3200">
                  <c:v>7.9582543335937546</c:v>
                </c:pt>
                <c:pt idx="3201">
                  <c:v>7.9593340955406298</c:v>
                </c:pt>
                <c:pt idx="3202">
                  <c:v>7.9602645880269733</c:v>
                </c:pt>
                <c:pt idx="3203">
                  <c:v>7.9610959661248559</c:v>
                </c:pt>
                <c:pt idx="3204">
                  <c:v>7.9613338933493489</c:v>
                </c:pt>
                <c:pt idx="3205">
                  <c:v>7.9614679076267798</c:v>
                </c:pt>
                <c:pt idx="3206">
                  <c:v>7.9618029759618532</c:v>
                </c:pt>
                <c:pt idx="3207">
                  <c:v>7.9622367954136868</c:v>
                </c:pt>
                <c:pt idx="3208">
                  <c:v>7.9628191805504729</c:v>
                </c:pt>
                <c:pt idx="3209">
                  <c:v>7.9630065436082225</c:v>
                </c:pt>
                <c:pt idx="3210">
                  <c:v>7.9634881837848512</c:v>
                </c:pt>
                <c:pt idx="3211">
                  <c:v>7.9636218484396197</c:v>
                </c:pt>
                <c:pt idx="3212">
                  <c:v>7.9640557410220714</c:v>
                </c:pt>
                <c:pt idx="3213">
                  <c:v>7.9645394133636733</c:v>
                </c:pt>
                <c:pt idx="3214">
                  <c:v>7.9649253321017861</c:v>
                </c:pt>
                <c:pt idx="3215">
                  <c:v>7.9654102464417784</c:v>
                </c:pt>
                <c:pt idx="3216">
                  <c:v>7.9660438530587081</c:v>
                </c:pt>
                <c:pt idx="3217">
                  <c:v>7.9664779855521415</c:v>
                </c:pt>
                <c:pt idx="3218">
                  <c:v>7.9669105253321062</c:v>
                </c:pt>
                <c:pt idx="3219">
                  <c:v>7.9675429934652762</c:v>
                </c:pt>
                <c:pt idx="3220">
                  <c:v>7.9686226994889209</c:v>
                </c:pt>
                <c:pt idx="3221">
                  <c:v>7.9694041744554083</c:v>
                </c:pt>
                <c:pt idx="3222">
                  <c:v>7.9702849522021495</c:v>
                </c:pt>
                <c:pt idx="3223">
                  <c:v>7.9707192049214717</c:v>
                </c:pt>
                <c:pt idx="3224">
                  <c:v>7.9713496344729107</c:v>
                </c:pt>
                <c:pt idx="3225">
                  <c:v>7.972228791239413</c:v>
                </c:pt>
                <c:pt idx="3226">
                  <c:v>7.9731083180474824</c:v>
                </c:pt>
                <c:pt idx="3227">
                  <c:v>7.9737909045225317</c:v>
                </c:pt>
                <c:pt idx="3228">
                  <c:v>7.974670253694689</c:v>
                </c:pt>
                <c:pt idx="3229">
                  <c:v>7.9755994030309934</c:v>
                </c:pt>
                <c:pt idx="3230">
                  <c:v>7.97672638596908</c:v>
                </c:pt>
                <c:pt idx="3231">
                  <c:v>7.9779521384293526</c:v>
                </c:pt>
                <c:pt idx="3232">
                  <c:v>7.9788295613565934</c:v>
                </c:pt>
                <c:pt idx="3233">
                  <c:v>7.9795602363357565</c:v>
                </c:pt>
                <c:pt idx="3234">
                  <c:v>7.9799457002333236</c:v>
                </c:pt>
                <c:pt idx="3235">
                  <c:v>7.9800339935429285</c:v>
                </c:pt>
                <c:pt idx="3236">
                  <c:v>7.9799738546238865</c:v>
                </c:pt>
                <c:pt idx="3237">
                  <c:v>7.9796609332134869</c:v>
                </c:pt>
                <c:pt idx="3238">
                  <c:v>7.9790501579529023</c:v>
                </c:pt>
                <c:pt idx="3239">
                  <c:v>7.9785925817113599</c:v>
                </c:pt>
                <c:pt idx="3240">
                  <c:v>7.9783339139369565</c:v>
                </c:pt>
                <c:pt idx="3241">
                  <c:v>7.9779757978934178</c:v>
                </c:pt>
                <c:pt idx="3242">
                  <c:v>7.9773215120959229</c:v>
                </c:pt>
                <c:pt idx="3243">
                  <c:v>7.9770629665377797</c:v>
                </c:pt>
                <c:pt idx="3244">
                  <c:v>7.9765063956031454</c:v>
                </c:pt>
                <c:pt idx="3245">
                  <c:v>7.9761442157746281</c:v>
                </c:pt>
                <c:pt idx="3246">
                  <c:v>7.9751369714588174</c:v>
                </c:pt>
                <c:pt idx="3247">
                  <c:v>7.9740389827399376</c:v>
                </c:pt>
                <c:pt idx="3248">
                  <c:v>7.9731401140682214</c:v>
                </c:pt>
                <c:pt idx="3249">
                  <c:v>7.9717455608225158</c:v>
                </c:pt>
                <c:pt idx="3250">
                  <c:v>7.9699569558295495</c:v>
                </c:pt>
                <c:pt idx="3251">
                  <c:v>7.9682208662006557</c:v>
                </c:pt>
                <c:pt idx="3252">
                  <c:v>7.966437305875675</c:v>
                </c:pt>
                <c:pt idx="3253">
                  <c:v>7.9650006197104766</c:v>
                </c:pt>
                <c:pt idx="3254">
                  <c:v>7.9634174178922423</c:v>
                </c:pt>
                <c:pt idx="3255">
                  <c:v>7.9621299208622522</c:v>
                </c:pt>
                <c:pt idx="3256">
                  <c:v>7.9614339895192829</c:v>
                </c:pt>
                <c:pt idx="3257">
                  <c:v>7.9607863547961033</c:v>
                </c:pt>
                <c:pt idx="3258">
                  <c:v>7.9602878811081803</c:v>
                </c:pt>
                <c:pt idx="3259">
                  <c:v>7.9597887439517825</c:v>
                </c:pt>
                <c:pt idx="3260">
                  <c:v>7.9590422797713396</c:v>
                </c:pt>
                <c:pt idx="3261">
                  <c:v>7.9583947677565057</c:v>
                </c:pt>
                <c:pt idx="3262">
                  <c:v>7.9580935172364127</c:v>
                </c:pt>
                <c:pt idx="3263">
                  <c:v>7.9574955967572336</c:v>
                </c:pt>
                <c:pt idx="3264">
                  <c:v>7.9569972895982906</c:v>
                </c:pt>
                <c:pt idx="3265">
                  <c:v>7.9565488271946316</c:v>
                </c:pt>
                <c:pt idx="3266">
                  <c:v>7.955951521733339</c:v>
                </c:pt>
                <c:pt idx="3267">
                  <c:v>7.9556005573542627</c:v>
                </c:pt>
                <c:pt idx="3268">
                  <c:v>7.955496466292014</c:v>
                </c:pt>
                <c:pt idx="3269">
                  <c:v>7.955541106816491</c:v>
                </c:pt>
                <c:pt idx="3270">
                  <c:v>7.9552396291337848</c:v>
                </c:pt>
                <c:pt idx="3271">
                  <c:v>7.9547905143778683</c:v>
                </c:pt>
                <c:pt idx="3272">
                  <c:v>7.9542912396717869</c:v>
                </c:pt>
                <c:pt idx="3273">
                  <c:v>7.9541372482050496</c:v>
                </c:pt>
                <c:pt idx="3274">
                  <c:v>7.9541819983043718</c:v>
                </c:pt>
                <c:pt idx="3275">
                  <c:v>7.9537821751877678</c:v>
                </c:pt>
                <c:pt idx="3276">
                  <c:v>7.9532829186245886</c:v>
                </c:pt>
                <c:pt idx="3277">
                  <c:v>7.9527341236902034</c:v>
                </c:pt>
                <c:pt idx="3278">
                  <c:v>7.9522346747687065</c:v>
                </c:pt>
                <c:pt idx="3279">
                  <c:v>7.9520326016448664</c:v>
                </c:pt>
                <c:pt idx="3280">
                  <c:v>7.9516822706406103</c:v>
                </c:pt>
                <c:pt idx="3281">
                  <c:v>7.9512327009943577</c:v>
                </c:pt>
                <c:pt idx="3282">
                  <c:v>7.9510799960010168</c:v>
                </c:pt>
                <c:pt idx="3283">
                  <c:v>7.9503825311029237</c:v>
                </c:pt>
                <c:pt idx="3284">
                  <c:v>7.9501800209604641</c:v>
                </c:pt>
                <c:pt idx="3285">
                  <c:v>7.9499277125781687</c:v>
                </c:pt>
                <c:pt idx="3286">
                  <c:v>7.9493788195276425</c:v>
                </c:pt>
                <c:pt idx="3287">
                  <c:v>7.9490270837028412</c:v>
                </c:pt>
                <c:pt idx="3288">
                  <c:v>7.9485763943776568</c:v>
                </c:pt>
                <c:pt idx="3289">
                  <c:v>7.9483235255445317</c:v>
                </c:pt>
                <c:pt idx="3290">
                  <c:v>7.9480220589378341</c:v>
                </c:pt>
                <c:pt idx="3291">
                  <c:v>7.9476202176797726</c:v>
                </c:pt>
                <c:pt idx="3292">
                  <c:v>7.9471200570866882</c:v>
                </c:pt>
                <c:pt idx="3293">
                  <c:v>7.9464209162226505</c:v>
                </c:pt>
                <c:pt idx="3294">
                  <c:v>7.9458690027309062</c:v>
                </c:pt>
                <c:pt idx="3295">
                  <c:v>7.9456180189880179</c:v>
                </c:pt>
                <c:pt idx="3296">
                  <c:v>7.9456083920093867</c:v>
                </c:pt>
                <c:pt idx="3297">
                  <c:v>7.9454501447209536</c:v>
                </c:pt>
                <c:pt idx="3298">
                  <c:v>7.9457378822859575</c:v>
                </c:pt>
                <c:pt idx="3299">
                  <c:v>7.9458276573589943</c:v>
                </c:pt>
                <c:pt idx="3300">
                  <c:v>7.9459170541829129</c:v>
                </c:pt>
                <c:pt idx="3301">
                  <c:v>7.9458592179013268</c:v>
                </c:pt>
                <c:pt idx="3302">
                  <c:v>7.9454064918266667</c:v>
                </c:pt>
                <c:pt idx="3303">
                  <c:v>7.9447559635485918</c:v>
                </c:pt>
                <c:pt idx="3304">
                  <c:v>7.9441547159371995</c:v>
                </c:pt>
                <c:pt idx="3305">
                  <c:v>7.9440473838374031</c:v>
                </c:pt>
                <c:pt idx="3306">
                  <c:v>7.9437941811222297</c:v>
                </c:pt>
                <c:pt idx="3307">
                  <c:v>7.9436001965181715</c:v>
                </c:pt>
                <c:pt idx="3308">
                  <c:v>7.9430035246232462</c:v>
                </c:pt>
                <c:pt idx="3309">
                  <c:v>7.9423618997820382</c:v>
                </c:pt>
                <c:pt idx="3310">
                  <c:v>7.9420683092205202</c:v>
                </c:pt>
                <c:pt idx="3311">
                  <c:v>7.9423772679014775</c:v>
                </c:pt>
                <c:pt idx="3312">
                  <c:v>7.9426802476834597</c:v>
                </c:pt>
                <c:pt idx="3313">
                  <c:v>7.9426360507822622</c:v>
                </c:pt>
                <c:pt idx="3314">
                  <c:v>7.9425372990949574</c:v>
                </c:pt>
                <c:pt idx="3315">
                  <c:v>7.9423443887699685</c:v>
                </c:pt>
                <c:pt idx="3316">
                  <c:v>7.9419962665650266</c:v>
                </c:pt>
                <c:pt idx="3317">
                  <c:v>7.9414493515806894</c:v>
                </c:pt>
                <c:pt idx="3318">
                  <c:v>7.9408029695759064</c:v>
                </c:pt>
                <c:pt idx="3319">
                  <c:v>7.940504355708959</c:v>
                </c:pt>
                <c:pt idx="3320">
                  <c:v>7.9400610594201551</c:v>
                </c:pt>
                <c:pt idx="3321">
                  <c:v>7.9394222147624909</c:v>
                </c:pt>
                <c:pt idx="3322">
                  <c:v>7.9387292209931983</c:v>
                </c:pt>
                <c:pt idx="3323">
                  <c:v>7.9385324363698393</c:v>
                </c:pt>
                <c:pt idx="3324">
                  <c:v>7.9382378629443844</c:v>
                </c:pt>
                <c:pt idx="3325">
                  <c:v>7.9378936029454232</c:v>
                </c:pt>
                <c:pt idx="3326">
                  <c:v>7.9374016697278309</c:v>
                </c:pt>
                <c:pt idx="3327">
                  <c:v>7.9370076102620652</c:v>
                </c:pt>
                <c:pt idx="3328">
                  <c:v>7.9367150134778539</c:v>
                </c:pt>
                <c:pt idx="3329">
                  <c:v>7.9367660487922942</c:v>
                </c:pt>
                <c:pt idx="3330">
                  <c:v>7.9369191049648249</c:v>
                </c:pt>
                <c:pt idx="3331">
                  <c:v>7.9373687111034883</c:v>
                </c:pt>
                <c:pt idx="3332">
                  <c:v>7.9380638105107719</c:v>
                </c:pt>
                <c:pt idx="3333">
                  <c:v>7.9388134194164861</c:v>
                </c:pt>
                <c:pt idx="3334">
                  <c:v>7.9395546907006027</c:v>
                </c:pt>
                <c:pt idx="3335">
                  <c:v>7.94029254242436</c:v>
                </c:pt>
                <c:pt idx="3336">
                  <c:v>7.9410307252908252</c:v>
                </c:pt>
                <c:pt idx="3337">
                  <c:v>7.9419679180759282</c:v>
                </c:pt>
                <c:pt idx="3338">
                  <c:v>7.9432067147612413</c:v>
                </c:pt>
                <c:pt idx="3339">
                  <c:v>7.9442968553471163</c:v>
                </c:pt>
                <c:pt idx="3340">
                  <c:v>7.9455356205810004</c:v>
                </c:pt>
                <c:pt idx="3341">
                  <c:v>7.9466302499182317</c:v>
                </c:pt>
                <c:pt idx="3342">
                  <c:v>7.9479252378947267</c:v>
                </c:pt>
                <c:pt idx="3343">
                  <c:v>7.9492606287339163</c:v>
                </c:pt>
                <c:pt idx="3344">
                  <c:v>7.9500520863036215</c:v>
                </c:pt>
                <c:pt idx="3345">
                  <c:v>7.9508424406464329</c:v>
                </c:pt>
                <c:pt idx="3346">
                  <c:v>7.95163113910154</c:v>
                </c:pt>
                <c:pt idx="3347">
                  <c:v>7.9524180012413765</c:v>
                </c:pt>
                <c:pt idx="3348">
                  <c:v>7.9530066373848518</c:v>
                </c:pt>
                <c:pt idx="3349">
                  <c:v>7.9531531474498651</c:v>
                </c:pt>
                <c:pt idx="3350">
                  <c:v>7.953795011541299</c:v>
                </c:pt>
                <c:pt idx="3351">
                  <c:v>7.9544884397735061</c:v>
                </c:pt>
                <c:pt idx="3352">
                  <c:v>7.9548848348643455</c:v>
                </c:pt>
                <c:pt idx="3353">
                  <c:v>7.9553287843740721</c:v>
                </c:pt>
                <c:pt idx="3354">
                  <c:v>7.9554256131179129</c:v>
                </c:pt>
                <c:pt idx="3355">
                  <c:v>7.9554254061319556</c:v>
                </c:pt>
                <c:pt idx="3356">
                  <c:v>7.9556230853481402</c:v>
                </c:pt>
                <c:pt idx="3357">
                  <c:v>7.9554255688516697</c:v>
                </c:pt>
                <c:pt idx="3358">
                  <c:v>7.9548818494979985</c:v>
                </c:pt>
                <c:pt idx="3359">
                  <c:v>7.954583529153382</c:v>
                </c:pt>
                <c:pt idx="3360">
                  <c:v>7.9543843776216656</c:v>
                </c:pt>
                <c:pt idx="3361">
                  <c:v>7.9542856235333446</c:v>
                </c:pt>
                <c:pt idx="3362">
                  <c:v>7.9543833854233803</c:v>
                </c:pt>
                <c:pt idx="3363">
                  <c:v>7.9544824705899231</c:v>
                </c:pt>
                <c:pt idx="3364">
                  <c:v>7.9544343494367</c:v>
                </c:pt>
                <c:pt idx="3365">
                  <c:v>7.9543858432095389</c:v>
                </c:pt>
                <c:pt idx="3366">
                  <c:v>7.9543871889233202</c:v>
                </c:pt>
                <c:pt idx="3367">
                  <c:v>7.9542889360114373</c:v>
                </c:pt>
                <c:pt idx="3368">
                  <c:v>7.954240475633199</c:v>
                </c:pt>
                <c:pt idx="3369">
                  <c:v>7.9538947224135503</c:v>
                </c:pt>
                <c:pt idx="3370">
                  <c:v>7.9534511803311565</c:v>
                </c:pt>
                <c:pt idx="3371">
                  <c:v>7.9534019996773999</c:v>
                </c:pt>
                <c:pt idx="3372">
                  <c:v>7.9532053755608745</c:v>
                </c:pt>
                <c:pt idx="3373">
                  <c:v>7.9532070944116739</c:v>
                </c:pt>
                <c:pt idx="3374">
                  <c:v>7.9532082966141493</c:v>
                </c:pt>
                <c:pt idx="3375">
                  <c:v>7.9530119450433885</c:v>
                </c:pt>
                <c:pt idx="3376">
                  <c:v>7.9526171814575077</c:v>
                </c:pt>
                <c:pt idx="3377">
                  <c:v>7.952370316525136</c:v>
                </c:pt>
                <c:pt idx="3378">
                  <c:v>7.9519263730664562</c:v>
                </c:pt>
                <c:pt idx="3379">
                  <c:v>7.9518777793404505</c:v>
                </c:pt>
                <c:pt idx="3380">
                  <c:v>7.9515820007199034</c:v>
                </c:pt>
                <c:pt idx="3381">
                  <c:v>7.9510380670411296</c:v>
                </c:pt>
                <c:pt idx="3382">
                  <c:v>7.9508900469152115</c:v>
                </c:pt>
                <c:pt idx="3383">
                  <c:v>7.9507431416965639</c:v>
                </c:pt>
                <c:pt idx="3384">
                  <c:v>7.9505457685024936</c:v>
                </c:pt>
                <c:pt idx="3385">
                  <c:v>7.9503982643628968</c:v>
                </c:pt>
                <c:pt idx="3386">
                  <c:v>7.950453024041459</c:v>
                </c:pt>
                <c:pt idx="3387">
                  <c:v>7.9505506715567655</c:v>
                </c:pt>
                <c:pt idx="3388">
                  <c:v>7.9506511911685243</c:v>
                </c:pt>
                <c:pt idx="3389">
                  <c:v>7.9506489749507745</c:v>
                </c:pt>
                <c:pt idx="3390">
                  <c:v>7.9504085805374016</c:v>
                </c:pt>
                <c:pt idx="3391">
                  <c:v>7.9501092812312208</c:v>
                </c:pt>
                <c:pt idx="3392">
                  <c:v>7.9495742206695468</c:v>
                </c:pt>
                <c:pt idx="3393">
                  <c:v>7.9491355577847118</c:v>
                </c:pt>
                <c:pt idx="3394">
                  <c:v>7.9484470109933945</c:v>
                </c:pt>
                <c:pt idx="3395">
                  <c:v>7.9480604142670543</c:v>
                </c:pt>
                <c:pt idx="3396">
                  <c:v>7.9481687444403875</c:v>
                </c:pt>
                <c:pt idx="3397">
                  <c:v>7.9483164544525069</c:v>
                </c:pt>
                <c:pt idx="3398">
                  <c:v>7.9486160884656725</c:v>
                </c:pt>
                <c:pt idx="3399">
                  <c:v>7.9489127944479696</c:v>
                </c:pt>
                <c:pt idx="3400">
                  <c:v>7.9490132132123348</c:v>
                </c:pt>
                <c:pt idx="3401">
                  <c:v>7.9486646874532907</c:v>
                </c:pt>
                <c:pt idx="3402">
                  <c:v>7.9485144000385484</c:v>
                </c:pt>
                <c:pt idx="3403">
                  <c:v>7.9485526853257484</c:v>
                </c:pt>
                <c:pt idx="3404">
                  <c:v>7.9490891264045773</c:v>
                </c:pt>
                <c:pt idx="3405">
                  <c:v>7.9500245218246812</c:v>
                </c:pt>
                <c:pt idx="3406">
                  <c:v>7.9504681913897945</c:v>
                </c:pt>
                <c:pt idx="3407">
                  <c:v>7.9504622217108327</c:v>
                </c:pt>
                <c:pt idx="3408">
                  <c:v>7.9506623677440258</c:v>
                </c:pt>
                <c:pt idx="3409">
                  <c:v>7.9512597112783823</c:v>
                </c:pt>
                <c:pt idx="3410">
                  <c:v>7.9517650931928978</c:v>
                </c:pt>
                <c:pt idx="3411">
                  <c:v>7.9524186714766794</c:v>
                </c:pt>
                <c:pt idx="3412">
                  <c:v>7.952521036677207</c:v>
                </c:pt>
                <c:pt idx="3413">
                  <c:v>7.9525232050637351</c:v>
                </c:pt>
                <c:pt idx="3414">
                  <c:v>7.9522696609354604</c:v>
                </c:pt>
                <c:pt idx="3415">
                  <c:v>7.9518679242474706</c:v>
                </c:pt>
                <c:pt idx="3416">
                  <c:v>7.9513144166431671</c:v>
                </c:pt>
                <c:pt idx="3417">
                  <c:v>7.9507162652128889</c:v>
                </c:pt>
                <c:pt idx="3418">
                  <c:v>7.9501642553013676</c:v>
                </c:pt>
                <c:pt idx="3419">
                  <c:v>7.9493183852741645</c:v>
                </c:pt>
                <c:pt idx="3420">
                  <c:v>7.9487731938881625</c:v>
                </c:pt>
                <c:pt idx="3421">
                  <c:v>7.9484280674468417</c:v>
                </c:pt>
                <c:pt idx="3422">
                  <c:v>7.9481326930699119</c:v>
                </c:pt>
                <c:pt idx="3423">
                  <c:v>7.9478391305075826</c:v>
                </c:pt>
                <c:pt idx="3424">
                  <c:v>7.9475918374220456</c:v>
                </c:pt>
                <c:pt idx="3425">
                  <c:v>7.9474439165822934</c:v>
                </c:pt>
                <c:pt idx="3426">
                  <c:v>7.9474926521701796</c:v>
                </c:pt>
                <c:pt idx="3427">
                  <c:v>7.9474896318396455</c:v>
                </c:pt>
                <c:pt idx="3428">
                  <c:v>7.9474415050363687</c:v>
                </c:pt>
                <c:pt idx="3429">
                  <c:v>7.9472405533074779</c:v>
                </c:pt>
                <c:pt idx="3430">
                  <c:v>7.9469025585756752</c:v>
                </c:pt>
                <c:pt idx="3431">
                  <c:v>7.9460634560903607</c:v>
                </c:pt>
                <c:pt idx="3432">
                  <c:v>7.9449698478072932</c:v>
                </c:pt>
                <c:pt idx="3433">
                  <c:v>7.9441800820647055</c:v>
                </c:pt>
                <c:pt idx="3434">
                  <c:v>7.9434862576530731</c:v>
                </c:pt>
                <c:pt idx="3435">
                  <c:v>7.9431388426621199</c:v>
                </c:pt>
                <c:pt idx="3436">
                  <c:v>7.9429396014487876</c:v>
                </c:pt>
                <c:pt idx="3437">
                  <c:v>7.9428895552058973</c:v>
                </c:pt>
                <c:pt idx="3438">
                  <c:v>7.942885487970841</c:v>
                </c:pt>
                <c:pt idx="3439">
                  <c:v>7.9429778702070948</c:v>
                </c:pt>
                <c:pt idx="3440">
                  <c:v>7.9431238566929609</c:v>
                </c:pt>
                <c:pt idx="3441">
                  <c:v>7.9429732152250985</c:v>
                </c:pt>
                <c:pt idx="3442">
                  <c:v>7.943172068220691</c:v>
                </c:pt>
                <c:pt idx="3443">
                  <c:v>7.9435702583146748</c:v>
                </c:pt>
                <c:pt idx="3444">
                  <c:v>7.9439671286912708</c:v>
                </c:pt>
                <c:pt idx="3445">
                  <c:v>7.944265261189762</c:v>
                </c:pt>
                <c:pt idx="3446">
                  <c:v>7.9445153180130319</c:v>
                </c:pt>
                <c:pt idx="3447">
                  <c:v>7.9446154275037344</c:v>
                </c:pt>
                <c:pt idx="3448">
                  <c:v>7.9445633597929088</c:v>
                </c:pt>
                <c:pt idx="3449">
                  <c:v>7.9444683981589712</c:v>
                </c:pt>
                <c:pt idx="3450">
                  <c:v>7.9447679397360531</c:v>
                </c:pt>
                <c:pt idx="3451">
                  <c:v>7.9453119323347829</c:v>
                </c:pt>
                <c:pt idx="3452">
                  <c:v>7.9458514367005506</c:v>
                </c:pt>
                <c:pt idx="3453">
                  <c:v>7.9467382199112313</c:v>
                </c:pt>
                <c:pt idx="3454">
                  <c:v>7.9475295717805423</c:v>
                </c:pt>
                <c:pt idx="3455">
                  <c:v>7.9479734105695456</c:v>
                </c:pt>
                <c:pt idx="3456">
                  <c:v>7.9481720948953054</c:v>
                </c:pt>
                <c:pt idx="3457">
                  <c:v>7.948072455385911</c:v>
                </c:pt>
                <c:pt idx="3458">
                  <c:v>7.9481689466763159</c:v>
                </c:pt>
                <c:pt idx="3459">
                  <c:v>7.9479218501014444</c:v>
                </c:pt>
                <c:pt idx="3460">
                  <c:v>7.9474760265174895</c:v>
                </c:pt>
                <c:pt idx="3461">
                  <c:v>7.9465875157440857</c:v>
                </c:pt>
                <c:pt idx="3462">
                  <c:v>7.9457946116556952</c:v>
                </c:pt>
                <c:pt idx="3463">
                  <c:v>7.9454975171778122</c:v>
                </c:pt>
                <c:pt idx="3464">
                  <c:v>7.9451000830570111</c:v>
                </c:pt>
                <c:pt idx="3465">
                  <c:v>7.9446541719308454</c:v>
                </c:pt>
                <c:pt idx="3466">
                  <c:v>7.9441096619618108</c:v>
                </c:pt>
                <c:pt idx="3467">
                  <c:v>7.9436145785417196</c:v>
                </c:pt>
                <c:pt idx="3468">
                  <c:v>7.943317090374955</c:v>
                </c:pt>
                <c:pt idx="3469">
                  <c:v>7.9428696723534573</c:v>
                </c:pt>
                <c:pt idx="3470">
                  <c:v>7.942322829382392</c:v>
                </c:pt>
                <c:pt idx="3471">
                  <c:v>7.941576049658809</c:v>
                </c:pt>
                <c:pt idx="3472">
                  <c:v>7.9408775448426452</c:v>
                </c:pt>
                <c:pt idx="3473">
                  <c:v>7.9401348447712969</c:v>
                </c:pt>
                <c:pt idx="3474">
                  <c:v>7.9392432325024673</c:v>
                </c:pt>
                <c:pt idx="3475">
                  <c:v>7.9381532268773514</c:v>
                </c:pt>
                <c:pt idx="3476">
                  <c:v>7.9371634334898191</c:v>
                </c:pt>
                <c:pt idx="3477">
                  <c:v>7.9361735241301226</c:v>
                </c:pt>
                <c:pt idx="3478">
                  <c:v>7.935233136187466</c:v>
                </c:pt>
                <c:pt idx="3479">
                  <c:v>7.934243892331776</c:v>
                </c:pt>
                <c:pt idx="3480">
                  <c:v>7.9331041373408597</c:v>
                </c:pt>
                <c:pt idx="3481">
                  <c:v>7.9319164207811328</c:v>
                </c:pt>
                <c:pt idx="3482">
                  <c:v>7.9305226297618852</c:v>
                </c:pt>
                <c:pt idx="3483">
                  <c:v>7.9297301482065157</c:v>
                </c:pt>
                <c:pt idx="3484">
                  <c:v>7.9287424273100298</c:v>
                </c:pt>
                <c:pt idx="3485">
                  <c:v>7.9285998995994289</c:v>
                </c:pt>
                <c:pt idx="3486">
                  <c:v>7.9287443246746498</c:v>
                </c:pt>
                <c:pt idx="3487">
                  <c:v>7.9286962420024913</c:v>
                </c:pt>
                <c:pt idx="3488">
                  <c:v>7.9287881541808432</c:v>
                </c:pt>
                <c:pt idx="3489">
                  <c:v>7.9289774739906695</c:v>
                </c:pt>
                <c:pt idx="3490">
                  <c:v>7.9292772955679753</c:v>
                </c:pt>
                <c:pt idx="3491">
                  <c:v>7.9292187610571334</c:v>
                </c:pt>
                <c:pt idx="3492">
                  <c:v>7.9290659297660637</c:v>
                </c:pt>
                <c:pt idx="3493">
                  <c:v>7.929220836758696</c:v>
                </c:pt>
                <c:pt idx="3494">
                  <c:v>7.9291708206795795</c:v>
                </c:pt>
                <c:pt idx="3495">
                  <c:v>7.9292690990305674</c:v>
                </c:pt>
                <c:pt idx="3496">
                  <c:v>7.9293249095424114</c:v>
                </c:pt>
                <c:pt idx="3497">
                  <c:v>7.9296797362839184</c:v>
                </c:pt>
                <c:pt idx="3498">
                  <c:v>7.9293408186711041</c:v>
                </c:pt>
                <c:pt idx="3499">
                  <c:v>7.9288926639597683</c:v>
                </c:pt>
                <c:pt idx="3500">
                  <c:v>7.9282467474404479</c:v>
                </c:pt>
                <c:pt idx="3501">
                  <c:v>7.9273980486850091</c:v>
                </c:pt>
                <c:pt idx="3502">
                  <c:v>7.9263537484446696</c:v>
                </c:pt>
                <c:pt idx="3503">
                  <c:v>7.9259481383760608</c:v>
                </c:pt>
                <c:pt idx="3504">
                  <c:v>7.9250492806292803</c:v>
                </c:pt>
                <c:pt idx="3505">
                  <c:v>7.924592697004317</c:v>
                </c:pt>
                <c:pt idx="3506">
                  <c:v>7.9242394829988863</c:v>
                </c:pt>
                <c:pt idx="3507">
                  <c:v>7.9241286607701085</c:v>
                </c:pt>
                <c:pt idx="3508">
                  <c:v>7.9243332543622529</c:v>
                </c:pt>
                <c:pt idx="3509">
                  <c:v>7.9250407836159207</c:v>
                </c:pt>
                <c:pt idx="3510">
                  <c:v>7.9260070188822498</c:v>
                </c:pt>
                <c:pt idx="3511">
                  <c:v>7.9270724734200924</c:v>
                </c:pt>
                <c:pt idx="3512">
                  <c:v>7.9281878196787892</c:v>
                </c:pt>
                <c:pt idx="3513">
                  <c:v>7.9293441261913742</c:v>
                </c:pt>
                <c:pt idx="3514">
                  <c:v>7.9304511163178715</c:v>
                </c:pt>
                <c:pt idx="3515">
                  <c:v>7.9314112256645837</c:v>
                </c:pt>
                <c:pt idx="3516">
                  <c:v>7.9319665435965279</c:v>
                </c:pt>
                <c:pt idx="3517">
                  <c:v>7.9322710338741729</c:v>
                </c:pt>
                <c:pt idx="3518">
                  <c:v>7.9324763520102231</c:v>
                </c:pt>
                <c:pt idx="3519">
                  <c:v>7.9325828029963406</c:v>
                </c:pt>
                <c:pt idx="3520">
                  <c:v>7.9323959254154275</c:v>
                </c:pt>
                <c:pt idx="3521">
                  <c:v>7.9318656424911751</c:v>
                </c:pt>
                <c:pt idx="3522">
                  <c:v>7.9310352125235957</c:v>
                </c:pt>
                <c:pt idx="3523">
                  <c:v>7.9300111065016168</c:v>
                </c:pt>
                <c:pt idx="3524">
                  <c:v>7.928787758183649</c:v>
                </c:pt>
                <c:pt idx="3525">
                  <c:v>7.9277128567828115</c:v>
                </c:pt>
                <c:pt idx="3526">
                  <c:v>7.9267839454710094</c:v>
                </c:pt>
                <c:pt idx="3527">
                  <c:v>7.9260060228172415</c:v>
                </c:pt>
                <c:pt idx="3528">
                  <c:v>7.9254314447005791</c:v>
                </c:pt>
                <c:pt idx="3529">
                  <c:v>7.9243012847666483</c:v>
                </c:pt>
                <c:pt idx="3530">
                  <c:v>7.9229716990202883</c:v>
                </c:pt>
                <c:pt idx="3531">
                  <c:v>7.9214437949540262</c:v>
                </c:pt>
                <c:pt idx="3532">
                  <c:v>7.9198160129572353</c:v>
                </c:pt>
                <c:pt idx="3533">
                  <c:v>7.9184343666285235</c:v>
                </c:pt>
                <c:pt idx="3534">
                  <c:v>7.9172050167832433</c:v>
                </c:pt>
                <c:pt idx="3535">
                  <c:v>7.9157317126885047</c:v>
                </c:pt>
                <c:pt idx="3536">
                  <c:v>7.9146010278856513</c:v>
                </c:pt>
                <c:pt idx="3537">
                  <c:v>7.9139640828843625</c:v>
                </c:pt>
                <c:pt idx="3538">
                  <c:v>7.912981286272978</c:v>
                </c:pt>
                <c:pt idx="3539">
                  <c:v>7.9116033352431616</c:v>
                </c:pt>
                <c:pt idx="3540">
                  <c:v>7.9104705778793809</c:v>
                </c:pt>
                <c:pt idx="3541">
                  <c:v>7.9097330952152447</c:v>
                </c:pt>
                <c:pt idx="3542">
                  <c:v>7.9084519561038471</c:v>
                </c:pt>
                <c:pt idx="3543">
                  <c:v>7.9070730061422658</c:v>
                </c:pt>
                <c:pt idx="3544">
                  <c:v>7.9058951018167312</c:v>
                </c:pt>
                <c:pt idx="3545">
                  <c:v>7.9047127796645222</c:v>
                </c:pt>
                <c:pt idx="3546">
                  <c:v>7.9028398516847966</c:v>
                </c:pt>
                <c:pt idx="3547">
                  <c:v>7.9007683316872948</c:v>
                </c:pt>
                <c:pt idx="3548">
                  <c:v>7.8985550099170609</c:v>
                </c:pt>
                <c:pt idx="3549">
                  <c:v>7.8962901472422375</c:v>
                </c:pt>
                <c:pt idx="3550">
                  <c:v>7.8942678778065956</c:v>
                </c:pt>
                <c:pt idx="3551">
                  <c:v>7.89230094143094</c:v>
                </c:pt>
                <c:pt idx="3552">
                  <c:v>7.8904308448930633</c:v>
                </c:pt>
                <c:pt idx="3553">
                  <c:v>7.8888555118472077</c:v>
                </c:pt>
                <c:pt idx="3554">
                  <c:v>7.887085380303545</c:v>
                </c:pt>
                <c:pt idx="3555">
                  <c:v>7.8854598203806709</c:v>
                </c:pt>
                <c:pt idx="3556">
                  <c:v>7.8838853110892932</c:v>
                </c:pt>
                <c:pt idx="3557">
                  <c:v>7.8840436049715947</c:v>
                </c:pt>
                <c:pt idx="3558">
                  <c:v>7.8844055328448519</c:v>
                </c:pt>
                <c:pt idx="3559">
                  <c:v>7.8845704674003159</c:v>
                </c:pt>
                <c:pt idx="3560">
                  <c:v>7.8847384655421768</c:v>
                </c:pt>
                <c:pt idx="3561">
                  <c:v>7.8849042222450327</c:v>
                </c:pt>
                <c:pt idx="3562">
                  <c:v>7.8850716207504332</c:v>
                </c:pt>
                <c:pt idx="3563">
                  <c:v>7.8852372859506454</c:v>
                </c:pt>
                <c:pt idx="3564">
                  <c:v>7.8852575351260645</c:v>
                </c:pt>
                <c:pt idx="3565">
                  <c:v>7.8854233970784939</c:v>
                </c:pt>
                <c:pt idx="3566">
                  <c:v>7.8856445292269504</c:v>
                </c:pt>
                <c:pt idx="3567">
                  <c:v>7.8860159423948266</c:v>
                </c:pt>
                <c:pt idx="3568">
                  <c:v>7.8863384039048414</c:v>
                </c:pt>
                <c:pt idx="3569">
                  <c:v>7.886706622114894</c:v>
                </c:pt>
                <c:pt idx="3570">
                  <c:v>7.8871246893540707</c:v>
                </c:pt>
                <c:pt idx="3571">
                  <c:v>7.887587986018791</c:v>
                </c:pt>
                <c:pt idx="3572">
                  <c:v>7.8879046123800736</c:v>
                </c:pt>
                <c:pt idx="3573">
                  <c:v>7.8883188466661345</c:v>
                </c:pt>
                <c:pt idx="3574">
                  <c:v>7.8887344738001586</c:v>
                </c:pt>
                <c:pt idx="3575">
                  <c:v>7.8889502247234313</c:v>
                </c:pt>
                <c:pt idx="3576">
                  <c:v>7.889367447760133</c:v>
                </c:pt>
                <c:pt idx="3577">
                  <c:v>7.8897818044774732</c:v>
                </c:pt>
                <c:pt idx="3578">
                  <c:v>7.8903466650017391</c:v>
                </c:pt>
                <c:pt idx="3579">
                  <c:v>7.890612563855723</c:v>
                </c:pt>
                <c:pt idx="3580">
                  <c:v>7.8909686953573939</c:v>
                </c:pt>
                <c:pt idx="3581">
                  <c:v>7.8907320395885634</c:v>
                </c:pt>
                <c:pt idx="3582">
                  <c:v>7.890599679243306</c:v>
                </c:pt>
                <c:pt idx="3583">
                  <c:v>7.8902741822296036</c:v>
                </c:pt>
                <c:pt idx="3584">
                  <c:v>7.8905370278549034</c:v>
                </c:pt>
                <c:pt idx="3585">
                  <c:v>7.8908050496355813</c:v>
                </c:pt>
                <c:pt idx="3586">
                  <c:v>7.8910226098292995</c:v>
                </c:pt>
                <c:pt idx="3587">
                  <c:v>7.8913465140405341</c:v>
                </c:pt>
                <c:pt idx="3588">
                  <c:v>7.8916581118508873</c:v>
                </c:pt>
                <c:pt idx="3589">
                  <c:v>7.8918768569191871</c:v>
                </c:pt>
                <c:pt idx="3590">
                  <c:v>7.8920984316669056</c:v>
                </c:pt>
                <c:pt idx="3591">
                  <c:v>7.8924656339370953</c:v>
                </c:pt>
                <c:pt idx="3592">
                  <c:v>7.8926820280071901</c:v>
                </c:pt>
                <c:pt idx="3593">
                  <c:v>7.892751192469639</c:v>
                </c:pt>
                <c:pt idx="3594">
                  <c:v>7.8932668158892945</c:v>
                </c:pt>
                <c:pt idx="3595">
                  <c:v>7.893793816611006</c:v>
                </c:pt>
                <c:pt idx="3596">
                  <c:v>7.8941226393663113</c:v>
                </c:pt>
                <c:pt idx="3597">
                  <c:v>7.8941028798358071</c:v>
                </c:pt>
                <c:pt idx="3598">
                  <c:v>7.8943649218317988</c:v>
                </c:pt>
                <c:pt idx="3599">
                  <c:v>7.8938315157182899</c:v>
                </c:pt>
                <c:pt idx="3600">
                  <c:v>7.8935901623917246</c:v>
                </c:pt>
                <c:pt idx="3601">
                  <c:v>7.8927611316334803</c:v>
                </c:pt>
                <c:pt idx="3602">
                  <c:v>7.8919788400400535</c:v>
                </c:pt>
                <c:pt idx="3603">
                  <c:v>7.8909497189192743</c:v>
                </c:pt>
                <c:pt idx="3604">
                  <c:v>7.8898573685392455</c:v>
                </c:pt>
                <c:pt idx="3605">
                  <c:v>7.8886112335684793</c:v>
                </c:pt>
                <c:pt idx="3606">
                  <c:v>7.8873185054300832</c:v>
                </c:pt>
                <c:pt idx="3607">
                  <c:v>7.8860191990272357</c:v>
                </c:pt>
                <c:pt idx="3608">
                  <c:v>7.8847213289647593</c:v>
                </c:pt>
                <c:pt idx="3609">
                  <c:v>7.8834789095486171</c:v>
                </c:pt>
                <c:pt idx="3610">
                  <c:v>7.8831344170790354</c:v>
                </c:pt>
                <c:pt idx="3611">
                  <c:v>7.8829795293592513</c:v>
                </c:pt>
                <c:pt idx="3612">
                  <c:v>7.8829304118815022</c:v>
                </c:pt>
                <c:pt idx="3613">
                  <c:v>7.8829810362987267</c:v>
                </c:pt>
                <c:pt idx="3614">
                  <c:v>7.8830362266373513</c:v>
                </c:pt>
                <c:pt idx="3615">
                  <c:v>7.8830430367072166</c:v>
                </c:pt>
                <c:pt idx="3616">
                  <c:v>7.8829455160251314</c:v>
                </c:pt>
                <c:pt idx="3617">
                  <c:v>7.8829463643674709</c:v>
                </c:pt>
                <c:pt idx="3618">
                  <c:v>7.88309823926416</c:v>
                </c:pt>
                <c:pt idx="3619">
                  <c:v>7.8834436839076067</c:v>
                </c:pt>
                <c:pt idx="3620">
                  <c:v>7.8839445380401498</c:v>
                </c:pt>
                <c:pt idx="3621">
                  <c:v>7.8844936910766208</c:v>
                </c:pt>
                <c:pt idx="3622">
                  <c:v>7.8850919212992716</c:v>
                </c:pt>
                <c:pt idx="3623">
                  <c:v>7.8856397479795435</c:v>
                </c:pt>
                <c:pt idx="3624">
                  <c:v>7.8857922041441624</c:v>
                </c:pt>
                <c:pt idx="3625">
                  <c:v>7.8864424055017333</c:v>
                </c:pt>
                <c:pt idx="3626">
                  <c:v>7.8869928294076175</c:v>
                </c:pt>
                <c:pt idx="3627">
                  <c:v>7.8870981027264051</c:v>
                </c:pt>
                <c:pt idx="3628">
                  <c:v>7.8870062934538767</c:v>
                </c:pt>
                <c:pt idx="3629">
                  <c:v>7.8867656903762979</c:v>
                </c:pt>
                <c:pt idx="3630">
                  <c:v>7.8865744424982331</c:v>
                </c:pt>
                <c:pt idx="3631">
                  <c:v>7.8862344510447215</c:v>
                </c:pt>
                <c:pt idx="3632">
                  <c:v>7.8860422159738235</c:v>
                </c:pt>
                <c:pt idx="3633">
                  <c:v>7.8856552250166638</c:v>
                </c:pt>
                <c:pt idx="3634">
                  <c:v>7.885660449734921</c:v>
                </c:pt>
                <c:pt idx="3635">
                  <c:v>7.8858137848317673</c:v>
                </c:pt>
                <c:pt idx="3636">
                  <c:v>7.8857741425226964</c:v>
                </c:pt>
                <c:pt idx="3637">
                  <c:v>7.8851388492711623</c:v>
                </c:pt>
                <c:pt idx="3638">
                  <c:v>7.8845989162745092</c:v>
                </c:pt>
                <c:pt idx="3639">
                  <c:v>7.8838604722598937</c:v>
                </c:pt>
                <c:pt idx="3640">
                  <c:v>7.8826280423497659</c:v>
                </c:pt>
                <c:pt idx="3641">
                  <c:v>7.8817927174170963</c:v>
                </c:pt>
                <c:pt idx="3642">
                  <c:v>7.8816008952190364</c:v>
                </c:pt>
                <c:pt idx="3643">
                  <c:v>7.8816600161540711</c:v>
                </c:pt>
                <c:pt idx="3644">
                  <c:v>7.8816662502501309</c:v>
                </c:pt>
                <c:pt idx="3645">
                  <c:v>7.8815230956205298</c:v>
                </c:pt>
                <c:pt idx="3646">
                  <c:v>7.881184010411876</c:v>
                </c:pt>
                <c:pt idx="3647">
                  <c:v>7.8809413394968493</c:v>
                </c:pt>
                <c:pt idx="3648">
                  <c:v>7.8807495062868353</c:v>
                </c:pt>
                <c:pt idx="3649">
                  <c:v>7.8797641305490878</c:v>
                </c:pt>
                <c:pt idx="3650">
                  <c:v>7.8783334686400579</c:v>
                </c:pt>
                <c:pt idx="3651">
                  <c:v>7.8768065322497769</c:v>
                </c:pt>
                <c:pt idx="3652">
                  <c:v>7.8752277419164907</c:v>
                </c:pt>
                <c:pt idx="3653">
                  <c:v>7.8724577217946647</c:v>
                </c:pt>
                <c:pt idx="3654">
                  <c:v>7.8695363922620309</c:v>
                </c:pt>
                <c:pt idx="3655">
                  <c:v>7.8668092039203117</c:v>
                </c:pt>
                <c:pt idx="3656">
                  <c:v>7.8638346930578189</c:v>
                </c:pt>
                <c:pt idx="3657">
                  <c:v>7.862051060638187</c:v>
                </c:pt>
                <c:pt idx="3658">
                  <c:v>7.8608582383053012</c:v>
                </c:pt>
                <c:pt idx="3659">
                  <c:v>7.8597691875162115</c:v>
                </c:pt>
                <c:pt idx="3660">
                  <c:v>7.8585778862806279</c:v>
                </c:pt>
                <c:pt idx="3661">
                  <c:v>7.8574411332213367</c:v>
                </c:pt>
                <c:pt idx="3662">
                  <c:v>7.8559520894996524</c:v>
                </c:pt>
                <c:pt idx="3663">
                  <c:v>7.8549600344439057</c:v>
                </c:pt>
                <c:pt idx="3664">
                  <c:v>7.8541662443138138</c:v>
                </c:pt>
                <c:pt idx="3665">
                  <c:v>7.8536212821412219</c:v>
                </c:pt>
                <c:pt idx="3666">
                  <c:v>7.8532253658739037</c:v>
                </c:pt>
                <c:pt idx="3667">
                  <c:v>7.8529335225906189</c:v>
                </c:pt>
                <c:pt idx="3668">
                  <c:v>7.8526379083961162</c:v>
                </c:pt>
                <c:pt idx="3669">
                  <c:v>7.8523935836753962</c:v>
                </c:pt>
                <c:pt idx="3670">
                  <c:v>7.8521477461405214</c:v>
                </c:pt>
                <c:pt idx="3671">
                  <c:v>7.8520026152768443</c:v>
                </c:pt>
                <c:pt idx="3672">
                  <c:v>7.8518560519334537</c:v>
                </c:pt>
                <c:pt idx="3673">
                  <c:v>7.851760051961846</c:v>
                </c:pt>
                <c:pt idx="3674">
                  <c:v>7.85170966846142</c:v>
                </c:pt>
                <c:pt idx="3675">
                  <c:v>7.851571036058929</c:v>
                </c:pt>
                <c:pt idx="3676">
                  <c:v>7.8516323490394591</c:v>
                </c:pt>
                <c:pt idx="3677">
                  <c:v>7.8516390025898559</c:v>
                </c:pt>
                <c:pt idx="3678">
                  <c:v>7.8513969518962865</c:v>
                </c:pt>
                <c:pt idx="3679">
                  <c:v>7.8514963602273582</c:v>
                </c:pt>
                <c:pt idx="3680">
                  <c:v>7.8512509600257898</c:v>
                </c:pt>
                <c:pt idx="3681">
                  <c:v>7.8508064726178688</c:v>
                </c:pt>
                <c:pt idx="3682">
                  <c:v>7.85060158216994</c:v>
                </c:pt>
                <c:pt idx="3683">
                  <c:v>7.8504953719847466</c:v>
                </c:pt>
                <c:pt idx="3684">
                  <c:v>7.8504481447356929</c:v>
                </c:pt>
                <c:pt idx="3685">
                  <c:v>7.850292965745453</c:v>
                </c:pt>
                <c:pt idx="3686">
                  <c:v>7.8503857186074333</c:v>
                </c:pt>
                <c:pt idx="3687">
                  <c:v>7.8503358255461322</c:v>
                </c:pt>
                <c:pt idx="3688">
                  <c:v>7.8503290471575733</c:v>
                </c:pt>
                <c:pt idx="3689">
                  <c:v>7.8503221366756177</c:v>
                </c:pt>
                <c:pt idx="3690">
                  <c:v>7.8501661372323568</c:v>
                </c:pt>
                <c:pt idx="3691">
                  <c:v>7.8499604009675998</c:v>
                </c:pt>
                <c:pt idx="3692">
                  <c:v>7.8498041226778481</c:v>
                </c:pt>
                <c:pt idx="3693">
                  <c:v>7.849696297274007</c:v>
                </c:pt>
                <c:pt idx="3694">
                  <c:v>7.8496447117718047</c:v>
                </c:pt>
                <c:pt idx="3695">
                  <c:v>7.8496462100494613</c:v>
                </c:pt>
                <c:pt idx="3696">
                  <c:v>7.8495489899839059</c:v>
                </c:pt>
                <c:pt idx="3697">
                  <c:v>7.8495980734555397</c:v>
                </c:pt>
                <c:pt idx="3698">
                  <c:v>7.8493972003884807</c:v>
                </c:pt>
                <c:pt idx="3699">
                  <c:v>7.8493422375970967</c:v>
                </c:pt>
                <c:pt idx="3700">
                  <c:v>7.8490463923601013</c:v>
                </c:pt>
                <c:pt idx="3701">
                  <c:v>7.8488489901103513</c:v>
                </c:pt>
                <c:pt idx="3702">
                  <c:v>7.8488433484889688</c:v>
                </c:pt>
                <c:pt idx="3703">
                  <c:v>7.8488428451573702</c:v>
                </c:pt>
                <c:pt idx="3704">
                  <c:v>7.8485926097215488</c:v>
                </c:pt>
                <c:pt idx="3705">
                  <c:v>7.8482867855425438</c:v>
                </c:pt>
                <c:pt idx="3706">
                  <c:v>7.8472883498223736</c:v>
                </c:pt>
                <c:pt idx="3707">
                  <c:v>7.8461433469286872</c:v>
                </c:pt>
                <c:pt idx="3708">
                  <c:v>7.8448486683958834</c:v>
                </c:pt>
                <c:pt idx="3709">
                  <c:v>7.8435048446093454</c:v>
                </c:pt>
                <c:pt idx="3710">
                  <c:v>7.8421069291901242</c:v>
                </c:pt>
                <c:pt idx="3711">
                  <c:v>7.840756733262964</c:v>
                </c:pt>
                <c:pt idx="3712">
                  <c:v>7.8395583032766405</c:v>
                </c:pt>
                <c:pt idx="3713">
                  <c:v>7.8380142910132689</c:v>
                </c:pt>
                <c:pt idx="3714">
                  <c:v>7.8362716714516294</c:v>
                </c:pt>
                <c:pt idx="3715">
                  <c:v>7.8344824354505285</c:v>
                </c:pt>
                <c:pt idx="3716">
                  <c:v>7.8325889932111279</c:v>
                </c:pt>
                <c:pt idx="3717">
                  <c:v>7.8308456611431216</c:v>
                </c:pt>
                <c:pt idx="3718">
                  <c:v>7.8292511524380926</c:v>
                </c:pt>
                <c:pt idx="3719">
                  <c:v>7.8280052078884159</c:v>
                </c:pt>
                <c:pt idx="3720">
                  <c:v>7.827203971075348</c:v>
                </c:pt>
                <c:pt idx="3721">
                  <c:v>7.8261056954693551</c:v>
                </c:pt>
                <c:pt idx="3722">
                  <c:v>7.8254039273085789</c:v>
                </c:pt>
                <c:pt idx="3723">
                  <c:v>7.8250979804238447</c:v>
                </c:pt>
                <c:pt idx="3724">
                  <c:v>7.8248917089452696</c:v>
                </c:pt>
                <c:pt idx="3725">
                  <c:v>7.8245871653590733</c:v>
                </c:pt>
                <c:pt idx="3726">
                  <c:v>7.8242823798258563</c:v>
                </c:pt>
                <c:pt idx="3727">
                  <c:v>7.8241756624347234</c:v>
                </c:pt>
                <c:pt idx="3728">
                  <c:v>7.8239696725496977</c:v>
                </c:pt>
                <c:pt idx="3729">
                  <c:v>7.8237621957887145</c:v>
                </c:pt>
                <c:pt idx="3730">
                  <c:v>7.8235568216565605</c:v>
                </c:pt>
                <c:pt idx="3731">
                  <c:v>7.8236968415553143</c:v>
                </c:pt>
                <c:pt idx="3732">
                  <c:v>7.8239839239949411</c:v>
                </c:pt>
                <c:pt idx="3733">
                  <c:v>7.824421089378844</c:v>
                </c:pt>
                <c:pt idx="3734">
                  <c:v>7.8241676332364278</c:v>
                </c:pt>
                <c:pt idx="3735">
                  <c:v>7.82421115794223</c:v>
                </c:pt>
                <c:pt idx="3736">
                  <c:v>7.824750879558743</c:v>
                </c:pt>
                <c:pt idx="3737">
                  <c:v>7.8244974831931806</c:v>
                </c:pt>
                <c:pt idx="3738">
                  <c:v>7.8239958881245606</c:v>
                </c:pt>
                <c:pt idx="3739">
                  <c:v>7.8228491401373441</c:v>
                </c:pt>
                <c:pt idx="3740">
                  <c:v>7.821901853184154</c:v>
                </c:pt>
                <c:pt idx="3741">
                  <c:v>7.8215500961510713</c:v>
                </c:pt>
                <c:pt idx="3742">
                  <c:v>7.8213956739927974</c:v>
                </c:pt>
                <c:pt idx="3743">
                  <c:v>7.8219825259199602</c:v>
                </c:pt>
                <c:pt idx="3744">
                  <c:v>7.8231618635492817</c:v>
                </c:pt>
                <c:pt idx="3745">
                  <c:v>7.8244929491917175</c:v>
                </c:pt>
                <c:pt idx="3746">
                  <c:v>7.8261713801245953</c:v>
                </c:pt>
                <c:pt idx="3747">
                  <c:v>7.8279957727660587</c:v>
                </c:pt>
                <c:pt idx="3748">
                  <c:v>7.8298210131037962</c:v>
                </c:pt>
                <c:pt idx="3749">
                  <c:v>7.831349934846763</c:v>
                </c:pt>
                <c:pt idx="3750">
                  <c:v>7.8327289373242053</c:v>
                </c:pt>
                <c:pt idx="3751">
                  <c:v>7.8340111327112609</c:v>
                </c:pt>
                <c:pt idx="3752">
                  <c:v>7.8356861122030246</c:v>
                </c:pt>
                <c:pt idx="3753">
                  <c:v>7.836468524988482</c:v>
                </c:pt>
                <c:pt idx="3754">
                  <c:v>7.8368062069688271</c:v>
                </c:pt>
                <c:pt idx="3755">
                  <c:v>7.8372401909157512</c:v>
                </c:pt>
                <c:pt idx="3756">
                  <c:v>7.8382680944475398</c:v>
                </c:pt>
                <c:pt idx="3757">
                  <c:v>7.8394931312107721</c:v>
                </c:pt>
                <c:pt idx="3758">
                  <c:v>7.8407688989282853</c:v>
                </c:pt>
                <c:pt idx="3759">
                  <c:v>7.8408548098387447</c:v>
                </c:pt>
                <c:pt idx="3760">
                  <c:v>7.8400506739956457</c:v>
                </c:pt>
                <c:pt idx="3761">
                  <c:v>7.8403839750534781</c:v>
                </c:pt>
                <c:pt idx="3762">
                  <c:v>7.8406172266391723</c:v>
                </c:pt>
                <c:pt idx="3763">
                  <c:v>7.8409003339702457</c:v>
                </c:pt>
                <c:pt idx="3764">
                  <c:v>7.8412827502366378</c:v>
                </c:pt>
                <c:pt idx="3765">
                  <c:v>7.8415660863821044</c:v>
                </c:pt>
                <c:pt idx="3766">
                  <c:v>7.8417998460223437</c:v>
                </c:pt>
                <c:pt idx="3767">
                  <c:v>7.8416865506733009</c:v>
                </c:pt>
                <c:pt idx="3768">
                  <c:v>7.8414250154534848</c:v>
                </c:pt>
                <c:pt idx="3769">
                  <c:v>7.8410645610461778</c:v>
                </c:pt>
                <c:pt idx="3770">
                  <c:v>7.8407582912107294</c:v>
                </c:pt>
                <c:pt idx="3771">
                  <c:v>7.840394339617121</c:v>
                </c:pt>
                <c:pt idx="3772">
                  <c:v>7.8400805013056178</c:v>
                </c:pt>
                <c:pt idx="3773">
                  <c:v>7.8398201715632512</c:v>
                </c:pt>
                <c:pt idx="3774">
                  <c:v>7.8395080692951273</c:v>
                </c:pt>
                <c:pt idx="3775">
                  <c:v>7.8392456315898116</c:v>
                </c:pt>
                <c:pt idx="3776">
                  <c:v>7.8389407434170622</c:v>
                </c:pt>
                <c:pt idx="3777">
                  <c:v>7.8386854858102906</c:v>
                </c:pt>
                <c:pt idx="3778">
                  <c:v>7.8382813647919072</c:v>
                </c:pt>
                <c:pt idx="3779">
                  <c:v>7.8378278250947622</c:v>
                </c:pt>
                <c:pt idx="3780">
                  <c:v>7.8373227778920436</c:v>
                </c:pt>
                <c:pt idx="3781">
                  <c:v>7.8367204462133726</c:v>
                </c:pt>
                <c:pt idx="3782">
                  <c:v>7.8370093677354218</c:v>
                </c:pt>
                <c:pt idx="3783">
                  <c:v>7.8369051532143814</c:v>
                </c:pt>
                <c:pt idx="3784">
                  <c:v>7.8372954836035982</c:v>
                </c:pt>
                <c:pt idx="3785">
                  <c:v>7.8376838007639611</c:v>
                </c:pt>
                <c:pt idx="3786">
                  <c:v>7.8378743640258763</c:v>
                </c:pt>
                <c:pt idx="3787">
                  <c:v>7.8380156467968023</c:v>
                </c:pt>
                <c:pt idx="3788">
                  <c:v>7.8381107599342599</c:v>
                </c:pt>
                <c:pt idx="3789">
                  <c:v>7.8384006200312948</c:v>
                </c:pt>
                <c:pt idx="3790">
                  <c:v>7.8385918865619617</c:v>
                </c:pt>
                <c:pt idx="3791">
                  <c:v>7.8387352383505577</c:v>
                </c:pt>
                <c:pt idx="3792">
                  <c:v>7.8392271884141644</c:v>
                </c:pt>
                <c:pt idx="3793">
                  <c:v>7.8394221073273647</c:v>
                </c:pt>
                <c:pt idx="3794">
                  <c:v>7.8397650022962724</c:v>
                </c:pt>
                <c:pt idx="3795">
                  <c:v>7.8400583563566926</c:v>
                </c:pt>
                <c:pt idx="3796">
                  <c:v>7.8404025031886411</c:v>
                </c:pt>
                <c:pt idx="3797">
                  <c:v>7.8407441706394749</c:v>
                </c:pt>
                <c:pt idx="3798">
                  <c:v>7.8410368421897276</c:v>
                </c:pt>
                <c:pt idx="3799">
                  <c:v>7.841379656639357</c:v>
                </c:pt>
                <c:pt idx="3800">
                  <c:v>7.8419697503836732</c:v>
                </c:pt>
                <c:pt idx="3801">
                  <c:v>7.8426588989244408</c:v>
                </c:pt>
                <c:pt idx="3802">
                  <c:v>7.8431000603467824</c:v>
                </c:pt>
                <c:pt idx="3803">
                  <c:v>7.8432931462965731</c:v>
                </c:pt>
                <c:pt idx="3804">
                  <c:v>7.8435355380339056</c:v>
                </c:pt>
                <c:pt idx="3805">
                  <c:v>7.8437781058045664</c:v>
                </c:pt>
                <c:pt idx="3806">
                  <c:v>7.8440702769689041</c:v>
                </c:pt>
                <c:pt idx="3807">
                  <c:v>7.8444117420849011</c:v>
                </c:pt>
                <c:pt idx="3808">
                  <c:v>7.8446044417468146</c:v>
                </c:pt>
                <c:pt idx="3809">
                  <c:v>7.8448959683340176</c:v>
                </c:pt>
                <c:pt idx="3810">
                  <c:v>7.8462273186797207</c:v>
                </c:pt>
                <c:pt idx="3811">
                  <c:v>7.8472620975968814</c:v>
                </c:pt>
                <c:pt idx="3812">
                  <c:v>7.8486443021597223</c:v>
                </c:pt>
                <c:pt idx="3813">
                  <c:v>7.8496801208301212</c:v>
                </c:pt>
                <c:pt idx="3814">
                  <c:v>7.8505672490879244</c:v>
                </c:pt>
                <c:pt idx="3815">
                  <c:v>7.8513557876432598</c:v>
                </c:pt>
                <c:pt idx="3816">
                  <c:v>7.8517485834495142</c:v>
                </c:pt>
                <c:pt idx="3817">
                  <c:v>7.8521417657135091</c:v>
                </c:pt>
                <c:pt idx="3818">
                  <c:v>7.8522385489644391</c:v>
                </c:pt>
                <c:pt idx="3819">
                  <c:v>7.8524346893059418</c:v>
                </c:pt>
                <c:pt idx="3820">
                  <c:v>7.8527296441219967</c:v>
                </c:pt>
                <c:pt idx="3821">
                  <c:v>7.8528760874800518</c:v>
                </c:pt>
                <c:pt idx="3822">
                  <c:v>7.8528247079094093</c:v>
                </c:pt>
                <c:pt idx="3823">
                  <c:v>7.8528227365780374</c:v>
                </c:pt>
                <c:pt idx="3824">
                  <c:v>7.8536615901528775</c:v>
                </c:pt>
                <c:pt idx="3825">
                  <c:v>7.8553420728647163</c:v>
                </c:pt>
                <c:pt idx="3826">
                  <c:v>7.8561814070117455</c:v>
                </c:pt>
                <c:pt idx="3827">
                  <c:v>7.8569706783796045</c:v>
                </c:pt>
                <c:pt idx="3828">
                  <c:v>7.8576602144119185</c:v>
                </c:pt>
                <c:pt idx="3829">
                  <c:v>7.8584484194009283</c:v>
                </c:pt>
                <c:pt idx="3830">
                  <c:v>7.8596816333193331</c:v>
                </c:pt>
                <c:pt idx="3831">
                  <c:v>7.8607666718527227</c:v>
                </c:pt>
                <c:pt idx="3832">
                  <c:v>7.8614065411420482</c:v>
                </c:pt>
                <c:pt idx="3833">
                  <c:v>7.8621454546064671</c:v>
                </c:pt>
                <c:pt idx="3834">
                  <c:v>7.8627856360802442</c:v>
                </c:pt>
                <c:pt idx="3835">
                  <c:v>7.8638221692248402</c:v>
                </c:pt>
                <c:pt idx="3836">
                  <c:v>7.8647593744821931</c:v>
                </c:pt>
                <c:pt idx="3837">
                  <c:v>7.8652018607187868</c:v>
                </c:pt>
                <c:pt idx="3838">
                  <c:v>7.8657432038990578</c:v>
                </c:pt>
                <c:pt idx="3839">
                  <c:v>7.8656904630339852</c:v>
                </c:pt>
                <c:pt idx="3840">
                  <c:v>7.8651427232461311</c:v>
                </c:pt>
                <c:pt idx="3841">
                  <c:v>7.8652388235082951</c:v>
                </c:pt>
                <c:pt idx="3842">
                  <c:v>7.8653339579492494</c:v>
                </c:pt>
                <c:pt idx="3843">
                  <c:v>7.864984075690689</c:v>
                </c:pt>
                <c:pt idx="3844">
                  <c:v>7.8653273162260424</c:v>
                </c:pt>
                <c:pt idx="3845">
                  <c:v>7.8656215928955584</c:v>
                </c:pt>
                <c:pt idx="3846">
                  <c:v>7.8657189493399224</c:v>
                </c:pt>
                <c:pt idx="3847">
                  <c:v>7.8654200619150982</c:v>
                </c:pt>
                <c:pt idx="3848">
                  <c:v>7.8650730462297593</c:v>
                </c:pt>
                <c:pt idx="3849">
                  <c:v>7.8645772823998596</c:v>
                </c:pt>
                <c:pt idx="3850">
                  <c:v>7.8639322322661913</c:v>
                </c:pt>
                <c:pt idx="3851">
                  <c:v>7.8629400832139806</c:v>
                </c:pt>
                <c:pt idx="3852">
                  <c:v>7.861748938010737</c:v>
                </c:pt>
                <c:pt idx="3853">
                  <c:v>7.8611023310360606</c:v>
                </c:pt>
                <c:pt idx="3854">
                  <c:v>7.8612974548419787</c:v>
                </c:pt>
                <c:pt idx="3855">
                  <c:v>7.8622863120779991</c:v>
                </c:pt>
                <c:pt idx="3856">
                  <c:v>7.8640190463356596</c:v>
                </c:pt>
                <c:pt idx="3857">
                  <c:v>7.8644155027563594</c:v>
                </c:pt>
                <c:pt idx="3858">
                  <c:v>7.8648620413624322</c:v>
                </c:pt>
                <c:pt idx="3859">
                  <c:v>7.8652098335528171</c:v>
                </c:pt>
                <c:pt idx="3860">
                  <c:v>7.8654091521100407</c:v>
                </c:pt>
                <c:pt idx="3861">
                  <c:v>7.8656580695292817</c:v>
                </c:pt>
                <c:pt idx="3862">
                  <c:v>7.8659068336143205</c:v>
                </c:pt>
                <c:pt idx="3863">
                  <c:v>7.8664529097435851</c:v>
                </c:pt>
                <c:pt idx="3864">
                  <c:v>7.8670483213608486</c:v>
                </c:pt>
                <c:pt idx="3865">
                  <c:v>7.8676432345255725</c:v>
                </c:pt>
                <c:pt idx="3866">
                  <c:v>7.868089192121392</c:v>
                </c:pt>
                <c:pt idx="3867">
                  <c:v>7.8686335097401283</c:v>
                </c:pt>
                <c:pt idx="3868">
                  <c:v>7.8691280961743146</c:v>
                </c:pt>
                <c:pt idx="3869">
                  <c:v>7.869622657778959</c:v>
                </c:pt>
                <c:pt idx="3870">
                  <c:v>7.8701668630491843</c:v>
                </c:pt>
                <c:pt idx="3871">
                  <c:v>7.8707110455110518</c:v>
                </c:pt>
                <c:pt idx="3872">
                  <c:v>7.8712059591026247</c:v>
                </c:pt>
                <c:pt idx="3873">
                  <c:v>7.871750397001537</c:v>
                </c:pt>
                <c:pt idx="3874">
                  <c:v>7.8720969745738598</c:v>
                </c:pt>
                <c:pt idx="3875">
                  <c:v>7.8725916922407606</c:v>
                </c:pt>
                <c:pt idx="3876">
                  <c:v>7.8730368136671984</c:v>
                </c:pt>
                <c:pt idx="3877">
                  <c:v>7.8736306248524066</c:v>
                </c:pt>
                <c:pt idx="3878">
                  <c:v>7.8730360790415688</c:v>
                </c:pt>
                <c:pt idx="3879">
                  <c:v>7.8725864504018466</c:v>
                </c:pt>
                <c:pt idx="3880">
                  <c:v>7.8717908030728418</c:v>
                </c:pt>
                <c:pt idx="3881">
                  <c:v>7.8708484018191305</c:v>
                </c:pt>
                <c:pt idx="3882">
                  <c:v>7.8705497525040071</c:v>
                </c:pt>
                <c:pt idx="3883">
                  <c:v>7.8706969427883458</c:v>
                </c:pt>
                <c:pt idx="3884">
                  <c:v>7.8710394727744015</c:v>
                </c:pt>
                <c:pt idx="3885">
                  <c:v>7.8711874940413535</c:v>
                </c:pt>
                <c:pt idx="3886">
                  <c:v>7.8712366124616322</c:v>
                </c:pt>
                <c:pt idx="3887">
                  <c:v>7.8711356093464824</c:v>
                </c:pt>
                <c:pt idx="3888">
                  <c:v>7.8708848772792619</c:v>
                </c:pt>
                <c:pt idx="3889">
                  <c:v>7.8708816074734544</c:v>
                </c:pt>
                <c:pt idx="3890">
                  <c:v>7.8708295122313396</c:v>
                </c:pt>
                <c:pt idx="3891">
                  <c:v>7.8707283169464963</c:v>
                </c:pt>
                <c:pt idx="3892">
                  <c:v>7.8707249577286928</c:v>
                </c:pt>
                <c:pt idx="3893">
                  <c:v>7.8706749526098569</c:v>
                </c:pt>
                <c:pt idx="3894">
                  <c:v>7.8706737393557304</c:v>
                </c:pt>
                <c:pt idx="3895">
                  <c:v>7.8709695888799915</c:v>
                </c:pt>
                <c:pt idx="3896">
                  <c:v>7.8708197582790609</c:v>
                </c:pt>
                <c:pt idx="3897">
                  <c:v>7.8704220663216411</c:v>
                </c:pt>
                <c:pt idx="3898">
                  <c:v>7.8702723375320582</c:v>
                </c:pt>
                <c:pt idx="3899">
                  <c:v>7.8699743293608906</c:v>
                </c:pt>
                <c:pt idx="3900">
                  <c:v>7.8698744282437092</c:v>
                </c:pt>
                <c:pt idx="3901">
                  <c:v>7.8698238258263151</c:v>
                </c:pt>
                <c:pt idx="3902">
                  <c:v>7.8697727285420216</c:v>
                </c:pt>
                <c:pt idx="3903">
                  <c:v>7.8696227642509342</c:v>
                </c:pt>
                <c:pt idx="3904">
                  <c:v>7.8695722099448098</c:v>
                </c:pt>
                <c:pt idx="3905">
                  <c:v>7.8696702569840937</c:v>
                </c:pt>
                <c:pt idx="3906">
                  <c:v>7.8688767021759114</c:v>
                </c:pt>
                <c:pt idx="3907">
                  <c:v>7.8681813340427063</c:v>
                </c:pt>
                <c:pt idx="3908">
                  <c:v>7.8670396041153481</c:v>
                </c:pt>
                <c:pt idx="3909">
                  <c:v>7.8659476258324119</c:v>
                </c:pt>
                <c:pt idx="3910">
                  <c:v>7.8649551632810359</c:v>
                </c:pt>
                <c:pt idx="3911">
                  <c:v>7.864061781752981</c:v>
                </c:pt>
                <c:pt idx="3912">
                  <c:v>7.8637128147613247</c:v>
                </c:pt>
                <c:pt idx="3913">
                  <c:v>7.8632650216961038</c:v>
                </c:pt>
                <c:pt idx="3914">
                  <c:v>7.863114421458345</c:v>
                </c:pt>
                <c:pt idx="3915">
                  <c:v>7.8628649102655777</c:v>
                </c:pt>
                <c:pt idx="3916">
                  <c:v>7.8631601942990281</c:v>
                </c:pt>
                <c:pt idx="3917">
                  <c:v>7.8635546644705352</c:v>
                </c:pt>
                <c:pt idx="3918">
                  <c:v>7.8638994677543828</c:v>
                </c:pt>
                <c:pt idx="3919">
                  <c:v>7.8642940602450997</c:v>
                </c:pt>
                <c:pt idx="3920">
                  <c:v>7.8637986834982767</c:v>
                </c:pt>
                <c:pt idx="3921">
                  <c:v>7.8621150721433883</c:v>
                </c:pt>
                <c:pt idx="3922">
                  <c:v>7.8608762067355009</c:v>
                </c:pt>
                <c:pt idx="3923">
                  <c:v>7.8596378901438726</c:v>
                </c:pt>
                <c:pt idx="3924">
                  <c:v>7.8585974954144566</c:v>
                </c:pt>
                <c:pt idx="3925">
                  <c:v>7.8574081549596357</c:v>
                </c:pt>
                <c:pt idx="3926">
                  <c:v>7.8572074869203226</c:v>
                </c:pt>
                <c:pt idx="3927">
                  <c:v>7.8573039289200297</c:v>
                </c:pt>
                <c:pt idx="3928">
                  <c:v>7.8577969267881231</c:v>
                </c:pt>
                <c:pt idx="3929">
                  <c:v>7.8585869792072955</c:v>
                </c:pt>
                <c:pt idx="3930">
                  <c:v>7.8586347562848298</c:v>
                </c:pt>
                <c:pt idx="3931">
                  <c:v>7.8585341205584074</c:v>
                </c:pt>
                <c:pt idx="3932">
                  <c:v>7.8590273907730941</c:v>
                </c:pt>
                <c:pt idx="3933">
                  <c:v>7.8591243430469611</c:v>
                </c:pt>
                <c:pt idx="3934">
                  <c:v>7.8592216510905937</c:v>
                </c:pt>
                <c:pt idx="3935">
                  <c:v>7.8587254016945804</c:v>
                </c:pt>
                <c:pt idx="3936">
                  <c:v>7.8578324125741377</c:v>
                </c:pt>
                <c:pt idx="3937">
                  <c:v>7.8580775279102832</c:v>
                </c:pt>
                <c:pt idx="3938">
                  <c:v>7.8571356183927463</c:v>
                </c:pt>
                <c:pt idx="3939">
                  <c:v>7.8578756998418138</c:v>
                </c:pt>
                <c:pt idx="3940">
                  <c:v>7.8574280440959017</c:v>
                </c:pt>
                <c:pt idx="3941">
                  <c:v>7.8576722864492554</c:v>
                </c:pt>
                <c:pt idx="3942">
                  <c:v>7.8580664322509364</c:v>
                </c:pt>
                <c:pt idx="3943">
                  <c:v>7.859103675550819</c:v>
                </c:pt>
                <c:pt idx="3944">
                  <c:v>7.8594985562024702</c:v>
                </c:pt>
                <c:pt idx="3945">
                  <c:v>7.8598942851539499</c:v>
                </c:pt>
                <c:pt idx="3946">
                  <c:v>7.8600923204344042</c:v>
                </c:pt>
                <c:pt idx="3947">
                  <c:v>7.8600435006320311</c:v>
                </c:pt>
                <c:pt idx="3948">
                  <c:v>7.8592031532129552</c:v>
                </c:pt>
                <c:pt idx="3949">
                  <c:v>7.8594021234241707</c:v>
                </c:pt>
                <c:pt idx="3950">
                  <c:v>7.8591115274117334</c:v>
                </c:pt>
                <c:pt idx="3951">
                  <c:v>7.8585737877886332</c:v>
                </c:pt>
                <c:pt idx="3952">
                  <c:v>7.8580360625019674</c:v>
                </c:pt>
                <c:pt idx="3953">
                  <c:v>7.8574489735462336</c:v>
                </c:pt>
                <c:pt idx="3954">
                  <c:v>7.8567139341377548</c:v>
                </c:pt>
                <c:pt idx="3955">
                  <c:v>7.8559792231722092</c:v>
                </c:pt>
                <c:pt idx="3956">
                  <c:v>7.855295183492701</c:v>
                </c:pt>
                <c:pt idx="3957">
                  <c:v>7.8546121234660911</c:v>
                </c:pt>
                <c:pt idx="3958">
                  <c:v>7.8538807839253773</c:v>
                </c:pt>
                <c:pt idx="3959">
                  <c:v>7.8531499994639553</c:v>
                </c:pt>
                <c:pt idx="3960">
                  <c:v>7.8524693910268182</c:v>
                </c:pt>
                <c:pt idx="3961">
                  <c:v>7.8517894782820248</c:v>
                </c:pt>
                <c:pt idx="3962">
                  <c:v>7.8511098820372105</c:v>
                </c:pt>
                <c:pt idx="3963">
                  <c:v>7.8503810050600116</c:v>
                </c:pt>
                <c:pt idx="3964">
                  <c:v>7.8496024847283055</c:v>
                </c:pt>
                <c:pt idx="3965">
                  <c:v>7.848724773731429</c:v>
                </c:pt>
                <c:pt idx="3966">
                  <c:v>7.8478964551389083</c:v>
                </c:pt>
                <c:pt idx="3967">
                  <c:v>7.84696873302273</c:v>
                </c:pt>
                <c:pt idx="3968">
                  <c:v>7.8461401017312218</c:v>
                </c:pt>
                <c:pt idx="3969">
                  <c:v>7.8454100158010762</c:v>
                </c:pt>
                <c:pt idx="3970">
                  <c:v>7.844679867704202</c:v>
                </c:pt>
                <c:pt idx="3971">
                  <c:v>7.8439497917525181</c:v>
                </c:pt>
                <c:pt idx="3972">
                  <c:v>7.8431701122503377</c:v>
                </c:pt>
                <c:pt idx="3973">
                  <c:v>7.842439620868217</c:v>
                </c:pt>
                <c:pt idx="3974">
                  <c:v>7.84180793056845</c:v>
                </c:pt>
                <c:pt idx="3975">
                  <c:v>7.8411762718827545</c:v>
                </c:pt>
                <c:pt idx="3976">
                  <c:v>7.840494789696411</c:v>
                </c:pt>
                <c:pt idx="3977">
                  <c:v>7.8400115881660533</c:v>
                </c:pt>
                <c:pt idx="3978">
                  <c:v>7.8391314690415186</c:v>
                </c:pt>
                <c:pt idx="3979">
                  <c:v>7.8376570487657551</c:v>
                </c:pt>
                <c:pt idx="3980">
                  <c:v>7.8358847040421757</c:v>
                </c:pt>
                <c:pt idx="3981">
                  <c:v>7.8341120308674546</c:v>
                </c:pt>
                <c:pt idx="3982">
                  <c:v>7.8324873568672002</c:v>
                </c:pt>
                <c:pt idx="3983">
                  <c:v>7.8309617364599662</c:v>
                </c:pt>
                <c:pt idx="3984">
                  <c:v>7.8298820452857401</c:v>
                </c:pt>
                <c:pt idx="3985">
                  <c:v>7.8290008619623661</c:v>
                </c:pt>
                <c:pt idx="3986">
                  <c:v>7.8282685148487294</c:v>
                </c:pt>
                <c:pt idx="3987">
                  <c:v>7.8274871516572171</c:v>
                </c:pt>
                <c:pt idx="3988">
                  <c:v>7.826755151202037</c:v>
                </c:pt>
                <c:pt idx="3989">
                  <c:v>7.8261225794966833</c:v>
                </c:pt>
                <c:pt idx="3990">
                  <c:v>7.8251926178964126</c:v>
                </c:pt>
                <c:pt idx="3991">
                  <c:v>7.823866265687216</c:v>
                </c:pt>
                <c:pt idx="3992">
                  <c:v>7.8229358075312829</c:v>
                </c:pt>
                <c:pt idx="3993">
                  <c:v>7.8219558385223271</c:v>
                </c:pt>
                <c:pt idx="3994">
                  <c:v>7.820777416301774</c:v>
                </c:pt>
                <c:pt idx="3995">
                  <c:v>7.8200438451423109</c:v>
                </c:pt>
                <c:pt idx="3996">
                  <c:v>7.8191124137518022</c:v>
                </c:pt>
                <c:pt idx="3997">
                  <c:v>7.8178839444860175</c:v>
                </c:pt>
                <c:pt idx="3998">
                  <c:v>7.8167539192989244</c:v>
                </c:pt>
                <c:pt idx="3999">
                  <c:v>7.8159216101978188</c:v>
                </c:pt>
                <c:pt idx="4000">
                  <c:v>7.8148908430732646</c:v>
                </c:pt>
                <c:pt idx="4001">
                  <c:v>7.8143067838389655</c:v>
                </c:pt>
                <c:pt idx="4002">
                  <c:v>7.813771372078862</c:v>
                </c:pt>
                <c:pt idx="4003">
                  <c:v>7.8135332323033779</c:v>
                </c:pt>
                <c:pt idx="4004">
                  <c:v>7.8143352013562657</c:v>
                </c:pt>
                <c:pt idx="4005">
                  <c:v>7.8146909363348671</c:v>
                </c:pt>
                <c:pt idx="4006">
                  <c:v>7.8151454984730977</c:v>
                </c:pt>
                <c:pt idx="4007">
                  <c:v>7.8153023853550012</c:v>
                </c:pt>
                <c:pt idx="4008">
                  <c:v>7.8155092272070128</c:v>
                </c:pt>
                <c:pt idx="4009">
                  <c:v>7.8154190879040035</c:v>
                </c:pt>
                <c:pt idx="4010">
                  <c:v>7.8148329801863312</c:v>
                </c:pt>
                <c:pt idx="4011">
                  <c:v>7.8146431507910625</c:v>
                </c:pt>
                <c:pt idx="4012">
                  <c:v>7.8140077421964405</c:v>
                </c:pt>
                <c:pt idx="4013">
                  <c:v>7.8138671255451255</c:v>
                </c:pt>
                <c:pt idx="4014">
                  <c:v>7.814072766662119</c:v>
                </c:pt>
                <c:pt idx="4015">
                  <c:v>7.81408056534982</c:v>
                </c:pt>
                <c:pt idx="4016">
                  <c:v>7.8135439984918795</c:v>
                </c:pt>
                <c:pt idx="4017">
                  <c:v>7.8140468532723935</c:v>
                </c:pt>
                <c:pt idx="4018">
                  <c:v>7.8147474095624441</c:v>
                </c:pt>
                <c:pt idx="4019">
                  <c:v>7.8156955612149401</c:v>
                </c:pt>
                <c:pt idx="4020">
                  <c:v>7.8158518937464025</c:v>
                </c:pt>
                <c:pt idx="4021">
                  <c:v>7.8164036548581421</c:v>
                </c:pt>
                <c:pt idx="4022">
                  <c:v>7.8163128875153376</c:v>
                </c:pt>
                <c:pt idx="4023">
                  <c:v>7.816765741328024</c:v>
                </c:pt>
                <c:pt idx="4024">
                  <c:v>7.8171681772130279</c:v>
                </c:pt>
                <c:pt idx="4025">
                  <c:v>7.8174223719513565</c:v>
                </c:pt>
                <c:pt idx="4026">
                  <c:v>7.8184677296544338</c:v>
                </c:pt>
                <c:pt idx="4027">
                  <c:v>7.8197609329983102</c:v>
                </c:pt>
                <c:pt idx="4028">
                  <c:v>7.8205593109430831</c:v>
                </c:pt>
                <c:pt idx="4029">
                  <c:v>7.8217042723239638</c:v>
                </c:pt>
                <c:pt idx="4030">
                  <c:v>7.8228986671071192</c:v>
                </c:pt>
                <c:pt idx="4031">
                  <c:v>7.8246863794005286</c:v>
                </c:pt>
                <c:pt idx="4032">
                  <c:v>7.8266232256225736</c:v>
                </c:pt>
                <c:pt idx="4033">
                  <c:v>7.8264320783710657</c:v>
                </c:pt>
                <c:pt idx="4034">
                  <c:v>7.8278244096800007</c:v>
                </c:pt>
                <c:pt idx="4035">
                  <c:v>7.8280785998396434</c:v>
                </c:pt>
                <c:pt idx="4036">
                  <c:v>7.8285806449343829</c:v>
                </c:pt>
                <c:pt idx="4037">
                  <c:v>7.8288354759100267</c:v>
                </c:pt>
                <c:pt idx="4038">
                  <c:v>7.8291391591769939</c:v>
                </c:pt>
                <c:pt idx="4039">
                  <c:v>7.8289983067887148</c:v>
                </c:pt>
                <c:pt idx="4040">
                  <c:v>7.8292532083619308</c:v>
                </c:pt>
                <c:pt idx="4041">
                  <c:v>7.8293100555684667</c:v>
                </c:pt>
                <c:pt idx="4042">
                  <c:v>7.8290210209827533</c:v>
                </c:pt>
                <c:pt idx="4043">
                  <c:v>7.8287824182331986</c:v>
                </c:pt>
                <c:pt idx="4044">
                  <c:v>7.8281973480633509</c:v>
                </c:pt>
                <c:pt idx="4045">
                  <c:v>7.8251859280432798</c:v>
                </c:pt>
                <c:pt idx="4046">
                  <c:v>7.8228586459742404</c:v>
                </c:pt>
                <c:pt idx="4047">
                  <c:v>7.8226559997220173</c:v>
                </c:pt>
                <c:pt idx="4048">
                  <c:v>7.8225542539927559</c:v>
                </c:pt>
                <c:pt idx="4049">
                  <c:v>7.82255300906409</c:v>
                </c:pt>
                <c:pt idx="4050">
                  <c:v>7.8226514781703216</c:v>
                </c:pt>
                <c:pt idx="4051">
                  <c:v>7.8228004093431798</c:v>
                </c:pt>
                <c:pt idx="4052">
                  <c:v>7.8229990590890841</c:v>
                </c:pt>
                <c:pt idx="4053">
                  <c:v>7.8231977216999988</c:v>
                </c:pt>
                <c:pt idx="4054">
                  <c:v>7.8233967155505217</c:v>
                </c:pt>
                <c:pt idx="4055">
                  <c:v>7.8235472579921819</c:v>
                </c:pt>
                <c:pt idx="4056">
                  <c:v>7.8236989868363542</c:v>
                </c:pt>
                <c:pt idx="4057">
                  <c:v>7.8238513871770623</c:v>
                </c:pt>
                <c:pt idx="4058">
                  <c:v>7.8240543033405814</c:v>
                </c:pt>
                <c:pt idx="4059">
                  <c:v>7.8242582579224589</c:v>
                </c:pt>
                <c:pt idx="4060">
                  <c:v>7.824462907330048</c:v>
                </c:pt>
                <c:pt idx="4061">
                  <c:v>7.8247178653032661</c:v>
                </c:pt>
                <c:pt idx="4062">
                  <c:v>7.8249721167617956</c:v>
                </c:pt>
                <c:pt idx="4063">
                  <c:v>7.8251272561659073</c:v>
                </c:pt>
                <c:pt idx="4064">
                  <c:v>7.8252326360145181</c:v>
                </c:pt>
                <c:pt idx="4065">
                  <c:v>7.825239288685232</c:v>
                </c:pt>
                <c:pt idx="4066">
                  <c:v>7.8253448322822088</c:v>
                </c:pt>
                <c:pt idx="4067">
                  <c:v>7.8254504157734237</c:v>
                </c:pt>
                <c:pt idx="4068">
                  <c:v>7.8256082665766735</c:v>
                </c:pt>
                <c:pt idx="4069">
                  <c:v>7.8257657319745642</c:v>
                </c:pt>
                <c:pt idx="4070">
                  <c:v>7.8259226137586273</c:v>
                </c:pt>
                <c:pt idx="4071">
                  <c:v>7.8263311455700197</c:v>
                </c:pt>
                <c:pt idx="4072">
                  <c:v>7.8265866273892861</c:v>
                </c:pt>
                <c:pt idx="4073">
                  <c:v>7.826749831779388</c:v>
                </c:pt>
                <c:pt idx="4074">
                  <c:v>7.8268594390999757</c:v>
                </c:pt>
                <c:pt idx="4075">
                  <c:v>7.8271175544266969</c:v>
                </c:pt>
                <c:pt idx="4076">
                  <c:v>7.8271269164968045</c:v>
                </c:pt>
                <c:pt idx="4077">
                  <c:v>7.8272355294031257</c:v>
                </c:pt>
                <c:pt idx="4078">
                  <c:v>7.8274939219649324</c:v>
                </c:pt>
                <c:pt idx="4079">
                  <c:v>7.8277014193619943</c:v>
                </c:pt>
                <c:pt idx="4080">
                  <c:v>7.8272629310272235</c:v>
                </c:pt>
                <c:pt idx="4081">
                  <c:v>7.8264279632034146</c:v>
                </c:pt>
                <c:pt idx="4082">
                  <c:v>7.8253958538353325</c:v>
                </c:pt>
                <c:pt idx="4083">
                  <c:v>7.8245605771318507</c:v>
                </c:pt>
                <c:pt idx="4084">
                  <c:v>7.8237239983225635</c:v>
                </c:pt>
                <c:pt idx="4085">
                  <c:v>7.8229401199650068</c:v>
                </c:pt>
                <c:pt idx="4086">
                  <c:v>7.8225524190428395</c:v>
                </c:pt>
                <c:pt idx="4087">
                  <c:v>7.8220633311066559</c:v>
                </c:pt>
                <c:pt idx="4088">
                  <c:v>7.8217735741861967</c:v>
                </c:pt>
                <c:pt idx="4089">
                  <c:v>7.8218819980393652</c:v>
                </c:pt>
                <c:pt idx="4090">
                  <c:v>7.8222357266346814</c:v>
                </c:pt>
                <c:pt idx="4091">
                  <c:v>7.8226911248386779</c:v>
                </c:pt>
                <c:pt idx="4092">
                  <c:v>7.8228996889215017</c:v>
                </c:pt>
                <c:pt idx="4093">
                  <c:v>7.8233551253385949</c:v>
                </c:pt>
                <c:pt idx="4094">
                  <c:v>7.8237113960605695</c:v>
                </c:pt>
                <c:pt idx="4095">
                  <c:v>7.8237703395567637</c:v>
                </c:pt>
                <c:pt idx="4096">
                  <c:v>7.8241759757574956</c:v>
                </c:pt>
                <c:pt idx="4097">
                  <c:v>7.8243334709012506</c:v>
                </c:pt>
                <c:pt idx="4098">
                  <c:v>7.8244416120413405</c:v>
                </c:pt>
                <c:pt idx="4099">
                  <c:v>7.824350176770607</c:v>
                </c:pt>
                <c:pt idx="4100">
                  <c:v>7.8232192733080241</c:v>
                </c:pt>
                <c:pt idx="4101">
                  <c:v>7.8224856549343116</c:v>
                </c:pt>
                <c:pt idx="4102">
                  <c:v>7.8219002371735753</c:v>
                </c:pt>
                <c:pt idx="4103">
                  <c:v>7.8219106449405489</c:v>
                </c:pt>
                <c:pt idx="4104">
                  <c:v>7.8218705155858927</c:v>
                </c:pt>
                <c:pt idx="4105">
                  <c:v>7.8222755521776577</c:v>
                </c:pt>
                <c:pt idx="4106">
                  <c:v>7.8229291265015135</c:v>
                </c:pt>
                <c:pt idx="4107">
                  <c:v>7.8231361192691642</c:v>
                </c:pt>
                <c:pt idx="4108">
                  <c:v>7.8230450443467836</c:v>
                </c:pt>
                <c:pt idx="4109">
                  <c:v>7.8227065948561032</c:v>
                </c:pt>
                <c:pt idx="4110">
                  <c:v>7.821922535683477</c:v>
                </c:pt>
                <c:pt idx="4111">
                  <c:v>7.8214870382473505</c:v>
                </c:pt>
                <c:pt idx="4112">
                  <c:v>7.8215459528523787</c:v>
                </c:pt>
                <c:pt idx="4113">
                  <c:v>7.8209131795585813</c:v>
                </c:pt>
                <c:pt idx="4114">
                  <c:v>7.8197832883055405</c:v>
                </c:pt>
                <c:pt idx="4115">
                  <c:v>7.8183565616195105</c:v>
                </c:pt>
                <c:pt idx="4116">
                  <c:v>7.8175743971565588</c:v>
                </c:pt>
                <c:pt idx="4117">
                  <c:v>7.816793667498434</c:v>
                </c:pt>
                <c:pt idx="4118">
                  <c:v>7.8156140938660839</c:v>
                </c:pt>
                <c:pt idx="4119">
                  <c:v>7.8135962328909381</c:v>
                </c:pt>
                <c:pt idx="4120">
                  <c:v>7.8125177227666098</c:v>
                </c:pt>
                <c:pt idx="4121">
                  <c:v>7.8116884484465494</c:v>
                </c:pt>
                <c:pt idx="4122">
                  <c:v>7.8104110434487</c:v>
                </c:pt>
                <c:pt idx="4123">
                  <c:v>7.8103230497158611</c:v>
                </c:pt>
                <c:pt idx="4124">
                  <c:v>7.8104819655900526</c:v>
                </c:pt>
                <c:pt idx="4125">
                  <c:v>7.8107900969847277</c:v>
                </c:pt>
                <c:pt idx="4126">
                  <c:v>7.8106523470003113</c:v>
                </c:pt>
                <c:pt idx="4127">
                  <c:v>7.8105148873975105</c:v>
                </c:pt>
                <c:pt idx="4128">
                  <c:v>7.8101791933096942</c:v>
                </c:pt>
                <c:pt idx="4129">
                  <c:v>7.8105383515986944</c:v>
                </c:pt>
                <c:pt idx="4130">
                  <c:v>7.8104027319270521</c:v>
                </c:pt>
                <c:pt idx="4131">
                  <c:v>7.8102646006672165</c:v>
                </c:pt>
                <c:pt idx="4132">
                  <c:v>7.8105716564830168</c:v>
                </c:pt>
                <c:pt idx="4133">
                  <c:v>7.8103854891846929</c:v>
                </c:pt>
                <c:pt idx="4134">
                  <c:v>7.8103947527810087</c:v>
                </c:pt>
                <c:pt idx="4135">
                  <c:v>7.8104058958238971</c:v>
                </c:pt>
                <c:pt idx="4136">
                  <c:v>7.8104161091016815</c:v>
                </c:pt>
                <c:pt idx="4137">
                  <c:v>7.810771092188598</c:v>
                </c:pt>
                <c:pt idx="4138">
                  <c:v>7.8117211829907589</c:v>
                </c:pt>
                <c:pt idx="4139">
                  <c:v>7.8128185131832595</c:v>
                </c:pt>
                <c:pt idx="4140">
                  <c:v>7.8144621463730921</c:v>
                </c:pt>
                <c:pt idx="4141">
                  <c:v>7.8162522240888359</c:v>
                </c:pt>
                <c:pt idx="4142">
                  <c:v>7.8169575007738317</c:v>
                </c:pt>
                <c:pt idx="4143">
                  <c:v>7.8151882422065526</c:v>
                </c:pt>
                <c:pt idx="4144">
                  <c:v>7.8128670859254896</c:v>
                </c:pt>
                <c:pt idx="4145">
                  <c:v>7.8104453417533399</c:v>
                </c:pt>
                <c:pt idx="4146">
                  <c:v>7.8093074835824448</c:v>
                </c:pt>
                <c:pt idx="4147">
                  <c:v>7.8090070450067692</c:v>
                </c:pt>
                <c:pt idx="4148">
                  <c:v>7.8088555647927214</c:v>
                </c:pt>
                <c:pt idx="4149">
                  <c:v>7.8088584853705854</c:v>
                </c:pt>
                <c:pt idx="4150">
                  <c:v>7.808859153934204</c:v>
                </c:pt>
                <c:pt idx="4151">
                  <c:v>7.8088104854132725</c:v>
                </c:pt>
                <c:pt idx="4152">
                  <c:v>7.8088087334690384</c:v>
                </c:pt>
                <c:pt idx="4153">
                  <c:v>7.8088049891055311</c:v>
                </c:pt>
                <c:pt idx="4154">
                  <c:v>7.8088540470707573</c:v>
                </c:pt>
                <c:pt idx="4155">
                  <c:v>7.8090473947052352</c:v>
                </c:pt>
                <c:pt idx="4156">
                  <c:v>7.8092927222382871</c:v>
                </c:pt>
                <c:pt idx="4157">
                  <c:v>7.8095864741242709</c:v>
                </c:pt>
                <c:pt idx="4158">
                  <c:v>7.8097835971698402</c:v>
                </c:pt>
                <c:pt idx="4159">
                  <c:v>7.8100803461848258</c:v>
                </c:pt>
                <c:pt idx="4160">
                  <c:v>7.8102779084951424</c:v>
                </c:pt>
                <c:pt idx="4161">
                  <c:v>7.8105774637693672</c:v>
                </c:pt>
                <c:pt idx="4162">
                  <c:v>7.810777994127303</c:v>
                </c:pt>
                <c:pt idx="4163">
                  <c:v>7.810879213042683</c:v>
                </c:pt>
                <c:pt idx="4164">
                  <c:v>7.8110271596517888</c:v>
                </c:pt>
                <c:pt idx="4165">
                  <c:v>7.8111757570044391</c:v>
                </c:pt>
                <c:pt idx="4166">
                  <c:v>7.8114238920007857</c:v>
                </c:pt>
                <c:pt idx="4167">
                  <c:v>7.8117181198094618</c:v>
                </c:pt>
                <c:pt idx="4168">
                  <c:v>7.8121160124853519</c:v>
                </c:pt>
                <c:pt idx="4169">
                  <c:v>7.8125064785658971</c:v>
                </c:pt>
                <c:pt idx="4170">
                  <c:v>7.8129013260888023</c:v>
                </c:pt>
                <c:pt idx="4171">
                  <c:v>7.8131971842988222</c:v>
                </c:pt>
                <c:pt idx="4172">
                  <c:v>7.8137912706106292</c:v>
                </c:pt>
                <c:pt idx="4173">
                  <c:v>7.8143821279638344</c:v>
                </c:pt>
                <c:pt idx="4174">
                  <c:v>7.8148753768120374</c:v>
                </c:pt>
                <c:pt idx="4175">
                  <c:v>7.8154686825106507</c:v>
                </c:pt>
                <c:pt idx="4176">
                  <c:v>7.8159151704929295</c:v>
                </c:pt>
                <c:pt idx="4177">
                  <c:v>7.816558365725478</c:v>
                </c:pt>
                <c:pt idx="4178">
                  <c:v>7.8172005484094171</c:v>
                </c:pt>
                <c:pt idx="4179">
                  <c:v>7.8176931895183257</c:v>
                </c:pt>
                <c:pt idx="4180">
                  <c:v>7.8181880933649985</c:v>
                </c:pt>
                <c:pt idx="4181">
                  <c:v>7.8184795445287802</c:v>
                </c:pt>
                <c:pt idx="4182">
                  <c:v>7.818520736299468</c:v>
                </c:pt>
                <c:pt idx="4183">
                  <c:v>7.8188141545361711</c:v>
                </c:pt>
                <c:pt idx="4184">
                  <c:v>7.8190078421226232</c:v>
                </c:pt>
                <c:pt idx="4185">
                  <c:v>7.8191004278328071</c:v>
                </c:pt>
                <c:pt idx="4186">
                  <c:v>7.8190461644573483</c:v>
                </c:pt>
                <c:pt idx="4187">
                  <c:v>7.8186916883920867</c:v>
                </c:pt>
                <c:pt idx="4188">
                  <c:v>7.8186335755043315</c:v>
                </c:pt>
                <c:pt idx="4189">
                  <c:v>7.8186767020072097</c:v>
                </c:pt>
                <c:pt idx="4190">
                  <c:v>7.8189185929297125</c:v>
                </c:pt>
                <c:pt idx="4191">
                  <c:v>7.8195549674761544</c:v>
                </c:pt>
                <c:pt idx="4192">
                  <c:v>7.8201936955629767</c:v>
                </c:pt>
                <c:pt idx="4193">
                  <c:v>7.8207314347557286</c:v>
                </c:pt>
                <c:pt idx="4194">
                  <c:v>7.8212701899965458</c:v>
                </c:pt>
                <c:pt idx="4195">
                  <c:v>7.8219586200675133</c:v>
                </c:pt>
                <c:pt idx="4196">
                  <c:v>7.8225498603634191</c:v>
                </c:pt>
                <c:pt idx="4197">
                  <c:v>7.8235340925900481</c:v>
                </c:pt>
                <c:pt idx="4198">
                  <c:v>7.8241232874916973</c:v>
                </c:pt>
                <c:pt idx="4199">
                  <c:v>7.8244129940711362</c:v>
                </c:pt>
                <c:pt idx="4200">
                  <c:v>7.8243583461367967</c:v>
                </c:pt>
                <c:pt idx="4201">
                  <c:v>7.8244035673841461</c:v>
                </c:pt>
                <c:pt idx="4202">
                  <c:v>7.8244979568381856</c:v>
                </c:pt>
                <c:pt idx="4203">
                  <c:v>7.8246913759044707</c:v>
                </c:pt>
                <c:pt idx="4204">
                  <c:v>7.8250839867883712</c:v>
                </c:pt>
                <c:pt idx="4205">
                  <c:v>7.8255266902795499</c:v>
                </c:pt>
                <c:pt idx="4206">
                  <c:v>7.8265131906920375</c:v>
                </c:pt>
                <c:pt idx="4207">
                  <c:v>7.8274483661719279</c:v>
                </c:pt>
                <c:pt idx="4208">
                  <c:v>7.8284835457519115</c:v>
                </c:pt>
                <c:pt idx="4209">
                  <c:v>7.8294683215827297</c:v>
                </c:pt>
                <c:pt idx="4210">
                  <c:v>7.830603937891361</c:v>
                </c:pt>
                <c:pt idx="4211">
                  <c:v>7.8314923123253228</c:v>
                </c:pt>
                <c:pt idx="4212">
                  <c:v>7.8327265460203614</c:v>
                </c:pt>
                <c:pt idx="4213">
                  <c:v>7.833564541038414</c:v>
                </c:pt>
                <c:pt idx="4214">
                  <c:v>7.8348050222716283</c:v>
                </c:pt>
                <c:pt idx="4215">
                  <c:v>7.836142483140967</c:v>
                </c:pt>
                <c:pt idx="4216">
                  <c:v>7.8366896796191945</c:v>
                </c:pt>
                <c:pt idx="4217">
                  <c:v>7.8368392238213831</c:v>
                </c:pt>
                <c:pt idx="4218">
                  <c:v>7.8376363531352666</c:v>
                </c:pt>
                <c:pt idx="4219">
                  <c:v>7.8372960106459928</c:v>
                </c:pt>
                <c:pt idx="4220">
                  <c:v>7.8369000493258127</c:v>
                </c:pt>
                <c:pt idx="4221">
                  <c:v>7.8365056672704689</c:v>
                </c:pt>
                <c:pt idx="4222">
                  <c:v>7.8359623314300642</c:v>
                </c:pt>
                <c:pt idx="4223">
                  <c:v>7.8362101829943391</c:v>
                </c:pt>
                <c:pt idx="4224">
                  <c:v>7.8364083247451291</c:v>
                </c:pt>
                <c:pt idx="4225">
                  <c:v>7.8364058782129531</c:v>
                </c:pt>
                <c:pt idx="4226">
                  <c:v>7.8368980682347127</c:v>
                </c:pt>
                <c:pt idx="4227">
                  <c:v>7.8372941163084855</c:v>
                </c:pt>
                <c:pt idx="4228">
                  <c:v>7.8378892359121162</c:v>
                </c:pt>
                <c:pt idx="4229">
                  <c:v>7.8387286471251736</c:v>
                </c:pt>
                <c:pt idx="4230">
                  <c:v>7.8396744550056354</c:v>
                </c:pt>
                <c:pt idx="4231">
                  <c:v>7.8399235854674068</c:v>
                </c:pt>
                <c:pt idx="4232">
                  <c:v>7.840320834024002</c:v>
                </c:pt>
                <c:pt idx="4233">
                  <c:v>7.8406209551152166</c:v>
                </c:pt>
                <c:pt idx="4234">
                  <c:v>7.840126685040385</c:v>
                </c:pt>
                <c:pt idx="4235">
                  <c:v>7.8394336789013712</c:v>
                </c:pt>
                <c:pt idx="4236">
                  <c:v>7.8392341248218687</c:v>
                </c:pt>
                <c:pt idx="4237">
                  <c:v>7.8399781223145055</c:v>
                </c:pt>
                <c:pt idx="4238">
                  <c:v>7.8410169322409473</c:v>
                </c:pt>
                <c:pt idx="4239">
                  <c:v>7.8421576581285839</c:v>
                </c:pt>
                <c:pt idx="4240">
                  <c:v>7.8439960684674839</c:v>
                </c:pt>
                <c:pt idx="4241">
                  <c:v>7.8459324943092215</c:v>
                </c:pt>
                <c:pt idx="4242">
                  <c:v>7.8466322056864151</c:v>
                </c:pt>
                <c:pt idx="4243">
                  <c:v>7.8459470052258524</c:v>
                </c:pt>
                <c:pt idx="4244">
                  <c:v>7.844810371737406</c:v>
                </c:pt>
                <c:pt idx="4245">
                  <c:v>7.8436156501479077</c:v>
                </c:pt>
                <c:pt idx="4246">
                  <c:v>7.8430653672963402</c:v>
                </c:pt>
                <c:pt idx="4247">
                  <c:v>7.8427124126206635</c:v>
                </c:pt>
                <c:pt idx="4248">
                  <c:v>7.8421206863543249</c:v>
                </c:pt>
                <c:pt idx="4249">
                  <c:v>7.8413421472339833</c:v>
                </c:pt>
                <c:pt idx="4250">
                  <c:v>7.8404105266040638</c:v>
                </c:pt>
                <c:pt idx="4251">
                  <c:v>7.8391877552631684</c:v>
                </c:pt>
                <c:pt idx="4252">
                  <c:v>7.837914621050964</c:v>
                </c:pt>
                <c:pt idx="4253">
                  <c:v>7.8367412166653638</c:v>
                </c:pt>
                <c:pt idx="4254">
                  <c:v>7.8356661016978295</c:v>
                </c:pt>
                <c:pt idx="4255">
                  <c:v>7.8344906723304355</c:v>
                </c:pt>
                <c:pt idx="4256">
                  <c:v>7.8333623136927111</c:v>
                </c:pt>
                <c:pt idx="4257">
                  <c:v>7.8324315990280029</c:v>
                </c:pt>
                <c:pt idx="4258">
                  <c:v>7.8315496870820072</c:v>
                </c:pt>
                <c:pt idx="4259">
                  <c:v>7.830667582204498</c:v>
                </c:pt>
                <c:pt idx="4260">
                  <c:v>7.8296847652864727</c:v>
                </c:pt>
                <c:pt idx="4261">
                  <c:v>7.8287514602208859</c:v>
                </c:pt>
                <c:pt idx="4262">
                  <c:v>7.827768928704419</c:v>
                </c:pt>
                <c:pt idx="4263">
                  <c:v>7.826786009780478</c:v>
                </c:pt>
                <c:pt idx="4264">
                  <c:v>7.8258028158935931</c:v>
                </c:pt>
                <c:pt idx="4265">
                  <c:v>7.8249193145454194</c:v>
                </c:pt>
                <c:pt idx="4266">
                  <c:v>7.8240853685862959</c:v>
                </c:pt>
                <c:pt idx="4267">
                  <c:v>7.8233501266959253</c:v>
                </c:pt>
                <c:pt idx="4268">
                  <c:v>7.8226149237420985</c:v>
                </c:pt>
                <c:pt idx="4269">
                  <c:v>7.8219317719452048</c:v>
                </c:pt>
                <c:pt idx="4270">
                  <c:v>7.821295422292649</c:v>
                </c:pt>
                <c:pt idx="4271">
                  <c:v>7.8207087940194953</c:v>
                </c:pt>
                <c:pt idx="4272">
                  <c:v>7.8203696024705289</c:v>
                </c:pt>
                <c:pt idx="4273">
                  <c:v>7.8200811552568448</c:v>
                </c:pt>
                <c:pt idx="4274">
                  <c:v>7.8198909442882929</c:v>
                </c:pt>
                <c:pt idx="4275">
                  <c:v>7.8196026125099776</c:v>
                </c:pt>
                <c:pt idx="4276">
                  <c:v>7.8192139759957158</c:v>
                </c:pt>
                <c:pt idx="4277">
                  <c:v>7.8190740535218453</c:v>
                </c:pt>
                <c:pt idx="4278">
                  <c:v>7.8188374096956208</c:v>
                </c:pt>
                <c:pt idx="4279">
                  <c:v>7.8184978555990527</c:v>
                </c:pt>
                <c:pt idx="4280">
                  <c:v>7.818008815498831</c:v>
                </c:pt>
                <c:pt idx="4281">
                  <c:v>7.817369951769062</c:v>
                </c:pt>
                <c:pt idx="4282">
                  <c:v>7.8167810701754235</c:v>
                </c:pt>
                <c:pt idx="4283">
                  <c:v>7.8163416017122733</c:v>
                </c:pt>
                <c:pt idx="4284">
                  <c:v>7.8162970425863421</c:v>
                </c:pt>
                <c:pt idx="4285">
                  <c:v>7.816250954358182</c:v>
                </c:pt>
                <c:pt idx="4286">
                  <c:v>7.8157115529772705</c:v>
                </c:pt>
                <c:pt idx="4287">
                  <c:v>7.8145804255989999</c:v>
                </c:pt>
                <c:pt idx="4288">
                  <c:v>7.8133006869199662</c:v>
                </c:pt>
                <c:pt idx="4289">
                  <c:v>7.8120221703370909</c:v>
                </c:pt>
                <c:pt idx="4290">
                  <c:v>7.8107852540727123</c:v>
                </c:pt>
                <c:pt idx="4291">
                  <c:v>7.8099027480967651</c:v>
                </c:pt>
                <c:pt idx="4292">
                  <c:v>7.8098590014767133</c:v>
                </c:pt>
                <c:pt idx="4293">
                  <c:v>7.8102636169658011</c:v>
                </c:pt>
                <c:pt idx="4294">
                  <c:v>7.8113604969407318</c:v>
                </c:pt>
                <c:pt idx="4295">
                  <c:v>7.8124583200878552</c:v>
                </c:pt>
                <c:pt idx="4296">
                  <c:v>7.8133060731420345</c:v>
                </c:pt>
                <c:pt idx="4297">
                  <c:v>7.8134600812906703</c:v>
                </c:pt>
                <c:pt idx="4298">
                  <c:v>7.8137131305939969</c:v>
                </c:pt>
                <c:pt idx="4299">
                  <c:v>7.8140655819800813</c:v>
                </c:pt>
                <c:pt idx="4300">
                  <c:v>7.8146160954912345</c:v>
                </c:pt>
                <c:pt idx="4301">
                  <c:v>7.8153638590148189</c:v>
                </c:pt>
                <c:pt idx="4302">
                  <c:v>7.8150727776254918</c:v>
                </c:pt>
                <c:pt idx="4303">
                  <c:v>7.8146822632070601</c:v>
                </c:pt>
                <c:pt idx="4304">
                  <c:v>7.8151327978257292</c:v>
                </c:pt>
                <c:pt idx="4305">
                  <c:v>7.8156341335369861</c:v>
                </c:pt>
                <c:pt idx="4306">
                  <c:v>7.8161850327608891</c:v>
                </c:pt>
                <c:pt idx="4307">
                  <c:v>7.8164383921924099</c:v>
                </c:pt>
                <c:pt idx="4308">
                  <c:v>7.8163929221635868</c:v>
                </c:pt>
                <c:pt idx="4309">
                  <c:v>7.8168972080853871</c:v>
                </c:pt>
                <c:pt idx="4310">
                  <c:v>7.8172034146169276</c:v>
                </c:pt>
                <c:pt idx="4311">
                  <c:v>7.8172643907298509</c:v>
                </c:pt>
                <c:pt idx="4312">
                  <c:v>7.817227790602181</c:v>
                </c:pt>
                <c:pt idx="4313">
                  <c:v>7.8173892682080117</c:v>
                </c:pt>
                <c:pt idx="4314">
                  <c:v>7.8172034253551574</c:v>
                </c:pt>
                <c:pt idx="4315">
                  <c:v>7.8172127475291644</c:v>
                </c:pt>
                <c:pt idx="4316">
                  <c:v>7.8171296966842307</c:v>
                </c:pt>
                <c:pt idx="4317">
                  <c:v>7.8170438359178869</c:v>
                </c:pt>
                <c:pt idx="4318">
                  <c:v>7.817403433964496</c:v>
                </c:pt>
                <c:pt idx="4319">
                  <c:v>7.8173179302886977</c:v>
                </c:pt>
                <c:pt idx="4320">
                  <c:v>7.8177278557095287</c:v>
                </c:pt>
                <c:pt idx="4321">
                  <c:v>7.8185340221535427</c:v>
                </c:pt>
                <c:pt idx="4322">
                  <c:v>7.8190423580326849</c:v>
                </c:pt>
                <c:pt idx="4323">
                  <c:v>7.819600408287573</c:v>
                </c:pt>
                <c:pt idx="4324">
                  <c:v>7.8199090976452181</c:v>
                </c:pt>
                <c:pt idx="4325">
                  <c:v>7.8203180281237978</c:v>
                </c:pt>
                <c:pt idx="4326">
                  <c:v>7.8201267019072604</c:v>
                </c:pt>
                <c:pt idx="4327">
                  <c:v>7.8209271126580928</c:v>
                </c:pt>
                <c:pt idx="4328">
                  <c:v>7.8217777207502373</c:v>
                </c:pt>
                <c:pt idx="4329">
                  <c:v>7.8227767819460432</c:v>
                </c:pt>
                <c:pt idx="4330">
                  <c:v>7.8244702572990255</c:v>
                </c:pt>
                <c:pt idx="4331">
                  <c:v>7.8264130732376351</c:v>
                </c:pt>
                <c:pt idx="4332">
                  <c:v>7.8281571321701042</c:v>
                </c:pt>
                <c:pt idx="4333">
                  <c:v>7.8293071469248074</c:v>
                </c:pt>
                <c:pt idx="4334">
                  <c:v>7.8303099120960118</c:v>
                </c:pt>
                <c:pt idx="4335">
                  <c:v>7.8315586338002996</c:v>
                </c:pt>
                <c:pt idx="4336">
                  <c:v>7.8322618625328948</c:v>
                </c:pt>
                <c:pt idx="4337">
                  <c:v>7.8328656052539438</c:v>
                </c:pt>
                <c:pt idx="4338">
                  <c:v>7.8335190172199702</c:v>
                </c:pt>
                <c:pt idx="4339">
                  <c:v>7.8344704762735766</c:v>
                </c:pt>
                <c:pt idx="4340">
                  <c:v>7.8355736605832211</c:v>
                </c:pt>
                <c:pt idx="4341">
                  <c:v>7.8362805870609735</c:v>
                </c:pt>
                <c:pt idx="4342">
                  <c:v>7.8362931966739735</c:v>
                </c:pt>
                <c:pt idx="4343">
                  <c:v>7.8363030602986994</c:v>
                </c:pt>
                <c:pt idx="4344">
                  <c:v>7.8365028374020484</c:v>
                </c:pt>
                <c:pt idx="4345">
                  <c:v>7.8368382283599907</c:v>
                </c:pt>
                <c:pt idx="4346">
                  <c:v>7.8374665573111848</c:v>
                </c:pt>
                <c:pt idx="4347">
                  <c:v>7.8376580765948747</c:v>
                </c:pt>
                <c:pt idx="4348">
                  <c:v>7.8377521087147235</c:v>
                </c:pt>
                <c:pt idx="4349">
                  <c:v>7.8375048958698805</c:v>
                </c:pt>
                <c:pt idx="4350">
                  <c:v>7.8372602196116281</c:v>
                </c:pt>
                <c:pt idx="4351">
                  <c:v>7.8370687253065867</c:v>
                </c:pt>
                <c:pt idx="4352">
                  <c:v>7.8368820793535017</c:v>
                </c:pt>
                <c:pt idx="4353">
                  <c:v>7.8364459050764088</c:v>
                </c:pt>
                <c:pt idx="4354">
                  <c:v>7.8360128506421951</c:v>
                </c:pt>
                <c:pt idx="4355">
                  <c:v>7.8354800063420003</c:v>
                </c:pt>
                <c:pt idx="4356">
                  <c:v>7.8350973335318583</c:v>
                </c:pt>
                <c:pt idx="4357">
                  <c:v>7.8346126382554324</c:v>
                </c:pt>
                <c:pt idx="4358">
                  <c:v>7.8341281398799012</c:v>
                </c:pt>
                <c:pt idx="4359">
                  <c:v>7.8337429208874658</c:v>
                </c:pt>
                <c:pt idx="4360">
                  <c:v>7.8333083326798834</c:v>
                </c:pt>
                <c:pt idx="4361">
                  <c:v>7.8327250701281459</c:v>
                </c:pt>
                <c:pt idx="4362">
                  <c:v>7.8321412358851994</c:v>
                </c:pt>
                <c:pt idx="4363">
                  <c:v>7.8315564719414015</c:v>
                </c:pt>
                <c:pt idx="4364">
                  <c:v>7.8310709011646127</c:v>
                </c:pt>
                <c:pt idx="4365">
                  <c:v>7.8305856418875512</c:v>
                </c:pt>
                <c:pt idx="4366">
                  <c:v>7.8301493720847573</c:v>
                </c:pt>
                <c:pt idx="4367">
                  <c:v>7.8298612038493998</c:v>
                </c:pt>
                <c:pt idx="4368">
                  <c:v>7.8295730184762471</c:v>
                </c:pt>
                <c:pt idx="4369">
                  <c:v>7.8292847483509798</c:v>
                </c:pt>
                <c:pt idx="4370">
                  <c:v>7.8290463053786254</c:v>
                </c:pt>
                <c:pt idx="4371">
                  <c:v>7.8289573334533102</c:v>
                </c:pt>
                <c:pt idx="4372">
                  <c:v>7.8290670517970575</c:v>
                </c:pt>
                <c:pt idx="4373">
                  <c:v>7.8289794521678786</c:v>
                </c:pt>
                <c:pt idx="4374">
                  <c:v>7.8289912736108969</c:v>
                </c:pt>
                <c:pt idx="4375">
                  <c:v>7.8289046596188685</c:v>
                </c:pt>
                <c:pt idx="4376">
                  <c:v>7.8288673592305287</c:v>
                </c:pt>
                <c:pt idx="4377">
                  <c:v>7.828879510115538</c:v>
                </c:pt>
                <c:pt idx="4378">
                  <c:v>7.8287917918947469</c:v>
                </c:pt>
                <c:pt idx="4379">
                  <c:v>7.8285537967122414</c:v>
                </c:pt>
                <c:pt idx="4380">
                  <c:v>7.8283157705883655</c:v>
                </c:pt>
                <c:pt idx="4381">
                  <c:v>7.8278290636634473</c:v>
                </c:pt>
                <c:pt idx="4382">
                  <c:v>7.827687033516316</c:v>
                </c:pt>
                <c:pt idx="4383">
                  <c:v>7.8281880548508829</c:v>
                </c:pt>
                <c:pt idx="4384">
                  <c:v>7.829327401961109</c:v>
                </c:pt>
                <c:pt idx="4385">
                  <c:v>7.8305168086138695</c:v>
                </c:pt>
                <c:pt idx="4386">
                  <c:v>7.8311709863826806</c:v>
                </c:pt>
                <c:pt idx="4387">
                  <c:v>7.8311744138450754</c:v>
                </c:pt>
                <c:pt idx="4388">
                  <c:v>7.830832234521151</c:v>
                </c:pt>
                <c:pt idx="4389">
                  <c:v>7.8298468467496454</c:v>
                </c:pt>
                <c:pt idx="4390">
                  <c:v>7.8284656068694387</c:v>
                </c:pt>
                <c:pt idx="4391">
                  <c:v>7.8268851301547313</c:v>
                </c:pt>
                <c:pt idx="4392">
                  <c:v>7.825898944114015</c:v>
                </c:pt>
                <c:pt idx="4393">
                  <c:v>7.8259586936069345</c:v>
                </c:pt>
                <c:pt idx="4394">
                  <c:v>7.8263079129734017</c:v>
                </c:pt>
                <c:pt idx="4395">
                  <c:v>7.8268548294928744</c:v>
                </c:pt>
                <c:pt idx="4396">
                  <c:v>7.8271043561212004</c:v>
                </c:pt>
                <c:pt idx="4397">
                  <c:v>7.8268096605881432</c:v>
                </c:pt>
                <c:pt idx="4398">
                  <c:v>7.8270104604854076</c:v>
                </c:pt>
                <c:pt idx="4399">
                  <c:v>7.8269635049361197</c:v>
                </c:pt>
                <c:pt idx="4400">
                  <c:v>7.8265199427256293</c:v>
                </c:pt>
                <c:pt idx="4401">
                  <c:v>7.8265210282201956</c:v>
                </c:pt>
                <c:pt idx="4402">
                  <c:v>7.8267700095384249</c:v>
                </c:pt>
                <c:pt idx="4403">
                  <c:v>7.8270206122397354</c:v>
                </c:pt>
                <c:pt idx="4404">
                  <c:v>7.8269264338226785</c:v>
                </c:pt>
                <c:pt idx="4405">
                  <c:v>7.827224374923258</c:v>
                </c:pt>
                <c:pt idx="4406">
                  <c:v>7.827428394630819</c:v>
                </c:pt>
                <c:pt idx="4407">
                  <c:v>7.8277828471375708</c:v>
                </c:pt>
                <c:pt idx="4408">
                  <c:v>7.8278908849028133</c:v>
                </c:pt>
                <c:pt idx="4409">
                  <c:v>7.8279019106377747</c:v>
                </c:pt>
                <c:pt idx="4410">
                  <c:v>7.8280622920838647</c:v>
                </c:pt>
                <c:pt idx="4411">
                  <c:v>7.8282250874007149</c:v>
                </c:pt>
                <c:pt idx="4412">
                  <c:v>7.828238431636243</c:v>
                </c:pt>
                <c:pt idx="4413">
                  <c:v>7.8282027835540591</c:v>
                </c:pt>
                <c:pt idx="4414">
                  <c:v>7.827870559124146</c:v>
                </c:pt>
                <c:pt idx="4415">
                  <c:v>7.8271917555334118</c:v>
                </c:pt>
                <c:pt idx="4416">
                  <c:v>7.8262651792496944</c:v>
                </c:pt>
                <c:pt idx="4417">
                  <c:v>7.8254375654552675</c:v>
                </c:pt>
                <c:pt idx="4418">
                  <c:v>7.82495616090646</c:v>
                </c:pt>
                <c:pt idx="4419">
                  <c:v>7.8242267228871398</c:v>
                </c:pt>
                <c:pt idx="4420">
                  <c:v>7.8234477127176758</c:v>
                </c:pt>
                <c:pt idx="4421">
                  <c:v>7.8227179855833526</c:v>
                </c:pt>
                <c:pt idx="4422">
                  <c:v>7.8225335999536236</c:v>
                </c:pt>
                <c:pt idx="4423">
                  <c:v>7.8221508081842943</c:v>
                </c:pt>
                <c:pt idx="4424">
                  <c:v>7.8218171821637688</c:v>
                </c:pt>
                <c:pt idx="4425">
                  <c:v>7.8211861915638181</c:v>
                </c:pt>
                <c:pt idx="4426">
                  <c:v>7.8206536471263775</c:v>
                </c:pt>
                <c:pt idx="4427">
                  <c:v>7.8201697471311524</c:v>
                </c:pt>
                <c:pt idx="4428">
                  <c:v>7.8199833794758256</c:v>
                </c:pt>
                <c:pt idx="4429">
                  <c:v>7.8200438802631718</c:v>
                </c:pt>
                <c:pt idx="4430">
                  <c:v>7.8202522966938419</c:v>
                </c:pt>
                <c:pt idx="4431">
                  <c:v>7.8204112523048295</c:v>
                </c:pt>
                <c:pt idx="4432">
                  <c:v>7.8207686612291871</c:v>
                </c:pt>
                <c:pt idx="4433">
                  <c:v>7.8211763838294628</c:v>
                </c:pt>
                <c:pt idx="4434">
                  <c:v>7.8214848942442083</c:v>
                </c:pt>
                <c:pt idx="4435">
                  <c:v>7.8217438936546921</c:v>
                </c:pt>
                <c:pt idx="4436">
                  <c:v>7.8220036870827743</c:v>
                </c:pt>
                <c:pt idx="4437">
                  <c:v>7.8224139773583765</c:v>
                </c:pt>
                <c:pt idx="4438">
                  <c:v>7.8227268224449817</c:v>
                </c:pt>
                <c:pt idx="4439">
                  <c:v>7.8227935353341964</c:v>
                </c:pt>
                <c:pt idx="4440">
                  <c:v>7.822859823334813</c:v>
                </c:pt>
                <c:pt idx="4441">
                  <c:v>7.8229272561410204</c:v>
                </c:pt>
                <c:pt idx="4442">
                  <c:v>7.8227988891464912</c:v>
                </c:pt>
                <c:pt idx="4443">
                  <c:v>7.8232521456866948</c:v>
                </c:pt>
                <c:pt idx="4444">
                  <c:v>7.8239459540641496</c:v>
                </c:pt>
                <c:pt idx="4445">
                  <c:v>7.8246795559922653</c:v>
                </c:pt>
                <c:pt idx="4446">
                  <c:v>7.8251182810978941</c:v>
                </c:pt>
                <c:pt idx="4447">
                  <c:v>7.8253160127248735</c:v>
                </c:pt>
                <c:pt idx="4448">
                  <c:v>7.8253232109276381</c:v>
                </c:pt>
                <c:pt idx="4449">
                  <c:v>7.8252834952136281</c:v>
                </c:pt>
                <c:pt idx="4450">
                  <c:v>7.8252442240680162</c:v>
                </c:pt>
                <c:pt idx="4451">
                  <c:v>7.8253562928838454</c:v>
                </c:pt>
                <c:pt idx="4452">
                  <c:v>7.8253692543298143</c:v>
                </c:pt>
                <c:pt idx="4453">
                  <c:v>7.8253859759069355</c:v>
                </c:pt>
                <c:pt idx="4454">
                  <c:v>7.8254507583553297</c:v>
                </c:pt>
                <c:pt idx="4455">
                  <c:v>7.8254638595271286</c:v>
                </c:pt>
                <c:pt idx="4456">
                  <c:v>7.8255279543026939</c:v>
                </c:pt>
                <c:pt idx="4457">
                  <c:v>7.8255432265518001</c:v>
                </c:pt>
                <c:pt idx="4458">
                  <c:v>7.8255589462166562</c:v>
                </c:pt>
                <c:pt idx="4459">
                  <c:v>7.8256248291292723</c:v>
                </c:pt>
                <c:pt idx="4460">
                  <c:v>7.8255911566502858</c:v>
                </c:pt>
                <c:pt idx="4461">
                  <c:v>7.8254086009628914</c:v>
                </c:pt>
                <c:pt idx="4462">
                  <c:v>7.8253725385041273</c:v>
                </c:pt>
                <c:pt idx="4463">
                  <c:v>7.8251404646173155</c:v>
                </c:pt>
                <c:pt idx="4464">
                  <c:v>7.824957576528079</c:v>
                </c:pt>
                <c:pt idx="4465">
                  <c:v>7.8247243139311911</c:v>
                </c:pt>
                <c:pt idx="4466">
                  <c:v>7.8245891361813369</c:v>
                </c:pt>
                <c:pt idx="4467">
                  <c:v>7.8244535973523872</c:v>
                </c:pt>
                <c:pt idx="4468">
                  <c:v>7.8244163159707183</c:v>
                </c:pt>
                <c:pt idx="4469">
                  <c:v>7.824429019992567</c:v>
                </c:pt>
                <c:pt idx="4470">
                  <c:v>7.8244419401230871</c:v>
                </c:pt>
                <c:pt idx="4471">
                  <c:v>7.8245547878646713</c:v>
                </c:pt>
                <c:pt idx="4472">
                  <c:v>7.8246691010550924</c:v>
                </c:pt>
                <c:pt idx="4473">
                  <c:v>7.8248339754374916</c:v>
                </c:pt>
                <c:pt idx="4474">
                  <c:v>7.8249492294676877</c:v>
                </c:pt>
                <c:pt idx="4475">
                  <c:v>7.8250654949180083</c:v>
                </c:pt>
                <c:pt idx="4476">
                  <c:v>7.8247359331580748</c:v>
                </c:pt>
                <c:pt idx="4477">
                  <c:v>7.8246526245419714</c:v>
                </c:pt>
                <c:pt idx="4478">
                  <c:v>7.8245676791077328</c:v>
                </c:pt>
                <c:pt idx="4479">
                  <c:v>7.8241324259624383</c:v>
                </c:pt>
                <c:pt idx="4480">
                  <c:v>7.8230056341606042</c:v>
                </c:pt>
                <c:pt idx="4481">
                  <c:v>7.8219263009566999</c:v>
                </c:pt>
                <c:pt idx="4482">
                  <c:v>7.8214384223013838</c:v>
                </c:pt>
                <c:pt idx="4483">
                  <c:v>7.8210483406669189</c:v>
                </c:pt>
                <c:pt idx="4484">
                  <c:v>7.820656870366026</c:v>
                </c:pt>
                <c:pt idx="4485">
                  <c:v>7.8202636153204637</c:v>
                </c:pt>
                <c:pt idx="4486">
                  <c:v>7.8196215530915074</c:v>
                </c:pt>
                <c:pt idx="4487">
                  <c:v>7.8187337306366311</c:v>
                </c:pt>
                <c:pt idx="4488">
                  <c:v>7.817352773576844</c:v>
                </c:pt>
                <c:pt idx="4489">
                  <c:v>7.8154713130981035</c:v>
                </c:pt>
                <c:pt idx="4490">
                  <c:v>7.8132483226745775</c:v>
                </c:pt>
                <c:pt idx="4491">
                  <c:v>7.8112705489661574</c:v>
                </c:pt>
                <c:pt idx="4492">
                  <c:v>7.8100857286404848</c:v>
                </c:pt>
                <c:pt idx="4493">
                  <c:v>7.8090495857509028</c:v>
                </c:pt>
                <c:pt idx="4494">
                  <c:v>7.8083607397822385</c:v>
                </c:pt>
                <c:pt idx="4495">
                  <c:v>7.807425654024855</c:v>
                </c:pt>
                <c:pt idx="4496">
                  <c:v>7.8057974158587227</c:v>
                </c:pt>
                <c:pt idx="4497">
                  <c:v>7.8037221512732549</c:v>
                </c:pt>
                <c:pt idx="4498">
                  <c:v>7.8017961726166343</c:v>
                </c:pt>
                <c:pt idx="4499">
                  <c:v>7.8003627238131905</c:v>
                </c:pt>
                <c:pt idx="4500">
                  <c:v>7.799423280068253</c:v>
                </c:pt>
                <c:pt idx="4501">
                  <c:v>7.7970969323784045</c:v>
                </c:pt>
                <c:pt idx="4502">
                  <c:v>7.7950605172306213</c:v>
                </c:pt>
                <c:pt idx="4503">
                  <c:v>7.7928703444139122</c:v>
                </c:pt>
                <c:pt idx="4504">
                  <c:v>7.7919160668361407</c:v>
                </c:pt>
                <c:pt idx="4505">
                  <c:v>7.7911633789329136</c:v>
                </c:pt>
                <c:pt idx="4506">
                  <c:v>7.7906611234393957</c:v>
                </c:pt>
                <c:pt idx="4507">
                  <c:v>7.7898120321212341</c:v>
                </c:pt>
                <c:pt idx="4508">
                  <c:v>7.7893116684297352</c:v>
                </c:pt>
                <c:pt idx="4509">
                  <c:v>7.7888623427311581</c:v>
                </c:pt>
                <c:pt idx="4510">
                  <c:v>7.7886616874587888</c:v>
                </c:pt>
                <c:pt idx="4511">
                  <c:v>7.7885617840054673</c:v>
                </c:pt>
                <c:pt idx="4512">
                  <c:v>7.7886115822041502</c:v>
                </c:pt>
                <c:pt idx="4513">
                  <c:v>7.7887613507101356</c:v>
                </c:pt>
                <c:pt idx="4514">
                  <c:v>7.7886149567771357</c:v>
                </c:pt>
                <c:pt idx="4515">
                  <c:v>7.7885183636749744</c:v>
                </c:pt>
                <c:pt idx="4516">
                  <c:v>7.7886695833979411</c:v>
                </c:pt>
                <c:pt idx="4517">
                  <c:v>7.7886728017099394</c:v>
                </c:pt>
                <c:pt idx="4518">
                  <c:v>7.7884279171819131</c:v>
                </c:pt>
                <c:pt idx="4519">
                  <c:v>7.7881830286831493</c:v>
                </c:pt>
                <c:pt idx="4520">
                  <c:v>7.788036509876882</c:v>
                </c:pt>
                <c:pt idx="4521">
                  <c:v>7.787939158426135</c:v>
                </c:pt>
                <c:pt idx="4522">
                  <c:v>7.7879406364762502</c:v>
                </c:pt>
                <c:pt idx="4523">
                  <c:v>7.7881898578732915</c:v>
                </c:pt>
                <c:pt idx="4524">
                  <c:v>7.7882906564321068</c:v>
                </c:pt>
                <c:pt idx="4525">
                  <c:v>7.7879458712302236</c:v>
                </c:pt>
                <c:pt idx="4526">
                  <c:v>7.7876999530122353</c:v>
                </c:pt>
                <c:pt idx="4527">
                  <c:v>7.7878003305312982</c:v>
                </c:pt>
                <c:pt idx="4528">
                  <c:v>7.7879004975686241</c:v>
                </c:pt>
                <c:pt idx="4529">
                  <c:v>7.7878019492472275</c:v>
                </c:pt>
                <c:pt idx="4530">
                  <c:v>7.7875552955484331</c:v>
                </c:pt>
                <c:pt idx="4531">
                  <c:v>7.7873585157016514</c:v>
                </c:pt>
                <c:pt idx="4532">
                  <c:v>7.7870631536723893</c:v>
                </c:pt>
                <c:pt idx="4533">
                  <c:v>7.7867179894414384</c:v>
                </c:pt>
                <c:pt idx="4534">
                  <c:v>7.7864717979884013</c:v>
                </c:pt>
                <c:pt idx="4535">
                  <c:v>7.7862258541128453</c:v>
                </c:pt>
                <c:pt idx="4536">
                  <c:v>7.786030171101209</c:v>
                </c:pt>
                <c:pt idx="4537">
                  <c:v>7.7858858022345752</c:v>
                </c:pt>
                <c:pt idx="4538">
                  <c:v>7.7858420893750235</c:v>
                </c:pt>
                <c:pt idx="4539">
                  <c:v>7.7858492362981231</c:v>
                </c:pt>
                <c:pt idx="4540">
                  <c:v>7.7856609050679255</c:v>
                </c:pt>
                <c:pt idx="4541">
                  <c:v>7.7855746305048656</c:v>
                </c:pt>
                <c:pt idx="4542">
                  <c:v>7.7858776347985676</c:v>
                </c:pt>
                <c:pt idx="4543">
                  <c:v>7.7865657036846736</c:v>
                </c:pt>
                <c:pt idx="4544">
                  <c:v>7.7877828444099615</c:v>
                </c:pt>
                <c:pt idx="4545">
                  <c:v>7.788606343395994</c:v>
                </c:pt>
                <c:pt idx="4546">
                  <c:v>7.789043189211486</c:v>
                </c:pt>
                <c:pt idx="4547">
                  <c:v>7.7893358358285711</c:v>
                </c:pt>
                <c:pt idx="4548">
                  <c:v>7.7895313718617176</c:v>
                </c:pt>
                <c:pt idx="4549">
                  <c:v>7.7898271472441651</c:v>
                </c:pt>
                <c:pt idx="4550">
                  <c:v>7.7900751774644341</c:v>
                </c:pt>
                <c:pt idx="4551">
                  <c:v>7.7903254626434091</c:v>
                </c:pt>
                <c:pt idx="4552">
                  <c:v>7.7905744877354337</c:v>
                </c:pt>
                <c:pt idx="4553">
                  <c:v>7.7909220687002891</c:v>
                </c:pt>
                <c:pt idx="4554">
                  <c:v>7.7913183011713549</c:v>
                </c:pt>
                <c:pt idx="4555">
                  <c:v>7.7916646481450629</c:v>
                </c:pt>
                <c:pt idx="4556">
                  <c:v>7.7920606815543794</c:v>
                </c:pt>
                <c:pt idx="4557">
                  <c:v>7.792556001534912</c:v>
                </c:pt>
                <c:pt idx="4558">
                  <c:v>7.7927582150333876</c:v>
                </c:pt>
                <c:pt idx="4559">
                  <c:v>7.7930572888932952</c:v>
                </c:pt>
                <c:pt idx="4560">
                  <c:v>7.7934034782976882</c:v>
                </c:pt>
                <c:pt idx="4561">
                  <c:v>7.7939457207958753</c:v>
                </c:pt>
                <c:pt idx="4562">
                  <c:v>7.7946342407059381</c:v>
                </c:pt>
                <c:pt idx="4563">
                  <c:v>7.7950320264883857</c:v>
                </c:pt>
                <c:pt idx="4564">
                  <c:v>7.7952822244305713</c:v>
                </c:pt>
                <c:pt idx="4565">
                  <c:v>7.7954815647259439</c:v>
                </c:pt>
                <c:pt idx="4566">
                  <c:v>7.7956305519323097</c:v>
                </c:pt>
                <c:pt idx="4567">
                  <c:v>7.7958282819639484</c:v>
                </c:pt>
                <c:pt idx="4568">
                  <c:v>7.796173342283784</c:v>
                </c:pt>
                <c:pt idx="4569">
                  <c:v>7.7964682467565334</c:v>
                </c:pt>
                <c:pt idx="4570">
                  <c:v>7.7967637167065256</c:v>
                </c:pt>
                <c:pt idx="4571">
                  <c:v>7.7970603686600777</c:v>
                </c:pt>
                <c:pt idx="4572">
                  <c:v>7.7974068332032971</c:v>
                </c:pt>
                <c:pt idx="4573">
                  <c:v>7.7977045185046618</c:v>
                </c:pt>
                <c:pt idx="4574">
                  <c:v>7.7979517736688893</c:v>
                </c:pt>
                <c:pt idx="4575">
                  <c:v>7.7981505227072043</c:v>
                </c:pt>
                <c:pt idx="4576">
                  <c:v>7.7985454477424554</c:v>
                </c:pt>
                <c:pt idx="4577">
                  <c:v>7.7991378559114928</c:v>
                </c:pt>
                <c:pt idx="4578">
                  <c:v>7.7995324443358287</c:v>
                </c:pt>
                <c:pt idx="4579">
                  <c:v>7.8000267321142003</c:v>
                </c:pt>
                <c:pt idx="4580">
                  <c:v>7.8007204589459898</c:v>
                </c:pt>
                <c:pt idx="4581">
                  <c:v>7.8015106169515827</c:v>
                </c:pt>
                <c:pt idx="4582">
                  <c:v>7.8021036098937779</c:v>
                </c:pt>
                <c:pt idx="4583">
                  <c:v>7.8026972998163737</c:v>
                </c:pt>
                <c:pt idx="4584">
                  <c:v>7.8040345863105154</c:v>
                </c:pt>
                <c:pt idx="4585">
                  <c:v>7.8056665543933645</c:v>
                </c:pt>
                <c:pt idx="4586">
                  <c:v>7.8075011384326878</c:v>
                </c:pt>
                <c:pt idx="4587">
                  <c:v>7.8090433200877252</c:v>
                </c:pt>
                <c:pt idx="4588">
                  <c:v>7.8096431568676534</c:v>
                </c:pt>
                <c:pt idx="4589">
                  <c:v>7.8102899484504675</c:v>
                </c:pt>
                <c:pt idx="4590">
                  <c:v>7.8103359054659487</c:v>
                </c:pt>
                <c:pt idx="4591">
                  <c:v>7.8110243608866101</c:v>
                </c:pt>
                <c:pt idx="4592">
                  <c:v>7.8120118367359188</c:v>
                </c:pt>
                <c:pt idx="4593">
                  <c:v>7.8133458806693596</c:v>
                </c:pt>
                <c:pt idx="4594">
                  <c:v>7.8139879157694336</c:v>
                </c:pt>
                <c:pt idx="4595">
                  <c:v>7.8142825110076295</c:v>
                </c:pt>
                <c:pt idx="4596">
                  <c:v>7.8145779613003929</c:v>
                </c:pt>
                <c:pt idx="4597">
                  <c:v>7.8155161035720075</c:v>
                </c:pt>
                <c:pt idx="4598">
                  <c:v>7.8163539272798976</c:v>
                </c:pt>
                <c:pt idx="4599">
                  <c:v>7.8174389662793056</c:v>
                </c:pt>
                <c:pt idx="4600">
                  <c:v>7.8176306362963794</c:v>
                </c:pt>
                <c:pt idx="4601">
                  <c:v>7.8172735960598798</c:v>
                </c:pt>
                <c:pt idx="4602">
                  <c:v>7.8166151478522927</c:v>
                </c:pt>
                <c:pt idx="4603">
                  <c:v>7.8164007139349962</c:v>
                </c:pt>
                <c:pt idx="4604">
                  <c:v>7.8159430106429975</c:v>
                </c:pt>
                <c:pt idx="4605">
                  <c:v>7.8152447924967419</c:v>
                </c:pt>
                <c:pt idx="4606">
                  <c:v>7.8144984261594344</c:v>
                </c:pt>
                <c:pt idx="4607">
                  <c:v>7.8140488513015951</c:v>
                </c:pt>
                <c:pt idx="4608">
                  <c:v>7.8134010804277914</c:v>
                </c:pt>
                <c:pt idx="4609">
                  <c:v>7.8125047217613028</c:v>
                </c:pt>
                <c:pt idx="4610">
                  <c:v>7.8117567497908995</c:v>
                </c:pt>
                <c:pt idx="4611">
                  <c:v>7.8113552235303247</c:v>
                </c:pt>
                <c:pt idx="4612">
                  <c:v>7.8110026719863201</c:v>
                </c:pt>
                <c:pt idx="4613">
                  <c:v>7.8108470305456601</c:v>
                </c:pt>
                <c:pt idx="4614">
                  <c:v>7.811037602957696</c:v>
                </c:pt>
                <c:pt idx="4615">
                  <c:v>7.8112276461041361</c:v>
                </c:pt>
                <c:pt idx="4616">
                  <c:v>7.8112198297108755</c:v>
                </c:pt>
                <c:pt idx="4617">
                  <c:v>7.8113606579826191</c:v>
                </c:pt>
                <c:pt idx="4618">
                  <c:v>7.8114022117671533</c:v>
                </c:pt>
                <c:pt idx="4619">
                  <c:v>7.8113939130051087</c:v>
                </c:pt>
                <c:pt idx="4620">
                  <c:v>7.8114348362690285</c:v>
                </c:pt>
                <c:pt idx="4621">
                  <c:v>7.8116736088009011</c:v>
                </c:pt>
                <c:pt idx="4622">
                  <c:v>7.8118133435932826</c:v>
                </c:pt>
                <c:pt idx="4623">
                  <c:v>7.8118044455683275</c:v>
                </c:pt>
                <c:pt idx="4624">
                  <c:v>7.8114485962821218</c:v>
                </c:pt>
                <c:pt idx="4625">
                  <c:v>7.8112908303292485</c:v>
                </c:pt>
                <c:pt idx="4626">
                  <c:v>7.8111824409636226</c:v>
                </c:pt>
                <c:pt idx="4627">
                  <c:v>7.8112716103723479</c:v>
                </c:pt>
                <c:pt idx="4628">
                  <c:v>7.8114593265245071</c:v>
                </c:pt>
                <c:pt idx="4629">
                  <c:v>7.8118945688371646</c:v>
                </c:pt>
                <c:pt idx="4630">
                  <c:v>7.8123792514089487</c:v>
                </c:pt>
                <c:pt idx="4631">
                  <c:v>7.8129135519274016</c:v>
                </c:pt>
                <c:pt idx="4632">
                  <c:v>7.8132993488206779</c:v>
                </c:pt>
                <c:pt idx="4633">
                  <c:v>7.8136356542070793</c:v>
                </c:pt>
                <c:pt idx="4634">
                  <c:v>7.8137249890244469</c:v>
                </c:pt>
                <c:pt idx="4635">
                  <c:v>7.8137154188922864</c:v>
                </c:pt>
                <c:pt idx="4636">
                  <c:v>7.8138058169818558</c:v>
                </c:pt>
                <c:pt idx="4637">
                  <c:v>7.8139467934255284</c:v>
                </c:pt>
                <c:pt idx="4638">
                  <c:v>7.8138909787973985</c:v>
                </c:pt>
                <c:pt idx="4639">
                  <c:v>7.8137874923815573</c:v>
                </c:pt>
                <c:pt idx="4640">
                  <c:v>7.8133920869541207</c:v>
                </c:pt>
                <c:pt idx="4641">
                  <c:v>7.813336240085814</c:v>
                </c:pt>
                <c:pt idx="4642">
                  <c:v>7.8137623624436978</c:v>
                </c:pt>
                <c:pt idx="4643">
                  <c:v>7.8144784368514122</c:v>
                </c:pt>
                <c:pt idx="4644">
                  <c:v>7.8158296225822284</c:v>
                </c:pt>
                <c:pt idx="4645">
                  <c:v>7.816939870993604</c:v>
                </c:pt>
                <c:pt idx="4646">
                  <c:v>7.8175693397362593</c:v>
                </c:pt>
                <c:pt idx="4647">
                  <c:v>7.8180546601490732</c:v>
                </c:pt>
                <c:pt idx="4648">
                  <c:v>7.8184440226456813</c:v>
                </c:pt>
                <c:pt idx="4649">
                  <c:v>7.8188349230474037</c:v>
                </c:pt>
                <c:pt idx="4650">
                  <c:v>7.8191282859120044</c:v>
                </c:pt>
                <c:pt idx="4651">
                  <c:v>7.8194724561733366</c:v>
                </c:pt>
                <c:pt idx="4652">
                  <c:v>7.8197678675264966</c:v>
                </c:pt>
                <c:pt idx="4653">
                  <c:v>7.8201128014562338</c:v>
                </c:pt>
                <c:pt idx="4654">
                  <c:v>7.820604424423764</c:v>
                </c:pt>
                <c:pt idx="4655">
                  <c:v>7.8210956928332491</c:v>
                </c:pt>
                <c:pt idx="4656">
                  <c:v>7.8215396399175781</c:v>
                </c:pt>
                <c:pt idx="4657">
                  <c:v>7.8217383738943758</c:v>
                </c:pt>
                <c:pt idx="4658">
                  <c:v>7.8216446260462371</c:v>
                </c:pt>
                <c:pt idx="4659">
                  <c:v>7.8217921703585978</c:v>
                </c:pt>
                <c:pt idx="4660">
                  <c:v>7.8220852369031268</c:v>
                </c:pt>
                <c:pt idx="4661">
                  <c:v>7.8225723492107662</c:v>
                </c:pt>
                <c:pt idx="4662">
                  <c:v>7.8231587731223291</c:v>
                </c:pt>
                <c:pt idx="4663">
                  <c:v>7.8235043223016616</c:v>
                </c:pt>
                <c:pt idx="4664">
                  <c:v>7.8237499114241134</c:v>
                </c:pt>
                <c:pt idx="4665">
                  <c:v>7.8239957563060623</c:v>
                </c:pt>
                <c:pt idx="4666">
                  <c:v>7.8242906828096537</c:v>
                </c:pt>
                <c:pt idx="4667">
                  <c:v>7.8247330418447056</c:v>
                </c:pt>
                <c:pt idx="4668">
                  <c:v>7.8252744923582371</c:v>
                </c:pt>
                <c:pt idx="4669">
                  <c:v>7.8258648433355704</c:v>
                </c:pt>
                <c:pt idx="4670">
                  <c:v>7.8264581167718488</c:v>
                </c:pt>
                <c:pt idx="4671">
                  <c:v>7.8271517298095672</c:v>
                </c:pt>
                <c:pt idx="4672">
                  <c:v>7.8278465156717543</c:v>
                </c:pt>
                <c:pt idx="4673">
                  <c:v>7.828243750176882</c:v>
                </c:pt>
                <c:pt idx="4674">
                  <c:v>7.8288364153075749</c:v>
                </c:pt>
                <c:pt idx="4675">
                  <c:v>7.829772482695919</c:v>
                </c:pt>
                <c:pt idx="4676">
                  <c:v>7.8307046104989624</c:v>
                </c:pt>
                <c:pt idx="4677">
                  <c:v>7.8315910561065332</c:v>
                </c:pt>
                <c:pt idx="4678">
                  <c:v>7.8331225837796232</c:v>
                </c:pt>
                <c:pt idx="4679">
                  <c:v>7.8355947356626503</c:v>
                </c:pt>
                <c:pt idx="4680">
                  <c:v>7.8375698148328832</c:v>
                </c:pt>
                <c:pt idx="4681">
                  <c:v>7.8393982992608926</c:v>
                </c:pt>
                <c:pt idx="4682">
                  <c:v>7.8409767413787073</c:v>
                </c:pt>
                <c:pt idx="4683">
                  <c:v>7.8423546711227061</c:v>
                </c:pt>
                <c:pt idx="4684">
                  <c:v>7.8439314959714652</c:v>
                </c:pt>
                <c:pt idx="4685">
                  <c:v>7.8450150503684357</c:v>
                </c:pt>
                <c:pt idx="4686">
                  <c:v>7.8470941702249135</c:v>
                </c:pt>
                <c:pt idx="4687">
                  <c:v>7.8491235080589545</c:v>
                </c:pt>
                <c:pt idx="4688">
                  <c:v>7.8504522857304195</c:v>
                </c:pt>
                <c:pt idx="4689">
                  <c:v>7.8514332008219325</c:v>
                </c:pt>
                <c:pt idx="4690">
                  <c:v>7.8533529360737937</c:v>
                </c:pt>
                <c:pt idx="4691">
                  <c:v>7.8556710702341581</c:v>
                </c:pt>
                <c:pt idx="4692">
                  <c:v>7.8574455259674449</c:v>
                </c:pt>
                <c:pt idx="4693">
                  <c:v>7.8587742890950629</c:v>
                </c:pt>
                <c:pt idx="4694">
                  <c:v>7.8604978930541103</c:v>
                </c:pt>
                <c:pt idx="4695">
                  <c:v>7.8624204788327612</c:v>
                </c:pt>
                <c:pt idx="4696">
                  <c:v>7.8641947819738602</c:v>
                </c:pt>
                <c:pt idx="4697">
                  <c:v>7.8665121083264973</c:v>
                </c:pt>
                <c:pt idx="4698">
                  <c:v>7.868335009249372</c:v>
                </c:pt>
                <c:pt idx="4699">
                  <c:v>7.8699584710420574</c:v>
                </c:pt>
                <c:pt idx="4700">
                  <c:v>7.8711305760221641</c:v>
                </c:pt>
                <c:pt idx="4701">
                  <c:v>7.872395709093027</c:v>
                </c:pt>
                <c:pt idx="4702">
                  <c:v>7.8725850280927405</c:v>
                </c:pt>
                <c:pt idx="4703">
                  <c:v>7.8725256423922785</c:v>
                </c:pt>
                <c:pt idx="4704">
                  <c:v>7.8729636750849421</c:v>
                </c:pt>
                <c:pt idx="4705">
                  <c:v>7.8733058767399795</c:v>
                </c:pt>
                <c:pt idx="4706">
                  <c:v>7.8737473396399951</c:v>
                </c:pt>
                <c:pt idx="4707">
                  <c:v>7.8735949384243433</c:v>
                </c:pt>
                <c:pt idx="4708">
                  <c:v>7.8730966557590305</c:v>
                </c:pt>
                <c:pt idx="4709">
                  <c:v>7.8725002069219805</c:v>
                </c:pt>
                <c:pt idx="4710">
                  <c:v>7.8714084105572573</c:v>
                </c:pt>
                <c:pt idx="4711">
                  <c:v>7.8704653356033321</c:v>
                </c:pt>
                <c:pt idx="4712">
                  <c:v>7.8696209750084813</c:v>
                </c:pt>
                <c:pt idx="4713">
                  <c:v>7.868578808401562</c:v>
                </c:pt>
                <c:pt idx="4714">
                  <c:v>7.8677342354833621</c:v>
                </c:pt>
                <c:pt idx="4715">
                  <c:v>7.8668400514107253</c:v>
                </c:pt>
                <c:pt idx="4716">
                  <c:v>7.8657969737777309</c:v>
                </c:pt>
                <c:pt idx="4717">
                  <c:v>7.8648028460281374</c:v>
                </c:pt>
                <c:pt idx="4718">
                  <c:v>7.8640062676496356</c:v>
                </c:pt>
                <c:pt idx="4719">
                  <c:v>7.8632088570634275</c:v>
                </c:pt>
                <c:pt idx="4720">
                  <c:v>7.8628078360231948</c:v>
                </c:pt>
                <c:pt idx="4721">
                  <c:v>7.8624558247019456</c:v>
                </c:pt>
                <c:pt idx="4722">
                  <c:v>7.8621534306789735</c:v>
                </c:pt>
                <c:pt idx="4723">
                  <c:v>7.8618017631908215</c:v>
                </c:pt>
                <c:pt idx="4724">
                  <c:v>7.8615492935387428</c:v>
                </c:pt>
                <c:pt idx="4725">
                  <c:v>7.8611981022311959</c:v>
                </c:pt>
                <c:pt idx="4726">
                  <c:v>7.8608960832793757</c:v>
                </c:pt>
                <c:pt idx="4727">
                  <c:v>7.8606928619969736</c:v>
                </c:pt>
                <c:pt idx="4728">
                  <c:v>7.8605885405028948</c:v>
                </c:pt>
                <c:pt idx="4729">
                  <c:v>7.8606315867903467</c:v>
                </c:pt>
                <c:pt idx="4730">
                  <c:v>7.8607741686332693</c:v>
                </c:pt>
                <c:pt idx="4731">
                  <c:v>7.8610160479413045</c:v>
                </c:pt>
                <c:pt idx="4732">
                  <c:v>7.8612581309171619</c:v>
                </c:pt>
                <c:pt idx="4733">
                  <c:v>7.8613519526892759</c:v>
                </c:pt>
                <c:pt idx="4734">
                  <c:v>7.86154481422383</c:v>
                </c:pt>
                <c:pt idx="4735">
                  <c:v>7.8616883967815836</c:v>
                </c:pt>
                <c:pt idx="4736">
                  <c:v>7.8618324586440487</c:v>
                </c:pt>
                <c:pt idx="4737">
                  <c:v>7.8619781988454962</c:v>
                </c:pt>
                <c:pt idx="4738">
                  <c:v>7.862173888243416</c:v>
                </c:pt>
                <c:pt idx="4739">
                  <c:v>7.862370122139887</c:v>
                </c:pt>
                <c:pt idx="4740">
                  <c:v>7.8618304657380405</c:v>
                </c:pt>
                <c:pt idx="4741">
                  <c:v>7.86133093223867</c:v>
                </c:pt>
                <c:pt idx="4742">
                  <c:v>7.8614094078776633</c:v>
                </c:pt>
                <c:pt idx="4743">
                  <c:v>7.8618768643001031</c:v>
                </c:pt>
                <c:pt idx="4744">
                  <c:v>7.8625870009221979</c:v>
                </c:pt>
                <c:pt idx="4745">
                  <c:v>7.8635414854636219</c:v>
                </c:pt>
                <c:pt idx="4746">
                  <c:v>7.8643600450769888</c:v>
                </c:pt>
                <c:pt idx="4747">
                  <c:v>7.8647476717500782</c:v>
                </c:pt>
                <c:pt idx="4748">
                  <c:v>7.8650416629240709</c:v>
                </c:pt>
                <c:pt idx="4749">
                  <c:v>7.8652883843542218</c:v>
                </c:pt>
                <c:pt idx="4750">
                  <c:v>7.8654874101136301</c:v>
                </c:pt>
                <c:pt idx="4751">
                  <c:v>7.8655890879896795</c:v>
                </c:pt>
                <c:pt idx="4752">
                  <c:v>7.8657416984473008</c:v>
                </c:pt>
                <c:pt idx="4753">
                  <c:v>7.8658947048895493</c:v>
                </c:pt>
                <c:pt idx="4754">
                  <c:v>7.8660947467889413</c:v>
                </c:pt>
                <c:pt idx="4755">
                  <c:v>7.8663920624725394</c:v>
                </c:pt>
                <c:pt idx="4756">
                  <c:v>7.8665922387063612</c:v>
                </c:pt>
                <c:pt idx="4757">
                  <c:v>7.8665514117365198</c:v>
                </c:pt>
                <c:pt idx="4758">
                  <c:v>7.8663634147478687</c:v>
                </c:pt>
                <c:pt idx="4759">
                  <c:v>7.8663669565131258</c:v>
                </c:pt>
                <c:pt idx="4760">
                  <c:v>7.8663706412783156</c:v>
                </c:pt>
                <c:pt idx="4761">
                  <c:v>7.8666182636965445</c:v>
                </c:pt>
                <c:pt idx="4762">
                  <c:v>7.8668190465580699</c:v>
                </c:pt>
                <c:pt idx="4763">
                  <c:v>7.8669227853814165</c:v>
                </c:pt>
                <c:pt idx="4764">
                  <c:v>7.8669765180995297</c:v>
                </c:pt>
                <c:pt idx="4765">
                  <c:v>7.8669811509285985</c:v>
                </c:pt>
                <c:pt idx="4766">
                  <c:v>7.8670838061217738</c:v>
                </c:pt>
                <c:pt idx="4767">
                  <c:v>7.8671861955872009</c:v>
                </c:pt>
                <c:pt idx="4768">
                  <c:v>7.8672402486770556</c:v>
                </c:pt>
                <c:pt idx="4769">
                  <c:v>7.8673465214937863</c:v>
                </c:pt>
                <c:pt idx="4770">
                  <c:v>7.8673060998476307</c:v>
                </c:pt>
                <c:pt idx="4771">
                  <c:v>7.8670200234343879</c:v>
                </c:pt>
                <c:pt idx="4772">
                  <c:v>7.8665350581154136</c:v>
                </c:pt>
                <c:pt idx="4773">
                  <c:v>7.8671346492841243</c:v>
                </c:pt>
                <c:pt idx="4774">
                  <c:v>7.8681231117434969</c:v>
                </c:pt>
                <c:pt idx="4775">
                  <c:v>7.8689626548529334</c:v>
                </c:pt>
                <c:pt idx="4776">
                  <c:v>7.8698506380874216</c:v>
                </c:pt>
                <c:pt idx="4777">
                  <c:v>7.8703422732788937</c:v>
                </c:pt>
                <c:pt idx="4778">
                  <c:v>7.8712311892091238</c:v>
                </c:pt>
                <c:pt idx="4779">
                  <c:v>7.8720216877633744</c:v>
                </c:pt>
                <c:pt idx="4780">
                  <c:v>7.8730099656922272</c:v>
                </c:pt>
                <c:pt idx="4781">
                  <c:v>7.8743932877912135</c:v>
                </c:pt>
                <c:pt idx="4782">
                  <c:v>7.8746850029106739</c:v>
                </c:pt>
                <c:pt idx="4783">
                  <c:v>7.8750752204061669</c:v>
                </c:pt>
                <c:pt idx="4784">
                  <c:v>7.8757668049180642</c:v>
                </c:pt>
                <c:pt idx="4785">
                  <c:v>7.87665689178404</c:v>
                </c:pt>
                <c:pt idx="4786">
                  <c:v>7.8765515229687528</c:v>
                </c:pt>
                <c:pt idx="4787">
                  <c:v>7.8761991999025822</c:v>
                </c:pt>
                <c:pt idx="4788">
                  <c:v>7.8764407322016909</c:v>
                </c:pt>
                <c:pt idx="4789">
                  <c:v>7.8767338475133011</c:v>
                </c:pt>
                <c:pt idx="4790">
                  <c:v>7.8768293478631319</c:v>
                </c:pt>
                <c:pt idx="4791">
                  <c:v>7.8764290664026859</c:v>
                </c:pt>
                <c:pt idx="4792">
                  <c:v>7.876374552327114</c:v>
                </c:pt>
                <c:pt idx="4793">
                  <c:v>7.8764187233454903</c:v>
                </c:pt>
                <c:pt idx="4794">
                  <c:v>7.8770062041805859</c:v>
                </c:pt>
                <c:pt idx="4795">
                  <c:v>7.8773956128540137</c:v>
                </c:pt>
                <c:pt idx="4796">
                  <c:v>7.8779821235686081</c:v>
                </c:pt>
                <c:pt idx="4797">
                  <c:v>7.8784648204098673</c:v>
                </c:pt>
                <c:pt idx="4798">
                  <c:v>7.8798215104867042</c:v>
                </c:pt>
                <c:pt idx="4799">
                  <c:v>7.8801609892909257</c:v>
                </c:pt>
                <c:pt idx="4800">
                  <c:v>7.8800047006698399</c:v>
                </c:pt>
                <c:pt idx="4801">
                  <c:v>7.8796094879560199</c:v>
                </c:pt>
                <c:pt idx="4802">
                  <c:v>7.8786724305657101</c:v>
                </c:pt>
                <c:pt idx="4803">
                  <c:v>7.8778851940063523</c:v>
                </c:pt>
                <c:pt idx="4804">
                  <c:v>7.877247254536794</c:v>
                </c:pt>
                <c:pt idx="4805">
                  <c:v>7.876560410745415</c:v>
                </c:pt>
                <c:pt idx="4806">
                  <c:v>7.8761219254398567</c:v>
                </c:pt>
                <c:pt idx="4807">
                  <c:v>7.8755842859535887</c:v>
                </c:pt>
                <c:pt idx="4808">
                  <c:v>7.8750469316338316</c:v>
                </c:pt>
                <c:pt idx="4809">
                  <c:v>7.8746581048848805</c:v>
                </c:pt>
                <c:pt idx="4810">
                  <c:v>7.8742700006484734</c:v>
                </c:pt>
                <c:pt idx="4811">
                  <c:v>7.8738818701171747</c:v>
                </c:pt>
                <c:pt idx="4812">
                  <c:v>7.8735930656612636</c:v>
                </c:pt>
                <c:pt idx="4813">
                  <c:v>7.8733541755863996</c:v>
                </c:pt>
                <c:pt idx="4814">
                  <c:v>7.8729665677007716</c:v>
                </c:pt>
                <c:pt idx="4815">
                  <c:v>7.8725787613863565</c:v>
                </c:pt>
                <c:pt idx="4816">
                  <c:v>7.8722384579954507</c:v>
                </c:pt>
                <c:pt idx="4817">
                  <c:v>7.8718975208140307</c:v>
                </c:pt>
                <c:pt idx="4818">
                  <c:v>7.8716043815933636</c:v>
                </c:pt>
                <c:pt idx="4819">
                  <c:v>7.87136043834309</c:v>
                </c:pt>
                <c:pt idx="4820">
                  <c:v>7.8711166639617405</c:v>
                </c:pt>
                <c:pt idx="4821">
                  <c:v>7.8709717502807512</c:v>
                </c:pt>
                <c:pt idx="4822">
                  <c:v>7.8707776631537101</c:v>
                </c:pt>
                <c:pt idx="4823">
                  <c:v>7.8705839977066461</c:v>
                </c:pt>
                <c:pt idx="4824">
                  <c:v>7.8703905353035966</c:v>
                </c:pt>
                <c:pt idx="4825">
                  <c:v>7.8701976591698184</c:v>
                </c:pt>
                <c:pt idx="4826">
                  <c:v>7.8700536069007798</c:v>
                </c:pt>
                <c:pt idx="4827">
                  <c:v>7.8699092203639802</c:v>
                </c:pt>
                <c:pt idx="4828">
                  <c:v>7.8698139112031278</c:v>
                </c:pt>
                <c:pt idx="4829">
                  <c:v>7.8699658826881675</c:v>
                </c:pt>
                <c:pt idx="4830">
                  <c:v>7.8700193428274625</c:v>
                </c:pt>
                <c:pt idx="4831">
                  <c:v>7.8700242592853753</c:v>
                </c:pt>
                <c:pt idx="4832">
                  <c:v>7.8700294460457636</c:v>
                </c:pt>
                <c:pt idx="4833">
                  <c:v>7.8701831415895498</c:v>
                </c:pt>
                <c:pt idx="4834">
                  <c:v>7.870139327284992</c:v>
                </c:pt>
                <c:pt idx="4835">
                  <c:v>7.869996631178986</c:v>
                </c:pt>
                <c:pt idx="4836">
                  <c:v>7.8701014765129971</c:v>
                </c:pt>
                <c:pt idx="4837">
                  <c:v>7.8704047543078319</c:v>
                </c:pt>
                <c:pt idx="4838">
                  <c:v>7.8706091028857523</c:v>
                </c:pt>
                <c:pt idx="4839">
                  <c:v>7.8705677652484702</c:v>
                </c:pt>
                <c:pt idx="4840">
                  <c:v>7.8704273714503552</c:v>
                </c:pt>
                <c:pt idx="4841">
                  <c:v>7.8699909760265596</c:v>
                </c:pt>
                <c:pt idx="4842">
                  <c:v>7.8697871808982391</c:v>
                </c:pt>
                <c:pt idx="4843">
                  <c:v>7.8701602865368185</c:v>
                </c:pt>
                <c:pt idx="4844">
                  <c:v>7.8706748931636739</c:v>
                </c:pt>
                <c:pt idx="4845">
                  <c:v>7.8712362074525553</c:v>
                </c:pt>
                <c:pt idx="4846">
                  <c:v>7.871854379406237</c:v>
                </c:pt>
                <c:pt idx="4847">
                  <c:v>7.8723346025188254</c:v>
                </c:pt>
                <c:pt idx="4848">
                  <c:v>7.8725752844730552</c:v>
                </c:pt>
                <c:pt idx="4849">
                  <c:v>7.872918151703761</c:v>
                </c:pt>
                <c:pt idx="4850">
                  <c:v>7.8732152456212274</c:v>
                </c:pt>
                <c:pt idx="4851">
                  <c:v>7.8734658117890435</c:v>
                </c:pt>
                <c:pt idx="4852">
                  <c:v>7.8737172637696835</c:v>
                </c:pt>
                <c:pt idx="4853">
                  <c:v>7.8739667502362138</c:v>
                </c:pt>
                <c:pt idx="4854">
                  <c:v>7.8743125061700203</c:v>
                </c:pt>
                <c:pt idx="4855">
                  <c:v>7.8747054226441806</c:v>
                </c:pt>
                <c:pt idx="4856">
                  <c:v>7.8750533240855463</c:v>
                </c:pt>
                <c:pt idx="4857">
                  <c:v>7.8751086089643296</c:v>
                </c:pt>
                <c:pt idx="4858">
                  <c:v>7.8752110458671076</c:v>
                </c:pt>
                <c:pt idx="4859">
                  <c:v>7.8753129028366162</c:v>
                </c:pt>
                <c:pt idx="4860">
                  <c:v>7.8753155696558652</c:v>
                </c:pt>
                <c:pt idx="4861">
                  <c:v>7.8751706524886798</c:v>
                </c:pt>
                <c:pt idx="4862">
                  <c:v>7.8749270308840655</c:v>
                </c:pt>
                <c:pt idx="4863">
                  <c:v>7.874682929639282</c:v>
                </c:pt>
                <c:pt idx="4864">
                  <c:v>7.874438247176176</c:v>
                </c:pt>
                <c:pt idx="4865">
                  <c:v>7.8741427376538473</c:v>
                </c:pt>
                <c:pt idx="4866">
                  <c:v>7.8738479473840384</c:v>
                </c:pt>
                <c:pt idx="4867">
                  <c:v>7.8734059043707409</c:v>
                </c:pt>
                <c:pt idx="4868">
                  <c:v>7.8727701607392966</c:v>
                </c:pt>
                <c:pt idx="4869">
                  <c:v>7.8710490185045856</c:v>
                </c:pt>
                <c:pt idx="4870">
                  <c:v>7.8686887795305092</c:v>
                </c:pt>
                <c:pt idx="4871">
                  <c:v>7.8658804896143879</c:v>
                </c:pt>
                <c:pt idx="4872">
                  <c:v>7.8631207723098813</c:v>
                </c:pt>
                <c:pt idx="4873">
                  <c:v>7.860902254230127</c:v>
                </c:pt>
                <c:pt idx="4874">
                  <c:v>7.8586803459324406</c:v>
                </c:pt>
                <c:pt idx="4875">
                  <c:v>7.8571493156867751</c:v>
                </c:pt>
                <c:pt idx="4876">
                  <c:v>7.8560125010679682</c:v>
                </c:pt>
                <c:pt idx="4877">
                  <c:v>7.8548743654703586</c:v>
                </c:pt>
                <c:pt idx="4878">
                  <c:v>7.8545807066140183</c:v>
                </c:pt>
                <c:pt idx="4879">
                  <c:v>7.8542378618560704</c:v>
                </c:pt>
                <c:pt idx="4880">
                  <c:v>7.8545397116085018</c:v>
                </c:pt>
                <c:pt idx="4881">
                  <c:v>7.8547923545555918</c:v>
                </c:pt>
                <c:pt idx="4882">
                  <c:v>7.8550482467573737</c:v>
                </c:pt>
                <c:pt idx="4883">
                  <c:v>7.855055330061564</c:v>
                </c:pt>
                <c:pt idx="4884">
                  <c:v>7.8547103727645373</c:v>
                </c:pt>
                <c:pt idx="4885">
                  <c:v>7.8550552424179036</c:v>
                </c:pt>
                <c:pt idx="4886">
                  <c:v>7.8550041327591975</c:v>
                </c:pt>
                <c:pt idx="4887">
                  <c:v>7.8553488081519527</c:v>
                </c:pt>
                <c:pt idx="4888">
                  <c:v>7.85524968658964</c:v>
                </c:pt>
                <c:pt idx="4889">
                  <c:v>7.8547535372739796</c:v>
                </c:pt>
                <c:pt idx="4890">
                  <c:v>7.8545072043509245</c:v>
                </c:pt>
                <c:pt idx="4891">
                  <c:v>7.8544611104011741</c:v>
                </c:pt>
                <c:pt idx="4892">
                  <c:v>7.8543664358984238</c:v>
                </c:pt>
                <c:pt idx="4893">
                  <c:v>7.85437450652375</c:v>
                </c:pt>
                <c:pt idx="4894">
                  <c:v>7.8545823237537711</c:v>
                </c:pt>
                <c:pt idx="4895">
                  <c:v>7.8553599049962024</c:v>
                </c:pt>
                <c:pt idx="4896">
                  <c:v>7.8561312439150077</c:v>
                </c:pt>
                <c:pt idx="4897">
                  <c:v>7.8569032442196223</c:v>
                </c:pt>
                <c:pt idx="4898">
                  <c:v>7.8576803421346044</c:v>
                </c:pt>
                <c:pt idx="4899">
                  <c:v>7.8584657168259859</c:v>
                </c:pt>
                <c:pt idx="4900">
                  <c:v>7.8590077253212245</c:v>
                </c:pt>
                <c:pt idx="4901">
                  <c:v>7.8595010499957061</c:v>
                </c:pt>
                <c:pt idx="4902">
                  <c:v>7.8598962751996551</c:v>
                </c:pt>
                <c:pt idx="4903">
                  <c:v>7.8602428552435768</c:v>
                </c:pt>
                <c:pt idx="4904">
                  <c:v>7.8605398469704513</c:v>
                </c:pt>
                <c:pt idx="4905">
                  <c:v>7.8608362839498689</c:v>
                </c:pt>
                <c:pt idx="4906">
                  <c:v>7.8609834321367815</c:v>
                </c:pt>
                <c:pt idx="4907">
                  <c:v>7.8612305221699224</c:v>
                </c:pt>
                <c:pt idx="4908">
                  <c:v>7.8614285073852415</c:v>
                </c:pt>
                <c:pt idx="4909">
                  <c:v>7.8616762583205855</c:v>
                </c:pt>
                <c:pt idx="4910">
                  <c:v>7.8619244898295904</c:v>
                </c:pt>
                <c:pt idx="4911">
                  <c:v>7.8621238179551378</c:v>
                </c:pt>
                <c:pt idx="4912">
                  <c:v>7.8622749663529135</c:v>
                </c:pt>
                <c:pt idx="4913">
                  <c:v>7.8624262049526727</c:v>
                </c:pt>
                <c:pt idx="4914">
                  <c:v>7.8624785993645325</c:v>
                </c:pt>
                <c:pt idx="4915">
                  <c:v>7.8625291993067359</c:v>
                </c:pt>
                <c:pt idx="4916">
                  <c:v>7.8626278105336382</c:v>
                </c:pt>
                <c:pt idx="4917">
                  <c:v>7.8627257397585986</c:v>
                </c:pt>
                <c:pt idx="4918">
                  <c:v>7.8629225085112884</c:v>
                </c:pt>
                <c:pt idx="4919">
                  <c:v>7.8630696370337416</c:v>
                </c:pt>
                <c:pt idx="4920">
                  <c:v>7.8632168014864199</c:v>
                </c:pt>
                <c:pt idx="4921">
                  <c:v>7.8634143176630573</c:v>
                </c:pt>
                <c:pt idx="4922">
                  <c:v>7.86361197401596</c:v>
                </c:pt>
                <c:pt idx="4923">
                  <c:v>7.8637107279696954</c:v>
                </c:pt>
                <c:pt idx="4924">
                  <c:v>7.863809560924671</c:v>
                </c:pt>
                <c:pt idx="4925">
                  <c:v>7.8638094990373091</c:v>
                </c:pt>
                <c:pt idx="4926">
                  <c:v>7.8638581039334854</c:v>
                </c:pt>
                <c:pt idx="4927">
                  <c:v>7.8638555071506024</c:v>
                </c:pt>
                <c:pt idx="4928">
                  <c:v>7.8638524973084527</c:v>
                </c:pt>
                <c:pt idx="4929">
                  <c:v>7.8637010214803214</c:v>
                </c:pt>
                <c:pt idx="4930">
                  <c:v>7.8638479173839988</c:v>
                </c:pt>
                <c:pt idx="4931">
                  <c:v>7.8639464299253916</c:v>
                </c:pt>
                <c:pt idx="4932">
                  <c:v>7.8639963081482724</c:v>
                </c:pt>
                <c:pt idx="4933">
                  <c:v>7.8639478533891101</c:v>
                </c:pt>
                <c:pt idx="4934">
                  <c:v>7.8638509247187152</c:v>
                </c:pt>
                <c:pt idx="4935">
                  <c:v>7.863705299644046</c:v>
                </c:pt>
                <c:pt idx="4936">
                  <c:v>7.8636105831981942</c:v>
                </c:pt>
                <c:pt idx="4937">
                  <c:v>7.8634668399015091</c:v>
                </c:pt>
                <c:pt idx="4938">
                  <c:v>7.8634234114480668</c:v>
                </c:pt>
                <c:pt idx="4939">
                  <c:v>7.8629849905520262</c:v>
                </c:pt>
                <c:pt idx="4940">
                  <c:v>7.8622997588130303</c:v>
                </c:pt>
                <c:pt idx="4941">
                  <c:v>7.8613665735755793</c:v>
                </c:pt>
                <c:pt idx="4942">
                  <c:v>7.8606719670069509</c:v>
                </c:pt>
                <c:pt idx="4943">
                  <c:v>7.8600631388717481</c:v>
                </c:pt>
                <c:pt idx="4944">
                  <c:v>7.8595922053564991</c:v>
                </c:pt>
                <c:pt idx="4945">
                  <c:v>7.8593139305984812</c:v>
                </c:pt>
                <c:pt idx="4946">
                  <c:v>7.859083066000939</c:v>
                </c:pt>
                <c:pt idx="4947">
                  <c:v>7.8591490390155156</c:v>
                </c:pt>
                <c:pt idx="4948">
                  <c:v>7.8591751703496646</c:v>
                </c:pt>
                <c:pt idx="4949">
                  <c:v>7.8592113599529903</c:v>
                </c:pt>
                <c:pt idx="4950">
                  <c:v>7.8592046400898452</c:v>
                </c:pt>
                <c:pt idx="4951">
                  <c:v>7.8591540641304398</c:v>
                </c:pt>
                <c:pt idx="4952">
                  <c:v>7.8592518501890725</c:v>
                </c:pt>
                <c:pt idx="4953">
                  <c:v>7.8592005035607615</c:v>
                </c:pt>
                <c:pt idx="4954">
                  <c:v>7.8590500427483727</c:v>
                </c:pt>
                <c:pt idx="4955">
                  <c:v>7.8589972274255837</c:v>
                </c:pt>
                <c:pt idx="4956">
                  <c:v>7.858895485394755</c:v>
                </c:pt>
                <c:pt idx="4957">
                  <c:v>7.8589919123194756</c:v>
                </c:pt>
                <c:pt idx="4958">
                  <c:v>7.8590883864995247</c:v>
                </c:pt>
                <c:pt idx="4959">
                  <c:v>7.859086682320604</c:v>
                </c:pt>
                <c:pt idx="4960">
                  <c:v>7.8589374120271343</c:v>
                </c:pt>
                <c:pt idx="4961">
                  <c:v>7.8587390109504236</c:v>
                </c:pt>
                <c:pt idx="4962">
                  <c:v>7.8584912667478912</c:v>
                </c:pt>
                <c:pt idx="4963">
                  <c:v>7.8582430329840411</c:v>
                </c:pt>
                <c:pt idx="4964">
                  <c:v>7.858092934699715</c:v>
                </c:pt>
                <c:pt idx="4965">
                  <c:v>7.8579919125173801</c:v>
                </c:pt>
                <c:pt idx="4966">
                  <c:v>7.8578912410610586</c:v>
                </c:pt>
                <c:pt idx="4967">
                  <c:v>7.8576935276112359</c:v>
                </c:pt>
                <c:pt idx="4968">
                  <c:v>7.8573971468752406</c:v>
                </c:pt>
                <c:pt idx="4969">
                  <c:v>7.8569056962118564</c:v>
                </c:pt>
                <c:pt idx="4970">
                  <c:v>7.8560685517007753</c:v>
                </c:pt>
                <c:pt idx="4971">
                  <c:v>7.854489794849516</c:v>
                </c:pt>
                <c:pt idx="4972">
                  <c:v>7.8530602969051868</c:v>
                </c:pt>
                <c:pt idx="4973">
                  <c:v>7.8516316968734055</c:v>
                </c:pt>
                <c:pt idx="4974">
                  <c:v>7.84995467395514</c:v>
                </c:pt>
                <c:pt idx="4975">
                  <c:v>7.8483263406676054</c:v>
                </c:pt>
                <c:pt idx="4976">
                  <c:v>7.846499465648801</c:v>
                </c:pt>
                <c:pt idx="4977">
                  <c:v>7.8443766704012354</c:v>
                </c:pt>
                <c:pt idx="4978">
                  <c:v>7.84349585356712</c:v>
                </c:pt>
                <c:pt idx="4979">
                  <c:v>7.8426657918176383</c:v>
                </c:pt>
                <c:pt idx="4980">
                  <c:v>7.8417424092788117</c:v>
                </c:pt>
                <c:pt idx="4981">
                  <c:v>7.8399311516919283</c:v>
                </c:pt>
                <c:pt idx="4982">
                  <c:v>7.8382178823509321</c:v>
                </c:pt>
                <c:pt idx="4983">
                  <c:v>7.8365539781966378</c:v>
                </c:pt>
                <c:pt idx="4984">
                  <c:v>7.8350861314969498</c:v>
                </c:pt>
                <c:pt idx="4985">
                  <c:v>7.8337680399858662</c:v>
                </c:pt>
                <c:pt idx="4986">
                  <c:v>7.8332906202467205</c:v>
                </c:pt>
                <c:pt idx="4987">
                  <c:v>7.8325638226770247</c:v>
                </c:pt>
                <c:pt idx="4988">
                  <c:v>7.8321822865990987</c:v>
                </c:pt>
                <c:pt idx="4989">
                  <c:v>7.8318984114340218</c:v>
                </c:pt>
                <c:pt idx="4990">
                  <c:v>7.8314169099133935</c:v>
                </c:pt>
                <c:pt idx="4991">
                  <c:v>7.8311856464278984</c:v>
                </c:pt>
                <c:pt idx="4992">
                  <c:v>7.8307104819141031</c:v>
                </c:pt>
                <c:pt idx="4993">
                  <c:v>7.8304201384223324</c:v>
                </c:pt>
                <c:pt idx="4994">
                  <c:v>7.8305138187445413</c:v>
                </c:pt>
                <c:pt idx="4995">
                  <c:v>7.8307942726499045</c:v>
                </c:pt>
                <c:pt idx="4996">
                  <c:v>7.8317141093366907</c:v>
                </c:pt>
                <c:pt idx="4997">
                  <c:v>7.8322936297501053</c:v>
                </c:pt>
                <c:pt idx="4998">
                  <c:v>7.832978918770241</c:v>
                </c:pt>
                <c:pt idx="4999">
                  <c:v>7.8334701700016502</c:v>
                </c:pt>
                <c:pt idx="5000">
                  <c:v>7.8340127124520071</c:v>
                </c:pt>
                <c:pt idx="5001">
                  <c:v>7.8344084893957406</c:v>
                </c:pt>
                <c:pt idx="5002">
                  <c:v>7.8347060908505144</c:v>
                </c:pt>
                <c:pt idx="5003">
                  <c:v>7.8349534852039007</c:v>
                </c:pt>
                <c:pt idx="5004">
                  <c:v>7.8351512558452852</c:v>
                </c:pt>
                <c:pt idx="5005">
                  <c:v>7.8352488425885722</c:v>
                </c:pt>
                <c:pt idx="5006">
                  <c:v>7.8354960007742678</c:v>
                </c:pt>
                <c:pt idx="5007">
                  <c:v>7.8357927856365377</c:v>
                </c:pt>
                <c:pt idx="5008">
                  <c:v>7.8360898820321099</c:v>
                </c:pt>
                <c:pt idx="5009">
                  <c:v>7.8363876244610537</c:v>
                </c:pt>
                <c:pt idx="5010">
                  <c:v>7.836735984912603</c:v>
                </c:pt>
                <c:pt idx="5011">
                  <c:v>7.8369866030427664</c:v>
                </c:pt>
                <c:pt idx="5012">
                  <c:v>7.8372373297721589</c:v>
                </c:pt>
                <c:pt idx="5013">
                  <c:v>7.8375363688078998</c:v>
                </c:pt>
                <c:pt idx="5014">
                  <c:v>7.8378323965171655</c:v>
                </c:pt>
                <c:pt idx="5015">
                  <c:v>7.8382259966814232</c:v>
                </c:pt>
                <c:pt idx="5016">
                  <c:v>7.8387673638867872</c:v>
                </c:pt>
                <c:pt idx="5017">
                  <c:v>7.8392089784020271</c:v>
                </c:pt>
                <c:pt idx="5018">
                  <c:v>7.8396015925261509</c:v>
                </c:pt>
                <c:pt idx="5019">
                  <c:v>7.8400441575409863</c:v>
                </c:pt>
                <c:pt idx="5020">
                  <c:v>7.8404380016859045</c:v>
                </c:pt>
                <c:pt idx="5021">
                  <c:v>7.8407824605145935</c:v>
                </c:pt>
                <c:pt idx="5022">
                  <c:v>7.8412261667219374</c:v>
                </c:pt>
                <c:pt idx="5023">
                  <c:v>7.841719858436889</c:v>
                </c:pt>
                <c:pt idx="5024">
                  <c:v>7.8421642738964552</c:v>
                </c:pt>
                <c:pt idx="5025">
                  <c:v>7.8425584547718676</c:v>
                </c:pt>
                <c:pt idx="5026">
                  <c:v>7.8424553965813155</c:v>
                </c:pt>
                <c:pt idx="5027">
                  <c:v>7.8421037555388935</c:v>
                </c:pt>
                <c:pt idx="5028">
                  <c:v>7.8421976022087856</c:v>
                </c:pt>
                <c:pt idx="5029">
                  <c:v>7.842687946293732</c:v>
                </c:pt>
                <c:pt idx="5030">
                  <c:v>7.8432290023206184</c:v>
                </c:pt>
                <c:pt idx="5031">
                  <c:v>7.8437709719412618</c:v>
                </c:pt>
                <c:pt idx="5032">
                  <c:v>7.8441659618999031</c:v>
                </c:pt>
                <c:pt idx="5033">
                  <c:v>7.8446103928102495</c:v>
                </c:pt>
                <c:pt idx="5034">
                  <c:v>7.8449566461421414</c:v>
                </c:pt>
                <c:pt idx="5035">
                  <c:v>7.8454520897366287</c:v>
                </c:pt>
                <c:pt idx="5036">
                  <c:v>7.8460964164048947</c:v>
                </c:pt>
                <c:pt idx="5037">
                  <c:v>7.846890382173406</c:v>
                </c:pt>
                <c:pt idx="5038">
                  <c:v>7.8473371332988968</c:v>
                </c:pt>
                <c:pt idx="5039">
                  <c:v>7.847488440671289</c:v>
                </c:pt>
                <c:pt idx="5040">
                  <c:v>7.8476908254768718</c:v>
                </c:pt>
                <c:pt idx="5041">
                  <c:v>7.8477469111711811</c:v>
                </c:pt>
                <c:pt idx="5042">
                  <c:v>7.8479991202230579</c:v>
                </c:pt>
                <c:pt idx="5043">
                  <c:v>7.8479033462343493</c:v>
                </c:pt>
                <c:pt idx="5044">
                  <c:v>7.8478463209066405</c:v>
                </c:pt>
                <c:pt idx="5045">
                  <c:v>7.8475803570061045</c:v>
                </c:pt>
                <c:pt idx="5046">
                  <c:v>7.8471115318861395</c:v>
                </c:pt>
                <c:pt idx="5047">
                  <c:v>7.8466391064546572</c:v>
                </c:pt>
                <c:pt idx="5048">
                  <c:v>7.8463117535490454</c:v>
                </c:pt>
                <c:pt idx="5049">
                  <c:v>7.8462337206474055</c:v>
                </c:pt>
                <c:pt idx="5050">
                  <c:v>7.8461088603234437</c:v>
                </c:pt>
                <c:pt idx="5051">
                  <c:v>7.8465823271316539</c:v>
                </c:pt>
                <c:pt idx="5052">
                  <c:v>7.8472612030191753</c:v>
                </c:pt>
                <c:pt idx="5053">
                  <c:v>7.8478461351363054</c:v>
                </c:pt>
                <c:pt idx="5054">
                  <c:v>7.8484357832814062</c:v>
                </c:pt>
                <c:pt idx="5055">
                  <c:v>7.8490281991504709</c:v>
                </c:pt>
                <c:pt idx="5056">
                  <c:v>7.8496224095241081</c:v>
                </c:pt>
                <c:pt idx="5057">
                  <c:v>7.8503665552847606</c:v>
                </c:pt>
                <c:pt idx="5058">
                  <c:v>7.8513096272937579</c:v>
                </c:pt>
                <c:pt idx="5059">
                  <c:v>7.8523028141384783</c:v>
                </c:pt>
                <c:pt idx="5060">
                  <c:v>7.85349404228272</c:v>
                </c:pt>
                <c:pt idx="5061">
                  <c:v>7.8551312960369453</c:v>
                </c:pt>
                <c:pt idx="5062">
                  <c:v>7.8572138529923938</c:v>
                </c:pt>
                <c:pt idx="5063">
                  <c:v>7.8593453756654545</c:v>
                </c:pt>
                <c:pt idx="5064">
                  <c:v>7.8616263686405707</c:v>
                </c:pt>
                <c:pt idx="5065">
                  <c:v>7.8637587375820859</c:v>
                </c:pt>
                <c:pt idx="5066">
                  <c:v>7.8659916954363576</c:v>
                </c:pt>
                <c:pt idx="5067">
                  <c:v>7.8685227301925842</c:v>
                </c:pt>
                <c:pt idx="5068">
                  <c:v>7.8705102169202048</c:v>
                </c:pt>
                <c:pt idx="5069">
                  <c:v>7.8723999230668555</c:v>
                </c:pt>
                <c:pt idx="5070">
                  <c:v>7.8739929527780079</c:v>
                </c:pt>
                <c:pt idx="5071">
                  <c:v>7.8754381080595337</c:v>
                </c:pt>
                <c:pt idx="5072">
                  <c:v>7.8766364823868917</c:v>
                </c:pt>
                <c:pt idx="5073">
                  <c:v>7.8779338247742308</c:v>
                </c:pt>
                <c:pt idx="5074">
                  <c:v>7.8783863704667096</c:v>
                </c:pt>
                <c:pt idx="5075">
                  <c:v>7.8795812677878247</c:v>
                </c:pt>
                <c:pt idx="5076">
                  <c:v>7.8808251169624208</c:v>
                </c:pt>
                <c:pt idx="5077">
                  <c:v>7.882611657730382</c:v>
                </c:pt>
                <c:pt idx="5078">
                  <c:v>7.8843999134442759</c:v>
                </c:pt>
                <c:pt idx="5079">
                  <c:v>7.8857936528922776</c:v>
                </c:pt>
                <c:pt idx="5080">
                  <c:v>7.8870898191650838</c:v>
                </c:pt>
                <c:pt idx="5081">
                  <c:v>7.8883361957002256</c:v>
                </c:pt>
                <c:pt idx="5082">
                  <c:v>7.8886413987759054</c:v>
                </c:pt>
                <c:pt idx="5083">
                  <c:v>7.8890450574391302</c:v>
                </c:pt>
                <c:pt idx="5084">
                  <c:v>7.8889046251788306</c:v>
                </c:pt>
                <c:pt idx="5085">
                  <c:v>7.8887138701933379</c:v>
                </c:pt>
                <c:pt idx="5086">
                  <c:v>7.8888189611818307</c:v>
                </c:pt>
                <c:pt idx="5087">
                  <c:v>7.8891219042246403</c:v>
                </c:pt>
                <c:pt idx="5088">
                  <c:v>7.8899205449759089</c:v>
                </c:pt>
                <c:pt idx="5089">
                  <c:v>7.8904236713320648</c:v>
                </c:pt>
                <c:pt idx="5090">
                  <c:v>7.8904347772022412</c:v>
                </c:pt>
                <c:pt idx="5091">
                  <c:v>7.8902476184375416</c:v>
                </c:pt>
                <c:pt idx="5092">
                  <c:v>7.8896109939263859</c:v>
                </c:pt>
                <c:pt idx="5093">
                  <c:v>7.8894090761169586</c:v>
                </c:pt>
                <c:pt idx="5094">
                  <c:v>7.8891974092378243</c:v>
                </c:pt>
                <c:pt idx="5095">
                  <c:v>7.8895238346824614</c:v>
                </c:pt>
                <c:pt idx="5096">
                  <c:v>7.8897538654711568</c:v>
                </c:pt>
                <c:pt idx="5097">
                  <c:v>7.8900382347364149</c:v>
                </c:pt>
                <c:pt idx="5098">
                  <c:v>7.8902766531172466</c:v>
                </c:pt>
                <c:pt idx="5099">
                  <c:v>7.8905168025611587</c:v>
                </c:pt>
                <c:pt idx="5100">
                  <c:v>7.8905111558607652</c:v>
                </c:pt>
                <c:pt idx="5101">
                  <c:v>7.8904584547147243</c:v>
                </c:pt>
                <c:pt idx="5102">
                  <c:v>7.8901576529374031</c:v>
                </c:pt>
                <c:pt idx="5103">
                  <c:v>7.8899557960711988</c:v>
                </c:pt>
                <c:pt idx="5104">
                  <c:v>7.8898515216589997</c:v>
                </c:pt>
                <c:pt idx="5105">
                  <c:v>7.8897979746582161</c:v>
                </c:pt>
                <c:pt idx="5106">
                  <c:v>7.8898434772354022</c:v>
                </c:pt>
                <c:pt idx="5107">
                  <c:v>7.8898890531905037</c:v>
                </c:pt>
                <c:pt idx="5108">
                  <c:v>7.8899355657212267</c:v>
                </c:pt>
                <c:pt idx="5109">
                  <c:v>7.8898845646943139</c:v>
                </c:pt>
                <c:pt idx="5110">
                  <c:v>7.8897868545180918</c:v>
                </c:pt>
                <c:pt idx="5111">
                  <c:v>7.8896405715170195</c:v>
                </c:pt>
                <c:pt idx="5112">
                  <c:v>7.889494066107507</c:v>
                </c:pt>
                <c:pt idx="5113">
                  <c:v>7.8894453883765197</c:v>
                </c:pt>
                <c:pt idx="5114">
                  <c:v>7.8895431446445974</c:v>
                </c:pt>
                <c:pt idx="5115">
                  <c:v>7.8896894688092667</c:v>
                </c:pt>
                <c:pt idx="5116">
                  <c:v>7.8898848928806062</c:v>
                </c:pt>
                <c:pt idx="5117">
                  <c:v>7.8901787114465245</c:v>
                </c:pt>
                <c:pt idx="5118">
                  <c:v>7.890423476161402</c:v>
                </c:pt>
                <c:pt idx="5119">
                  <c:v>7.8906689856364176</c:v>
                </c:pt>
                <c:pt idx="5120">
                  <c:v>7.8909152436943186</c:v>
                </c:pt>
                <c:pt idx="5121">
                  <c:v>7.8912612750327709</c:v>
                </c:pt>
                <c:pt idx="5122">
                  <c:v>7.8917570097038592</c:v>
                </c:pt>
                <c:pt idx="5123">
                  <c:v>7.8925007649294256</c:v>
                </c:pt>
                <c:pt idx="5124">
                  <c:v>7.8927482131023128</c:v>
                </c:pt>
                <c:pt idx="5125">
                  <c:v>7.8924500057981897</c:v>
                </c:pt>
                <c:pt idx="5126">
                  <c:v>7.8919026177107412</c:v>
                </c:pt>
                <c:pt idx="5127">
                  <c:v>7.8913040549852562</c:v>
                </c:pt>
                <c:pt idx="5128">
                  <c:v>7.8909018754583187</c:v>
                </c:pt>
                <c:pt idx="5129">
                  <c:v>7.890946246032585</c:v>
                </c:pt>
                <c:pt idx="5130">
                  <c:v>7.8912885293842727</c:v>
                </c:pt>
                <c:pt idx="5131">
                  <c:v>7.8917311825885008</c:v>
                </c:pt>
                <c:pt idx="5132">
                  <c:v>7.8923234860834377</c:v>
                </c:pt>
                <c:pt idx="5133">
                  <c:v>7.8928673011828856</c:v>
                </c:pt>
                <c:pt idx="5134">
                  <c:v>7.8935111271529692</c:v>
                </c:pt>
                <c:pt idx="5135">
                  <c:v>7.8946006036176897</c:v>
                </c:pt>
                <c:pt idx="5136">
                  <c:v>7.8957397574489727</c:v>
                </c:pt>
                <c:pt idx="5137">
                  <c:v>7.8966315093741111</c:v>
                </c:pt>
                <c:pt idx="5138">
                  <c:v>7.8972272779221839</c:v>
                </c:pt>
                <c:pt idx="5139">
                  <c:v>7.8974760674080349</c:v>
                </c:pt>
                <c:pt idx="5140">
                  <c:v>7.8975268358371364</c:v>
                </c:pt>
                <c:pt idx="5141">
                  <c:v>7.8978753799262735</c:v>
                </c:pt>
                <c:pt idx="5142">
                  <c:v>7.8985209987184319</c:v>
                </c:pt>
                <c:pt idx="5143">
                  <c:v>7.8992662889924219</c:v>
                </c:pt>
                <c:pt idx="5144">
                  <c:v>7.8997637443829207</c:v>
                </c:pt>
                <c:pt idx="5145">
                  <c:v>7.9001118001029189</c:v>
                </c:pt>
                <c:pt idx="5146">
                  <c:v>7.9004576754738771</c:v>
                </c:pt>
                <c:pt idx="5147">
                  <c:v>7.9002551907022829</c:v>
                </c:pt>
                <c:pt idx="5148">
                  <c:v>7.8998976447552769</c:v>
                </c:pt>
                <c:pt idx="5149">
                  <c:v>7.8995361101803203</c:v>
                </c:pt>
                <c:pt idx="5150">
                  <c:v>7.8991221462654488</c:v>
                </c:pt>
                <c:pt idx="5151">
                  <c:v>7.8985093444490344</c:v>
                </c:pt>
                <c:pt idx="5152">
                  <c:v>7.8981931290495417</c:v>
                </c:pt>
                <c:pt idx="5153">
                  <c:v>7.8981749092855047</c:v>
                </c:pt>
                <c:pt idx="5154">
                  <c:v>7.898309664753878</c:v>
                </c:pt>
                <c:pt idx="5155">
                  <c:v>7.8984475953124091</c:v>
                </c:pt>
                <c:pt idx="5156">
                  <c:v>7.8984406416669231</c:v>
                </c:pt>
                <c:pt idx="5157">
                  <c:v>7.8988324475690774</c:v>
                </c:pt>
                <c:pt idx="5158">
                  <c:v>7.898880132756112</c:v>
                </c:pt>
                <c:pt idx="5159">
                  <c:v>7.8991269432976141</c:v>
                </c:pt>
                <c:pt idx="5160">
                  <c:v>7.8991757889612328</c:v>
                </c:pt>
                <c:pt idx="5161">
                  <c:v>7.8993745248482332</c:v>
                </c:pt>
                <c:pt idx="5162">
                  <c:v>7.8992754528828355</c:v>
                </c:pt>
                <c:pt idx="5163">
                  <c:v>7.8990273496974934</c:v>
                </c:pt>
                <c:pt idx="5164">
                  <c:v>7.8985821038078265</c:v>
                </c:pt>
                <c:pt idx="5165">
                  <c:v>7.8983347134552391</c:v>
                </c:pt>
                <c:pt idx="5166">
                  <c:v>7.8986832371124374</c:v>
                </c:pt>
                <c:pt idx="5167">
                  <c:v>7.8991309977253721</c:v>
                </c:pt>
                <c:pt idx="5168">
                  <c:v>7.8995790085746229</c:v>
                </c:pt>
                <c:pt idx="5169">
                  <c:v>7.9000767943496761</c:v>
                </c:pt>
                <c:pt idx="5170">
                  <c:v>7.9007730403744008</c:v>
                </c:pt>
                <c:pt idx="5171">
                  <c:v>7.9006757700288128</c:v>
                </c:pt>
                <c:pt idx="5172">
                  <c:v>7.9009739144230133</c:v>
                </c:pt>
                <c:pt idx="5173">
                  <c:v>7.9010739108714487</c:v>
                </c:pt>
                <c:pt idx="5174">
                  <c:v>7.9012729106874238</c:v>
                </c:pt>
                <c:pt idx="5175">
                  <c:v>7.9014709297461607</c:v>
                </c:pt>
                <c:pt idx="5176">
                  <c:v>7.9016696620690006</c:v>
                </c:pt>
                <c:pt idx="5177">
                  <c:v>7.9018684582222258</c:v>
                </c:pt>
                <c:pt idx="5178">
                  <c:v>7.901919378420339</c:v>
                </c:pt>
                <c:pt idx="5179">
                  <c:v>7.9020209562901202</c:v>
                </c:pt>
                <c:pt idx="5180">
                  <c:v>7.9026184148808083</c:v>
                </c:pt>
                <c:pt idx="5181">
                  <c:v>7.9032656881568419</c:v>
                </c:pt>
                <c:pt idx="5182">
                  <c:v>7.9039130555345523</c:v>
                </c:pt>
                <c:pt idx="5183">
                  <c:v>7.9045599648581826</c:v>
                </c:pt>
                <c:pt idx="5184">
                  <c:v>7.9048597416758044</c:v>
                </c:pt>
                <c:pt idx="5185">
                  <c:v>7.9056546630245057</c:v>
                </c:pt>
                <c:pt idx="5186">
                  <c:v>7.9064507114402396</c:v>
                </c:pt>
                <c:pt idx="5187">
                  <c:v>7.9073970151648147</c:v>
                </c:pt>
                <c:pt idx="5188">
                  <c:v>7.9080485828288252</c:v>
                </c:pt>
                <c:pt idx="5189">
                  <c:v>7.9084552733837539</c:v>
                </c:pt>
                <c:pt idx="5190">
                  <c:v>7.9086145001326429</c:v>
                </c:pt>
                <c:pt idx="5191">
                  <c:v>7.9087251898517463</c:v>
                </c:pt>
                <c:pt idx="5192">
                  <c:v>7.9085825527871316</c:v>
                </c:pt>
                <c:pt idx="5193">
                  <c:v>7.9082843167943189</c:v>
                </c:pt>
                <c:pt idx="5194">
                  <c:v>7.9085206552559297</c:v>
                </c:pt>
                <c:pt idx="5195">
                  <c:v>7.9088061170995827</c:v>
                </c:pt>
                <c:pt idx="5196">
                  <c:v>7.9092452664719834</c:v>
                </c:pt>
                <c:pt idx="5197">
                  <c:v>7.9096359078489575</c:v>
                </c:pt>
                <c:pt idx="5198">
                  <c:v>7.9101768268914903</c:v>
                </c:pt>
                <c:pt idx="5199">
                  <c:v>7.9106195054617805</c:v>
                </c:pt>
                <c:pt idx="5200">
                  <c:v>7.9108664638166601</c:v>
                </c:pt>
                <c:pt idx="5201">
                  <c:v>7.9110628047586564</c:v>
                </c:pt>
                <c:pt idx="5202">
                  <c:v>7.9112096890077224</c:v>
                </c:pt>
                <c:pt idx="5203">
                  <c:v>7.9115549195746562</c:v>
                </c:pt>
                <c:pt idx="5204">
                  <c:v>7.911949571904775</c:v>
                </c:pt>
                <c:pt idx="5205">
                  <c:v>7.9124442418352325</c:v>
                </c:pt>
                <c:pt idx="5206">
                  <c:v>7.9129397496974976</c:v>
                </c:pt>
                <c:pt idx="5207">
                  <c:v>7.9133866317078576</c:v>
                </c:pt>
                <c:pt idx="5208">
                  <c:v>7.9136361859498008</c:v>
                </c:pt>
                <c:pt idx="5209">
                  <c:v>7.9137385988984503</c:v>
                </c:pt>
                <c:pt idx="5210">
                  <c:v>7.9137423634250128</c:v>
                </c:pt>
                <c:pt idx="5211">
                  <c:v>7.9137951577510792</c:v>
                </c:pt>
                <c:pt idx="5212">
                  <c:v>7.9138471028960398</c:v>
                </c:pt>
                <c:pt idx="5213">
                  <c:v>7.9138991246405839</c:v>
                </c:pt>
                <c:pt idx="5214">
                  <c:v>7.9139993188442146</c:v>
                </c:pt>
                <c:pt idx="5215">
                  <c:v>7.9141477348457299</c:v>
                </c:pt>
                <c:pt idx="5216">
                  <c:v>7.9142950574637423</c:v>
                </c:pt>
                <c:pt idx="5217">
                  <c:v>7.9144420046177375</c:v>
                </c:pt>
                <c:pt idx="5218">
                  <c:v>7.9147874787688481</c:v>
                </c:pt>
                <c:pt idx="5219">
                  <c:v>7.91508384103886</c:v>
                </c:pt>
                <c:pt idx="5220">
                  <c:v>7.915431338448454</c:v>
                </c:pt>
                <c:pt idx="5221">
                  <c:v>7.9159776660168957</c:v>
                </c:pt>
                <c:pt idx="5222">
                  <c:v>7.9167221549153552</c:v>
                </c:pt>
                <c:pt idx="5223">
                  <c:v>7.9175662697671827</c:v>
                </c:pt>
                <c:pt idx="5224">
                  <c:v>7.9181129615092525</c:v>
                </c:pt>
                <c:pt idx="5225">
                  <c:v>7.9181140467603832</c:v>
                </c:pt>
                <c:pt idx="5226">
                  <c:v>7.9176679463567226</c:v>
                </c:pt>
                <c:pt idx="5227">
                  <c:v>7.9172205453446365</c:v>
                </c:pt>
                <c:pt idx="5228">
                  <c:v>7.916722637891632</c:v>
                </c:pt>
                <c:pt idx="5229">
                  <c:v>7.9167690757451297</c:v>
                </c:pt>
                <c:pt idx="5230">
                  <c:v>7.9168663254926708</c:v>
                </c:pt>
                <c:pt idx="5231">
                  <c:v>7.9170638800148438</c:v>
                </c:pt>
                <c:pt idx="5232">
                  <c:v>7.9171139171960343</c:v>
                </c:pt>
                <c:pt idx="5233">
                  <c:v>7.917213910138698</c:v>
                </c:pt>
                <c:pt idx="5234">
                  <c:v>7.9173641750507366</c:v>
                </c:pt>
                <c:pt idx="5235">
                  <c:v>7.9178125422123768</c:v>
                </c:pt>
                <c:pt idx="5236">
                  <c:v>7.9186082749373456</c:v>
                </c:pt>
                <c:pt idx="5237">
                  <c:v>7.9193549255348232</c:v>
                </c:pt>
                <c:pt idx="5238">
                  <c:v>7.9198535074841514</c:v>
                </c:pt>
                <c:pt idx="5239">
                  <c:v>7.9201535652240045</c:v>
                </c:pt>
                <c:pt idx="5240">
                  <c:v>7.9201568763099219</c:v>
                </c:pt>
                <c:pt idx="5241">
                  <c:v>7.9200605331191865</c:v>
                </c:pt>
                <c:pt idx="5242">
                  <c:v>7.9200138185803377</c:v>
                </c:pt>
                <c:pt idx="5243">
                  <c:v>7.9199673033692308</c:v>
                </c:pt>
                <c:pt idx="5244">
                  <c:v>7.9198207820283955</c:v>
                </c:pt>
                <c:pt idx="5245">
                  <c:v>7.919673640996777</c:v>
                </c:pt>
                <c:pt idx="5246">
                  <c:v>7.9195746305368218</c:v>
                </c:pt>
                <c:pt idx="5247">
                  <c:v>7.9196225187626439</c:v>
                </c:pt>
                <c:pt idx="5248">
                  <c:v>7.9196699038100062</c:v>
                </c:pt>
                <c:pt idx="5249">
                  <c:v>7.919369657481429</c:v>
                </c:pt>
                <c:pt idx="5250">
                  <c:v>7.9189171330491588</c:v>
                </c:pt>
                <c:pt idx="5251">
                  <c:v>7.9184623679110437</c:v>
                </c:pt>
                <c:pt idx="5252">
                  <c:v>7.9177578020397901</c:v>
                </c:pt>
                <c:pt idx="5253">
                  <c:v>7.9164069529164065</c:v>
                </c:pt>
                <c:pt idx="5254">
                  <c:v>7.9150048159353616</c:v>
                </c:pt>
                <c:pt idx="5255">
                  <c:v>7.9134044702848989</c:v>
                </c:pt>
                <c:pt idx="5256">
                  <c:v>7.9117555499909846</c:v>
                </c:pt>
                <c:pt idx="5257">
                  <c:v>7.9102054073300652</c:v>
                </c:pt>
                <c:pt idx="5258">
                  <c:v>7.9090548374369627</c:v>
                </c:pt>
                <c:pt idx="5259">
                  <c:v>7.9081053172996159</c:v>
                </c:pt>
                <c:pt idx="5260">
                  <c:v>7.9072556654079671</c:v>
                </c:pt>
                <c:pt idx="5261">
                  <c:v>7.9064580018217221</c:v>
                </c:pt>
                <c:pt idx="5262">
                  <c:v>7.9056112063336164</c:v>
                </c:pt>
                <c:pt idx="5263">
                  <c:v>7.9045181011631698</c:v>
                </c:pt>
                <c:pt idx="5264">
                  <c:v>7.9034747224786921</c:v>
                </c:pt>
                <c:pt idx="5265">
                  <c:v>7.9025802251631596</c:v>
                </c:pt>
                <c:pt idx="5266">
                  <c:v>7.9017857366073478</c:v>
                </c:pt>
                <c:pt idx="5267">
                  <c:v>7.9010904323847555</c:v>
                </c:pt>
                <c:pt idx="5268">
                  <c:v>7.900345724939096</c:v>
                </c:pt>
                <c:pt idx="5269">
                  <c:v>7.8997005293741678</c:v>
                </c:pt>
                <c:pt idx="5270">
                  <c:v>7.899054779099874</c:v>
                </c:pt>
                <c:pt idx="5271">
                  <c:v>7.8985578829940764</c:v>
                </c:pt>
                <c:pt idx="5272">
                  <c:v>7.8982590421700811</c:v>
                </c:pt>
                <c:pt idx="5273">
                  <c:v>7.8980592696601244</c:v>
                </c:pt>
                <c:pt idx="5274">
                  <c:v>7.8980084890876441</c:v>
                </c:pt>
                <c:pt idx="5275">
                  <c:v>7.8979083917109669</c:v>
                </c:pt>
                <c:pt idx="5276">
                  <c:v>7.897858046138527</c:v>
                </c:pt>
                <c:pt idx="5277">
                  <c:v>7.8976103659316195</c:v>
                </c:pt>
                <c:pt idx="5278">
                  <c:v>7.8975110835514544</c:v>
                </c:pt>
                <c:pt idx="5279">
                  <c:v>7.8972636821393962</c:v>
                </c:pt>
                <c:pt idx="5280">
                  <c:v>7.8973132656820937</c:v>
                </c:pt>
                <c:pt idx="5281">
                  <c:v>7.8971646021173862</c:v>
                </c:pt>
                <c:pt idx="5282">
                  <c:v>7.8973627101931632</c:v>
                </c:pt>
                <c:pt idx="5283">
                  <c:v>7.897363341794807</c:v>
                </c:pt>
                <c:pt idx="5284">
                  <c:v>7.8974638591451587</c:v>
                </c:pt>
                <c:pt idx="5285">
                  <c:v>7.8972677902341069</c:v>
                </c:pt>
                <c:pt idx="5286">
                  <c:v>7.897122565410192</c:v>
                </c:pt>
                <c:pt idx="5287">
                  <c:v>7.8965322890846386</c:v>
                </c:pt>
                <c:pt idx="5288">
                  <c:v>7.8960416784458305</c:v>
                </c:pt>
                <c:pt idx="5289">
                  <c:v>7.8955999825285987</c:v>
                </c:pt>
                <c:pt idx="5290">
                  <c:v>7.8947669102774753</c:v>
                </c:pt>
                <c:pt idx="5291">
                  <c:v>7.8939811707125864</c:v>
                </c:pt>
                <c:pt idx="5292">
                  <c:v>7.893089128179235</c:v>
                </c:pt>
                <c:pt idx="5293">
                  <c:v>7.8920957793645607</c:v>
                </c:pt>
                <c:pt idx="5294">
                  <c:v>7.8919425896742608</c:v>
                </c:pt>
                <c:pt idx="5295">
                  <c:v>7.8918943036298055</c:v>
                </c:pt>
                <c:pt idx="5296">
                  <c:v>7.8919472122929184</c:v>
                </c:pt>
                <c:pt idx="5297">
                  <c:v>7.8919521136810689</c:v>
                </c:pt>
                <c:pt idx="5298">
                  <c:v>7.8919085416841348</c:v>
                </c:pt>
                <c:pt idx="5299">
                  <c:v>7.8917169861072631</c:v>
                </c:pt>
                <c:pt idx="5300">
                  <c:v>7.891476148102659</c:v>
                </c:pt>
                <c:pt idx="5301">
                  <c:v>7.89113504603813</c:v>
                </c:pt>
                <c:pt idx="5302">
                  <c:v>7.8907434423258431</c:v>
                </c:pt>
                <c:pt idx="5303">
                  <c:v>7.8904496111330316</c:v>
                </c:pt>
                <c:pt idx="5304">
                  <c:v>7.8904028405473818</c:v>
                </c:pt>
                <c:pt idx="5305">
                  <c:v>7.8905042922202151</c:v>
                </c:pt>
                <c:pt idx="5306">
                  <c:v>7.8906564021522527</c:v>
                </c:pt>
                <c:pt idx="5307">
                  <c:v>7.8907599433799041</c:v>
                </c:pt>
                <c:pt idx="5308">
                  <c:v>7.890715616766049</c:v>
                </c:pt>
                <c:pt idx="5309">
                  <c:v>7.8906217779508978</c:v>
                </c:pt>
                <c:pt idx="5310">
                  <c:v>7.8904292092296195</c:v>
                </c:pt>
                <c:pt idx="5311">
                  <c:v>7.8902364308880406</c:v>
                </c:pt>
                <c:pt idx="5312">
                  <c:v>7.890092976268968</c:v>
                </c:pt>
                <c:pt idx="5313">
                  <c:v>7.8900472907928014</c:v>
                </c:pt>
                <c:pt idx="5314">
                  <c:v>7.8899000347889157</c:v>
                </c:pt>
                <c:pt idx="5315">
                  <c:v>7.8899001415526344</c:v>
                </c:pt>
                <c:pt idx="5316">
                  <c:v>7.8898982484250118</c:v>
                </c:pt>
                <c:pt idx="5317">
                  <c:v>7.890408089475617</c:v>
                </c:pt>
                <c:pt idx="5318">
                  <c:v>7.8910304481182045</c:v>
                </c:pt>
                <c:pt idx="5319">
                  <c:v>7.8916663517716827</c:v>
                </c:pt>
                <c:pt idx="5320">
                  <c:v>7.8924720218403488</c:v>
                </c:pt>
                <c:pt idx="5321">
                  <c:v>7.893504572313276</c:v>
                </c:pt>
                <c:pt idx="5322">
                  <c:v>7.8947190998299552</c:v>
                </c:pt>
                <c:pt idx="5323">
                  <c:v>7.8959612356181204</c:v>
                </c:pt>
                <c:pt idx="5324">
                  <c:v>7.8972318595230266</c:v>
                </c:pt>
                <c:pt idx="5325">
                  <c:v>7.8980941135104707</c:v>
                </c:pt>
                <c:pt idx="5326">
                  <c:v>7.8989198760789048</c:v>
                </c:pt>
                <c:pt idx="5327">
                  <c:v>7.8996522755072327</c:v>
                </c:pt>
                <c:pt idx="5328">
                  <c:v>7.9005709302068734</c:v>
                </c:pt>
                <c:pt idx="5329">
                  <c:v>7.9016831842574478</c:v>
                </c:pt>
                <c:pt idx="5330">
                  <c:v>7.9028803823166918</c:v>
                </c:pt>
                <c:pt idx="5331">
                  <c:v>7.9042832594423764</c:v>
                </c:pt>
                <c:pt idx="5332">
                  <c:v>7.9056025993614796</c:v>
                </c:pt>
                <c:pt idx="5333">
                  <c:v>7.9070156604389314</c:v>
                </c:pt>
                <c:pt idx="5334">
                  <c:v>7.9087100555628718</c:v>
                </c:pt>
                <c:pt idx="5335">
                  <c:v>7.9106347311387157</c:v>
                </c:pt>
                <c:pt idx="5336">
                  <c:v>7.9130487882953959</c:v>
                </c:pt>
                <c:pt idx="5337">
                  <c:v>7.9157816743795166</c:v>
                </c:pt>
                <c:pt idx="5338">
                  <c:v>7.9187175034150066</c:v>
                </c:pt>
                <c:pt idx="5339">
                  <c:v>7.9216692077366488</c:v>
                </c:pt>
                <c:pt idx="5340">
                  <c:v>7.924968287609679</c:v>
                </c:pt>
                <c:pt idx="5341">
                  <c:v>7.9284277056573735</c:v>
                </c:pt>
                <c:pt idx="5342">
                  <c:v>7.931986508326375</c:v>
                </c:pt>
                <c:pt idx="5343">
                  <c:v>7.9357179126682142</c:v>
                </c:pt>
                <c:pt idx="5344">
                  <c:v>7.939139578655384</c:v>
                </c:pt>
                <c:pt idx="5345">
                  <c:v>7.942450028505001</c:v>
                </c:pt>
                <c:pt idx="5346">
                  <c:v>7.9454996797864439</c:v>
                </c:pt>
                <c:pt idx="5347">
                  <c:v>7.9484227341252041</c:v>
                </c:pt>
                <c:pt idx="5348">
                  <c:v>7.951436386628072</c:v>
                </c:pt>
                <c:pt idx="5349">
                  <c:v>7.9539431842614903</c:v>
                </c:pt>
                <c:pt idx="5350">
                  <c:v>7.9562251156113053</c:v>
                </c:pt>
                <c:pt idx="5351">
                  <c:v>7.9585034186132386</c:v>
                </c:pt>
                <c:pt idx="5352">
                  <c:v>7.9608569579546016</c:v>
                </c:pt>
                <c:pt idx="5353">
                  <c:v>7.9627252968087054</c:v>
                </c:pt>
                <c:pt idx="5354">
                  <c:v>7.9639982925437112</c:v>
                </c:pt>
                <c:pt idx="5355">
                  <c:v>7.9648120732875327</c:v>
                </c:pt>
                <c:pt idx="5356">
                  <c:v>7.9654829852378244</c:v>
                </c:pt>
                <c:pt idx="5357">
                  <c:v>7.9658297154473647</c:v>
                </c:pt>
                <c:pt idx="5358">
                  <c:v>7.965570835755436</c:v>
                </c:pt>
                <c:pt idx="5359">
                  <c:v>7.9652112497318885</c:v>
                </c:pt>
                <c:pt idx="5360">
                  <c:v>7.964746341675208</c:v>
                </c:pt>
                <c:pt idx="5361">
                  <c:v>7.9638905278904755</c:v>
                </c:pt>
                <c:pt idx="5362">
                  <c:v>7.9626186272140407</c:v>
                </c:pt>
                <c:pt idx="5363">
                  <c:v>7.961392355715847</c:v>
                </c:pt>
                <c:pt idx="5364">
                  <c:v>7.9594222806182024</c:v>
                </c:pt>
                <c:pt idx="5365">
                  <c:v>7.9573678292396215</c:v>
                </c:pt>
                <c:pt idx="5366">
                  <c:v>7.9550187288587599</c:v>
                </c:pt>
                <c:pt idx="5367">
                  <c:v>7.9526706009630228</c:v>
                </c:pt>
                <c:pt idx="5368">
                  <c:v>7.9497831745133141</c:v>
                </c:pt>
                <c:pt idx="5369">
                  <c:v>7.9466511432292348</c:v>
                </c:pt>
                <c:pt idx="5370">
                  <c:v>7.9432553291469192</c:v>
                </c:pt>
                <c:pt idx="5371">
                  <c:v>7.9396935387433629</c:v>
                </c:pt>
                <c:pt idx="5372">
                  <c:v>7.9357163549214889</c:v>
                </c:pt>
                <c:pt idx="5373">
                  <c:v>7.9320225528731223</c:v>
                </c:pt>
                <c:pt idx="5374">
                  <c:v>7.927760816903235</c:v>
                </c:pt>
                <c:pt idx="5375">
                  <c:v>7.923396250955804</c:v>
                </c:pt>
                <c:pt idx="5376">
                  <c:v>7.9185266163800305</c:v>
                </c:pt>
                <c:pt idx="5377">
                  <c:v>7.9137863746884722</c:v>
                </c:pt>
                <c:pt idx="5378">
                  <c:v>7.9087664770321524</c:v>
                </c:pt>
                <c:pt idx="5379">
                  <c:v>7.904306411955436</c:v>
                </c:pt>
                <c:pt idx="5380">
                  <c:v>7.9003105946250427</c:v>
                </c:pt>
                <c:pt idx="5381">
                  <c:v>7.8975919035378164</c:v>
                </c:pt>
                <c:pt idx="5382">
                  <c:v>7.8954872816258703</c:v>
                </c:pt>
                <c:pt idx="5383">
                  <c:v>7.8938965620816708</c:v>
                </c:pt>
                <c:pt idx="5384">
                  <c:v>7.8930453963047658</c:v>
                </c:pt>
                <c:pt idx="5385">
                  <c:v>7.8926657609338626</c:v>
                </c:pt>
                <c:pt idx="5386">
                  <c:v>7.8922636837401869</c:v>
                </c:pt>
                <c:pt idx="5387">
                  <c:v>7.8912636829352945</c:v>
                </c:pt>
                <c:pt idx="5388">
                  <c:v>7.8911724899140774</c:v>
                </c:pt>
                <c:pt idx="5389">
                  <c:v>7.8921081203248278</c:v>
                </c:pt>
                <c:pt idx="5390">
                  <c:v>7.8894542927318785</c:v>
                </c:pt>
                <c:pt idx="5391">
                  <c:v>7.8862927257886986</c:v>
                </c:pt>
                <c:pt idx="5392">
                  <c:v>7.883039502194646</c:v>
                </c:pt>
                <c:pt idx="5393">
                  <c:v>7.879938116685965</c:v>
                </c:pt>
                <c:pt idx="5394">
                  <c:v>7.8770163594407085</c:v>
                </c:pt>
                <c:pt idx="5395">
                  <c:v>7.8743087983730238</c:v>
                </c:pt>
                <c:pt idx="5396">
                  <c:v>7.8715599171718793</c:v>
                </c:pt>
                <c:pt idx="5397">
                  <c:v>7.8690809893938445</c:v>
                </c:pt>
                <c:pt idx="5398">
                  <c:v>7.8672689921051324</c:v>
                </c:pt>
                <c:pt idx="5399">
                  <c:v>7.8655485977987762</c:v>
                </c:pt>
                <c:pt idx="5400">
                  <c:v>7.863149652917393</c:v>
                </c:pt>
                <c:pt idx="5401">
                  <c:v>7.8603178481289353</c:v>
                </c:pt>
                <c:pt idx="5402">
                  <c:v>7.8573954505677905</c:v>
                </c:pt>
                <c:pt idx="5403">
                  <c:v>7.8543507762539519</c:v>
                </c:pt>
                <c:pt idx="5404">
                  <c:v>7.8523276833616551</c:v>
                </c:pt>
                <c:pt idx="5405">
                  <c:v>7.8504112435927711</c:v>
                </c:pt>
                <c:pt idx="5406">
                  <c:v>7.8494523027763288</c:v>
                </c:pt>
                <c:pt idx="5407">
                  <c:v>7.8490771543600175</c:v>
                </c:pt>
                <c:pt idx="5408">
                  <c:v>7.8485335974015422</c:v>
                </c:pt>
                <c:pt idx="5409">
                  <c:v>7.8476759507789602</c:v>
                </c:pt>
                <c:pt idx="5410">
                  <c:v>7.8484255002742698</c:v>
                </c:pt>
                <c:pt idx="5411">
                  <c:v>7.8460016366099099</c:v>
                </c:pt>
              </c:numCache>
            </c:numRef>
          </c:yVal>
          <c:smooth val="1"/>
        </c:ser>
        <c:dLbls>
          <c:showLegendKey val="0"/>
          <c:showVal val="0"/>
          <c:showCatName val="0"/>
          <c:showSerName val="0"/>
          <c:showPercent val="0"/>
          <c:showBubbleSize val="0"/>
        </c:dLbls>
        <c:axId val="130904448"/>
        <c:axId val="130906368"/>
      </c:scatterChart>
      <c:scatterChart>
        <c:scatterStyle val="smoothMarker"/>
        <c:varyColors val="0"/>
        <c:ser>
          <c:idx val="3"/>
          <c:order val="1"/>
          <c:tx>
            <c:v>Omega</c:v>
          </c:tx>
          <c:spPr>
            <a:ln w="47625"/>
          </c:spPr>
          <c:marker>
            <c:symbol val="none"/>
          </c:marker>
          <c:xVal>
            <c:numRef>
              <c:f>Part2_Chemistry_data!$A$4:$A$5441</c:f>
              <c:numCache>
                <c:formatCode>m/d/yy\ h:mm;@</c:formatCode>
                <c:ptCount val="5438"/>
                <c:pt idx="0">
                  <c:v>39964.000601851854</c:v>
                </c:pt>
                <c:pt idx="1">
                  <c:v>39964.011018518519</c:v>
                </c:pt>
                <c:pt idx="2">
                  <c:v>39964.021435185183</c:v>
                </c:pt>
                <c:pt idx="3">
                  <c:v>39964.031851851854</c:v>
                </c:pt>
                <c:pt idx="4">
                  <c:v>39964.042268518519</c:v>
                </c:pt>
                <c:pt idx="5">
                  <c:v>39964.052685185183</c:v>
                </c:pt>
                <c:pt idx="6">
                  <c:v>39964.063101851854</c:v>
                </c:pt>
                <c:pt idx="7">
                  <c:v>39964.073518518519</c:v>
                </c:pt>
                <c:pt idx="8">
                  <c:v>39964.083935185183</c:v>
                </c:pt>
                <c:pt idx="9">
                  <c:v>39964.094351851854</c:v>
                </c:pt>
                <c:pt idx="10">
                  <c:v>39964.104768518519</c:v>
                </c:pt>
                <c:pt idx="11">
                  <c:v>39964.115185185183</c:v>
                </c:pt>
                <c:pt idx="12">
                  <c:v>39964.125601851854</c:v>
                </c:pt>
                <c:pt idx="13">
                  <c:v>39964.136006944442</c:v>
                </c:pt>
                <c:pt idx="14">
                  <c:v>39964.146435185183</c:v>
                </c:pt>
                <c:pt idx="15">
                  <c:v>39964.156851851854</c:v>
                </c:pt>
                <c:pt idx="16">
                  <c:v>39964.167268518519</c:v>
                </c:pt>
                <c:pt idx="17">
                  <c:v>39964.177685185183</c:v>
                </c:pt>
                <c:pt idx="18">
                  <c:v>39964.188101851854</c:v>
                </c:pt>
                <c:pt idx="19">
                  <c:v>39964.198506944442</c:v>
                </c:pt>
                <c:pt idx="20">
                  <c:v>39964.208935185183</c:v>
                </c:pt>
                <c:pt idx="21">
                  <c:v>39964.219351851854</c:v>
                </c:pt>
                <c:pt idx="22">
                  <c:v>39964.229768518519</c:v>
                </c:pt>
                <c:pt idx="23">
                  <c:v>39964.240185185183</c:v>
                </c:pt>
                <c:pt idx="24">
                  <c:v>39964.250601851854</c:v>
                </c:pt>
                <c:pt idx="25">
                  <c:v>39964.261018518519</c:v>
                </c:pt>
                <c:pt idx="26">
                  <c:v>39964.271435185183</c:v>
                </c:pt>
                <c:pt idx="27">
                  <c:v>39964.281851851854</c:v>
                </c:pt>
                <c:pt idx="28">
                  <c:v>39964.292268518519</c:v>
                </c:pt>
                <c:pt idx="29">
                  <c:v>39964.302685185183</c:v>
                </c:pt>
                <c:pt idx="30">
                  <c:v>39964.313101851854</c:v>
                </c:pt>
                <c:pt idx="31">
                  <c:v>39964.323518518519</c:v>
                </c:pt>
                <c:pt idx="32">
                  <c:v>39964.333935185183</c:v>
                </c:pt>
                <c:pt idx="33">
                  <c:v>39964.344351851854</c:v>
                </c:pt>
                <c:pt idx="34">
                  <c:v>39964.354768518519</c:v>
                </c:pt>
                <c:pt idx="35">
                  <c:v>39964.365185185183</c:v>
                </c:pt>
                <c:pt idx="36">
                  <c:v>39964.375601851854</c:v>
                </c:pt>
                <c:pt idx="37">
                  <c:v>39964.386018518519</c:v>
                </c:pt>
                <c:pt idx="38">
                  <c:v>39964.396435185183</c:v>
                </c:pt>
                <c:pt idx="39">
                  <c:v>39964.406851851854</c:v>
                </c:pt>
                <c:pt idx="40">
                  <c:v>39964.417268518519</c:v>
                </c:pt>
                <c:pt idx="41">
                  <c:v>39964.427685185183</c:v>
                </c:pt>
                <c:pt idx="42">
                  <c:v>39964.438101851854</c:v>
                </c:pt>
                <c:pt idx="43">
                  <c:v>39964.448518518519</c:v>
                </c:pt>
                <c:pt idx="44">
                  <c:v>39964.458923611113</c:v>
                </c:pt>
                <c:pt idx="45">
                  <c:v>39964.469351851854</c:v>
                </c:pt>
                <c:pt idx="46">
                  <c:v>39964.479768518519</c:v>
                </c:pt>
                <c:pt idx="47">
                  <c:v>39964.490185185183</c:v>
                </c:pt>
                <c:pt idx="48">
                  <c:v>39964.500601851854</c:v>
                </c:pt>
                <c:pt idx="49">
                  <c:v>39964.511018518519</c:v>
                </c:pt>
                <c:pt idx="50">
                  <c:v>39964.521435185183</c:v>
                </c:pt>
                <c:pt idx="51">
                  <c:v>39964.531851851854</c:v>
                </c:pt>
                <c:pt idx="52">
                  <c:v>39964.542268518519</c:v>
                </c:pt>
                <c:pt idx="53">
                  <c:v>39964.552685185183</c:v>
                </c:pt>
                <c:pt idx="54">
                  <c:v>39964.563101851854</c:v>
                </c:pt>
                <c:pt idx="55">
                  <c:v>39964.573518518519</c:v>
                </c:pt>
                <c:pt idx="56">
                  <c:v>39964.583935185183</c:v>
                </c:pt>
                <c:pt idx="57">
                  <c:v>39964.594340277778</c:v>
                </c:pt>
                <c:pt idx="58">
                  <c:v>39964.604768518519</c:v>
                </c:pt>
                <c:pt idx="59">
                  <c:v>39964.615185185183</c:v>
                </c:pt>
                <c:pt idx="60">
                  <c:v>39964.625601851854</c:v>
                </c:pt>
                <c:pt idx="61">
                  <c:v>39964.636018518519</c:v>
                </c:pt>
                <c:pt idx="62">
                  <c:v>39964.646435185183</c:v>
                </c:pt>
                <c:pt idx="63">
                  <c:v>39964.656851851854</c:v>
                </c:pt>
                <c:pt idx="64">
                  <c:v>39964.667268518519</c:v>
                </c:pt>
                <c:pt idx="65">
                  <c:v>39964.677685185183</c:v>
                </c:pt>
                <c:pt idx="66">
                  <c:v>39964.688101851854</c:v>
                </c:pt>
                <c:pt idx="67">
                  <c:v>39964.698518518519</c:v>
                </c:pt>
                <c:pt idx="68">
                  <c:v>39964.708935185183</c:v>
                </c:pt>
                <c:pt idx="69">
                  <c:v>39964.719351851854</c:v>
                </c:pt>
                <c:pt idx="70">
                  <c:v>39964.729768518519</c:v>
                </c:pt>
                <c:pt idx="71">
                  <c:v>39964.740185185183</c:v>
                </c:pt>
                <c:pt idx="72">
                  <c:v>39964.750601851854</c:v>
                </c:pt>
                <c:pt idx="73">
                  <c:v>39964.761018518519</c:v>
                </c:pt>
                <c:pt idx="74">
                  <c:v>39964.771435185183</c:v>
                </c:pt>
                <c:pt idx="75">
                  <c:v>39964.781851851854</c:v>
                </c:pt>
                <c:pt idx="76">
                  <c:v>39964.792268518519</c:v>
                </c:pt>
                <c:pt idx="77">
                  <c:v>39964.802685185183</c:v>
                </c:pt>
                <c:pt idx="78">
                  <c:v>39964.813101851854</c:v>
                </c:pt>
                <c:pt idx="79">
                  <c:v>39964.823518518519</c:v>
                </c:pt>
                <c:pt idx="80">
                  <c:v>39964.833935185183</c:v>
                </c:pt>
                <c:pt idx="81">
                  <c:v>39964.844351851854</c:v>
                </c:pt>
                <c:pt idx="82">
                  <c:v>39964.854768518519</c:v>
                </c:pt>
                <c:pt idx="83">
                  <c:v>39964.865185185183</c:v>
                </c:pt>
                <c:pt idx="84">
                  <c:v>39964.875601851854</c:v>
                </c:pt>
                <c:pt idx="85">
                  <c:v>39964.886018518519</c:v>
                </c:pt>
                <c:pt idx="86">
                  <c:v>39964.896435185183</c:v>
                </c:pt>
                <c:pt idx="87">
                  <c:v>39964.906851851854</c:v>
                </c:pt>
                <c:pt idx="88">
                  <c:v>39964.917268518519</c:v>
                </c:pt>
                <c:pt idx="89">
                  <c:v>39964.927685185183</c:v>
                </c:pt>
                <c:pt idx="90">
                  <c:v>39964.938101851854</c:v>
                </c:pt>
                <c:pt idx="91">
                  <c:v>39964.948518518519</c:v>
                </c:pt>
                <c:pt idx="92">
                  <c:v>39964.958935185183</c:v>
                </c:pt>
                <c:pt idx="93">
                  <c:v>39964.969351851854</c:v>
                </c:pt>
                <c:pt idx="94">
                  <c:v>39964.979768518519</c:v>
                </c:pt>
                <c:pt idx="95">
                  <c:v>39964.990185185183</c:v>
                </c:pt>
                <c:pt idx="96">
                  <c:v>39965.000601851854</c:v>
                </c:pt>
                <c:pt idx="97">
                  <c:v>39965.011018518519</c:v>
                </c:pt>
                <c:pt idx="98">
                  <c:v>39965.021435185183</c:v>
                </c:pt>
                <c:pt idx="99">
                  <c:v>39965.031851851854</c:v>
                </c:pt>
                <c:pt idx="100">
                  <c:v>39965.042268518519</c:v>
                </c:pt>
                <c:pt idx="101">
                  <c:v>39965.052685185183</c:v>
                </c:pt>
                <c:pt idx="102">
                  <c:v>39965.063101851854</c:v>
                </c:pt>
                <c:pt idx="103">
                  <c:v>39965.073518518519</c:v>
                </c:pt>
                <c:pt idx="104">
                  <c:v>39965.083935185183</c:v>
                </c:pt>
                <c:pt idx="105">
                  <c:v>39965.094351851854</c:v>
                </c:pt>
                <c:pt idx="106">
                  <c:v>39965.104768518519</c:v>
                </c:pt>
                <c:pt idx="107">
                  <c:v>39965.115185185183</c:v>
                </c:pt>
                <c:pt idx="108">
                  <c:v>39965.125601851854</c:v>
                </c:pt>
                <c:pt idx="109">
                  <c:v>39965.136018518519</c:v>
                </c:pt>
                <c:pt idx="110">
                  <c:v>39965.146435185183</c:v>
                </c:pt>
                <c:pt idx="111">
                  <c:v>39965.156851851854</c:v>
                </c:pt>
                <c:pt idx="112">
                  <c:v>39965.167268518519</c:v>
                </c:pt>
                <c:pt idx="113">
                  <c:v>39965.177685185183</c:v>
                </c:pt>
                <c:pt idx="114">
                  <c:v>39965.188101851854</c:v>
                </c:pt>
                <c:pt idx="115">
                  <c:v>39965.198518518519</c:v>
                </c:pt>
                <c:pt idx="116">
                  <c:v>39965.208935185183</c:v>
                </c:pt>
                <c:pt idx="117">
                  <c:v>39965.219351851854</c:v>
                </c:pt>
                <c:pt idx="118">
                  <c:v>39965.229768518519</c:v>
                </c:pt>
                <c:pt idx="119">
                  <c:v>39965.240185185183</c:v>
                </c:pt>
                <c:pt idx="120">
                  <c:v>39965.250601851854</c:v>
                </c:pt>
                <c:pt idx="121">
                  <c:v>39965.261018518519</c:v>
                </c:pt>
                <c:pt idx="122">
                  <c:v>39965.271435185183</c:v>
                </c:pt>
                <c:pt idx="123">
                  <c:v>39965.281851851854</c:v>
                </c:pt>
                <c:pt idx="124">
                  <c:v>39965.292268518519</c:v>
                </c:pt>
                <c:pt idx="125">
                  <c:v>39965.302685185183</c:v>
                </c:pt>
                <c:pt idx="126">
                  <c:v>39965.313101851854</c:v>
                </c:pt>
                <c:pt idx="127">
                  <c:v>39965.323518518519</c:v>
                </c:pt>
                <c:pt idx="128">
                  <c:v>39965.333935185183</c:v>
                </c:pt>
                <c:pt idx="129">
                  <c:v>39965.344351851854</c:v>
                </c:pt>
                <c:pt idx="130">
                  <c:v>39965.354768518519</c:v>
                </c:pt>
                <c:pt idx="131">
                  <c:v>39965.365185185183</c:v>
                </c:pt>
                <c:pt idx="132">
                  <c:v>39965.375601851854</c:v>
                </c:pt>
                <c:pt idx="133">
                  <c:v>39965.386018518519</c:v>
                </c:pt>
                <c:pt idx="134">
                  <c:v>39965.396435185183</c:v>
                </c:pt>
                <c:pt idx="135">
                  <c:v>39965.406851851854</c:v>
                </c:pt>
                <c:pt idx="136">
                  <c:v>39965.417268518519</c:v>
                </c:pt>
                <c:pt idx="137">
                  <c:v>39965.427685185183</c:v>
                </c:pt>
                <c:pt idx="138">
                  <c:v>39965.438101851854</c:v>
                </c:pt>
                <c:pt idx="139">
                  <c:v>39965.448518518519</c:v>
                </c:pt>
                <c:pt idx="140">
                  <c:v>39965.458935185183</c:v>
                </c:pt>
                <c:pt idx="141">
                  <c:v>39965.469351851854</c:v>
                </c:pt>
                <c:pt idx="142">
                  <c:v>39965.479768518519</c:v>
                </c:pt>
                <c:pt idx="143">
                  <c:v>39965.490173611113</c:v>
                </c:pt>
                <c:pt idx="144">
                  <c:v>39965.500601851854</c:v>
                </c:pt>
                <c:pt idx="145">
                  <c:v>39965.511018518519</c:v>
                </c:pt>
                <c:pt idx="146">
                  <c:v>39965.521423611113</c:v>
                </c:pt>
                <c:pt idx="147">
                  <c:v>39965.531840277778</c:v>
                </c:pt>
                <c:pt idx="148">
                  <c:v>39965.542268518519</c:v>
                </c:pt>
                <c:pt idx="149">
                  <c:v>39965.552685185183</c:v>
                </c:pt>
                <c:pt idx="150">
                  <c:v>39965.563101851854</c:v>
                </c:pt>
                <c:pt idx="151">
                  <c:v>39965.573518518519</c:v>
                </c:pt>
                <c:pt idx="152">
                  <c:v>39965.583935185183</c:v>
                </c:pt>
                <c:pt idx="153">
                  <c:v>39965.594340277778</c:v>
                </c:pt>
                <c:pt idx="154">
                  <c:v>39965.604756944442</c:v>
                </c:pt>
                <c:pt idx="155">
                  <c:v>39965.615185185183</c:v>
                </c:pt>
                <c:pt idx="156">
                  <c:v>39965.625601851854</c:v>
                </c:pt>
                <c:pt idx="157">
                  <c:v>39965.636018518519</c:v>
                </c:pt>
                <c:pt idx="158">
                  <c:v>39965.646435185183</c:v>
                </c:pt>
                <c:pt idx="159">
                  <c:v>39965.656851851854</c:v>
                </c:pt>
                <c:pt idx="160">
                  <c:v>39965.667268518519</c:v>
                </c:pt>
                <c:pt idx="161">
                  <c:v>39965.677685185183</c:v>
                </c:pt>
                <c:pt idx="162">
                  <c:v>39965.688101851854</c:v>
                </c:pt>
                <c:pt idx="163">
                  <c:v>39965.698506944442</c:v>
                </c:pt>
                <c:pt idx="164">
                  <c:v>39965.708935185183</c:v>
                </c:pt>
                <c:pt idx="165">
                  <c:v>39965.719351851854</c:v>
                </c:pt>
                <c:pt idx="166">
                  <c:v>39965.729768518519</c:v>
                </c:pt>
                <c:pt idx="167">
                  <c:v>39965.740185185183</c:v>
                </c:pt>
                <c:pt idx="168">
                  <c:v>39965.750590277778</c:v>
                </c:pt>
                <c:pt idx="169">
                  <c:v>39965.761018518519</c:v>
                </c:pt>
                <c:pt idx="170">
                  <c:v>39965.771435185183</c:v>
                </c:pt>
                <c:pt idx="171">
                  <c:v>39965.781851851854</c:v>
                </c:pt>
                <c:pt idx="172">
                  <c:v>39965.792268518519</c:v>
                </c:pt>
                <c:pt idx="173">
                  <c:v>39965.802685185183</c:v>
                </c:pt>
                <c:pt idx="174">
                  <c:v>39965.813101851854</c:v>
                </c:pt>
                <c:pt idx="175">
                  <c:v>39965.823518518519</c:v>
                </c:pt>
                <c:pt idx="176">
                  <c:v>39965.833935185183</c:v>
                </c:pt>
                <c:pt idx="177">
                  <c:v>39965.844351851854</c:v>
                </c:pt>
                <c:pt idx="178">
                  <c:v>39965.854768518519</c:v>
                </c:pt>
                <c:pt idx="179">
                  <c:v>39965.865185185183</c:v>
                </c:pt>
                <c:pt idx="180">
                  <c:v>39965.875601851854</c:v>
                </c:pt>
                <c:pt idx="181">
                  <c:v>39965.886018518519</c:v>
                </c:pt>
                <c:pt idx="182">
                  <c:v>39965.896435185183</c:v>
                </c:pt>
                <c:pt idx="183">
                  <c:v>39965.906840277778</c:v>
                </c:pt>
                <c:pt idx="184">
                  <c:v>39965.917268518519</c:v>
                </c:pt>
                <c:pt idx="185">
                  <c:v>39965.927685185183</c:v>
                </c:pt>
                <c:pt idx="186">
                  <c:v>39965.938101851854</c:v>
                </c:pt>
                <c:pt idx="187">
                  <c:v>39965.948518518519</c:v>
                </c:pt>
                <c:pt idx="188">
                  <c:v>39965.958935185183</c:v>
                </c:pt>
                <c:pt idx="189">
                  <c:v>39965.969351851854</c:v>
                </c:pt>
                <c:pt idx="190">
                  <c:v>39965.979768518519</c:v>
                </c:pt>
                <c:pt idx="191">
                  <c:v>39965.990173611113</c:v>
                </c:pt>
                <c:pt idx="192">
                  <c:v>39966.000601851854</c:v>
                </c:pt>
                <c:pt idx="193">
                  <c:v>39966.011018518519</c:v>
                </c:pt>
                <c:pt idx="194">
                  <c:v>39966.021435185183</c:v>
                </c:pt>
                <c:pt idx="195">
                  <c:v>39966.031851851854</c:v>
                </c:pt>
                <c:pt idx="196">
                  <c:v>39966.042256944442</c:v>
                </c:pt>
                <c:pt idx="197">
                  <c:v>39966.052673611113</c:v>
                </c:pt>
                <c:pt idx="198">
                  <c:v>39966.063090277778</c:v>
                </c:pt>
                <c:pt idx="199">
                  <c:v>39966.073518518519</c:v>
                </c:pt>
                <c:pt idx="200">
                  <c:v>39966.083935185183</c:v>
                </c:pt>
                <c:pt idx="201">
                  <c:v>39966.094340277778</c:v>
                </c:pt>
                <c:pt idx="202">
                  <c:v>39966.104756944442</c:v>
                </c:pt>
                <c:pt idx="203">
                  <c:v>39966.115173611113</c:v>
                </c:pt>
                <c:pt idx="204">
                  <c:v>39966.125590277778</c:v>
                </c:pt>
                <c:pt idx="205">
                  <c:v>39966.136018518519</c:v>
                </c:pt>
                <c:pt idx="206">
                  <c:v>39966.146435185183</c:v>
                </c:pt>
                <c:pt idx="207">
                  <c:v>39966.156851851854</c:v>
                </c:pt>
                <c:pt idx="208">
                  <c:v>39966.167268518519</c:v>
                </c:pt>
                <c:pt idx="209">
                  <c:v>39966.177685185183</c:v>
                </c:pt>
                <c:pt idx="210">
                  <c:v>39966.188101851854</c:v>
                </c:pt>
                <c:pt idx="211">
                  <c:v>39966.198518518519</c:v>
                </c:pt>
                <c:pt idx="212">
                  <c:v>39966.208935185183</c:v>
                </c:pt>
                <c:pt idx="213">
                  <c:v>39966.219351851854</c:v>
                </c:pt>
                <c:pt idx="214">
                  <c:v>39966.229756944442</c:v>
                </c:pt>
                <c:pt idx="215">
                  <c:v>39966.240173611113</c:v>
                </c:pt>
                <c:pt idx="216">
                  <c:v>39966.250601851854</c:v>
                </c:pt>
                <c:pt idx="217">
                  <c:v>39966.261018518519</c:v>
                </c:pt>
                <c:pt idx="218">
                  <c:v>39966.271423611113</c:v>
                </c:pt>
                <c:pt idx="219">
                  <c:v>39966.281840277778</c:v>
                </c:pt>
                <c:pt idx="220">
                  <c:v>39966.292256944442</c:v>
                </c:pt>
                <c:pt idx="221">
                  <c:v>39966.302673611113</c:v>
                </c:pt>
                <c:pt idx="222">
                  <c:v>39966.313090277778</c:v>
                </c:pt>
                <c:pt idx="223">
                  <c:v>39966.323506944442</c:v>
                </c:pt>
                <c:pt idx="224">
                  <c:v>39966.333923611113</c:v>
                </c:pt>
                <c:pt idx="225">
                  <c:v>39966.344351851854</c:v>
                </c:pt>
                <c:pt idx="226">
                  <c:v>39966.354756944442</c:v>
                </c:pt>
                <c:pt idx="227">
                  <c:v>39966.365173611113</c:v>
                </c:pt>
                <c:pt idx="228">
                  <c:v>39966.375601851854</c:v>
                </c:pt>
                <c:pt idx="229">
                  <c:v>39966.386018518519</c:v>
                </c:pt>
                <c:pt idx="230">
                  <c:v>39966.396423611113</c:v>
                </c:pt>
                <c:pt idx="231">
                  <c:v>39966.406851851854</c:v>
                </c:pt>
                <c:pt idx="232">
                  <c:v>39966.417268518519</c:v>
                </c:pt>
                <c:pt idx="233">
                  <c:v>39966.427685185183</c:v>
                </c:pt>
                <c:pt idx="234">
                  <c:v>39966.438101851854</c:v>
                </c:pt>
                <c:pt idx="235">
                  <c:v>39966.448518518519</c:v>
                </c:pt>
                <c:pt idx="236">
                  <c:v>39966.458935185183</c:v>
                </c:pt>
                <c:pt idx="237">
                  <c:v>39966.469340277778</c:v>
                </c:pt>
                <c:pt idx="238">
                  <c:v>39966.479756944442</c:v>
                </c:pt>
                <c:pt idx="239">
                  <c:v>39966.490173611113</c:v>
                </c:pt>
                <c:pt idx="240">
                  <c:v>39966.500601851854</c:v>
                </c:pt>
                <c:pt idx="241">
                  <c:v>39966.511006944442</c:v>
                </c:pt>
                <c:pt idx="242">
                  <c:v>39966.521435185183</c:v>
                </c:pt>
                <c:pt idx="243">
                  <c:v>39966.531840277778</c:v>
                </c:pt>
                <c:pt idx="244">
                  <c:v>39966.542256944442</c:v>
                </c:pt>
                <c:pt idx="245">
                  <c:v>39966.552673611113</c:v>
                </c:pt>
                <c:pt idx="246">
                  <c:v>39966.563090277778</c:v>
                </c:pt>
                <c:pt idx="247">
                  <c:v>39966.573506944442</c:v>
                </c:pt>
                <c:pt idx="248">
                  <c:v>39966.583935185183</c:v>
                </c:pt>
                <c:pt idx="249">
                  <c:v>39966.594351851854</c:v>
                </c:pt>
                <c:pt idx="250">
                  <c:v>39966.604756944442</c:v>
                </c:pt>
                <c:pt idx="251">
                  <c:v>39966.615173611113</c:v>
                </c:pt>
                <c:pt idx="252">
                  <c:v>39966.625590277778</c:v>
                </c:pt>
                <c:pt idx="253">
                  <c:v>39966.636018518519</c:v>
                </c:pt>
                <c:pt idx="254">
                  <c:v>39966.646423611113</c:v>
                </c:pt>
                <c:pt idx="255">
                  <c:v>39966.656840277778</c:v>
                </c:pt>
                <c:pt idx="256">
                  <c:v>39966.698518518519</c:v>
                </c:pt>
                <c:pt idx="257">
                  <c:v>39966.708923611113</c:v>
                </c:pt>
                <c:pt idx="258">
                  <c:v>39966.719340277778</c:v>
                </c:pt>
                <c:pt idx="259">
                  <c:v>39966.729756944442</c:v>
                </c:pt>
                <c:pt idx="260">
                  <c:v>39966.740185185183</c:v>
                </c:pt>
                <c:pt idx="261">
                  <c:v>39966.750590277778</c:v>
                </c:pt>
                <c:pt idx="262">
                  <c:v>39966.761006944442</c:v>
                </c:pt>
                <c:pt idx="263">
                  <c:v>39966.771435185183</c:v>
                </c:pt>
                <c:pt idx="264">
                  <c:v>39966.781851851854</c:v>
                </c:pt>
                <c:pt idx="265">
                  <c:v>39966.792256944442</c:v>
                </c:pt>
                <c:pt idx="266">
                  <c:v>39966.802673611113</c:v>
                </c:pt>
                <c:pt idx="267">
                  <c:v>39966.813101851854</c:v>
                </c:pt>
                <c:pt idx="268">
                  <c:v>39966.823518518519</c:v>
                </c:pt>
                <c:pt idx="269">
                  <c:v>39966.833935185183</c:v>
                </c:pt>
                <c:pt idx="270">
                  <c:v>39966.844340277778</c:v>
                </c:pt>
                <c:pt idx="271">
                  <c:v>39966.854756944442</c:v>
                </c:pt>
                <c:pt idx="272">
                  <c:v>39966.865173611113</c:v>
                </c:pt>
                <c:pt idx="273">
                  <c:v>39966.875601851854</c:v>
                </c:pt>
                <c:pt idx="274">
                  <c:v>39966.886006944442</c:v>
                </c:pt>
                <c:pt idx="275">
                  <c:v>39966.896423611113</c:v>
                </c:pt>
                <c:pt idx="276">
                  <c:v>39966.906851851854</c:v>
                </c:pt>
                <c:pt idx="277">
                  <c:v>39966.917256944442</c:v>
                </c:pt>
                <c:pt idx="278">
                  <c:v>39966.927673611113</c:v>
                </c:pt>
                <c:pt idx="279">
                  <c:v>39966.938101851854</c:v>
                </c:pt>
                <c:pt idx="280">
                  <c:v>39966.948518518519</c:v>
                </c:pt>
                <c:pt idx="281">
                  <c:v>39966.958935185183</c:v>
                </c:pt>
                <c:pt idx="282">
                  <c:v>39966.969340277778</c:v>
                </c:pt>
                <c:pt idx="283">
                  <c:v>39966.979756944442</c:v>
                </c:pt>
                <c:pt idx="284">
                  <c:v>39966.990185185183</c:v>
                </c:pt>
                <c:pt idx="285">
                  <c:v>39967.000601851854</c:v>
                </c:pt>
                <c:pt idx="286">
                  <c:v>39967.011018518519</c:v>
                </c:pt>
                <c:pt idx="287">
                  <c:v>39967.021435185183</c:v>
                </c:pt>
                <c:pt idx="288">
                  <c:v>39967.031840277778</c:v>
                </c:pt>
                <c:pt idx="289">
                  <c:v>39967.042268518519</c:v>
                </c:pt>
                <c:pt idx="290">
                  <c:v>39967.052685185183</c:v>
                </c:pt>
                <c:pt idx="291">
                  <c:v>39967.063101851854</c:v>
                </c:pt>
                <c:pt idx="292">
                  <c:v>39967.073506944442</c:v>
                </c:pt>
                <c:pt idx="293">
                  <c:v>39967.083935185183</c:v>
                </c:pt>
                <c:pt idx="294">
                  <c:v>39967.094351851854</c:v>
                </c:pt>
                <c:pt idx="295">
                  <c:v>39967.104756944442</c:v>
                </c:pt>
                <c:pt idx="296">
                  <c:v>39967.115185185183</c:v>
                </c:pt>
                <c:pt idx="297">
                  <c:v>39967.125590277778</c:v>
                </c:pt>
                <c:pt idx="298">
                  <c:v>39967.136018518519</c:v>
                </c:pt>
                <c:pt idx="299">
                  <c:v>39967.146435185183</c:v>
                </c:pt>
                <c:pt idx="300">
                  <c:v>39967.156851851854</c:v>
                </c:pt>
                <c:pt idx="301">
                  <c:v>39967.167268518519</c:v>
                </c:pt>
                <c:pt idx="302">
                  <c:v>39967.177685185183</c:v>
                </c:pt>
                <c:pt idx="303">
                  <c:v>39967.188101851854</c:v>
                </c:pt>
                <c:pt idx="304">
                  <c:v>39967.198518518519</c:v>
                </c:pt>
                <c:pt idx="305">
                  <c:v>39967.208935185183</c:v>
                </c:pt>
                <c:pt idx="306">
                  <c:v>39967.219351851854</c:v>
                </c:pt>
                <c:pt idx="307">
                  <c:v>39967.229768518519</c:v>
                </c:pt>
                <c:pt idx="308">
                  <c:v>39967.240173611113</c:v>
                </c:pt>
                <c:pt idx="309">
                  <c:v>39967.250601851854</c:v>
                </c:pt>
                <c:pt idx="310">
                  <c:v>39967.261018518519</c:v>
                </c:pt>
                <c:pt idx="311">
                  <c:v>39967.271435185183</c:v>
                </c:pt>
                <c:pt idx="312">
                  <c:v>39967.281851851854</c:v>
                </c:pt>
                <c:pt idx="313">
                  <c:v>39967.292256944442</c:v>
                </c:pt>
                <c:pt idx="314">
                  <c:v>39967.302673611113</c:v>
                </c:pt>
                <c:pt idx="315">
                  <c:v>39967.313090277778</c:v>
                </c:pt>
                <c:pt idx="316">
                  <c:v>39967.323506944442</c:v>
                </c:pt>
                <c:pt idx="317">
                  <c:v>39967.333923611113</c:v>
                </c:pt>
                <c:pt idx="318">
                  <c:v>39967.344351851854</c:v>
                </c:pt>
                <c:pt idx="319">
                  <c:v>39967.354756944442</c:v>
                </c:pt>
                <c:pt idx="320">
                  <c:v>39967.365185185183</c:v>
                </c:pt>
                <c:pt idx="321">
                  <c:v>39967.375590277778</c:v>
                </c:pt>
                <c:pt idx="322">
                  <c:v>39967.386006944442</c:v>
                </c:pt>
                <c:pt idx="323">
                  <c:v>39967.396435185183</c:v>
                </c:pt>
                <c:pt idx="324">
                  <c:v>39967.406851851854</c:v>
                </c:pt>
                <c:pt idx="325">
                  <c:v>39967.417256944442</c:v>
                </c:pt>
                <c:pt idx="326">
                  <c:v>39967.427673611113</c:v>
                </c:pt>
                <c:pt idx="327">
                  <c:v>39967.438090277778</c:v>
                </c:pt>
                <c:pt idx="328">
                  <c:v>39967.448506944442</c:v>
                </c:pt>
                <c:pt idx="329">
                  <c:v>39967.458935185183</c:v>
                </c:pt>
                <c:pt idx="330">
                  <c:v>39967.469340277778</c:v>
                </c:pt>
                <c:pt idx="331">
                  <c:v>39967.479768518519</c:v>
                </c:pt>
                <c:pt idx="332">
                  <c:v>39967.490173611113</c:v>
                </c:pt>
                <c:pt idx="333">
                  <c:v>39967.500590277778</c:v>
                </c:pt>
                <c:pt idx="334">
                  <c:v>39967.511006944442</c:v>
                </c:pt>
                <c:pt idx="335">
                  <c:v>39967.521423611113</c:v>
                </c:pt>
                <c:pt idx="336">
                  <c:v>39967.531851851854</c:v>
                </c:pt>
                <c:pt idx="337">
                  <c:v>39967.542268518519</c:v>
                </c:pt>
                <c:pt idx="338">
                  <c:v>39967.552673611113</c:v>
                </c:pt>
                <c:pt idx="339">
                  <c:v>39967.563090277778</c:v>
                </c:pt>
                <c:pt idx="340">
                  <c:v>39967.573506944442</c:v>
                </c:pt>
                <c:pt idx="341">
                  <c:v>39967.583935185183</c:v>
                </c:pt>
                <c:pt idx="342">
                  <c:v>39967.594351851854</c:v>
                </c:pt>
                <c:pt idx="343">
                  <c:v>39967.604768518519</c:v>
                </c:pt>
                <c:pt idx="344">
                  <c:v>39967.615173611113</c:v>
                </c:pt>
                <c:pt idx="345">
                  <c:v>39967.625590277778</c:v>
                </c:pt>
                <c:pt idx="346">
                  <c:v>39967.636006944442</c:v>
                </c:pt>
                <c:pt idx="347">
                  <c:v>39967.646423611113</c:v>
                </c:pt>
                <c:pt idx="348">
                  <c:v>39967.656851851854</c:v>
                </c:pt>
                <c:pt idx="349">
                  <c:v>39967.667268518519</c:v>
                </c:pt>
                <c:pt idx="350">
                  <c:v>39967.677673611113</c:v>
                </c:pt>
                <c:pt idx="351">
                  <c:v>39967.688090277778</c:v>
                </c:pt>
                <c:pt idx="352">
                  <c:v>39967.698506944442</c:v>
                </c:pt>
                <c:pt idx="353">
                  <c:v>39967.708923611113</c:v>
                </c:pt>
                <c:pt idx="354">
                  <c:v>39967.719351851854</c:v>
                </c:pt>
                <c:pt idx="355">
                  <c:v>39967.729768518519</c:v>
                </c:pt>
                <c:pt idx="356">
                  <c:v>39967.740173611113</c:v>
                </c:pt>
                <c:pt idx="357">
                  <c:v>39967.750601851854</c:v>
                </c:pt>
                <c:pt idx="358">
                  <c:v>39967.761018518519</c:v>
                </c:pt>
                <c:pt idx="359">
                  <c:v>39967.771435185183</c:v>
                </c:pt>
                <c:pt idx="360">
                  <c:v>39967.781851851854</c:v>
                </c:pt>
                <c:pt idx="361">
                  <c:v>39967.792256944442</c:v>
                </c:pt>
                <c:pt idx="362">
                  <c:v>39967.802673611113</c:v>
                </c:pt>
                <c:pt idx="363">
                  <c:v>39967.813090277778</c:v>
                </c:pt>
                <c:pt idx="364">
                  <c:v>39967.823506944442</c:v>
                </c:pt>
                <c:pt idx="365">
                  <c:v>39967.833923611113</c:v>
                </c:pt>
                <c:pt idx="366">
                  <c:v>39967.844351851854</c:v>
                </c:pt>
                <c:pt idx="367">
                  <c:v>39967.854768518519</c:v>
                </c:pt>
                <c:pt idx="368">
                  <c:v>39967.865173611113</c:v>
                </c:pt>
                <c:pt idx="369">
                  <c:v>39967.875590277778</c:v>
                </c:pt>
                <c:pt idx="370">
                  <c:v>39967.886018518519</c:v>
                </c:pt>
                <c:pt idx="371">
                  <c:v>39967.896435185183</c:v>
                </c:pt>
                <c:pt idx="372">
                  <c:v>39967.906840277778</c:v>
                </c:pt>
                <c:pt idx="373">
                  <c:v>39967.917256944442</c:v>
                </c:pt>
                <c:pt idx="374">
                  <c:v>39967.927685185183</c:v>
                </c:pt>
                <c:pt idx="375">
                  <c:v>39967.938090277778</c:v>
                </c:pt>
                <c:pt idx="376">
                  <c:v>39967.948518518519</c:v>
                </c:pt>
                <c:pt idx="377">
                  <c:v>39967.958923611113</c:v>
                </c:pt>
                <c:pt idx="378">
                  <c:v>39967.969340277778</c:v>
                </c:pt>
                <c:pt idx="379">
                  <c:v>39967.979756944442</c:v>
                </c:pt>
                <c:pt idx="380">
                  <c:v>39967.990185185183</c:v>
                </c:pt>
                <c:pt idx="381">
                  <c:v>39968.000590277778</c:v>
                </c:pt>
                <c:pt idx="382">
                  <c:v>39968.011018518519</c:v>
                </c:pt>
                <c:pt idx="383">
                  <c:v>39968.021435185183</c:v>
                </c:pt>
                <c:pt idx="384">
                  <c:v>39968.031851851854</c:v>
                </c:pt>
                <c:pt idx="385">
                  <c:v>39968.042268518519</c:v>
                </c:pt>
                <c:pt idx="386">
                  <c:v>39968.052673611113</c:v>
                </c:pt>
                <c:pt idx="387">
                  <c:v>39968.063101851854</c:v>
                </c:pt>
                <c:pt idx="388">
                  <c:v>39968.073518518519</c:v>
                </c:pt>
                <c:pt idx="389">
                  <c:v>39968.083923611113</c:v>
                </c:pt>
                <c:pt idx="390">
                  <c:v>39968.094351851854</c:v>
                </c:pt>
                <c:pt idx="391">
                  <c:v>39968.104756944442</c:v>
                </c:pt>
                <c:pt idx="392">
                  <c:v>39968.115173611113</c:v>
                </c:pt>
                <c:pt idx="393">
                  <c:v>39968.125590277778</c:v>
                </c:pt>
                <c:pt idx="394">
                  <c:v>39968.136006944442</c:v>
                </c:pt>
                <c:pt idx="395">
                  <c:v>39968.146423611113</c:v>
                </c:pt>
                <c:pt idx="396">
                  <c:v>39968.156840277778</c:v>
                </c:pt>
                <c:pt idx="397">
                  <c:v>39968.167268518519</c:v>
                </c:pt>
                <c:pt idx="398">
                  <c:v>39968.177673611113</c:v>
                </c:pt>
                <c:pt idx="399">
                  <c:v>39968.188101851854</c:v>
                </c:pt>
                <c:pt idx="400">
                  <c:v>39968.198506944442</c:v>
                </c:pt>
                <c:pt idx="401">
                  <c:v>39968.208923611113</c:v>
                </c:pt>
                <c:pt idx="402">
                  <c:v>39968.219340277778</c:v>
                </c:pt>
                <c:pt idx="403">
                  <c:v>39968.229768518519</c:v>
                </c:pt>
                <c:pt idx="404">
                  <c:v>39968.240185185183</c:v>
                </c:pt>
                <c:pt idx="405">
                  <c:v>39968.250590277778</c:v>
                </c:pt>
                <c:pt idx="406">
                  <c:v>39968.261006944442</c:v>
                </c:pt>
                <c:pt idx="407">
                  <c:v>39968.271435185183</c:v>
                </c:pt>
                <c:pt idx="408">
                  <c:v>39968.281840277778</c:v>
                </c:pt>
                <c:pt idx="409">
                  <c:v>39968.292268518519</c:v>
                </c:pt>
                <c:pt idx="410">
                  <c:v>39968.302673611113</c:v>
                </c:pt>
                <c:pt idx="411">
                  <c:v>39968.313090277778</c:v>
                </c:pt>
                <c:pt idx="412">
                  <c:v>39968.323518518519</c:v>
                </c:pt>
                <c:pt idx="413">
                  <c:v>39968.333935185183</c:v>
                </c:pt>
                <c:pt idx="414">
                  <c:v>39968.344340277778</c:v>
                </c:pt>
                <c:pt idx="415">
                  <c:v>39968.354756944442</c:v>
                </c:pt>
                <c:pt idx="416">
                  <c:v>39968.365185185183</c:v>
                </c:pt>
                <c:pt idx="417">
                  <c:v>39968.375601851854</c:v>
                </c:pt>
                <c:pt idx="418">
                  <c:v>39968.386006944442</c:v>
                </c:pt>
                <c:pt idx="419">
                  <c:v>39968.396423611113</c:v>
                </c:pt>
                <c:pt idx="420">
                  <c:v>39968.406840277778</c:v>
                </c:pt>
                <c:pt idx="421">
                  <c:v>39968.417268518519</c:v>
                </c:pt>
                <c:pt idx="422">
                  <c:v>39968.427685185183</c:v>
                </c:pt>
                <c:pt idx="423">
                  <c:v>39968.438090277778</c:v>
                </c:pt>
                <c:pt idx="424">
                  <c:v>39968.448506944442</c:v>
                </c:pt>
                <c:pt idx="425">
                  <c:v>39968.458923611113</c:v>
                </c:pt>
                <c:pt idx="426">
                  <c:v>39968.469340277778</c:v>
                </c:pt>
                <c:pt idx="427">
                  <c:v>39968.479756944442</c:v>
                </c:pt>
                <c:pt idx="428">
                  <c:v>39968.490173611113</c:v>
                </c:pt>
                <c:pt idx="429">
                  <c:v>39968.500590277778</c:v>
                </c:pt>
                <c:pt idx="430">
                  <c:v>39968.511006944442</c:v>
                </c:pt>
                <c:pt idx="431">
                  <c:v>39968.521423611113</c:v>
                </c:pt>
                <c:pt idx="432">
                  <c:v>39968.531840277778</c:v>
                </c:pt>
                <c:pt idx="433">
                  <c:v>39968.542268518519</c:v>
                </c:pt>
                <c:pt idx="434">
                  <c:v>39968.552685185183</c:v>
                </c:pt>
                <c:pt idx="435">
                  <c:v>39968.563090277778</c:v>
                </c:pt>
                <c:pt idx="436">
                  <c:v>39968.573518518519</c:v>
                </c:pt>
                <c:pt idx="437">
                  <c:v>39968.583935185183</c:v>
                </c:pt>
                <c:pt idx="438">
                  <c:v>39968.594351851854</c:v>
                </c:pt>
                <c:pt idx="439">
                  <c:v>39968.604768518519</c:v>
                </c:pt>
                <c:pt idx="440">
                  <c:v>39968.615173611113</c:v>
                </c:pt>
                <c:pt idx="441">
                  <c:v>39968.625601851854</c:v>
                </c:pt>
                <c:pt idx="442">
                  <c:v>39968.636006944442</c:v>
                </c:pt>
                <c:pt idx="443">
                  <c:v>39968.646423611113</c:v>
                </c:pt>
                <c:pt idx="444">
                  <c:v>39968.656840277778</c:v>
                </c:pt>
                <c:pt idx="445">
                  <c:v>39968.667256944442</c:v>
                </c:pt>
                <c:pt idx="446">
                  <c:v>39968.677673611113</c:v>
                </c:pt>
                <c:pt idx="447">
                  <c:v>39968.688090277778</c:v>
                </c:pt>
                <c:pt idx="448">
                  <c:v>39968.698506944442</c:v>
                </c:pt>
                <c:pt idx="449">
                  <c:v>39968.708923611113</c:v>
                </c:pt>
                <c:pt idx="450">
                  <c:v>39968.719340277778</c:v>
                </c:pt>
                <c:pt idx="451">
                  <c:v>39968.729756944442</c:v>
                </c:pt>
                <c:pt idx="452">
                  <c:v>39968.740173611113</c:v>
                </c:pt>
                <c:pt idx="453">
                  <c:v>39968.750590277778</c:v>
                </c:pt>
                <c:pt idx="454">
                  <c:v>39968.761018518519</c:v>
                </c:pt>
                <c:pt idx="455">
                  <c:v>39968.771435185183</c:v>
                </c:pt>
                <c:pt idx="456">
                  <c:v>39968.781840277778</c:v>
                </c:pt>
                <c:pt idx="457">
                  <c:v>39968.792256944442</c:v>
                </c:pt>
                <c:pt idx="458">
                  <c:v>39968.802673611113</c:v>
                </c:pt>
                <c:pt idx="459">
                  <c:v>39968.813101851854</c:v>
                </c:pt>
                <c:pt idx="460">
                  <c:v>39968.823506944442</c:v>
                </c:pt>
                <c:pt idx="461">
                  <c:v>39968.833923611113</c:v>
                </c:pt>
                <c:pt idx="462">
                  <c:v>39968.844340277778</c:v>
                </c:pt>
                <c:pt idx="463">
                  <c:v>39968.854768518519</c:v>
                </c:pt>
                <c:pt idx="464">
                  <c:v>39968.865173611113</c:v>
                </c:pt>
                <c:pt idx="465">
                  <c:v>39968.875590277778</c:v>
                </c:pt>
                <c:pt idx="466">
                  <c:v>39968.886006944442</c:v>
                </c:pt>
                <c:pt idx="467">
                  <c:v>39968.896435185183</c:v>
                </c:pt>
                <c:pt idx="468">
                  <c:v>39968.906851851854</c:v>
                </c:pt>
                <c:pt idx="469">
                  <c:v>39968.917256944442</c:v>
                </c:pt>
                <c:pt idx="470">
                  <c:v>39968.927673611113</c:v>
                </c:pt>
                <c:pt idx="471">
                  <c:v>39968.938101851854</c:v>
                </c:pt>
                <c:pt idx="472">
                  <c:v>39968.948518518519</c:v>
                </c:pt>
                <c:pt idx="473">
                  <c:v>39968.958935185183</c:v>
                </c:pt>
                <c:pt idx="474">
                  <c:v>39968.969351851854</c:v>
                </c:pt>
                <c:pt idx="475">
                  <c:v>39968.979768518519</c:v>
                </c:pt>
                <c:pt idx="476">
                  <c:v>39968.990173611113</c:v>
                </c:pt>
                <c:pt idx="477">
                  <c:v>39969.000601851854</c:v>
                </c:pt>
                <c:pt idx="478">
                  <c:v>39969.011018518519</c:v>
                </c:pt>
                <c:pt idx="479">
                  <c:v>39969.021423611113</c:v>
                </c:pt>
                <c:pt idx="480">
                  <c:v>39969.031851851854</c:v>
                </c:pt>
                <c:pt idx="481">
                  <c:v>39969.042256944442</c:v>
                </c:pt>
                <c:pt idx="482">
                  <c:v>39969.052673611113</c:v>
                </c:pt>
                <c:pt idx="483">
                  <c:v>39969.063101851854</c:v>
                </c:pt>
                <c:pt idx="484">
                  <c:v>39969.073518518519</c:v>
                </c:pt>
                <c:pt idx="485">
                  <c:v>39969.083935185183</c:v>
                </c:pt>
                <c:pt idx="486">
                  <c:v>39969.094351851854</c:v>
                </c:pt>
                <c:pt idx="487">
                  <c:v>39969.104768518519</c:v>
                </c:pt>
                <c:pt idx="488">
                  <c:v>39969.115185185183</c:v>
                </c:pt>
                <c:pt idx="489">
                  <c:v>39969.125601851854</c:v>
                </c:pt>
                <c:pt idx="490">
                  <c:v>39969.136018518519</c:v>
                </c:pt>
                <c:pt idx="491">
                  <c:v>39969.146423611113</c:v>
                </c:pt>
                <c:pt idx="492">
                  <c:v>39969.156851851854</c:v>
                </c:pt>
                <c:pt idx="493">
                  <c:v>39969.167268518519</c:v>
                </c:pt>
                <c:pt idx="494">
                  <c:v>39969.177685185183</c:v>
                </c:pt>
                <c:pt idx="495">
                  <c:v>39969.188101851854</c:v>
                </c:pt>
                <c:pt idx="496">
                  <c:v>39969.198506944442</c:v>
                </c:pt>
                <c:pt idx="497">
                  <c:v>39969.208935185183</c:v>
                </c:pt>
                <c:pt idx="498">
                  <c:v>39969.219351851854</c:v>
                </c:pt>
                <c:pt idx="499">
                  <c:v>39969.229768518519</c:v>
                </c:pt>
                <c:pt idx="500">
                  <c:v>39969.240173611113</c:v>
                </c:pt>
                <c:pt idx="501">
                  <c:v>39969.250601851854</c:v>
                </c:pt>
                <c:pt idx="502">
                  <c:v>39969.261018518519</c:v>
                </c:pt>
                <c:pt idx="503">
                  <c:v>39969.271435185183</c:v>
                </c:pt>
                <c:pt idx="504">
                  <c:v>39969.281851851854</c:v>
                </c:pt>
                <c:pt idx="505">
                  <c:v>39969.292256944442</c:v>
                </c:pt>
                <c:pt idx="506">
                  <c:v>39969.302685185183</c:v>
                </c:pt>
                <c:pt idx="507">
                  <c:v>39969.313090277778</c:v>
                </c:pt>
                <c:pt idx="508">
                  <c:v>39969.323518518519</c:v>
                </c:pt>
                <c:pt idx="509">
                  <c:v>39969.333923611113</c:v>
                </c:pt>
                <c:pt idx="510">
                  <c:v>39969.344351851854</c:v>
                </c:pt>
                <c:pt idx="511">
                  <c:v>39969.365185185183</c:v>
                </c:pt>
                <c:pt idx="512">
                  <c:v>39969.375601851854</c:v>
                </c:pt>
                <c:pt idx="513">
                  <c:v>39969.386006944442</c:v>
                </c:pt>
                <c:pt idx="514">
                  <c:v>39969.396435185183</c:v>
                </c:pt>
                <c:pt idx="515">
                  <c:v>39969.406851851854</c:v>
                </c:pt>
                <c:pt idx="516">
                  <c:v>39969.417268518519</c:v>
                </c:pt>
                <c:pt idx="517">
                  <c:v>39969.427685185183</c:v>
                </c:pt>
                <c:pt idx="518">
                  <c:v>39969.438101851854</c:v>
                </c:pt>
                <c:pt idx="519">
                  <c:v>39969.448518518519</c:v>
                </c:pt>
                <c:pt idx="520">
                  <c:v>39969.458923611113</c:v>
                </c:pt>
                <c:pt idx="521">
                  <c:v>39969.469351851854</c:v>
                </c:pt>
                <c:pt idx="522">
                  <c:v>39969.479768518519</c:v>
                </c:pt>
                <c:pt idx="523">
                  <c:v>39969.490185185183</c:v>
                </c:pt>
                <c:pt idx="524">
                  <c:v>39969.500601851854</c:v>
                </c:pt>
                <c:pt idx="525">
                  <c:v>39969.511018518519</c:v>
                </c:pt>
                <c:pt idx="526">
                  <c:v>39969.521423611113</c:v>
                </c:pt>
                <c:pt idx="527">
                  <c:v>39969.573506944442</c:v>
                </c:pt>
                <c:pt idx="528">
                  <c:v>39969.583935185183</c:v>
                </c:pt>
                <c:pt idx="529">
                  <c:v>39969.594340277778</c:v>
                </c:pt>
                <c:pt idx="530">
                  <c:v>39969.625601851854</c:v>
                </c:pt>
                <c:pt idx="531">
                  <c:v>39969.636018518519</c:v>
                </c:pt>
                <c:pt idx="532">
                  <c:v>39969.646435185183</c:v>
                </c:pt>
                <c:pt idx="533">
                  <c:v>39969.656851851854</c:v>
                </c:pt>
                <c:pt idx="534">
                  <c:v>39969.667268518519</c:v>
                </c:pt>
                <c:pt idx="535">
                  <c:v>39969.677685185183</c:v>
                </c:pt>
                <c:pt idx="536">
                  <c:v>39969.688101851854</c:v>
                </c:pt>
                <c:pt idx="537">
                  <c:v>39969.698518518519</c:v>
                </c:pt>
                <c:pt idx="538">
                  <c:v>39969.708935185183</c:v>
                </c:pt>
                <c:pt idx="539">
                  <c:v>39969.719351851854</c:v>
                </c:pt>
                <c:pt idx="540">
                  <c:v>39969.729756944442</c:v>
                </c:pt>
                <c:pt idx="541">
                  <c:v>39969.740185185183</c:v>
                </c:pt>
                <c:pt idx="542">
                  <c:v>39969.750601851854</c:v>
                </c:pt>
                <c:pt idx="543">
                  <c:v>39969.761018518519</c:v>
                </c:pt>
                <c:pt idx="544">
                  <c:v>39969.771435185183</c:v>
                </c:pt>
                <c:pt idx="545">
                  <c:v>39969.781851851854</c:v>
                </c:pt>
                <c:pt idx="546">
                  <c:v>39969.792268518519</c:v>
                </c:pt>
                <c:pt idx="547">
                  <c:v>39969.802673611113</c:v>
                </c:pt>
                <c:pt idx="548">
                  <c:v>39969.813101851854</c:v>
                </c:pt>
                <c:pt idx="549">
                  <c:v>39969.823518518519</c:v>
                </c:pt>
                <c:pt idx="550">
                  <c:v>39969.844340277778</c:v>
                </c:pt>
                <c:pt idx="551">
                  <c:v>39969.854768518519</c:v>
                </c:pt>
                <c:pt idx="552">
                  <c:v>39969.865185185183</c:v>
                </c:pt>
                <c:pt idx="553">
                  <c:v>39969.875590277778</c:v>
                </c:pt>
                <c:pt idx="554">
                  <c:v>39970.198518518519</c:v>
                </c:pt>
                <c:pt idx="555">
                  <c:v>39970.229756944442</c:v>
                </c:pt>
                <c:pt idx="556">
                  <c:v>39970.240173611113</c:v>
                </c:pt>
                <c:pt idx="557">
                  <c:v>39970.250601851854</c:v>
                </c:pt>
                <c:pt idx="558">
                  <c:v>39970.271435185183</c:v>
                </c:pt>
                <c:pt idx="559">
                  <c:v>39970.281851851854</c:v>
                </c:pt>
                <c:pt idx="560">
                  <c:v>39970.292256944442</c:v>
                </c:pt>
                <c:pt idx="561">
                  <c:v>39970.302673611113</c:v>
                </c:pt>
                <c:pt idx="562">
                  <c:v>39970.313090277778</c:v>
                </c:pt>
                <c:pt idx="563">
                  <c:v>39970.323506944442</c:v>
                </c:pt>
                <c:pt idx="564">
                  <c:v>39970.333935185183</c:v>
                </c:pt>
                <c:pt idx="565">
                  <c:v>39970.344351851854</c:v>
                </c:pt>
                <c:pt idx="566">
                  <c:v>39970.354768518519</c:v>
                </c:pt>
                <c:pt idx="567">
                  <c:v>39970.365185185183</c:v>
                </c:pt>
                <c:pt idx="568">
                  <c:v>39970.375601851854</c:v>
                </c:pt>
                <c:pt idx="569">
                  <c:v>39970.386018518519</c:v>
                </c:pt>
                <c:pt idx="570">
                  <c:v>39970.396435185183</c:v>
                </c:pt>
                <c:pt idx="571">
                  <c:v>39970.406851851854</c:v>
                </c:pt>
                <c:pt idx="572">
                  <c:v>39970.417268518519</c:v>
                </c:pt>
                <c:pt idx="573">
                  <c:v>39970.427685185183</c:v>
                </c:pt>
                <c:pt idx="574">
                  <c:v>39970.438101851854</c:v>
                </c:pt>
                <c:pt idx="575">
                  <c:v>39970.448518518519</c:v>
                </c:pt>
                <c:pt idx="576">
                  <c:v>39970.458935185183</c:v>
                </c:pt>
                <c:pt idx="577">
                  <c:v>39970.469351851854</c:v>
                </c:pt>
                <c:pt idx="578">
                  <c:v>39970.479756944442</c:v>
                </c:pt>
                <c:pt idx="579">
                  <c:v>39970.490185185183</c:v>
                </c:pt>
                <c:pt idx="580">
                  <c:v>39970.500601851854</c:v>
                </c:pt>
                <c:pt idx="581">
                  <c:v>39970.511018518519</c:v>
                </c:pt>
                <c:pt idx="582">
                  <c:v>39970.542268518519</c:v>
                </c:pt>
                <c:pt idx="583">
                  <c:v>39970.583935185183</c:v>
                </c:pt>
                <c:pt idx="584">
                  <c:v>39970.594351851854</c:v>
                </c:pt>
                <c:pt idx="585">
                  <c:v>39970.604768518519</c:v>
                </c:pt>
                <c:pt idx="586">
                  <c:v>39970.615185185183</c:v>
                </c:pt>
                <c:pt idx="587">
                  <c:v>39970.625601851854</c:v>
                </c:pt>
                <c:pt idx="588">
                  <c:v>39970.636018518519</c:v>
                </c:pt>
                <c:pt idx="589">
                  <c:v>39970.646435185183</c:v>
                </c:pt>
                <c:pt idx="590">
                  <c:v>39970.656851851854</c:v>
                </c:pt>
                <c:pt idx="591">
                  <c:v>39970.667268518519</c:v>
                </c:pt>
                <c:pt idx="592">
                  <c:v>39970.698506944442</c:v>
                </c:pt>
                <c:pt idx="593">
                  <c:v>39970.708935185183</c:v>
                </c:pt>
                <c:pt idx="594">
                  <c:v>39970.719351851854</c:v>
                </c:pt>
                <c:pt idx="595">
                  <c:v>39970.729768518519</c:v>
                </c:pt>
                <c:pt idx="596">
                  <c:v>39970.750601851854</c:v>
                </c:pt>
                <c:pt idx="597">
                  <c:v>39970.761018518519</c:v>
                </c:pt>
                <c:pt idx="598">
                  <c:v>39970.771435185183</c:v>
                </c:pt>
                <c:pt idx="599">
                  <c:v>39970.781851851854</c:v>
                </c:pt>
                <c:pt idx="600">
                  <c:v>39970.792268518519</c:v>
                </c:pt>
                <c:pt idx="601">
                  <c:v>39970.802685185183</c:v>
                </c:pt>
                <c:pt idx="602">
                  <c:v>39970.813101851854</c:v>
                </c:pt>
                <c:pt idx="603">
                  <c:v>39970.823518518519</c:v>
                </c:pt>
                <c:pt idx="604">
                  <c:v>39970.833935185183</c:v>
                </c:pt>
                <c:pt idx="605">
                  <c:v>39970.844351851854</c:v>
                </c:pt>
                <c:pt idx="606">
                  <c:v>39970.854768518519</c:v>
                </c:pt>
                <c:pt idx="607">
                  <c:v>39970.865185185183</c:v>
                </c:pt>
                <c:pt idx="608">
                  <c:v>39970.896435185183</c:v>
                </c:pt>
                <c:pt idx="609">
                  <c:v>39970.906851851854</c:v>
                </c:pt>
                <c:pt idx="610">
                  <c:v>39970.917268518519</c:v>
                </c:pt>
                <c:pt idx="611">
                  <c:v>39970.927685185183</c:v>
                </c:pt>
                <c:pt idx="612">
                  <c:v>39970.938101851854</c:v>
                </c:pt>
                <c:pt idx="613">
                  <c:v>39970.948506944442</c:v>
                </c:pt>
                <c:pt idx="614">
                  <c:v>39970.958935185183</c:v>
                </c:pt>
                <c:pt idx="615">
                  <c:v>39970.969351851854</c:v>
                </c:pt>
                <c:pt idx="616">
                  <c:v>39970.979768518519</c:v>
                </c:pt>
                <c:pt idx="617">
                  <c:v>39970.990185185183</c:v>
                </c:pt>
                <c:pt idx="618">
                  <c:v>39971.000601851854</c:v>
                </c:pt>
                <c:pt idx="619">
                  <c:v>39971.011018518519</c:v>
                </c:pt>
                <c:pt idx="620">
                  <c:v>39971.021435185183</c:v>
                </c:pt>
                <c:pt idx="621">
                  <c:v>39971.031851851854</c:v>
                </c:pt>
                <c:pt idx="622">
                  <c:v>39971.042268518519</c:v>
                </c:pt>
                <c:pt idx="623">
                  <c:v>39971.052685185183</c:v>
                </c:pt>
                <c:pt idx="624">
                  <c:v>39971.063101851854</c:v>
                </c:pt>
                <c:pt idx="625">
                  <c:v>39971.073518518519</c:v>
                </c:pt>
                <c:pt idx="626">
                  <c:v>39971.083935185183</c:v>
                </c:pt>
                <c:pt idx="627">
                  <c:v>39971.094351851854</c:v>
                </c:pt>
                <c:pt idx="628">
                  <c:v>39971.104768518519</c:v>
                </c:pt>
                <c:pt idx="629">
                  <c:v>39971.115185185183</c:v>
                </c:pt>
                <c:pt idx="630">
                  <c:v>39971.125601851854</c:v>
                </c:pt>
                <c:pt idx="631">
                  <c:v>39971.136018518519</c:v>
                </c:pt>
                <c:pt idx="632">
                  <c:v>39971.146435185183</c:v>
                </c:pt>
                <c:pt idx="633">
                  <c:v>39971.156851851854</c:v>
                </c:pt>
                <c:pt idx="634">
                  <c:v>39971.167268518519</c:v>
                </c:pt>
                <c:pt idx="635">
                  <c:v>39971.177685185183</c:v>
                </c:pt>
                <c:pt idx="636">
                  <c:v>39971.188101851854</c:v>
                </c:pt>
                <c:pt idx="637">
                  <c:v>39971.198518518519</c:v>
                </c:pt>
                <c:pt idx="638">
                  <c:v>39971.208935185183</c:v>
                </c:pt>
                <c:pt idx="639">
                  <c:v>39971.219351851854</c:v>
                </c:pt>
                <c:pt idx="640">
                  <c:v>39971.229768518519</c:v>
                </c:pt>
                <c:pt idx="641">
                  <c:v>39971.240185185183</c:v>
                </c:pt>
                <c:pt idx="642">
                  <c:v>39971.281851851854</c:v>
                </c:pt>
                <c:pt idx="643">
                  <c:v>39971.292268518519</c:v>
                </c:pt>
                <c:pt idx="644">
                  <c:v>39971.302685185183</c:v>
                </c:pt>
                <c:pt idx="645">
                  <c:v>39971.313101851854</c:v>
                </c:pt>
                <c:pt idx="646">
                  <c:v>39971.323518518519</c:v>
                </c:pt>
                <c:pt idx="647">
                  <c:v>39971.333935185183</c:v>
                </c:pt>
                <c:pt idx="648">
                  <c:v>39971.344351851854</c:v>
                </c:pt>
                <c:pt idx="649">
                  <c:v>39971.354768518519</c:v>
                </c:pt>
                <c:pt idx="650">
                  <c:v>39971.365185185183</c:v>
                </c:pt>
                <c:pt idx="651">
                  <c:v>39971.375601851854</c:v>
                </c:pt>
                <c:pt idx="652">
                  <c:v>39971.386018518519</c:v>
                </c:pt>
                <c:pt idx="653">
                  <c:v>39971.396435185183</c:v>
                </c:pt>
                <c:pt idx="654">
                  <c:v>39971.406851851854</c:v>
                </c:pt>
                <c:pt idx="655">
                  <c:v>39971.417268518519</c:v>
                </c:pt>
                <c:pt idx="656">
                  <c:v>39971.427685185183</c:v>
                </c:pt>
                <c:pt idx="657">
                  <c:v>39971.438101851854</c:v>
                </c:pt>
                <c:pt idx="658">
                  <c:v>39971.448518518519</c:v>
                </c:pt>
                <c:pt idx="659">
                  <c:v>39971.458935185183</c:v>
                </c:pt>
                <c:pt idx="660">
                  <c:v>39971.469351851854</c:v>
                </c:pt>
                <c:pt idx="661">
                  <c:v>39971.479768518519</c:v>
                </c:pt>
                <c:pt idx="662">
                  <c:v>39971.490185185183</c:v>
                </c:pt>
                <c:pt idx="663">
                  <c:v>39971.500601851854</c:v>
                </c:pt>
                <c:pt idx="664">
                  <c:v>39971.511018518519</c:v>
                </c:pt>
                <c:pt idx="665">
                  <c:v>39971.521435185183</c:v>
                </c:pt>
                <c:pt idx="666">
                  <c:v>39971.542268518519</c:v>
                </c:pt>
                <c:pt idx="667">
                  <c:v>39971.552685185183</c:v>
                </c:pt>
                <c:pt idx="668">
                  <c:v>39971.563101851854</c:v>
                </c:pt>
                <c:pt idx="669">
                  <c:v>39971.573518518519</c:v>
                </c:pt>
                <c:pt idx="670">
                  <c:v>39971.583935185183</c:v>
                </c:pt>
                <c:pt idx="671">
                  <c:v>39971.594351851854</c:v>
                </c:pt>
                <c:pt idx="672">
                  <c:v>39971.604768518519</c:v>
                </c:pt>
                <c:pt idx="673">
                  <c:v>39971.615185185183</c:v>
                </c:pt>
                <c:pt idx="674">
                  <c:v>39971.625601851854</c:v>
                </c:pt>
                <c:pt idx="675">
                  <c:v>39971.636018518519</c:v>
                </c:pt>
                <c:pt idx="676">
                  <c:v>39971.646435185183</c:v>
                </c:pt>
                <c:pt idx="677">
                  <c:v>39971.656851851854</c:v>
                </c:pt>
                <c:pt idx="678">
                  <c:v>39971.667268518519</c:v>
                </c:pt>
                <c:pt idx="679">
                  <c:v>39971.677685185183</c:v>
                </c:pt>
                <c:pt idx="680">
                  <c:v>39971.688101851854</c:v>
                </c:pt>
                <c:pt idx="681">
                  <c:v>39971.708935185183</c:v>
                </c:pt>
                <c:pt idx="682">
                  <c:v>39971.719351851854</c:v>
                </c:pt>
                <c:pt idx="683">
                  <c:v>39971.729768518519</c:v>
                </c:pt>
                <c:pt idx="684">
                  <c:v>39971.740185185183</c:v>
                </c:pt>
                <c:pt idx="685">
                  <c:v>39971.750601851854</c:v>
                </c:pt>
                <c:pt idx="686">
                  <c:v>39971.761018518519</c:v>
                </c:pt>
                <c:pt idx="687">
                  <c:v>39971.771435185183</c:v>
                </c:pt>
                <c:pt idx="688">
                  <c:v>39971.781851851854</c:v>
                </c:pt>
                <c:pt idx="689">
                  <c:v>39971.792268518519</c:v>
                </c:pt>
                <c:pt idx="690">
                  <c:v>39971.802685185183</c:v>
                </c:pt>
                <c:pt idx="691">
                  <c:v>39971.813101851854</c:v>
                </c:pt>
                <c:pt idx="692">
                  <c:v>39971.823518518519</c:v>
                </c:pt>
                <c:pt idx="693">
                  <c:v>39971.833935185183</c:v>
                </c:pt>
                <c:pt idx="694">
                  <c:v>39971.844351851854</c:v>
                </c:pt>
                <c:pt idx="695">
                  <c:v>39971.854768518519</c:v>
                </c:pt>
                <c:pt idx="696">
                  <c:v>39971.865185185183</c:v>
                </c:pt>
                <c:pt idx="697">
                  <c:v>39971.875601851854</c:v>
                </c:pt>
                <c:pt idx="698">
                  <c:v>39971.886006944442</c:v>
                </c:pt>
                <c:pt idx="699">
                  <c:v>39971.896435185183</c:v>
                </c:pt>
                <c:pt idx="700">
                  <c:v>39971.948518518519</c:v>
                </c:pt>
                <c:pt idx="701">
                  <c:v>39972.271435185183</c:v>
                </c:pt>
                <c:pt idx="702">
                  <c:v>39972.281851851854</c:v>
                </c:pt>
                <c:pt idx="703">
                  <c:v>39972.292268518519</c:v>
                </c:pt>
                <c:pt idx="704">
                  <c:v>39972.302685185183</c:v>
                </c:pt>
                <c:pt idx="705">
                  <c:v>39972.313101851854</c:v>
                </c:pt>
                <c:pt idx="706">
                  <c:v>39972.323518518519</c:v>
                </c:pt>
                <c:pt idx="707">
                  <c:v>39972.333935185183</c:v>
                </c:pt>
                <c:pt idx="708">
                  <c:v>39972.344351851854</c:v>
                </c:pt>
                <c:pt idx="709">
                  <c:v>39972.354768518519</c:v>
                </c:pt>
                <c:pt idx="710">
                  <c:v>39972.365185185183</c:v>
                </c:pt>
                <c:pt idx="711">
                  <c:v>39972.375601851854</c:v>
                </c:pt>
                <c:pt idx="712">
                  <c:v>39972.386018518519</c:v>
                </c:pt>
                <c:pt idx="713">
                  <c:v>39972.396435185183</c:v>
                </c:pt>
                <c:pt idx="714">
                  <c:v>39972.406851851854</c:v>
                </c:pt>
                <c:pt idx="715">
                  <c:v>39972.417268518519</c:v>
                </c:pt>
                <c:pt idx="716">
                  <c:v>39972.427685185183</c:v>
                </c:pt>
                <c:pt idx="717">
                  <c:v>39972.438101851854</c:v>
                </c:pt>
                <c:pt idx="718">
                  <c:v>39972.448518518519</c:v>
                </c:pt>
                <c:pt idx="719">
                  <c:v>39972.458935185183</c:v>
                </c:pt>
                <c:pt idx="720">
                  <c:v>39972.469351851854</c:v>
                </c:pt>
                <c:pt idx="721">
                  <c:v>39972.479768518519</c:v>
                </c:pt>
                <c:pt idx="722">
                  <c:v>39972.490185185183</c:v>
                </c:pt>
                <c:pt idx="723">
                  <c:v>39972.500601851854</c:v>
                </c:pt>
                <c:pt idx="724">
                  <c:v>39972.511018518519</c:v>
                </c:pt>
                <c:pt idx="725">
                  <c:v>39972.521435185183</c:v>
                </c:pt>
                <c:pt idx="726">
                  <c:v>39972.531851851854</c:v>
                </c:pt>
                <c:pt idx="727">
                  <c:v>39972.542268518519</c:v>
                </c:pt>
                <c:pt idx="728">
                  <c:v>39972.552685185183</c:v>
                </c:pt>
                <c:pt idx="729">
                  <c:v>39972.563101851854</c:v>
                </c:pt>
                <c:pt idx="730">
                  <c:v>39972.573518518519</c:v>
                </c:pt>
                <c:pt idx="731">
                  <c:v>39972.802685185183</c:v>
                </c:pt>
                <c:pt idx="732">
                  <c:v>39972.813101851854</c:v>
                </c:pt>
                <c:pt idx="733">
                  <c:v>39972.823518518519</c:v>
                </c:pt>
                <c:pt idx="734">
                  <c:v>39972.833935185183</c:v>
                </c:pt>
                <c:pt idx="735">
                  <c:v>39972.844351851854</c:v>
                </c:pt>
                <c:pt idx="736">
                  <c:v>39973.302685185183</c:v>
                </c:pt>
                <c:pt idx="737">
                  <c:v>39973.313101851854</c:v>
                </c:pt>
                <c:pt idx="738">
                  <c:v>39973.323530092595</c:v>
                </c:pt>
                <c:pt idx="739">
                  <c:v>39973.333935185183</c:v>
                </c:pt>
                <c:pt idx="740">
                  <c:v>39973.344351851854</c:v>
                </c:pt>
                <c:pt idx="741">
                  <c:v>39973.354768518519</c:v>
                </c:pt>
                <c:pt idx="742">
                  <c:v>39973.365185185183</c:v>
                </c:pt>
                <c:pt idx="743">
                  <c:v>39973.375601851854</c:v>
                </c:pt>
                <c:pt idx="744">
                  <c:v>39973.386018518519</c:v>
                </c:pt>
                <c:pt idx="745">
                  <c:v>39973.396435185183</c:v>
                </c:pt>
                <c:pt idx="746">
                  <c:v>39973.406851851854</c:v>
                </c:pt>
                <c:pt idx="747">
                  <c:v>39973.417268518519</c:v>
                </c:pt>
                <c:pt idx="748">
                  <c:v>39973.427685185183</c:v>
                </c:pt>
                <c:pt idx="749">
                  <c:v>39973.438101851854</c:v>
                </c:pt>
                <c:pt idx="750">
                  <c:v>39973.448518518519</c:v>
                </c:pt>
                <c:pt idx="751">
                  <c:v>39973.458935185183</c:v>
                </c:pt>
                <c:pt idx="752">
                  <c:v>39973.469351851854</c:v>
                </c:pt>
                <c:pt idx="753">
                  <c:v>39973.479768518519</c:v>
                </c:pt>
                <c:pt idx="754">
                  <c:v>39973.490185185183</c:v>
                </c:pt>
                <c:pt idx="755">
                  <c:v>39973.500601851854</c:v>
                </c:pt>
                <c:pt idx="756">
                  <c:v>39973.511018518519</c:v>
                </c:pt>
                <c:pt idx="757">
                  <c:v>39973.521435185183</c:v>
                </c:pt>
                <c:pt idx="758">
                  <c:v>39973.531851851854</c:v>
                </c:pt>
                <c:pt idx="759">
                  <c:v>39973.542268518519</c:v>
                </c:pt>
                <c:pt idx="760">
                  <c:v>39973.552685185183</c:v>
                </c:pt>
                <c:pt idx="761">
                  <c:v>39973.563101851854</c:v>
                </c:pt>
                <c:pt idx="762">
                  <c:v>39973.573518518519</c:v>
                </c:pt>
                <c:pt idx="763">
                  <c:v>39973.583935185183</c:v>
                </c:pt>
                <c:pt idx="764">
                  <c:v>39973.594351851854</c:v>
                </c:pt>
                <c:pt idx="765">
                  <c:v>39973.604768518519</c:v>
                </c:pt>
                <c:pt idx="766">
                  <c:v>39973.615185185183</c:v>
                </c:pt>
                <c:pt idx="767">
                  <c:v>39973.625601851854</c:v>
                </c:pt>
                <c:pt idx="768">
                  <c:v>39973.636018518519</c:v>
                </c:pt>
                <c:pt idx="769">
                  <c:v>39973.646435185183</c:v>
                </c:pt>
                <c:pt idx="770">
                  <c:v>39973.656851851854</c:v>
                </c:pt>
                <c:pt idx="771">
                  <c:v>39973.667268518519</c:v>
                </c:pt>
                <c:pt idx="772">
                  <c:v>39973.677685185183</c:v>
                </c:pt>
                <c:pt idx="773">
                  <c:v>39973.688101851854</c:v>
                </c:pt>
                <c:pt idx="774">
                  <c:v>39973.698518518519</c:v>
                </c:pt>
                <c:pt idx="775">
                  <c:v>39973.708935185183</c:v>
                </c:pt>
                <c:pt idx="776">
                  <c:v>39973.719351851854</c:v>
                </c:pt>
                <c:pt idx="777">
                  <c:v>39973.729768518519</c:v>
                </c:pt>
                <c:pt idx="778">
                  <c:v>39973.740185185183</c:v>
                </c:pt>
                <c:pt idx="779">
                  <c:v>39973.750601851854</c:v>
                </c:pt>
                <c:pt idx="780">
                  <c:v>39973.761018518519</c:v>
                </c:pt>
                <c:pt idx="781">
                  <c:v>39973.771435185183</c:v>
                </c:pt>
                <c:pt idx="782">
                  <c:v>39973.781851851854</c:v>
                </c:pt>
                <c:pt idx="783">
                  <c:v>39973.792268518519</c:v>
                </c:pt>
                <c:pt idx="784">
                  <c:v>39973.802685185183</c:v>
                </c:pt>
                <c:pt idx="785">
                  <c:v>39973.813101851854</c:v>
                </c:pt>
                <c:pt idx="786">
                  <c:v>39973.823518518519</c:v>
                </c:pt>
                <c:pt idx="787">
                  <c:v>39973.833935185183</c:v>
                </c:pt>
                <c:pt idx="788">
                  <c:v>39973.844351851854</c:v>
                </c:pt>
                <c:pt idx="789">
                  <c:v>39973.854768518519</c:v>
                </c:pt>
                <c:pt idx="790">
                  <c:v>39973.865185185183</c:v>
                </c:pt>
                <c:pt idx="791">
                  <c:v>39973.875601851854</c:v>
                </c:pt>
                <c:pt idx="792">
                  <c:v>39973.886018518519</c:v>
                </c:pt>
                <c:pt idx="793">
                  <c:v>39973.896435185183</c:v>
                </c:pt>
                <c:pt idx="794">
                  <c:v>39973.906851851854</c:v>
                </c:pt>
                <c:pt idx="795">
                  <c:v>39973.917268518519</c:v>
                </c:pt>
                <c:pt idx="796">
                  <c:v>39973.927685185183</c:v>
                </c:pt>
                <c:pt idx="797">
                  <c:v>39973.938101851854</c:v>
                </c:pt>
                <c:pt idx="798">
                  <c:v>39973.948518518519</c:v>
                </c:pt>
                <c:pt idx="799">
                  <c:v>39973.958935185183</c:v>
                </c:pt>
                <c:pt idx="800">
                  <c:v>39973.969351851854</c:v>
                </c:pt>
                <c:pt idx="801">
                  <c:v>39973.979768518519</c:v>
                </c:pt>
                <c:pt idx="802">
                  <c:v>39973.990185185183</c:v>
                </c:pt>
                <c:pt idx="803">
                  <c:v>39974.000601851854</c:v>
                </c:pt>
                <c:pt idx="804">
                  <c:v>39974.011018518519</c:v>
                </c:pt>
                <c:pt idx="805">
                  <c:v>39974.021435185183</c:v>
                </c:pt>
                <c:pt idx="806">
                  <c:v>39974.031851851854</c:v>
                </c:pt>
                <c:pt idx="807">
                  <c:v>39974.042268518519</c:v>
                </c:pt>
                <c:pt idx="808">
                  <c:v>39974.052685185183</c:v>
                </c:pt>
                <c:pt idx="809">
                  <c:v>39974.063101851854</c:v>
                </c:pt>
                <c:pt idx="810">
                  <c:v>39974.073530092595</c:v>
                </c:pt>
                <c:pt idx="811">
                  <c:v>39974.083935185183</c:v>
                </c:pt>
                <c:pt idx="812">
                  <c:v>39974.094351851854</c:v>
                </c:pt>
                <c:pt idx="813">
                  <c:v>39974.104768518519</c:v>
                </c:pt>
                <c:pt idx="814">
                  <c:v>39974.115185185183</c:v>
                </c:pt>
                <c:pt idx="815">
                  <c:v>39974.125601851854</c:v>
                </c:pt>
                <c:pt idx="816">
                  <c:v>39974.136018518519</c:v>
                </c:pt>
                <c:pt idx="817">
                  <c:v>39974.146435185183</c:v>
                </c:pt>
                <c:pt idx="818">
                  <c:v>39974.156851851854</c:v>
                </c:pt>
                <c:pt idx="819">
                  <c:v>39974.167280092595</c:v>
                </c:pt>
                <c:pt idx="820">
                  <c:v>39974.177685185183</c:v>
                </c:pt>
                <c:pt idx="821">
                  <c:v>39974.188101851854</c:v>
                </c:pt>
                <c:pt idx="822">
                  <c:v>39974.198518518519</c:v>
                </c:pt>
                <c:pt idx="823">
                  <c:v>39974.208935185183</c:v>
                </c:pt>
                <c:pt idx="824">
                  <c:v>39974.219351851854</c:v>
                </c:pt>
                <c:pt idx="825">
                  <c:v>39974.229768518519</c:v>
                </c:pt>
                <c:pt idx="826">
                  <c:v>39974.240185185183</c:v>
                </c:pt>
                <c:pt idx="827">
                  <c:v>39974.250601851854</c:v>
                </c:pt>
                <c:pt idx="828">
                  <c:v>39974.261018518519</c:v>
                </c:pt>
                <c:pt idx="829">
                  <c:v>39974.27144675926</c:v>
                </c:pt>
                <c:pt idx="830">
                  <c:v>39974.281851851854</c:v>
                </c:pt>
                <c:pt idx="831">
                  <c:v>39974.292268518519</c:v>
                </c:pt>
                <c:pt idx="832">
                  <c:v>39974.302685185183</c:v>
                </c:pt>
                <c:pt idx="833">
                  <c:v>39974.313101851854</c:v>
                </c:pt>
                <c:pt idx="834">
                  <c:v>39974.323518518519</c:v>
                </c:pt>
                <c:pt idx="835">
                  <c:v>39974.333935185183</c:v>
                </c:pt>
                <c:pt idx="836">
                  <c:v>39974.344351851854</c:v>
                </c:pt>
                <c:pt idx="837">
                  <c:v>39974.354768518519</c:v>
                </c:pt>
                <c:pt idx="838">
                  <c:v>39974.365185185183</c:v>
                </c:pt>
                <c:pt idx="839">
                  <c:v>39974.375601851854</c:v>
                </c:pt>
                <c:pt idx="840">
                  <c:v>39974.386030092595</c:v>
                </c:pt>
                <c:pt idx="841">
                  <c:v>39974.396435185183</c:v>
                </c:pt>
                <c:pt idx="842">
                  <c:v>39974.406863425924</c:v>
                </c:pt>
                <c:pt idx="843">
                  <c:v>39974.417280092595</c:v>
                </c:pt>
                <c:pt idx="844">
                  <c:v>39974.42769675926</c:v>
                </c:pt>
                <c:pt idx="845">
                  <c:v>39974.438113425924</c:v>
                </c:pt>
                <c:pt idx="846">
                  <c:v>39974.448518518519</c:v>
                </c:pt>
                <c:pt idx="847">
                  <c:v>39974.458935185183</c:v>
                </c:pt>
                <c:pt idx="848">
                  <c:v>39974.469363425924</c:v>
                </c:pt>
                <c:pt idx="849">
                  <c:v>39974.479768518519</c:v>
                </c:pt>
                <c:pt idx="850">
                  <c:v>39974.490185185183</c:v>
                </c:pt>
                <c:pt idx="851">
                  <c:v>39974.500601851854</c:v>
                </c:pt>
                <c:pt idx="852">
                  <c:v>39974.511018518519</c:v>
                </c:pt>
                <c:pt idx="853">
                  <c:v>39974.521435185183</c:v>
                </c:pt>
                <c:pt idx="854">
                  <c:v>39974.531851851854</c:v>
                </c:pt>
                <c:pt idx="855">
                  <c:v>39974.542268518519</c:v>
                </c:pt>
                <c:pt idx="856">
                  <c:v>39974.552685185183</c:v>
                </c:pt>
                <c:pt idx="857">
                  <c:v>39974.563101851854</c:v>
                </c:pt>
                <c:pt idx="858">
                  <c:v>39974.573518518519</c:v>
                </c:pt>
                <c:pt idx="859">
                  <c:v>39974.58394675926</c:v>
                </c:pt>
                <c:pt idx="860">
                  <c:v>39974.594351851854</c:v>
                </c:pt>
                <c:pt idx="861">
                  <c:v>39974.604780092595</c:v>
                </c:pt>
                <c:pt idx="862">
                  <c:v>39974.615185185183</c:v>
                </c:pt>
                <c:pt idx="863">
                  <c:v>39974.625601851854</c:v>
                </c:pt>
                <c:pt idx="864">
                  <c:v>39974.636018518519</c:v>
                </c:pt>
                <c:pt idx="865">
                  <c:v>39974.646435185183</c:v>
                </c:pt>
                <c:pt idx="866">
                  <c:v>39974.656851851854</c:v>
                </c:pt>
                <c:pt idx="867">
                  <c:v>39974.667268518519</c:v>
                </c:pt>
                <c:pt idx="868">
                  <c:v>39974.677685185183</c:v>
                </c:pt>
                <c:pt idx="869">
                  <c:v>39974.688101851854</c:v>
                </c:pt>
                <c:pt idx="870">
                  <c:v>39974.698518518519</c:v>
                </c:pt>
                <c:pt idx="871">
                  <c:v>39974.708935185183</c:v>
                </c:pt>
                <c:pt idx="872">
                  <c:v>39974.719351851854</c:v>
                </c:pt>
                <c:pt idx="873">
                  <c:v>39974.729780092595</c:v>
                </c:pt>
                <c:pt idx="874">
                  <c:v>39974.740185185183</c:v>
                </c:pt>
                <c:pt idx="875">
                  <c:v>39974.750601851854</c:v>
                </c:pt>
                <c:pt idx="876">
                  <c:v>39974.761018518519</c:v>
                </c:pt>
                <c:pt idx="877">
                  <c:v>39974.771435185183</c:v>
                </c:pt>
                <c:pt idx="878">
                  <c:v>39974.781851851854</c:v>
                </c:pt>
                <c:pt idx="879">
                  <c:v>39974.792268518519</c:v>
                </c:pt>
                <c:pt idx="880">
                  <c:v>39974.802685185183</c:v>
                </c:pt>
                <c:pt idx="881">
                  <c:v>39974.813101851854</c:v>
                </c:pt>
                <c:pt idx="882">
                  <c:v>39974.823518518519</c:v>
                </c:pt>
                <c:pt idx="883">
                  <c:v>39974.833935185183</c:v>
                </c:pt>
                <c:pt idx="884">
                  <c:v>39974.844351851854</c:v>
                </c:pt>
                <c:pt idx="885">
                  <c:v>39974.854768518519</c:v>
                </c:pt>
                <c:pt idx="886">
                  <c:v>39974.865185185183</c:v>
                </c:pt>
                <c:pt idx="887">
                  <c:v>39974.875613425924</c:v>
                </c:pt>
                <c:pt idx="888">
                  <c:v>39974.886018518519</c:v>
                </c:pt>
                <c:pt idx="889">
                  <c:v>39974.896435185183</c:v>
                </c:pt>
                <c:pt idx="890">
                  <c:v>39974.906863425924</c:v>
                </c:pt>
                <c:pt idx="891">
                  <c:v>39974.917268518519</c:v>
                </c:pt>
                <c:pt idx="892">
                  <c:v>39974.927685185183</c:v>
                </c:pt>
                <c:pt idx="893">
                  <c:v>39974.938101851854</c:v>
                </c:pt>
                <c:pt idx="894">
                  <c:v>39974.948530092595</c:v>
                </c:pt>
                <c:pt idx="895">
                  <c:v>39974.958935185183</c:v>
                </c:pt>
                <c:pt idx="896">
                  <c:v>39974.969351851854</c:v>
                </c:pt>
                <c:pt idx="897">
                  <c:v>39974.979768518519</c:v>
                </c:pt>
                <c:pt idx="898">
                  <c:v>39974.99019675926</c:v>
                </c:pt>
                <c:pt idx="899">
                  <c:v>39975.000613425924</c:v>
                </c:pt>
                <c:pt idx="900">
                  <c:v>39975.011018518519</c:v>
                </c:pt>
                <c:pt idx="901">
                  <c:v>39975.021435185183</c:v>
                </c:pt>
                <c:pt idx="902">
                  <c:v>39975.031863425924</c:v>
                </c:pt>
                <c:pt idx="903">
                  <c:v>39975.042280092595</c:v>
                </c:pt>
                <c:pt idx="904">
                  <c:v>39975.052685185183</c:v>
                </c:pt>
                <c:pt idx="905">
                  <c:v>39975.063101851854</c:v>
                </c:pt>
                <c:pt idx="906">
                  <c:v>39975.073530092595</c:v>
                </c:pt>
                <c:pt idx="907">
                  <c:v>39975.083935185183</c:v>
                </c:pt>
                <c:pt idx="908">
                  <c:v>39975.094363425924</c:v>
                </c:pt>
                <c:pt idx="909">
                  <c:v>39975.104768518519</c:v>
                </c:pt>
                <c:pt idx="910">
                  <c:v>39975.11519675926</c:v>
                </c:pt>
                <c:pt idx="911">
                  <c:v>39975.125613425924</c:v>
                </c:pt>
                <c:pt idx="912">
                  <c:v>39975.136030092595</c:v>
                </c:pt>
                <c:pt idx="913">
                  <c:v>39975.14644675926</c:v>
                </c:pt>
                <c:pt idx="914">
                  <c:v>39975.156863425924</c:v>
                </c:pt>
                <c:pt idx="915">
                  <c:v>39975.167280092595</c:v>
                </c:pt>
                <c:pt idx="916">
                  <c:v>39975.17769675926</c:v>
                </c:pt>
                <c:pt idx="917">
                  <c:v>39975.188113425924</c:v>
                </c:pt>
                <c:pt idx="918">
                  <c:v>39975.198530092595</c:v>
                </c:pt>
                <c:pt idx="919">
                  <c:v>39975.20894675926</c:v>
                </c:pt>
                <c:pt idx="920">
                  <c:v>39975.219363425924</c:v>
                </c:pt>
                <c:pt idx="921">
                  <c:v>39975.229780092595</c:v>
                </c:pt>
                <c:pt idx="922">
                  <c:v>39975.24019675926</c:v>
                </c:pt>
                <c:pt idx="923">
                  <c:v>39975.250613425924</c:v>
                </c:pt>
                <c:pt idx="924">
                  <c:v>39975.261030092595</c:v>
                </c:pt>
                <c:pt idx="925">
                  <c:v>39975.27144675926</c:v>
                </c:pt>
                <c:pt idx="926">
                  <c:v>39975.281863425924</c:v>
                </c:pt>
                <c:pt idx="927">
                  <c:v>39975.292280092595</c:v>
                </c:pt>
                <c:pt idx="928">
                  <c:v>39975.30269675926</c:v>
                </c:pt>
                <c:pt idx="929">
                  <c:v>39975.313113425924</c:v>
                </c:pt>
                <c:pt idx="930">
                  <c:v>39975.323530092595</c:v>
                </c:pt>
                <c:pt idx="931">
                  <c:v>39975.33394675926</c:v>
                </c:pt>
                <c:pt idx="932">
                  <c:v>39975.344363425924</c:v>
                </c:pt>
                <c:pt idx="933">
                  <c:v>39975.354780092595</c:v>
                </c:pt>
                <c:pt idx="934">
                  <c:v>39975.36519675926</c:v>
                </c:pt>
                <c:pt idx="935">
                  <c:v>39975.375613425924</c:v>
                </c:pt>
                <c:pt idx="936">
                  <c:v>39975.386018518519</c:v>
                </c:pt>
                <c:pt idx="937">
                  <c:v>39975.396435185183</c:v>
                </c:pt>
                <c:pt idx="938">
                  <c:v>39975.406863425924</c:v>
                </c:pt>
                <c:pt idx="939">
                  <c:v>39975.417280092595</c:v>
                </c:pt>
                <c:pt idx="940">
                  <c:v>39975.42769675926</c:v>
                </c:pt>
                <c:pt idx="941">
                  <c:v>39975.438101851854</c:v>
                </c:pt>
                <c:pt idx="942">
                  <c:v>39975.448530092595</c:v>
                </c:pt>
                <c:pt idx="943">
                  <c:v>39975.45894675926</c:v>
                </c:pt>
                <c:pt idx="944">
                  <c:v>39975.469363425924</c:v>
                </c:pt>
                <c:pt idx="945">
                  <c:v>39975.479768518519</c:v>
                </c:pt>
                <c:pt idx="946">
                  <c:v>39975.490185185183</c:v>
                </c:pt>
                <c:pt idx="947">
                  <c:v>39975.500601851854</c:v>
                </c:pt>
                <c:pt idx="948">
                  <c:v>39975.511018518519</c:v>
                </c:pt>
                <c:pt idx="949">
                  <c:v>39975.521435185183</c:v>
                </c:pt>
                <c:pt idx="950">
                  <c:v>39975.531863425924</c:v>
                </c:pt>
                <c:pt idx="951">
                  <c:v>39975.542268518519</c:v>
                </c:pt>
                <c:pt idx="952">
                  <c:v>39975.552685185183</c:v>
                </c:pt>
                <c:pt idx="953">
                  <c:v>39975.563101851854</c:v>
                </c:pt>
                <c:pt idx="954">
                  <c:v>39975.573518518519</c:v>
                </c:pt>
                <c:pt idx="955">
                  <c:v>39975.58394675926</c:v>
                </c:pt>
                <c:pt idx="956">
                  <c:v>39975.594351851854</c:v>
                </c:pt>
                <c:pt idx="957">
                  <c:v>39975.604768518519</c:v>
                </c:pt>
                <c:pt idx="958">
                  <c:v>39975.615185185183</c:v>
                </c:pt>
                <c:pt idx="959">
                  <c:v>39975.625601851854</c:v>
                </c:pt>
                <c:pt idx="960">
                  <c:v>39975.636018518519</c:v>
                </c:pt>
                <c:pt idx="961">
                  <c:v>39975.646435185183</c:v>
                </c:pt>
                <c:pt idx="962">
                  <c:v>39975.656851851854</c:v>
                </c:pt>
                <c:pt idx="963">
                  <c:v>39975.667268518519</c:v>
                </c:pt>
                <c:pt idx="964">
                  <c:v>39975.677685185183</c:v>
                </c:pt>
                <c:pt idx="965">
                  <c:v>39975.688101851854</c:v>
                </c:pt>
                <c:pt idx="966">
                  <c:v>39975.698530092595</c:v>
                </c:pt>
                <c:pt idx="967">
                  <c:v>39975.70894675926</c:v>
                </c:pt>
                <c:pt idx="968">
                  <c:v>39975.719351851854</c:v>
                </c:pt>
                <c:pt idx="969">
                  <c:v>39975.729780092595</c:v>
                </c:pt>
                <c:pt idx="970">
                  <c:v>39975.740185185183</c:v>
                </c:pt>
                <c:pt idx="971">
                  <c:v>39975.750601851854</c:v>
                </c:pt>
                <c:pt idx="972">
                  <c:v>39975.761018518519</c:v>
                </c:pt>
                <c:pt idx="973">
                  <c:v>39975.771435185183</c:v>
                </c:pt>
                <c:pt idx="974">
                  <c:v>39975.781863425924</c:v>
                </c:pt>
                <c:pt idx="975">
                  <c:v>39975.792268518519</c:v>
                </c:pt>
                <c:pt idx="976">
                  <c:v>39975.802685185183</c:v>
                </c:pt>
                <c:pt idx="977">
                  <c:v>39975.823518518519</c:v>
                </c:pt>
                <c:pt idx="978">
                  <c:v>39975.833935185183</c:v>
                </c:pt>
                <c:pt idx="979">
                  <c:v>39975.844363425924</c:v>
                </c:pt>
                <c:pt idx="980">
                  <c:v>39975.854768518519</c:v>
                </c:pt>
                <c:pt idx="981">
                  <c:v>39975.865185185183</c:v>
                </c:pt>
                <c:pt idx="982">
                  <c:v>39975.875601851854</c:v>
                </c:pt>
                <c:pt idx="983">
                  <c:v>39975.886018518519</c:v>
                </c:pt>
                <c:pt idx="984">
                  <c:v>39975.896435185183</c:v>
                </c:pt>
                <c:pt idx="985">
                  <c:v>39975.906851851854</c:v>
                </c:pt>
                <c:pt idx="986">
                  <c:v>39975.917268518519</c:v>
                </c:pt>
                <c:pt idx="987">
                  <c:v>39975.927685185183</c:v>
                </c:pt>
                <c:pt idx="988">
                  <c:v>39975.938101851854</c:v>
                </c:pt>
                <c:pt idx="989">
                  <c:v>39975.948530092595</c:v>
                </c:pt>
                <c:pt idx="990">
                  <c:v>39975.95894675926</c:v>
                </c:pt>
                <c:pt idx="991">
                  <c:v>39975.969363425924</c:v>
                </c:pt>
                <c:pt idx="992">
                  <c:v>39975.979768518519</c:v>
                </c:pt>
                <c:pt idx="993">
                  <c:v>39975.990185185183</c:v>
                </c:pt>
                <c:pt idx="994">
                  <c:v>39976.000613425924</c:v>
                </c:pt>
                <c:pt idx="995">
                  <c:v>39976.011018518519</c:v>
                </c:pt>
                <c:pt idx="996">
                  <c:v>39976.02144675926</c:v>
                </c:pt>
                <c:pt idx="997">
                  <c:v>39976.031851851854</c:v>
                </c:pt>
                <c:pt idx="998">
                  <c:v>39976.042280092595</c:v>
                </c:pt>
                <c:pt idx="999">
                  <c:v>39976.05269675926</c:v>
                </c:pt>
                <c:pt idx="1000">
                  <c:v>39976.063113425924</c:v>
                </c:pt>
                <c:pt idx="1001">
                  <c:v>39976.073530092595</c:v>
                </c:pt>
                <c:pt idx="1002">
                  <c:v>39976.083935185183</c:v>
                </c:pt>
                <c:pt idx="1003">
                  <c:v>39976.094351851854</c:v>
                </c:pt>
                <c:pt idx="1004">
                  <c:v>39976.104768518519</c:v>
                </c:pt>
                <c:pt idx="1005">
                  <c:v>39976.11519675926</c:v>
                </c:pt>
                <c:pt idx="1006">
                  <c:v>39976.125613425924</c:v>
                </c:pt>
                <c:pt idx="1007">
                  <c:v>39976.136030092595</c:v>
                </c:pt>
                <c:pt idx="1008">
                  <c:v>39976.146435185183</c:v>
                </c:pt>
                <c:pt idx="1009">
                  <c:v>39976.156851851854</c:v>
                </c:pt>
                <c:pt idx="1010">
                  <c:v>39976.167268518519</c:v>
                </c:pt>
                <c:pt idx="1011">
                  <c:v>39976.177685185183</c:v>
                </c:pt>
                <c:pt idx="1012">
                  <c:v>39976.188101851854</c:v>
                </c:pt>
                <c:pt idx="1013">
                  <c:v>39976.198518518519</c:v>
                </c:pt>
                <c:pt idx="1014">
                  <c:v>39976.208935185183</c:v>
                </c:pt>
                <c:pt idx="1015">
                  <c:v>39976.219351851854</c:v>
                </c:pt>
                <c:pt idx="1016">
                  <c:v>39976.229780092595</c:v>
                </c:pt>
                <c:pt idx="1017">
                  <c:v>39976.240185185183</c:v>
                </c:pt>
                <c:pt idx="1018">
                  <c:v>39976.250601851854</c:v>
                </c:pt>
                <c:pt idx="1019">
                  <c:v>39976.261018518519</c:v>
                </c:pt>
                <c:pt idx="1020">
                  <c:v>39976.27144675926</c:v>
                </c:pt>
                <c:pt idx="1021">
                  <c:v>39976.281863425924</c:v>
                </c:pt>
                <c:pt idx="1022">
                  <c:v>39976.292268518519</c:v>
                </c:pt>
                <c:pt idx="1023">
                  <c:v>39976.302685185183</c:v>
                </c:pt>
                <c:pt idx="1024">
                  <c:v>39976.313101851854</c:v>
                </c:pt>
                <c:pt idx="1025">
                  <c:v>39976.323530092595</c:v>
                </c:pt>
                <c:pt idx="1026">
                  <c:v>39976.33394675926</c:v>
                </c:pt>
                <c:pt idx="1027">
                  <c:v>39976.344363425924</c:v>
                </c:pt>
                <c:pt idx="1028">
                  <c:v>39976.354780092595</c:v>
                </c:pt>
                <c:pt idx="1029">
                  <c:v>39976.36519675926</c:v>
                </c:pt>
                <c:pt idx="1030">
                  <c:v>39976.375613425924</c:v>
                </c:pt>
                <c:pt idx="1031">
                  <c:v>39976.386030092595</c:v>
                </c:pt>
                <c:pt idx="1032">
                  <c:v>39976.39644675926</c:v>
                </c:pt>
                <c:pt idx="1033">
                  <c:v>39976.406863425924</c:v>
                </c:pt>
                <c:pt idx="1034">
                  <c:v>39976.417280092595</c:v>
                </c:pt>
                <c:pt idx="1035">
                  <c:v>39976.42769675926</c:v>
                </c:pt>
                <c:pt idx="1036">
                  <c:v>39976.438113425924</c:v>
                </c:pt>
                <c:pt idx="1037">
                  <c:v>39976.448530092595</c:v>
                </c:pt>
                <c:pt idx="1038">
                  <c:v>39976.45894675926</c:v>
                </c:pt>
                <c:pt idx="1039">
                  <c:v>39976.469363425924</c:v>
                </c:pt>
                <c:pt idx="1040">
                  <c:v>39976.479780092595</c:v>
                </c:pt>
                <c:pt idx="1041">
                  <c:v>39976.490185185183</c:v>
                </c:pt>
                <c:pt idx="1042">
                  <c:v>39976.500613425924</c:v>
                </c:pt>
                <c:pt idx="1043">
                  <c:v>39976.511030092595</c:v>
                </c:pt>
                <c:pt idx="1044">
                  <c:v>39976.52144675926</c:v>
                </c:pt>
                <c:pt idx="1045">
                  <c:v>39976.531863425924</c:v>
                </c:pt>
                <c:pt idx="1046">
                  <c:v>39976.542280092595</c:v>
                </c:pt>
                <c:pt idx="1047">
                  <c:v>39976.55269675926</c:v>
                </c:pt>
                <c:pt idx="1048">
                  <c:v>39976.563113425924</c:v>
                </c:pt>
                <c:pt idx="1049">
                  <c:v>39976.573518518519</c:v>
                </c:pt>
                <c:pt idx="1050">
                  <c:v>39976.583935185183</c:v>
                </c:pt>
                <c:pt idx="1051">
                  <c:v>39976.594351851854</c:v>
                </c:pt>
                <c:pt idx="1052">
                  <c:v>39976.604768518519</c:v>
                </c:pt>
                <c:pt idx="1053">
                  <c:v>39976.615185185183</c:v>
                </c:pt>
                <c:pt idx="1054">
                  <c:v>39976.625613425924</c:v>
                </c:pt>
                <c:pt idx="1055">
                  <c:v>39976.636018518519</c:v>
                </c:pt>
                <c:pt idx="1056">
                  <c:v>39976.646435185183</c:v>
                </c:pt>
                <c:pt idx="1057">
                  <c:v>39976.656851851854</c:v>
                </c:pt>
                <c:pt idx="1058">
                  <c:v>39976.667268518519</c:v>
                </c:pt>
                <c:pt idx="1059">
                  <c:v>39976.677685185183</c:v>
                </c:pt>
                <c:pt idx="1060">
                  <c:v>39976.688101851854</c:v>
                </c:pt>
                <c:pt idx="1061">
                  <c:v>39976.698530092595</c:v>
                </c:pt>
                <c:pt idx="1062">
                  <c:v>39976.70894675926</c:v>
                </c:pt>
                <c:pt idx="1063">
                  <c:v>39976.719363425924</c:v>
                </c:pt>
                <c:pt idx="1064">
                  <c:v>39976.729780092595</c:v>
                </c:pt>
                <c:pt idx="1065">
                  <c:v>39976.74019675926</c:v>
                </c:pt>
                <c:pt idx="1066">
                  <c:v>39976.750613425924</c:v>
                </c:pt>
                <c:pt idx="1067">
                  <c:v>39976.761030092595</c:v>
                </c:pt>
                <c:pt idx="1068">
                  <c:v>39976.77144675926</c:v>
                </c:pt>
                <c:pt idx="1069">
                  <c:v>39976.781863425924</c:v>
                </c:pt>
                <c:pt idx="1070">
                  <c:v>39976.792280092595</c:v>
                </c:pt>
                <c:pt idx="1071">
                  <c:v>39976.80269675926</c:v>
                </c:pt>
                <c:pt idx="1072">
                  <c:v>39976.813101851854</c:v>
                </c:pt>
                <c:pt idx="1073">
                  <c:v>39976.823518518519</c:v>
                </c:pt>
                <c:pt idx="1074">
                  <c:v>39976.83394675926</c:v>
                </c:pt>
                <c:pt idx="1075">
                  <c:v>39976.844363425924</c:v>
                </c:pt>
                <c:pt idx="1076">
                  <c:v>39976.854780092595</c:v>
                </c:pt>
                <c:pt idx="1077">
                  <c:v>39976.86519675926</c:v>
                </c:pt>
                <c:pt idx="1078">
                  <c:v>39976.875613425924</c:v>
                </c:pt>
                <c:pt idx="1079">
                  <c:v>39976.886018518519</c:v>
                </c:pt>
                <c:pt idx="1080">
                  <c:v>39976.89644675926</c:v>
                </c:pt>
                <c:pt idx="1081">
                  <c:v>39976.906863425924</c:v>
                </c:pt>
                <c:pt idx="1082">
                  <c:v>39976.917280092595</c:v>
                </c:pt>
                <c:pt idx="1083">
                  <c:v>39976.92769675926</c:v>
                </c:pt>
                <c:pt idx="1084">
                  <c:v>39976.938113425924</c:v>
                </c:pt>
                <c:pt idx="1085">
                  <c:v>39976.948530092595</c:v>
                </c:pt>
                <c:pt idx="1086">
                  <c:v>39976.95894675926</c:v>
                </c:pt>
                <c:pt idx="1087">
                  <c:v>39976.969363425924</c:v>
                </c:pt>
                <c:pt idx="1088">
                  <c:v>39976.979768518519</c:v>
                </c:pt>
                <c:pt idx="1089">
                  <c:v>39976.99019675926</c:v>
                </c:pt>
                <c:pt idx="1090">
                  <c:v>39977.000613425924</c:v>
                </c:pt>
                <c:pt idx="1091">
                  <c:v>39977.011018518519</c:v>
                </c:pt>
                <c:pt idx="1092">
                  <c:v>39977.02144675926</c:v>
                </c:pt>
                <c:pt idx="1093">
                  <c:v>39977.031851851854</c:v>
                </c:pt>
                <c:pt idx="1094">
                  <c:v>39977.042280092595</c:v>
                </c:pt>
                <c:pt idx="1095">
                  <c:v>39977.05269675926</c:v>
                </c:pt>
                <c:pt idx="1096">
                  <c:v>39977.063113425924</c:v>
                </c:pt>
                <c:pt idx="1097">
                  <c:v>39977.073518518519</c:v>
                </c:pt>
                <c:pt idx="1098">
                  <c:v>39977.08394675926</c:v>
                </c:pt>
                <c:pt idx="1099">
                  <c:v>39977.094351851854</c:v>
                </c:pt>
                <c:pt idx="1100">
                  <c:v>39977.104768518519</c:v>
                </c:pt>
                <c:pt idx="1101">
                  <c:v>39977.11519675926</c:v>
                </c:pt>
                <c:pt idx="1102">
                  <c:v>39977.125613425924</c:v>
                </c:pt>
                <c:pt idx="1103">
                  <c:v>39977.136030092595</c:v>
                </c:pt>
                <c:pt idx="1104">
                  <c:v>39977.14644675926</c:v>
                </c:pt>
                <c:pt idx="1105">
                  <c:v>39977.156863425924</c:v>
                </c:pt>
                <c:pt idx="1106">
                  <c:v>39977.167280092595</c:v>
                </c:pt>
                <c:pt idx="1107">
                  <c:v>39977.17769675926</c:v>
                </c:pt>
                <c:pt idx="1108">
                  <c:v>39977.188113425924</c:v>
                </c:pt>
                <c:pt idx="1109">
                  <c:v>39977.198530092595</c:v>
                </c:pt>
                <c:pt idx="1110">
                  <c:v>39977.20894675926</c:v>
                </c:pt>
                <c:pt idx="1111">
                  <c:v>39977.219351851854</c:v>
                </c:pt>
                <c:pt idx="1112">
                  <c:v>39977.229768518519</c:v>
                </c:pt>
                <c:pt idx="1113">
                  <c:v>39977.24019675926</c:v>
                </c:pt>
                <c:pt idx="1114">
                  <c:v>39977.250601851854</c:v>
                </c:pt>
                <c:pt idx="1115">
                  <c:v>39977.261030092595</c:v>
                </c:pt>
                <c:pt idx="1116">
                  <c:v>39977.27144675926</c:v>
                </c:pt>
                <c:pt idx="1117">
                  <c:v>39977.281863425924</c:v>
                </c:pt>
                <c:pt idx="1118">
                  <c:v>39977.292280092595</c:v>
                </c:pt>
                <c:pt idx="1119">
                  <c:v>39977.30269675926</c:v>
                </c:pt>
                <c:pt idx="1120">
                  <c:v>39977.313113425924</c:v>
                </c:pt>
                <c:pt idx="1121">
                  <c:v>39977.323530092595</c:v>
                </c:pt>
                <c:pt idx="1122">
                  <c:v>39977.333935185183</c:v>
                </c:pt>
                <c:pt idx="1123">
                  <c:v>39977.344363425924</c:v>
                </c:pt>
                <c:pt idx="1124">
                  <c:v>39977.354780092595</c:v>
                </c:pt>
                <c:pt idx="1125">
                  <c:v>39977.36519675926</c:v>
                </c:pt>
                <c:pt idx="1126">
                  <c:v>39977.375613425924</c:v>
                </c:pt>
                <c:pt idx="1127">
                  <c:v>39977.386030092595</c:v>
                </c:pt>
                <c:pt idx="1128">
                  <c:v>39977.39644675926</c:v>
                </c:pt>
                <c:pt idx="1129">
                  <c:v>39977.406863425924</c:v>
                </c:pt>
                <c:pt idx="1130">
                  <c:v>39977.417280092595</c:v>
                </c:pt>
                <c:pt idx="1131">
                  <c:v>39977.42769675926</c:v>
                </c:pt>
                <c:pt idx="1132">
                  <c:v>39977.438113425924</c:v>
                </c:pt>
                <c:pt idx="1133">
                  <c:v>39977.448530092595</c:v>
                </c:pt>
                <c:pt idx="1134">
                  <c:v>39977.458958333336</c:v>
                </c:pt>
                <c:pt idx="1135">
                  <c:v>39977.469363425924</c:v>
                </c:pt>
                <c:pt idx="1136">
                  <c:v>39977.479780092595</c:v>
                </c:pt>
                <c:pt idx="1137">
                  <c:v>39977.49019675926</c:v>
                </c:pt>
                <c:pt idx="1138">
                  <c:v>39977.500613425924</c:v>
                </c:pt>
                <c:pt idx="1139">
                  <c:v>39977.511030092595</c:v>
                </c:pt>
                <c:pt idx="1140">
                  <c:v>39977.52144675926</c:v>
                </c:pt>
                <c:pt idx="1141">
                  <c:v>39977.531863425924</c:v>
                </c:pt>
                <c:pt idx="1142">
                  <c:v>39977.542280092595</c:v>
                </c:pt>
                <c:pt idx="1143">
                  <c:v>39977.55269675926</c:v>
                </c:pt>
                <c:pt idx="1144">
                  <c:v>39977.563101851854</c:v>
                </c:pt>
                <c:pt idx="1145">
                  <c:v>39977.573530092595</c:v>
                </c:pt>
                <c:pt idx="1146">
                  <c:v>39977.58394675926</c:v>
                </c:pt>
                <c:pt idx="1147">
                  <c:v>39977.594351851854</c:v>
                </c:pt>
                <c:pt idx="1148">
                  <c:v>39977.604768518519</c:v>
                </c:pt>
                <c:pt idx="1149">
                  <c:v>39977.615185185183</c:v>
                </c:pt>
                <c:pt idx="1150">
                  <c:v>39977.625601851854</c:v>
                </c:pt>
                <c:pt idx="1151">
                  <c:v>39977.636030092595</c:v>
                </c:pt>
                <c:pt idx="1152">
                  <c:v>39977.646435185183</c:v>
                </c:pt>
                <c:pt idx="1153">
                  <c:v>39977.656863425924</c:v>
                </c:pt>
                <c:pt idx="1154">
                  <c:v>39977.667280092595</c:v>
                </c:pt>
                <c:pt idx="1155">
                  <c:v>39977.719351851854</c:v>
                </c:pt>
                <c:pt idx="1156">
                  <c:v>39977.729768518519</c:v>
                </c:pt>
                <c:pt idx="1157">
                  <c:v>39977.74019675926</c:v>
                </c:pt>
                <c:pt idx="1158">
                  <c:v>39977.750613425924</c:v>
                </c:pt>
                <c:pt idx="1159">
                  <c:v>39977.761030092595</c:v>
                </c:pt>
                <c:pt idx="1160">
                  <c:v>39977.77144675926</c:v>
                </c:pt>
                <c:pt idx="1161">
                  <c:v>39977.781863425924</c:v>
                </c:pt>
                <c:pt idx="1162">
                  <c:v>39977.792268518519</c:v>
                </c:pt>
                <c:pt idx="1163">
                  <c:v>39977.802685185183</c:v>
                </c:pt>
                <c:pt idx="1164">
                  <c:v>39977.813113425924</c:v>
                </c:pt>
                <c:pt idx="1165">
                  <c:v>39977.823530092595</c:v>
                </c:pt>
                <c:pt idx="1166">
                  <c:v>39977.833935185183</c:v>
                </c:pt>
                <c:pt idx="1167">
                  <c:v>39977.844351851854</c:v>
                </c:pt>
                <c:pt idx="1168">
                  <c:v>39977.854768518519</c:v>
                </c:pt>
                <c:pt idx="1169">
                  <c:v>39977.865185185183</c:v>
                </c:pt>
                <c:pt idx="1170">
                  <c:v>39977.875613425924</c:v>
                </c:pt>
                <c:pt idx="1171">
                  <c:v>39977.886018518519</c:v>
                </c:pt>
                <c:pt idx="1172">
                  <c:v>39977.89644675926</c:v>
                </c:pt>
                <c:pt idx="1173">
                  <c:v>39977.906851851854</c:v>
                </c:pt>
                <c:pt idx="1174">
                  <c:v>39977.917268518519</c:v>
                </c:pt>
                <c:pt idx="1175">
                  <c:v>39977.927685185183</c:v>
                </c:pt>
                <c:pt idx="1176">
                  <c:v>39977.938101851854</c:v>
                </c:pt>
                <c:pt idx="1177">
                  <c:v>39977.948518518519</c:v>
                </c:pt>
                <c:pt idx="1178">
                  <c:v>39977.958935185183</c:v>
                </c:pt>
                <c:pt idx="1179">
                  <c:v>39977.969363425924</c:v>
                </c:pt>
                <c:pt idx="1180">
                  <c:v>39977.979780092595</c:v>
                </c:pt>
                <c:pt idx="1181">
                  <c:v>39977.99019675926</c:v>
                </c:pt>
                <c:pt idx="1182">
                  <c:v>39978.000613425924</c:v>
                </c:pt>
                <c:pt idx="1183">
                  <c:v>39978.011018518519</c:v>
                </c:pt>
                <c:pt idx="1184">
                  <c:v>39978.021435185183</c:v>
                </c:pt>
                <c:pt idx="1185">
                  <c:v>39978.031863425924</c:v>
                </c:pt>
                <c:pt idx="1186">
                  <c:v>39978.042268518519</c:v>
                </c:pt>
                <c:pt idx="1187">
                  <c:v>39978.05269675926</c:v>
                </c:pt>
                <c:pt idx="1188">
                  <c:v>39978.063113425924</c:v>
                </c:pt>
                <c:pt idx="1189">
                  <c:v>39978.073530092595</c:v>
                </c:pt>
                <c:pt idx="1190">
                  <c:v>39978.083935185183</c:v>
                </c:pt>
                <c:pt idx="1191">
                  <c:v>39978.094351851854</c:v>
                </c:pt>
                <c:pt idx="1192">
                  <c:v>39978.104768518519</c:v>
                </c:pt>
                <c:pt idx="1193">
                  <c:v>39978.115185185183</c:v>
                </c:pt>
                <c:pt idx="1194">
                  <c:v>39978.125613425924</c:v>
                </c:pt>
                <c:pt idx="1195">
                  <c:v>39978.136030092595</c:v>
                </c:pt>
                <c:pt idx="1196">
                  <c:v>39978.146435185183</c:v>
                </c:pt>
                <c:pt idx="1197">
                  <c:v>39978.156851851854</c:v>
                </c:pt>
                <c:pt idx="1198">
                  <c:v>39978.167280092595</c:v>
                </c:pt>
                <c:pt idx="1199">
                  <c:v>39978.17769675926</c:v>
                </c:pt>
                <c:pt idx="1200">
                  <c:v>39978.188113425924</c:v>
                </c:pt>
                <c:pt idx="1201">
                  <c:v>39978.198518518519</c:v>
                </c:pt>
                <c:pt idx="1202">
                  <c:v>39978.208935185183</c:v>
                </c:pt>
                <c:pt idx="1203">
                  <c:v>39978.219363425924</c:v>
                </c:pt>
                <c:pt idx="1204">
                  <c:v>39978.229780092595</c:v>
                </c:pt>
                <c:pt idx="1205">
                  <c:v>39978.240185185183</c:v>
                </c:pt>
                <c:pt idx="1206">
                  <c:v>39978.250601851854</c:v>
                </c:pt>
                <c:pt idx="1207">
                  <c:v>39978.261030092595</c:v>
                </c:pt>
                <c:pt idx="1208">
                  <c:v>39978.27144675926</c:v>
                </c:pt>
                <c:pt idx="1209">
                  <c:v>39978.281863425924</c:v>
                </c:pt>
                <c:pt idx="1210">
                  <c:v>39978.292280092595</c:v>
                </c:pt>
                <c:pt idx="1211">
                  <c:v>39978.30269675926</c:v>
                </c:pt>
                <c:pt idx="1212">
                  <c:v>39978.313101851854</c:v>
                </c:pt>
                <c:pt idx="1213">
                  <c:v>39978.323518518519</c:v>
                </c:pt>
                <c:pt idx="1214">
                  <c:v>39978.33394675926</c:v>
                </c:pt>
                <c:pt idx="1215">
                  <c:v>39978.344363425924</c:v>
                </c:pt>
                <c:pt idx="1216">
                  <c:v>39978.354768518519</c:v>
                </c:pt>
                <c:pt idx="1217">
                  <c:v>39978.365185185183</c:v>
                </c:pt>
                <c:pt idx="1218">
                  <c:v>39978.375613425924</c:v>
                </c:pt>
                <c:pt idx="1219">
                  <c:v>39978.386030092595</c:v>
                </c:pt>
                <c:pt idx="1220">
                  <c:v>39978.396435185183</c:v>
                </c:pt>
                <c:pt idx="1221">
                  <c:v>39978.458935185183</c:v>
                </c:pt>
                <c:pt idx="1222">
                  <c:v>39978.469363425924</c:v>
                </c:pt>
                <c:pt idx="1223">
                  <c:v>39978.479780092595</c:v>
                </c:pt>
                <c:pt idx="1224">
                  <c:v>39978.49019675926</c:v>
                </c:pt>
                <c:pt idx="1225">
                  <c:v>39978.500613425924</c:v>
                </c:pt>
                <c:pt idx="1226">
                  <c:v>39978.511018518519</c:v>
                </c:pt>
                <c:pt idx="1227">
                  <c:v>39978.521435185183</c:v>
                </c:pt>
                <c:pt idx="1228">
                  <c:v>39978.531851851854</c:v>
                </c:pt>
                <c:pt idx="1229">
                  <c:v>39978.542268518519</c:v>
                </c:pt>
                <c:pt idx="1230">
                  <c:v>39978.552685185183</c:v>
                </c:pt>
                <c:pt idx="1231">
                  <c:v>39978.563101851854</c:v>
                </c:pt>
                <c:pt idx="1232">
                  <c:v>39978.573530092595</c:v>
                </c:pt>
                <c:pt idx="1233">
                  <c:v>39978.58394675926</c:v>
                </c:pt>
                <c:pt idx="1234">
                  <c:v>39978.594363425924</c:v>
                </c:pt>
                <c:pt idx="1235">
                  <c:v>39978.604780092595</c:v>
                </c:pt>
                <c:pt idx="1236">
                  <c:v>39978.61519675926</c:v>
                </c:pt>
                <c:pt idx="1237">
                  <c:v>39978.625601851854</c:v>
                </c:pt>
                <c:pt idx="1238">
                  <c:v>39978.636018518519</c:v>
                </c:pt>
                <c:pt idx="1239">
                  <c:v>39978.646435185183</c:v>
                </c:pt>
                <c:pt idx="1240">
                  <c:v>39978.656851851854</c:v>
                </c:pt>
                <c:pt idx="1241">
                  <c:v>39978.667268518519</c:v>
                </c:pt>
                <c:pt idx="1242">
                  <c:v>39978.67769675926</c:v>
                </c:pt>
                <c:pt idx="1243">
                  <c:v>39978.688113425924</c:v>
                </c:pt>
                <c:pt idx="1244">
                  <c:v>39978.698530092595</c:v>
                </c:pt>
                <c:pt idx="1245">
                  <c:v>39978.70894675926</c:v>
                </c:pt>
                <c:pt idx="1246">
                  <c:v>39978.719363425924</c:v>
                </c:pt>
                <c:pt idx="1247">
                  <c:v>39978.729780092595</c:v>
                </c:pt>
                <c:pt idx="1248">
                  <c:v>39978.740185185183</c:v>
                </c:pt>
                <c:pt idx="1249">
                  <c:v>39978.750613425924</c:v>
                </c:pt>
                <c:pt idx="1250">
                  <c:v>39978.761030092595</c:v>
                </c:pt>
                <c:pt idx="1251">
                  <c:v>39978.77144675926</c:v>
                </c:pt>
                <c:pt idx="1252">
                  <c:v>39978.781863425924</c:v>
                </c:pt>
                <c:pt idx="1253">
                  <c:v>39978.792280092595</c:v>
                </c:pt>
                <c:pt idx="1254">
                  <c:v>39978.80269675926</c:v>
                </c:pt>
                <c:pt idx="1255">
                  <c:v>39978.813113425924</c:v>
                </c:pt>
                <c:pt idx="1256">
                  <c:v>39978.823530092595</c:v>
                </c:pt>
                <c:pt idx="1257">
                  <c:v>39978.83394675926</c:v>
                </c:pt>
                <c:pt idx="1258">
                  <c:v>39978.844363425924</c:v>
                </c:pt>
                <c:pt idx="1259">
                  <c:v>39978.854780092595</c:v>
                </c:pt>
                <c:pt idx="1260">
                  <c:v>39978.86519675926</c:v>
                </c:pt>
                <c:pt idx="1261">
                  <c:v>39978.875601851854</c:v>
                </c:pt>
                <c:pt idx="1262">
                  <c:v>39978.886030092595</c:v>
                </c:pt>
                <c:pt idx="1263">
                  <c:v>39978.896435185183</c:v>
                </c:pt>
                <c:pt idx="1264">
                  <c:v>39978.906863425924</c:v>
                </c:pt>
                <c:pt idx="1265">
                  <c:v>39978.917280092595</c:v>
                </c:pt>
                <c:pt idx="1266">
                  <c:v>39978.92769675926</c:v>
                </c:pt>
                <c:pt idx="1267">
                  <c:v>39978.938113425924</c:v>
                </c:pt>
                <c:pt idx="1268">
                  <c:v>39978.948530092595</c:v>
                </c:pt>
                <c:pt idx="1269">
                  <c:v>39978.95894675926</c:v>
                </c:pt>
                <c:pt idx="1270">
                  <c:v>39978.969363425924</c:v>
                </c:pt>
                <c:pt idx="1271">
                  <c:v>39978.979780092595</c:v>
                </c:pt>
                <c:pt idx="1272">
                  <c:v>39978.99019675926</c:v>
                </c:pt>
                <c:pt idx="1273">
                  <c:v>39979.000613425924</c:v>
                </c:pt>
                <c:pt idx="1274">
                  <c:v>39979.011018518519</c:v>
                </c:pt>
                <c:pt idx="1275">
                  <c:v>39979.02144675926</c:v>
                </c:pt>
                <c:pt idx="1276">
                  <c:v>39979.031863425924</c:v>
                </c:pt>
                <c:pt idx="1277">
                  <c:v>39979.042280092595</c:v>
                </c:pt>
                <c:pt idx="1278">
                  <c:v>39979.05269675926</c:v>
                </c:pt>
                <c:pt idx="1279">
                  <c:v>39979.063113425924</c:v>
                </c:pt>
                <c:pt idx="1280">
                  <c:v>39979.073530092595</c:v>
                </c:pt>
                <c:pt idx="1281">
                  <c:v>39979.08394675926</c:v>
                </c:pt>
                <c:pt idx="1282">
                  <c:v>39979.094363425924</c:v>
                </c:pt>
                <c:pt idx="1283">
                  <c:v>39979.104780092595</c:v>
                </c:pt>
                <c:pt idx="1284">
                  <c:v>39979.11519675926</c:v>
                </c:pt>
                <c:pt idx="1285">
                  <c:v>39979.125613425924</c:v>
                </c:pt>
                <c:pt idx="1286">
                  <c:v>39979.136018518519</c:v>
                </c:pt>
                <c:pt idx="1287">
                  <c:v>39979.146435185183</c:v>
                </c:pt>
                <c:pt idx="1288">
                  <c:v>39979.156863425924</c:v>
                </c:pt>
                <c:pt idx="1289">
                  <c:v>39979.167280092595</c:v>
                </c:pt>
                <c:pt idx="1290">
                  <c:v>39979.17769675926</c:v>
                </c:pt>
                <c:pt idx="1291">
                  <c:v>39979.188101851854</c:v>
                </c:pt>
                <c:pt idx="1292">
                  <c:v>39979.198530092595</c:v>
                </c:pt>
                <c:pt idx="1293">
                  <c:v>39979.20894675926</c:v>
                </c:pt>
                <c:pt idx="1294">
                  <c:v>39979.219363425924</c:v>
                </c:pt>
                <c:pt idx="1295">
                  <c:v>39979.229780092595</c:v>
                </c:pt>
                <c:pt idx="1296">
                  <c:v>39979.24019675926</c:v>
                </c:pt>
                <c:pt idx="1297">
                  <c:v>39979.250613425924</c:v>
                </c:pt>
                <c:pt idx="1298">
                  <c:v>39979.261018518519</c:v>
                </c:pt>
                <c:pt idx="1299">
                  <c:v>39979.27144675926</c:v>
                </c:pt>
                <c:pt idx="1300">
                  <c:v>39979.281863425924</c:v>
                </c:pt>
                <c:pt idx="1301">
                  <c:v>39979.292280092595</c:v>
                </c:pt>
                <c:pt idx="1302">
                  <c:v>39979.30269675926</c:v>
                </c:pt>
                <c:pt idx="1303">
                  <c:v>39979.313101851854</c:v>
                </c:pt>
                <c:pt idx="1304">
                  <c:v>39979.323518518519</c:v>
                </c:pt>
                <c:pt idx="1305">
                  <c:v>39979.333935185183</c:v>
                </c:pt>
                <c:pt idx="1306">
                  <c:v>39979.344363425924</c:v>
                </c:pt>
                <c:pt idx="1307">
                  <c:v>39979.354780092595</c:v>
                </c:pt>
                <c:pt idx="1308">
                  <c:v>39979.36519675926</c:v>
                </c:pt>
                <c:pt idx="1309">
                  <c:v>39979.375601851854</c:v>
                </c:pt>
                <c:pt idx="1310">
                  <c:v>39979.386018518519</c:v>
                </c:pt>
                <c:pt idx="1311">
                  <c:v>39979.39644675926</c:v>
                </c:pt>
                <c:pt idx="1312">
                  <c:v>39979.406851851854</c:v>
                </c:pt>
                <c:pt idx="1313">
                  <c:v>39979.417268518519</c:v>
                </c:pt>
                <c:pt idx="1314">
                  <c:v>39979.427685185183</c:v>
                </c:pt>
                <c:pt idx="1315">
                  <c:v>39979.438101851854</c:v>
                </c:pt>
                <c:pt idx="1316">
                  <c:v>39979.448518518519</c:v>
                </c:pt>
                <c:pt idx="1317">
                  <c:v>39979.45894675926</c:v>
                </c:pt>
                <c:pt idx="1318">
                  <c:v>39979.469363425924</c:v>
                </c:pt>
                <c:pt idx="1319">
                  <c:v>39979.479780092595</c:v>
                </c:pt>
                <c:pt idx="1320">
                  <c:v>39979.49019675926</c:v>
                </c:pt>
                <c:pt idx="1321">
                  <c:v>39979.500613425924</c:v>
                </c:pt>
                <c:pt idx="1322">
                  <c:v>39979.511030092595</c:v>
                </c:pt>
                <c:pt idx="1323">
                  <c:v>39979.521435185183</c:v>
                </c:pt>
                <c:pt idx="1324">
                  <c:v>39979.531851851854</c:v>
                </c:pt>
                <c:pt idx="1325">
                  <c:v>39979.542268518519</c:v>
                </c:pt>
                <c:pt idx="1326">
                  <c:v>39979.55269675926</c:v>
                </c:pt>
                <c:pt idx="1327">
                  <c:v>39979.563101851854</c:v>
                </c:pt>
                <c:pt idx="1328">
                  <c:v>39979.573530092595</c:v>
                </c:pt>
                <c:pt idx="1329">
                  <c:v>39979.58394675926</c:v>
                </c:pt>
                <c:pt idx="1330">
                  <c:v>39979.594363425924</c:v>
                </c:pt>
                <c:pt idx="1331">
                  <c:v>39979.604780092595</c:v>
                </c:pt>
                <c:pt idx="1332">
                  <c:v>39979.61519675926</c:v>
                </c:pt>
                <c:pt idx="1333">
                  <c:v>39979.625613425924</c:v>
                </c:pt>
                <c:pt idx="1334">
                  <c:v>39979.636030092595</c:v>
                </c:pt>
                <c:pt idx="1335">
                  <c:v>39979.64644675926</c:v>
                </c:pt>
                <c:pt idx="1336">
                  <c:v>39979.656863425924</c:v>
                </c:pt>
                <c:pt idx="1337">
                  <c:v>39979.667280092595</c:v>
                </c:pt>
                <c:pt idx="1338">
                  <c:v>39979.67769675926</c:v>
                </c:pt>
                <c:pt idx="1339">
                  <c:v>39979.688113425924</c:v>
                </c:pt>
                <c:pt idx="1340">
                  <c:v>39979.698530092595</c:v>
                </c:pt>
                <c:pt idx="1341">
                  <c:v>39979.708935185183</c:v>
                </c:pt>
                <c:pt idx="1342">
                  <c:v>39979.719363425924</c:v>
                </c:pt>
                <c:pt idx="1343">
                  <c:v>39979.729780092595</c:v>
                </c:pt>
                <c:pt idx="1344">
                  <c:v>39979.74019675926</c:v>
                </c:pt>
                <c:pt idx="1345">
                  <c:v>39979.750601851854</c:v>
                </c:pt>
                <c:pt idx="1346">
                  <c:v>39979.761030092595</c:v>
                </c:pt>
                <c:pt idx="1347">
                  <c:v>39979.77144675926</c:v>
                </c:pt>
                <c:pt idx="1348">
                  <c:v>39979.781863425924</c:v>
                </c:pt>
                <c:pt idx="1349">
                  <c:v>39979.792280092595</c:v>
                </c:pt>
                <c:pt idx="1350">
                  <c:v>39979.802685185183</c:v>
                </c:pt>
                <c:pt idx="1351">
                  <c:v>39979.813113425924</c:v>
                </c:pt>
                <c:pt idx="1352">
                  <c:v>39979.823530092595</c:v>
                </c:pt>
                <c:pt idx="1353">
                  <c:v>39979.83394675926</c:v>
                </c:pt>
                <c:pt idx="1354">
                  <c:v>39979.844351851854</c:v>
                </c:pt>
                <c:pt idx="1355">
                  <c:v>39979.854780092595</c:v>
                </c:pt>
                <c:pt idx="1356">
                  <c:v>39979.86519675926</c:v>
                </c:pt>
                <c:pt idx="1357">
                  <c:v>39979.875613425924</c:v>
                </c:pt>
                <c:pt idx="1358">
                  <c:v>39979.886018518519</c:v>
                </c:pt>
                <c:pt idx="1359">
                  <c:v>39979.896435185183</c:v>
                </c:pt>
                <c:pt idx="1360">
                  <c:v>39979.906863425924</c:v>
                </c:pt>
                <c:pt idx="1361">
                  <c:v>39979.917280092595</c:v>
                </c:pt>
                <c:pt idx="1362">
                  <c:v>39979.92769675926</c:v>
                </c:pt>
                <c:pt idx="1363">
                  <c:v>39979.938113425924</c:v>
                </c:pt>
                <c:pt idx="1364">
                  <c:v>39979.948530092595</c:v>
                </c:pt>
                <c:pt idx="1365">
                  <c:v>39979.95894675926</c:v>
                </c:pt>
                <c:pt idx="1366">
                  <c:v>39979.969363425924</c:v>
                </c:pt>
                <c:pt idx="1367">
                  <c:v>39979.979780092595</c:v>
                </c:pt>
                <c:pt idx="1368">
                  <c:v>39979.99019675926</c:v>
                </c:pt>
                <c:pt idx="1369">
                  <c:v>39980.000613425924</c:v>
                </c:pt>
                <c:pt idx="1370">
                  <c:v>39980.011030092595</c:v>
                </c:pt>
                <c:pt idx="1371">
                  <c:v>39980.02144675926</c:v>
                </c:pt>
                <c:pt idx="1372">
                  <c:v>39980.031863425924</c:v>
                </c:pt>
                <c:pt idx="1373">
                  <c:v>39980.042280092595</c:v>
                </c:pt>
                <c:pt idx="1374">
                  <c:v>39980.052708333336</c:v>
                </c:pt>
                <c:pt idx="1375">
                  <c:v>39980.063113425924</c:v>
                </c:pt>
                <c:pt idx="1376">
                  <c:v>39980.073541666665</c:v>
                </c:pt>
                <c:pt idx="1377">
                  <c:v>39980.08394675926</c:v>
                </c:pt>
                <c:pt idx="1378">
                  <c:v>39980.094363425924</c:v>
                </c:pt>
                <c:pt idx="1379">
                  <c:v>39980.104780092595</c:v>
                </c:pt>
                <c:pt idx="1380">
                  <c:v>39980.11519675926</c:v>
                </c:pt>
                <c:pt idx="1381">
                  <c:v>39980.125613425924</c:v>
                </c:pt>
                <c:pt idx="1382">
                  <c:v>39980.136030092595</c:v>
                </c:pt>
                <c:pt idx="1383">
                  <c:v>39980.14644675926</c:v>
                </c:pt>
                <c:pt idx="1384">
                  <c:v>39980.156863425924</c:v>
                </c:pt>
                <c:pt idx="1385">
                  <c:v>39980.167280092595</c:v>
                </c:pt>
                <c:pt idx="1386">
                  <c:v>39980.17769675926</c:v>
                </c:pt>
                <c:pt idx="1387">
                  <c:v>39980.188113425924</c:v>
                </c:pt>
                <c:pt idx="1388">
                  <c:v>39980.198530092595</c:v>
                </c:pt>
                <c:pt idx="1389">
                  <c:v>39980.20894675926</c:v>
                </c:pt>
                <c:pt idx="1390">
                  <c:v>39980.219363425924</c:v>
                </c:pt>
                <c:pt idx="1391">
                  <c:v>39980.229780092595</c:v>
                </c:pt>
                <c:pt idx="1392">
                  <c:v>39980.24019675926</c:v>
                </c:pt>
                <c:pt idx="1393">
                  <c:v>39980.250613425924</c:v>
                </c:pt>
                <c:pt idx="1394">
                  <c:v>39980.261030092595</c:v>
                </c:pt>
                <c:pt idx="1395">
                  <c:v>39980.27144675926</c:v>
                </c:pt>
                <c:pt idx="1396">
                  <c:v>39980.281863425924</c:v>
                </c:pt>
                <c:pt idx="1397">
                  <c:v>39980.292280092595</c:v>
                </c:pt>
                <c:pt idx="1398">
                  <c:v>39980.30269675926</c:v>
                </c:pt>
                <c:pt idx="1399">
                  <c:v>39980.313113425924</c:v>
                </c:pt>
                <c:pt idx="1400">
                  <c:v>39980.323530092595</c:v>
                </c:pt>
                <c:pt idx="1401">
                  <c:v>39980.33394675926</c:v>
                </c:pt>
                <c:pt idx="1402">
                  <c:v>39980.344363425924</c:v>
                </c:pt>
                <c:pt idx="1403">
                  <c:v>39980.354780092595</c:v>
                </c:pt>
                <c:pt idx="1404">
                  <c:v>39980.36519675926</c:v>
                </c:pt>
                <c:pt idx="1405">
                  <c:v>39980.375613425924</c:v>
                </c:pt>
                <c:pt idx="1406">
                  <c:v>39980.386030092595</c:v>
                </c:pt>
                <c:pt idx="1407">
                  <c:v>39980.39644675926</c:v>
                </c:pt>
                <c:pt idx="1408">
                  <c:v>39980.406863425924</c:v>
                </c:pt>
                <c:pt idx="1409">
                  <c:v>39980.417268518519</c:v>
                </c:pt>
                <c:pt idx="1410">
                  <c:v>39980.42769675926</c:v>
                </c:pt>
                <c:pt idx="1411">
                  <c:v>39980.438113425924</c:v>
                </c:pt>
                <c:pt idx="1412">
                  <c:v>39980.448530092595</c:v>
                </c:pt>
                <c:pt idx="1413">
                  <c:v>39980.458935185183</c:v>
                </c:pt>
                <c:pt idx="1414">
                  <c:v>39980.469363425924</c:v>
                </c:pt>
                <c:pt idx="1415">
                  <c:v>39980.479780092595</c:v>
                </c:pt>
                <c:pt idx="1416">
                  <c:v>39980.490185185183</c:v>
                </c:pt>
                <c:pt idx="1417">
                  <c:v>39980.500613425924</c:v>
                </c:pt>
                <c:pt idx="1418">
                  <c:v>39980.511030092595</c:v>
                </c:pt>
                <c:pt idx="1419">
                  <c:v>39980.52144675926</c:v>
                </c:pt>
                <c:pt idx="1420">
                  <c:v>39980.531863425924</c:v>
                </c:pt>
                <c:pt idx="1421">
                  <c:v>39980.542268518519</c:v>
                </c:pt>
                <c:pt idx="1422">
                  <c:v>39980.552685185183</c:v>
                </c:pt>
                <c:pt idx="1423">
                  <c:v>39980.563113425924</c:v>
                </c:pt>
                <c:pt idx="1424">
                  <c:v>39980.573518518519</c:v>
                </c:pt>
                <c:pt idx="1425">
                  <c:v>39980.583935185183</c:v>
                </c:pt>
                <c:pt idx="1426">
                  <c:v>39980.594363425924</c:v>
                </c:pt>
                <c:pt idx="1427">
                  <c:v>39980.604780092595</c:v>
                </c:pt>
                <c:pt idx="1428">
                  <c:v>39980.615185185183</c:v>
                </c:pt>
                <c:pt idx="1429">
                  <c:v>39980.625613425924</c:v>
                </c:pt>
                <c:pt idx="1430">
                  <c:v>39980.636018518519</c:v>
                </c:pt>
                <c:pt idx="1431">
                  <c:v>39980.64644675926</c:v>
                </c:pt>
                <c:pt idx="1432">
                  <c:v>39980.656863425924</c:v>
                </c:pt>
                <c:pt idx="1433">
                  <c:v>39980.667280092595</c:v>
                </c:pt>
                <c:pt idx="1434">
                  <c:v>39980.67769675926</c:v>
                </c:pt>
                <c:pt idx="1435">
                  <c:v>39980.688101851854</c:v>
                </c:pt>
                <c:pt idx="1436">
                  <c:v>39980.698518518519</c:v>
                </c:pt>
                <c:pt idx="1437">
                  <c:v>39980.70894675926</c:v>
                </c:pt>
                <c:pt idx="1438">
                  <c:v>39980.719351851854</c:v>
                </c:pt>
                <c:pt idx="1439">
                  <c:v>39980.729780092595</c:v>
                </c:pt>
                <c:pt idx="1440">
                  <c:v>39980.740185185183</c:v>
                </c:pt>
                <c:pt idx="1441">
                  <c:v>39980.750613425924</c:v>
                </c:pt>
                <c:pt idx="1442">
                  <c:v>39980.761018518519</c:v>
                </c:pt>
                <c:pt idx="1443">
                  <c:v>39980.77144675926</c:v>
                </c:pt>
                <c:pt idx="1444">
                  <c:v>39980.781851851854</c:v>
                </c:pt>
                <c:pt idx="1445">
                  <c:v>39980.792280092595</c:v>
                </c:pt>
                <c:pt idx="1446">
                  <c:v>39980.80269675926</c:v>
                </c:pt>
                <c:pt idx="1447">
                  <c:v>39980.813113425924</c:v>
                </c:pt>
                <c:pt idx="1448">
                  <c:v>39980.823518518519</c:v>
                </c:pt>
                <c:pt idx="1449">
                  <c:v>39980.83394675926</c:v>
                </c:pt>
                <c:pt idx="1450">
                  <c:v>39980.844351851854</c:v>
                </c:pt>
                <c:pt idx="1451">
                  <c:v>39980.854768518519</c:v>
                </c:pt>
                <c:pt idx="1452">
                  <c:v>39980.86519675926</c:v>
                </c:pt>
                <c:pt idx="1453">
                  <c:v>39980.875613425924</c:v>
                </c:pt>
                <c:pt idx="1454">
                  <c:v>39980.886030092595</c:v>
                </c:pt>
                <c:pt idx="1455">
                  <c:v>39980.89644675926</c:v>
                </c:pt>
                <c:pt idx="1456">
                  <c:v>39980.906851851854</c:v>
                </c:pt>
                <c:pt idx="1457">
                  <c:v>39980.917280092595</c:v>
                </c:pt>
                <c:pt idx="1458">
                  <c:v>39980.927685185183</c:v>
                </c:pt>
                <c:pt idx="1459">
                  <c:v>39980.938113425924</c:v>
                </c:pt>
                <c:pt idx="1460">
                  <c:v>39980.948518518519</c:v>
                </c:pt>
                <c:pt idx="1461">
                  <c:v>39980.95894675926</c:v>
                </c:pt>
                <c:pt idx="1462">
                  <c:v>39980.969363425924</c:v>
                </c:pt>
                <c:pt idx="1463">
                  <c:v>39980.979780092595</c:v>
                </c:pt>
                <c:pt idx="1464">
                  <c:v>39980.99019675926</c:v>
                </c:pt>
                <c:pt idx="1465">
                  <c:v>39981.000613425924</c:v>
                </c:pt>
                <c:pt idx="1466">
                  <c:v>39981.011030092595</c:v>
                </c:pt>
                <c:pt idx="1467">
                  <c:v>39981.02144675926</c:v>
                </c:pt>
                <c:pt idx="1468">
                  <c:v>39981.031851851854</c:v>
                </c:pt>
                <c:pt idx="1469">
                  <c:v>39981.042280092595</c:v>
                </c:pt>
                <c:pt idx="1470">
                  <c:v>39981.05269675926</c:v>
                </c:pt>
                <c:pt idx="1471">
                  <c:v>39981.063113425924</c:v>
                </c:pt>
                <c:pt idx="1472">
                  <c:v>39981.073530092595</c:v>
                </c:pt>
                <c:pt idx="1473">
                  <c:v>39981.083935185183</c:v>
                </c:pt>
                <c:pt idx="1474">
                  <c:v>39981.094351851854</c:v>
                </c:pt>
                <c:pt idx="1475">
                  <c:v>39981.104768518519</c:v>
                </c:pt>
                <c:pt idx="1476">
                  <c:v>39981.11519675926</c:v>
                </c:pt>
                <c:pt idx="1477">
                  <c:v>39981.125613425924</c:v>
                </c:pt>
                <c:pt idx="1478">
                  <c:v>39981.136030092595</c:v>
                </c:pt>
                <c:pt idx="1479">
                  <c:v>39981.14644675926</c:v>
                </c:pt>
                <c:pt idx="1480">
                  <c:v>39981.156863425924</c:v>
                </c:pt>
                <c:pt idx="1481">
                  <c:v>39981.167280092595</c:v>
                </c:pt>
                <c:pt idx="1482">
                  <c:v>39981.177685185183</c:v>
                </c:pt>
                <c:pt idx="1483">
                  <c:v>39981.188113425924</c:v>
                </c:pt>
                <c:pt idx="1484">
                  <c:v>39981.198530092595</c:v>
                </c:pt>
                <c:pt idx="1485">
                  <c:v>39981.208935185183</c:v>
                </c:pt>
                <c:pt idx="1486">
                  <c:v>39981.219363425924</c:v>
                </c:pt>
                <c:pt idx="1487">
                  <c:v>39981.229780092595</c:v>
                </c:pt>
                <c:pt idx="1488">
                  <c:v>39981.24019675926</c:v>
                </c:pt>
                <c:pt idx="1489">
                  <c:v>39981.250613425924</c:v>
                </c:pt>
                <c:pt idx="1490">
                  <c:v>39981.261030092595</c:v>
                </c:pt>
                <c:pt idx="1491">
                  <c:v>39981.27144675926</c:v>
                </c:pt>
                <c:pt idx="1492">
                  <c:v>39981.281863425924</c:v>
                </c:pt>
                <c:pt idx="1493">
                  <c:v>39981.292280092595</c:v>
                </c:pt>
                <c:pt idx="1494">
                  <c:v>39981.30269675926</c:v>
                </c:pt>
                <c:pt idx="1495">
                  <c:v>39981.313113425924</c:v>
                </c:pt>
                <c:pt idx="1496">
                  <c:v>39981.323518518519</c:v>
                </c:pt>
                <c:pt idx="1497">
                  <c:v>39981.333935185183</c:v>
                </c:pt>
                <c:pt idx="1498">
                  <c:v>39981.344363425924</c:v>
                </c:pt>
                <c:pt idx="1499">
                  <c:v>39981.354780092595</c:v>
                </c:pt>
                <c:pt idx="1500">
                  <c:v>39981.36519675926</c:v>
                </c:pt>
                <c:pt idx="1501">
                  <c:v>39981.375601851854</c:v>
                </c:pt>
                <c:pt idx="1502">
                  <c:v>39981.386030092595</c:v>
                </c:pt>
                <c:pt idx="1503">
                  <c:v>39981.396435185183</c:v>
                </c:pt>
                <c:pt idx="1504">
                  <c:v>39981.406851851854</c:v>
                </c:pt>
                <c:pt idx="1505">
                  <c:v>39981.417280092595</c:v>
                </c:pt>
                <c:pt idx="1506">
                  <c:v>39981.42769675926</c:v>
                </c:pt>
                <c:pt idx="1507">
                  <c:v>39981.438113425924</c:v>
                </c:pt>
                <c:pt idx="1508">
                  <c:v>39981.448518518519</c:v>
                </c:pt>
                <c:pt idx="1509">
                  <c:v>39981.458935185183</c:v>
                </c:pt>
                <c:pt idx="1510">
                  <c:v>39981.469351851854</c:v>
                </c:pt>
                <c:pt idx="1511">
                  <c:v>39981.479780092595</c:v>
                </c:pt>
                <c:pt idx="1512">
                  <c:v>39981.49019675926</c:v>
                </c:pt>
                <c:pt idx="1513">
                  <c:v>39981.500613425924</c:v>
                </c:pt>
                <c:pt idx="1514">
                  <c:v>39981.511018518519</c:v>
                </c:pt>
                <c:pt idx="1515">
                  <c:v>39981.521435185183</c:v>
                </c:pt>
                <c:pt idx="1516">
                  <c:v>39981.531863425924</c:v>
                </c:pt>
                <c:pt idx="1517">
                  <c:v>39981.542280092595</c:v>
                </c:pt>
                <c:pt idx="1518">
                  <c:v>39981.55269675926</c:v>
                </c:pt>
                <c:pt idx="1519">
                  <c:v>39981.563101851854</c:v>
                </c:pt>
                <c:pt idx="1520">
                  <c:v>39981.573530092595</c:v>
                </c:pt>
                <c:pt idx="1521">
                  <c:v>39981.583935185183</c:v>
                </c:pt>
                <c:pt idx="1522">
                  <c:v>39981.594351851854</c:v>
                </c:pt>
                <c:pt idx="1523">
                  <c:v>39981.604768518519</c:v>
                </c:pt>
                <c:pt idx="1524">
                  <c:v>39981.61519675926</c:v>
                </c:pt>
                <c:pt idx="1525">
                  <c:v>39981.625601851854</c:v>
                </c:pt>
                <c:pt idx="1526">
                  <c:v>39981.636018518519</c:v>
                </c:pt>
                <c:pt idx="1527">
                  <c:v>39981.64644675926</c:v>
                </c:pt>
                <c:pt idx="1528">
                  <c:v>39981.656863425924</c:v>
                </c:pt>
                <c:pt idx="1529">
                  <c:v>39981.667268518519</c:v>
                </c:pt>
                <c:pt idx="1530">
                  <c:v>39981.677685185183</c:v>
                </c:pt>
                <c:pt idx="1531">
                  <c:v>39981.688113425924</c:v>
                </c:pt>
                <c:pt idx="1532">
                  <c:v>39981.698518518519</c:v>
                </c:pt>
                <c:pt idx="1533">
                  <c:v>39981.70894675926</c:v>
                </c:pt>
                <c:pt idx="1534">
                  <c:v>39981.719363425924</c:v>
                </c:pt>
                <c:pt idx="1535">
                  <c:v>39981.729780092595</c:v>
                </c:pt>
                <c:pt idx="1536">
                  <c:v>39981.740185185183</c:v>
                </c:pt>
                <c:pt idx="1537">
                  <c:v>39981.750601851854</c:v>
                </c:pt>
                <c:pt idx="1538">
                  <c:v>39981.761018518519</c:v>
                </c:pt>
                <c:pt idx="1539">
                  <c:v>39981.77144675926</c:v>
                </c:pt>
                <c:pt idx="1540">
                  <c:v>39981.781863425924</c:v>
                </c:pt>
                <c:pt idx="1541">
                  <c:v>39981.792280092595</c:v>
                </c:pt>
                <c:pt idx="1542">
                  <c:v>39981.80269675926</c:v>
                </c:pt>
                <c:pt idx="1543">
                  <c:v>39981.813113425924</c:v>
                </c:pt>
                <c:pt idx="1544">
                  <c:v>39981.823530092595</c:v>
                </c:pt>
                <c:pt idx="1545">
                  <c:v>39981.833935185183</c:v>
                </c:pt>
                <c:pt idx="1546">
                  <c:v>39981.844351851854</c:v>
                </c:pt>
                <c:pt idx="1547">
                  <c:v>39981.854768518519</c:v>
                </c:pt>
                <c:pt idx="1548">
                  <c:v>39981.865185185183</c:v>
                </c:pt>
                <c:pt idx="1549">
                  <c:v>39981.875613425924</c:v>
                </c:pt>
                <c:pt idx="1550">
                  <c:v>39981.886018518519</c:v>
                </c:pt>
                <c:pt idx="1551">
                  <c:v>39981.896435185183</c:v>
                </c:pt>
                <c:pt idx="1552">
                  <c:v>39981.906863425924</c:v>
                </c:pt>
                <c:pt idx="1553">
                  <c:v>39981.917280092595</c:v>
                </c:pt>
                <c:pt idx="1554">
                  <c:v>39981.92769675926</c:v>
                </c:pt>
                <c:pt idx="1555">
                  <c:v>39981.938101851854</c:v>
                </c:pt>
                <c:pt idx="1556">
                  <c:v>39981.948518518519</c:v>
                </c:pt>
                <c:pt idx="1557">
                  <c:v>39981.958935185183</c:v>
                </c:pt>
                <c:pt idx="1558">
                  <c:v>39981.969351851854</c:v>
                </c:pt>
                <c:pt idx="1559">
                  <c:v>39981.979768518519</c:v>
                </c:pt>
                <c:pt idx="1560">
                  <c:v>39981.99019675926</c:v>
                </c:pt>
                <c:pt idx="1561">
                  <c:v>39982.000613425924</c:v>
                </c:pt>
                <c:pt idx="1562">
                  <c:v>39982.011018518519</c:v>
                </c:pt>
                <c:pt idx="1563">
                  <c:v>39982.021435185183</c:v>
                </c:pt>
                <c:pt idx="1564">
                  <c:v>39982.031851851854</c:v>
                </c:pt>
                <c:pt idx="1565">
                  <c:v>39982.042268518519</c:v>
                </c:pt>
                <c:pt idx="1566">
                  <c:v>39982.05269675926</c:v>
                </c:pt>
                <c:pt idx="1567">
                  <c:v>39982.063101851854</c:v>
                </c:pt>
                <c:pt idx="1568">
                  <c:v>39982.073518518519</c:v>
                </c:pt>
                <c:pt idx="1569">
                  <c:v>39982.083935185183</c:v>
                </c:pt>
                <c:pt idx="1570">
                  <c:v>39982.094351851854</c:v>
                </c:pt>
                <c:pt idx="1571">
                  <c:v>39982.104768518519</c:v>
                </c:pt>
                <c:pt idx="1572">
                  <c:v>39982.115185185183</c:v>
                </c:pt>
                <c:pt idx="1573">
                  <c:v>39982.125601851854</c:v>
                </c:pt>
                <c:pt idx="1574">
                  <c:v>39982.136030092595</c:v>
                </c:pt>
                <c:pt idx="1575">
                  <c:v>39982.146435185183</c:v>
                </c:pt>
                <c:pt idx="1576">
                  <c:v>39982.156851851854</c:v>
                </c:pt>
                <c:pt idx="1577">
                  <c:v>39982.167268518519</c:v>
                </c:pt>
                <c:pt idx="1578">
                  <c:v>39982.177685185183</c:v>
                </c:pt>
                <c:pt idx="1579">
                  <c:v>39982.188101851854</c:v>
                </c:pt>
                <c:pt idx="1580">
                  <c:v>39982.198518518519</c:v>
                </c:pt>
                <c:pt idx="1581">
                  <c:v>39982.208935185183</c:v>
                </c:pt>
                <c:pt idx="1582">
                  <c:v>39982.219351851854</c:v>
                </c:pt>
                <c:pt idx="1583">
                  <c:v>39982.229768518519</c:v>
                </c:pt>
                <c:pt idx="1584">
                  <c:v>39982.240185185183</c:v>
                </c:pt>
                <c:pt idx="1585">
                  <c:v>39982.250601851854</c:v>
                </c:pt>
                <c:pt idx="1586">
                  <c:v>39982.261018518519</c:v>
                </c:pt>
                <c:pt idx="1587">
                  <c:v>39982.27144675926</c:v>
                </c:pt>
                <c:pt idx="1588">
                  <c:v>39982.281851851854</c:v>
                </c:pt>
                <c:pt idx="1589">
                  <c:v>39982.292268518519</c:v>
                </c:pt>
                <c:pt idx="1590">
                  <c:v>39982.30269675926</c:v>
                </c:pt>
                <c:pt idx="1591">
                  <c:v>39982.313113425924</c:v>
                </c:pt>
                <c:pt idx="1592">
                  <c:v>39982.323518518519</c:v>
                </c:pt>
                <c:pt idx="1593">
                  <c:v>39982.33394675926</c:v>
                </c:pt>
                <c:pt idx="1594">
                  <c:v>39982.344363425924</c:v>
                </c:pt>
                <c:pt idx="1595">
                  <c:v>39982.354768518519</c:v>
                </c:pt>
                <c:pt idx="1596">
                  <c:v>39982.365185185183</c:v>
                </c:pt>
                <c:pt idx="1597">
                  <c:v>39982.375601851854</c:v>
                </c:pt>
                <c:pt idx="1598">
                  <c:v>39982.386030092595</c:v>
                </c:pt>
                <c:pt idx="1599">
                  <c:v>39982.39644675926</c:v>
                </c:pt>
                <c:pt idx="1600">
                  <c:v>39982.406851851854</c:v>
                </c:pt>
                <c:pt idx="1601">
                  <c:v>39982.417268518519</c:v>
                </c:pt>
                <c:pt idx="1602">
                  <c:v>39982.427685185183</c:v>
                </c:pt>
                <c:pt idx="1603">
                  <c:v>39982.438113425924</c:v>
                </c:pt>
                <c:pt idx="1604">
                  <c:v>39982.448518518519</c:v>
                </c:pt>
                <c:pt idx="1605">
                  <c:v>39982.45894675926</c:v>
                </c:pt>
                <c:pt idx="1606">
                  <c:v>39982.469351851854</c:v>
                </c:pt>
                <c:pt idx="1607">
                  <c:v>39982.479768518519</c:v>
                </c:pt>
                <c:pt idx="1608">
                  <c:v>39982.490185185183</c:v>
                </c:pt>
                <c:pt idx="1609">
                  <c:v>39982.500601851854</c:v>
                </c:pt>
                <c:pt idx="1610">
                  <c:v>39982.511018518519</c:v>
                </c:pt>
                <c:pt idx="1611">
                  <c:v>39982.521435185183</c:v>
                </c:pt>
                <c:pt idx="1612">
                  <c:v>39982.531851851854</c:v>
                </c:pt>
                <c:pt idx="1613">
                  <c:v>39982.542268518519</c:v>
                </c:pt>
                <c:pt idx="1614">
                  <c:v>39982.552685185183</c:v>
                </c:pt>
                <c:pt idx="1615">
                  <c:v>39982.563101851854</c:v>
                </c:pt>
                <c:pt idx="1616">
                  <c:v>39982.573518518519</c:v>
                </c:pt>
                <c:pt idx="1617">
                  <c:v>39982.583935185183</c:v>
                </c:pt>
                <c:pt idx="1618">
                  <c:v>39982.594351851854</c:v>
                </c:pt>
                <c:pt idx="1619">
                  <c:v>39982.604780092595</c:v>
                </c:pt>
                <c:pt idx="1620">
                  <c:v>39982.615185185183</c:v>
                </c:pt>
                <c:pt idx="1621">
                  <c:v>39982.625601851854</c:v>
                </c:pt>
                <c:pt idx="1622">
                  <c:v>39982.636030092595</c:v>
                </c:pt>
                <c:pt idx="1623">
                  <c:v>39982.64644675926</c:v>
                </c:pt>
                <c:pt idx="1624">
                  <c:v>39982.656851851854</c:v>
                </c:pt>
                <c:pt idx="1625">
                  <c:v>39982.667268518519</c:v>
                </c:pt>
                <c:pt idx="1626">
                  <c:v>39982.677685185183</c:v>
                </c:pt>
                <c:pt idx="1627">
                  <c:v>39982.688101851854</c:v>
                </c:pt>
                <c:pt idx="1628">
                  <c:v>39982.698518518519</c:v>
                </c:pt>
                <c:pt idx="1629">
                  <c:v>39982.708935185183</c:v>
                </c:pt>
                <c:pt idx="1630">
                  <c:v>39982.719351851854</c:v>
                </c:pt>
                <c:pt idx="1631">
                  <c:v>39982.729780092595</c:v>
                </c:pt>
                <c:pt idx="1632">
                  <c:v>39982.74019675926</c:v>
                </c:pt>
                <c:pt idx="1633">
                  <c:v>39982.750613425924</c:v>
                </c:pt>
                <c:pt idx="1634">
                  <c:v>39982.761030092595</c:v>
                </c:pt>
                <c:pt idx="1635">
                  <c:v>39982.771435185183</c:v>
                </c:pt>
                <c:pt idx="1636">
                  <c:v>39982.781863425924</c:v>
                </c:pt>
                <c:pt idx="1637">
                  <c:v>39982.792280092595</c:v>
                </c:pt>
                <c:pt idx="1638">
                  <c:v>39982.802685185183</c:v>
                </c:pt>
                <c:pt idx="1639">
                  <c:v>39982.813101851854</c:v>
                </c:pt>
                <c:pt idx="1640">
                  <c:v>39982.823518518519</c:v>
                </c:pt>
                <c:pt idx="1641">
                  <c:v>39982.833935185183</c:v>
                </c:pt>
                <c:pt idx="1642">
                  <c:v>39982.844351851854</c:v>
                </c:pt>
                <c:pt idx="1643">
                  <c:v>39982.854768518519</c:v>
                </c:pt>
                <c:pt idx="1644">
                  <c:v>39982.86519675926</c:v>
                </c:pt>
                <c:pt idx="1645">
                  <c:v>39982.875601851854</c:v>
                </c:pt>
                <c:pt idx="1646">
                  <c:v>39982.886030092595</c:v>
                </c:pt>
                <c:pt idx="1647">
                  <c:v>39982.896435185183</c:v>
                </c:pt>
                <c:pt idx="1648">
                  <c:v>39982.906863425924</c:v>
                </c:pt>
                <c:pt idx="1649">
                  <c:v>39982.917280092595</c:v>
                </c:pt>
                <c:pt idx="1650">
                  <c:v>39982.92769675926</c:v>
                </c:pt>
                <c:pt idx="1651">
                  <c:v>39982.938101851854</c:v>
                </c:pt>
                <c:pt idx="1652">
                  <c:v>39982.948518518519</c:v>
                </c:pt>
                <c:pt idx="1653">
                  <c:v>39982.95894675926</c:v>
                </c:pt>
                <c:pt idx="1654">
                  <c:v>39982.969363425924</c:v>
                </c:pt>
                <c:pt idx="1655">
                  <c:v>39982.979780092595</c:v>
                </c:pt>
                <c:pt idx="1656">
                  <c:v>39982.99019675926</c:v>
                </c:pt>
                <c:pt idx="1657">
                  <c:v>39983.000601851854</c:v>
                </c:pt>
                <c:pt idx="1658">
                  <c:v>39983.011018518519</c:v>
                </c:pt>
                <c:pt idx="1659">
                  <c:v>39983.02144675926</c:v>
                </c:pt>
                <c:pt idx="1660">
                  <c:v>39983.031863425924</c:v>
                </c:pt>
                <c:pt idx="1661">
                  <c:v>39983.042280092595</c:v>
                </c:pt>
                <c:pt idx="1662">
                  <c:v>39983.05269675926</c:v>
                </c:pt>
                <c:pt idx="1663">
                  <c:v>39983.063113425924</c:v>
                </c:pt>
                <c:pt idx="1664">
                  <c:v>39983.073530092595</c:v>
                </c:pt>
                <c:pt idx="1665">
                  <c:v>39983.08394675926</c:v>
                </c:pt>
                <c:pt idx="1666">
                  <c:v>39983.094363425924</c:v>
                </c:pt>
                <c:pt idx="1667">
                  <c:v>39983.104780092595</c:v>
                </c:pt>
                <c:pt idx="1668">
                  <c:v>39983.115185185183</c:v>
                </c:pt>
                <c:pt idx="1669">
                  <c:v>39983.125613425924</c:v>
                </c:pt>
                <c:pt idx="1670">
                  <c:v>39983.136030092595</c:v>
                </c:pt>
                <c:pt idx="1671">
                  <c:v>39983.14644675926</c:v>
                </c:pt>
                <c:pt idx="1672">
                  <c:v>39983.156863425924</c:v>
                </c:pt>
                <c:pt idx="1673">
                  <c:v>39983.167280092595</c:v>
                </c:pt>
                <c:pt idx="1674">
                  <c:v>39983.177685185183</c:v>
                </c:pt>
                <c:pt idx="1675">
                  <c:v>39983.188113425924</c:v>
                </c:pt>
                <c:pt idx="1676">
                  <c:v>39983.198518518519</c:v>
                </c:pt>
                <c:pt idx="1677">
                  <c:v>39983.208935185183</c:v>
                </c:pt>
                <c:pt idx="1678">
                  <c:v>39983.219351851854</c:v>
                </c:pt>
                <c:pt idx="1679">
                  <c:v>39983.229768518519</c:v>
                </c:pt>
                <c:pt idx="1680">
                  <c:v>39983.24019675926</c:v>
                </c:pt>
                <c:pt idx="1681">
                  <c:v>39983.250613425924</c:v>
                </c:pt>
                <c:pt idx="1682">
                  <c:v>39983.261030092595</c:v>
                </c:pt>
                <c:pt idx="1683">
                  <c:v>39983.271435185183</c:v>
                </c:pt>
                <c:pt idx="1684">
                  <c:v>39983.281851851854</c:v>
                </c:pt>
                <c:pt idx="1685">
                  <c:v>39983.292280092595</c:v>
                </c:pt>
                <c:pt idx="1686">
                  <c:v>39983.30269675926</c:v>
                </c:pt>
                <c:pt idx="1687">
                  <c:v>39983.313113425924</c:v>
                </c:pt>
                <c:pt idx="1688">
                  <c:v>39983.323518518519</c:v>
                </c:pt>
                <c:pt idx="1689">
                  <c:v>39983.333935185183</c:v>
                </c:pt>
                <c:pt idx="1690">
                  <c:v>39983.344363425924</c:v>
                </c:pt>
                <c:pt idx="1691">
                  <c:v>39983.354768518519</c:v>
                </c:pt>
                <c:pt idx="1692">
                  <c:v>39983.36519675926</c:v>
                </c:pt>
                <c:pt idx="1693">
                  <c:v>39983.375613425924</c:v>
                </c:pt>
                <c:pt idx="1694">
                  <c:v>39983.386030092595</c:v>
                </c:pt>
                <c:pt idx="1695">
                  <c:v>39983.39644675926</c:v>
                </c:pt>
                <c:pt idx="1696">
                  <c:v>39983.406863425924</c:v>
                </c:pt>
                <c:pt idx="1697">
                  <c:v>39983.417268518519</c:v>
                </c:pt>
                <c:pt idx="1698">
                  <c:v>39983.427685185183</c:v>
                </c:pt>
                <c:pt idx="1699">
                  <c:v>39983.438101851854</c:v>
                </c:pt>
                <c:pt idx="1700">
                  <c:v>39983.448530092595</c:v>
                </c:pt>
                <c:pt idx="1701">
                  <c:v>39983.45894675926</c:v>
                </c:pt>
                <c:pt idx="1702">
                  <c:v>39983.469351851854</c:v>
                </c:pt>
                <c:pt idx="1703">
                  <c:v>39983.479780092595</c:v>
                </c:pt>
                <c:pt idx="1704">
                  <c:v>39983.490185185183</c:v>
                </c:pt>
                <c:pt idx="1705">
                  <c:v>39983.500613425924</c:v>
                </c:pt>
                <c:pt idx="1706">
                  <c:v>39983.511018518519</c:v>
                </c:pt>
                <c:pt idx="1707">
                  <c:v>39983.52144675926</c:v>
                </c:pt>
                <c:pt idx="1708">
                  <c:v>39983.531851851854</c:v>
                </c:pt>
                <c:pt idx="1709">
                  <c:v>39983.542280092595</c:v>
                </c:pt>
                <c:pt idx="1710">
                  <c:v>39983.552685185183</c:v>
                </c:pt>
                <c:pt idx="1711">
                  <c:v>39983.563101851854</c:v>
                </c:pt>
                <c:pt idx="1712">
                  <c:v>39983.573518518519</c:v>
                </c:pt>
                <c:pt idx="1713">
                  <c:v>39983.583935185183</c:v>
                </c:pt>
                <c:pt idx="1714">
                  <c:v>39983.594351851854</c:v>
                </c:pt>
                <c:pt idx="1715">
                  <c:v>39983.604768518519</c:v>
                </c:pt>
                <c:pt idx="1716">
                  <c:v>39983.61519675926</c:v>
                </c:pt>
                <c:pt idx="1717">
                  <c:v>39983.625613425924</c:v>
                </c:pt>
                <c:pt idx="1718">
                  <c:v>39983.636018518519</c:v>
                </c:pt>
                <c:pt idx="1719">
                  <c:v>39983.64644675926</c:v>
                </c:pt>
                <c:pt idx="1720">
                  <c:v>39983.656851851854</c:v>
                </c:pt>
                <c:pt idx="1721">
                  <c:v>39983.667268518519</c:v>
                </c:pt>
                <c:pt idx="1722">
                  <c:v>39983.677685185183</c:v>
                </c:pt>
                <c:pt idx="1723">
                  <c:v>39983.688101851854</c:v>
                </c:pt>
                <c:pt idx="1724">
                  <c:v>39983.698518518519</c:v>
                </c:pt>
                <c:pt idx="1725">
                  <c:v>39983.708935185183</c:v>
                </c:pt>
                <c:pt idx="1726">
                  <c:v>39983.719363425924</c:v>
                </c:pt>
                <c:pt idx="1727">
                  <c:v>39983.729780092595</c:v>
                </c:pt>
                <c:pt idx="1728">
                  <c:v>39983.74019675926</c:v>
                </c:pt>
                <c:pt idx="1729">
                  <c:v>39983.750601851854</c:v>
                </c:pt>
                <c:pt idx="1730">
                  <c:v>39983.761018518519</c:v>
                </c:pt>
                <c:pt idx="1731">
                  <c:v>39983.771435185183</c:v>
                </c:pt>
                <c:pt idx="1732">
                  <c:v>39983.781863425924</c:v>
                </c:pt>
                <c:pt idx="1733">
                  <c:v>39983.792280092595</c:v>
                </c:pt>
                <c:pt idx="1734">
                  <c:v>39983.80269675926</c:v>
                </c:pt>
                <c:pt idx="1735">
                  <c:v>39983.813113425924</c:v>
                </c:pt>
                <c:pt idx="1736">
                  <c:v>39983.823530092595</c:v>
                </c:pt>
                <c:pt idx="1737">
                  <c:v>39983.833935185183</c:v>
                </c:pt>
                <c:pt idx="1738">
                  <c:v>39983.844363425924</c:v>
                </c:pt>
                <c:pt idx="1739">
                  <c:v>39983.854768518519</c:v>
                </c:pt>
                <c:pt idx="1740">
                  <c:v>39983.865185185183</c:v>
                </c:pt>
                <c:pt idx="1741">
                  <c:v>39983.875613425924</c:v>
                </c:pt>
                <c:pt idx="1742">
                  <c:v>39983.886018518519</c:v>
                </c:pt>
                <c:pt idx="1743">
                  <c:v>39983.89644675926</c:v>
                </c:pt>
                <c:pt idx="1744">
                  <c:v>39983.906863425924</c:v>
                </c:pt>
                <c:pt idx="1745">
                  <c:v>39983.917280092595</c:v>
                </c:pt>
                <c:pt idx="1746">
                  <c:v>39983.92769675926</c:v>
                </c:pt>
                <c:pt idx="1747">
                  <c:v>39983.938101851854</c:v>
                </c:pt>
                <c:pt idx="1748">
                  <c:v>39983.948518518519</c:v>
                </c:pt>
                <c:pt idx="1749">
                  <c:v>39983.958935185183</c:v>
                </c:pt>
                <c:pt idx="1750">
                  <c:v>39983.969363425924</c:v>
                </c:pt>
                <c:pt idx="1751">
                  <c:v>39983.979780092595</c:v>
                </c:pt>
                <c:pt idx="1752">
                  <c:v>39983.99019675926</c:v>
                </c:pt>
                <c:pt idx="1753">
                  <c:v>39984.000601851854</c:v>
                </c:pt>
                <c:pt idx="1754">
                  <c:v>39984.011018518519</c:v>
                </c:pt>
                <c:pt idx="1755">
                  <c:v>39984.02144675926</c:v>
                </c:pt>
                <c:pt idx="1756">
                  <c:v>39984.031851851854</c:v>
                </c:pt>
                <c:pt idx="1757">
                  <c:v>39984.042268518519</c:v>
                </c:pt>
                <c:pt idx="1758">
                  <c:v>39984.052685185183</c:v>
                </c:pt>
                <c:pt idx="1759">
                  <c:v>39984.063101851854</c:v>
                </c:pt>
                <c:pt idx="1760">
                  <c:v>39984.073518518519</c:v>
                </c:pt>
                <c:pt idx="1761">
                  <c:v>39984.083935185183</c:v>
                </c:pt>
                <c:pt idx="1762">
                  <c:v>39984.094351851854</c:v>
                </c:pt>
                <c:pt idx="1763">
                  <c:v>39984.104780092595</c:v>
                </c:pt>
                <c:pt idx="1764">
                  <c:v>39984.11519675926</c:v>
                </c:pt>
                <c:pt idx="1765">
                  <c:v>39984.125613425924</c:v>
                </c:pt>
                <c:pt idx="1766">
                  <c:v>39984.136030092595</c:v>
                </c:pt>
                <c:pt idx="1767">
                  <c:v>39984.14644675926</c:v>
                </c:pt>
                <c:pt idx="1768">
                  <c:v>39984.156863425924</c:v>
                </c:pt>
                <c:pt idx="1769">
                  <c:v>39984.167280092595</c:v>
                </c:pt>
                <c:pt idx="1770">
                  <c:v>39984.17769675926</c:v>
                </c:pt>
                <c:pt idx="1771">
                  <c:v>39984.188101851854</c:v>
                </c:pt>
                <c:pt idx="1772">
                  <c:v>39984.198518518519</c:v>
                </c:pt>
                <c:pt idx="1773">
                  <c:v>39984.208935185183</c:v>
                </c:pt>
                <c:pt idx="1774">
                  <c:v>39984.219351851854</c:v>
                </c:pt>
                <c:pt idx="1775">
                  <c:v>39984.229780092595</c:v>
                </c:pt>
                <c:pt idx="1776">
                  <c:v>39984.24019675926</c:v>
                </c:pt>
                <c:pt idx="1777">
                  <c:v>39984.250601851854</c:v>
                </c:pt>
                <c:pt idx="1778">
                  <c:v>39984.261018518519</c:v>
                </c:pt>
                <c:pt idx="1779">
                  <c:v>39984.27144675926</c:v>
                </c:pt>
                <c:pt idx="1780">
                  <c:v>39984.281863425924</c:v>
                </c:pt>
                <c:pt idx="1781">
                  <c:v>39984.292280092595</c:v>
                </c:pt>
                <c:pt idx="1782">
                  <c:v>39984.302685185183</c:v>
                </c:pt>
                <c:pt idx="1783">
                  <c:v>39984.313101851854</c:v>
                </c:pt>
                <c:pt idx="1784">
                  <c:v>39984.323518518519</c:v>
                </c:pt>
                <c:pt idx="1785">
                  <c:v>39984.333935185183</c:v>
                </c:pt>
                <c:pt idx="1786">
                  <c:v>39984.344351851854</c:v>
                </c:pt>
                <c:pt idx="1787">
                  <c:v>39984.354768518519</c:v>
                </c:pt>
                <c:pt idx="1788">
                  <c:v>39984.36519675926</c:v>
                </c:pt>
                <c:pt idx="1789">
                  <c:v>39984.375613425924</c:v>
                </c:pt>
                <c:pt idx="1790">
                  <c:v>39984.386018518519</c:v>
                </c:pt>
                <c:pt idx="1791">
                  <c:v>39984.396435185183</c:v>
                </c:pt>
                <c:pt idx="1792">
                  <c:v>39984.406851851854</c:v>
                </c:pt>
                <c:pt idx="1793">
                  <c:v>39984.417268518519</c:v>
                </c:pt>
                <c:pt idx="1794">
                  <c:v>39984.427685185183</c:v>
                </c:pt>
                <c:pt idx="1795">
                  <c:v>39984.438101851854</c:v>
                </c:pt>
                <c:pt idx="1796">
                  <c:v>39984.448518518519</c:v>
                </c:pt>
                <c:pt idx="1797">
                  <c:v>39984.458935185183</c:v>
                </c:pt>
                <c:pt idx="1798">
                  <c:v>39984.469351851854</c:v>
                </c:pt>
                <c:pt idx="1799">
                  <c:v>39984.479768518519</c:v>
                </c:pt>
                <c:pt idx="1800">
                  <c:v>39984.49019675926</c:v>
                </c:pt>
                <c:pt idx="1801">
                  <c:v>39984.500613425924</c:v>
                </c:pt>
                <c:pt idx="1802">
                  <c:v>39984.511018518519</c:v>
                </c:pt>
                <c:pt idx="1803">
                  <c:v>39984.521435185183</c:v>
                </c:pt>
                <c:pt idx="1804">
                  <c:v>39984.531851851854</c:v>
                </c:pt>
                <c:pt idx="1805">
                  <c:v>39984.542268518519</c:v>
                </c:pt>
                <c:pt idx="1806">
                  <c:v>39984.552685185183</c:v>
                </c:pt>
                <c:pt idx="1807">
                  <c:v>39984.563101851854</c:v>
                </c:pt>
                <c:pt idx="1808">
                  <c:v>39984.573518518519</c:v>
                </c:pt>
                <c:pt idx="1809">
                  <c:v>39984.583935185183</c:v>
                </c:pt>
                <c:pt idx="1810">
                  <c:v>39984.594363425924</c:v>
                </c:pt>
                <c:pt idx="1811">
                  <c:v>39984.604780092595</c:v>
                </c:pt>
                <c:pt idx="1812">
                  <c:v>39984.615185185183</c:v>
                </c:pt>
                <c:pt idx="1813">
                  <c:v>39984.625613425924</c:v>
                </c:pt>
                <c:pt idx="1814">
                  <c:v>39984.636018518519</c:v>
                </c:pt>
                <c:pt idx="1815">
                  <c:v>39984.64644675926</c:v>
                </c:pt>
                <c:pt idx="1816">
                  <c:v>39984.656851851854</c:v>
                </c:pt>
                <c:pt idx="1817">
                  <c:v>39984.667268518519</c:v>
                </c:pt>
                <c:pt idx="1818">
                  <c:v>39984.677685185183</c:v>
                </c:pt>
                <c:pt idx="1819">
                  <c:v>39984.688113425924</c:v>
                </c:pt>
                <c:pt idx="1820">
                  <c:v>39984.698530092595</c:v>
                </c:pt>
                <c:pt idx="1821">
                  <c:v>39984.70894675926</c:v>
                </c:pt>
                <c:pt idx="1822">
                  <c:v>39984.719351851854</c:v>
                </c:pt>
                <c:pt idx="1823">
                  <c:v>39984.729768518519</c:v>
                </c:pt>
                <c:pt idx="1824">
                  <c:v>39984.740185185183</c:v>
                </c:pt>
                <c:pt idx="1825">
                  <c:v>39984.750613425924</c:v>
                </c:pt>
                <c:pt idx="1826">
                  <c:v>39984.761018518519</c:v>
                </c:pt>
                <c:pt idx="1827">
                  <c:v>39984.77144675926</c:v>
                </c:pt>
                <c:pt idx="1828">
                  <c:v>39984.781851851854</c:v>
                </c:pt>
                <c:pt idx="1829">
                  <c:v>39984.792268518519</c:v>
                </c:pt>
                <c:pt idx="1830">
                  <c:v>39984.80269675926</c:v>
                </c:pt>
                <c:pt idx="1831">
                  <c:v>39984.813101851854</c:v>
                </c:pt>
                <c:pt idx="1832">
                  <c:v>39984.823518518519</c:v>
                </c:pt>
                <c:pt idx="1833">
                  <c:v>39984.833935185183</c:v>
                </c:pt>
                <c:pt idx="1834">
                  <c:v>39984.844363425924</c:v>
                </c:pt>
                <c:pt idx="1835">
                  <c:v>39984.854780092595</c:v>
                </c:pt>
                <c:pt idx="1836">
                  <c:v>39984.865185185183</c:v>
                </c:pt>
                <c:pt idx="1837">
                  <c:v>39984.875601851854</c:v>
                </c:pt>
                <c:pt idx="1838">
                  <c:v>39984.886030092595</c:v>
                </c:pt>
                <c:pt idx="1839">
                  <c:v>39984.89644675926</c:v>
                </c:pt>
                <c:pt idx="1840">
                  <c:v>39984.906863425924</c:v>
                </c:pt>
                <c:pt idx="1841">
                  <c:v>39984.917280092595</c:v>
                </c:pt>
                <c:pt idx="1842">
                  <c:v>39984.927685185183</c:v>
                </c:pt>
                <c:pt idx="1843">
                  <c:v>39984.938113425924</c:v>
                </c:pt>
                <c:pt idx="1844">
                  <c:v>39984.948530092595</c:v>
                </c:pt>
                <c:pt idx="1845">
                  <c:v>39984.958935185183</c:v>
                </c:pt>
                <c:pt idx="1846">
                  <c:v>39984.969363425924</c:v>
                </c:pt>
                <c:pt idx="1847">
                  <c:v>39984.979780092595</c:v>
                </c:pt>
                <c:pt idx="1848">
                  <c:v>39984.990185185183</c:v>
                </c:pt>
                <c:pt idx="1849">
                  <c:v>39985.000601851854</c:v>
                </c:pt>
                <c:pt idx="1850">
                  <c:v>39985.011030092595</c:v>
                </c:pt>
                <c:pt idx="1851">
                  <c:v>39985.02144675926</c:v>
                </c:pt>
                <c:pt idx="1852">
                  <c:v>39985.031863425924</c:v>
                </c:pt>
                <c:pt idx="1853">
                  <c:v>39985.042280092595</c:v>
                </c:pt>
                <c:pt idx="1854">
                  <c:v>39985.05269675926</c:v>
                </c:pt>
                <c:pt idx="1855">
                  <c:v>39985.063113425924</c:v>
                </c:pt>
                <c:pt idx="1856">
                  <c:v>39985.073530092595</c:v>
                </c:pt>
                <c:pt idx="1857">
                  <c:v>39985.08394675926</c:v>
                </c:pt>
                <c:pt idx="1858">
                  <c:v>39985.094363425924</c:v>
                </c:pt>
                <c:pt idx="1859">
                  <c:v>39985.104780092595</c:v>
                </c:pt>
                <c:pt idx="1860">
                  <c:v>39985.11519675926</c:v>
                </c:pt>
                <c:pt idx="1861">
                  <c:v>39985.125613425924</c:v>
                </c:pt>
                <c:pt idx="1862">
                  <c:v>39985.136030092595</c:v>
                </c:pt>
                <c:pt idx="1863">
                  <c:v>39985.14644675926</c:v>
                </c:pt>
                <c:pt idx="1864">
                  <c:v>39985.156863425924</c:v>
                </c:pt>
                <c:pt idx="1865">
                  <c:v>39985.167280092595</c:v>
                </c:pt>
                <c:pt idx="1866">
                  <c:v>39985.17769675926</c:v>
                </c:pt>
                <c:pt idx="1867">
                  <c:v>39985.188113425924</c:v>
                </c:pt>
                <c:pt idx="1868">
                  <c:v>39985.198530092595</c:v>
                </c:pt>
                <c:pt idx="1869">
                  <c:v>39985.20894675926</c:v>
                </c:pt>
                <c:pt idx="1870">
                  <c:v>39985.219363425924</c:v>
                </c:pt>
                <c:pt idx="1871">
                  <c:v>39985.229780092595</c:v>
                </c:pt>
                <c:pt idx="1872">
                  <c:v>39985.24019675926</c:v>
                </c:pt>
                <c:pt idx="1873">
                  <c:v>39985.250613425924</c:v>
                </c:pt>
                <c:pt idx="1874">
                  <c:v>39985.261018518519</c:v>
                </c:pt>
                <c:pt idx="1875">
                  <c:v>39985.27144675926</c:v>
                </c:pt>
                <c:pt idx="1876">
                  <c:v>39985.281863425924</c:v>
                </c:pt>
                <c:pt idx="1877">
                  <c:v>39985.292268518519</c:v>
                </c:pt>
                <c:pt idx="1878">
                  <c:v>39985.30269675926</c:v>
                </c:pt>
                <c:pt idx="1879">
                  <c:v>39985.313101851854</c:v>
                </c:pt>
                <c:pt idx="1880">
                  <c:v>39985.323530092595</c:v>
                </c:pt>
                <c:pt idx="1881">
                  <c:v>39985.33394675926</c:v>
                </c:pt>
                <c:pt idx="1882">
                  <c:v>39985.344363425924</c:v>
                </c:pt>
                <c:pt idx="1883">
                  <c:v>39985.354780092595</c:v>
                </c:pt>
                <c:pt idx="1884">
                  <c:v>39985.36519675926</c:v>
                </c:pt>
                <c:pt idx="1885">
                  <c:v>39985.375601851854</c:v>
                </c:pt>
                <c:pt idx="1886">
                  <c:v>39985.386018518519</c:v>
                </c:pt>
                <c:pt idx="1887">
                  <c:v>39985.406851851854</c:v>
                </c:pt>
                <c:pt idx="1888">
                  <c:v>39985.417268518519</c:v>
                </c:pt>
                <c:pt idx="1889">
                  <c:v>39985.427685185183</c:v>
                </c:pt>
                <c:pt idx="1890">
                  <c:v>39985.438113425924</c:v>
                </c:pt>
                <c:pt idx="1891">
                  <c:v>39985.448518518519</c:v>
                </c:pt>
                <c:pt idx="1892">
                  <c:v>39985.458935185183</c:v>
                </c:pt>
                <c:pt idx="1893">
                  <c:v>39985.469351851854</c:v>
                </c:pt>
                <c:pt idx="1894">
                  <c:v>39985.479780092595</c:v>
                </c:pt>
                <c:pt idx="1895">
                  <c:v>39985.49019675926</c:v>
                </c:pt>
                <c:pt idx="1896">
                  <c:v>39985.500601851854</c:v>
                </c:pt>
                <c:pt idx="1897">
                  <c:v>39985.511030092595</c:v>
                </c:pt>
                <c:pt idx="1898">
                  <c:v>39985.521435185183</c:v>
                </c:pt>
                <c:pt idx="1899">
                  <c:v>39985.531851851854</c:v>
                </c:pt>
                <c:pt idx="1900">
                  <c:v>39985.542280092595</c:v>
                </c:pt>
                <c:pt idx="1901">
                  <c:v>39985.55269675926</c:v>
                </c:pt>
                <c:pt idx="1902">
                  <c:v>39985.563101851854</c:v>
                </c:pt>
                <c:pt idx="1903">
                  <c:v>39985.573518518519</c:v>
                </c:pt>
                <c:pt idx="1904">
                  <c:v>39985.58394675926</c:v>
                </c:pt>
                <c:pt idx="1905">
                  <c:v>39985.594363425924</c:v>
                </c:pt>
                <c:pt idx="1906">
                  <c:v>39985.604768518519</c:v>
                </c:pt>
                <c:pt idx="1907">
                  <c:v>39985.61519675926</c:v>
                </c:pt>
                <c:pt idx="1908">
                  <c:v>39985.625613425924</c:v>
                </c:pt>
                <c:pt idx="1909">
                  <c:v>39985.636030092595</c:v>
                </c:pt>
                <c:pt idx="1910">
                  <c:v>39985.64644675926</c:v>
                </c:pt>
                <c:pt idx="1911">
                  <c:v>39985.656851851854</c:v>
                </c:pt>
                <c:pt idx="1912">
                  <c:v>39985.667268518519</c:v>
                </c:pt>
                <c:pt idx="1913">
                  <c:v>39985.67769675926</c:v>
                </c:pt>
                <c:pt idx="1914">
                  <c:v>39985.688101851854</c:v>
                </c:pt>
                <c:pt idx="1915">
                  <c:v>39985.698518518519</c:v>
                </c:pt>
                <c:pt idx="1916">
                  <c:v>39985.70894675926</c:v>
                </c:pt>
                <c:pt idx="1917">
                  <c:v>39985.719363425924</c:v>
                </c:pt>
                <c:pt idx="1918">
                  <c:v>39985.729780092595</c:v>
                </c:pt>
                <c:pt idx="1919">
                  <c:v>39985.74019675926</c:v>
                </c:pt>
                <c:pt idx="1920">
                  <c:v>39985.750613425924</c:v>
                </c:pt>
                <c:pt idx="1921">
                  <c:v>39985.761030092595</c:v>
                </c:pt>
                <c:pt idx="1922">
                  <c:v>39985.771435185183</c:v>
                </c:pt>
                <c:pt idx="1923">
                  <c:v>39985.781851851854</c:v>
                </c:pt>
                <c:pt idx="1924">
                  <c:v>39985.792268518519</c:v>
                </c:pt>
                <c:pt idx="1925">
                  <c:v>39985.802685185183</c:v>
                </c:pt>
                <c:pt idx="1926">
                  <c:v>39985.813113425924</c:v>
                </c:pt>
                <c:pt idx="1927">
                  <c:v>39985.823530092595</c:v>
                </c:pt>
                <c:pt idx="1928">
                  <c:v>39985.83394675926</c:v>
                </c:pt>
                <c:pt idx="1929">
                  <c:v>39985.844363425924</c:v>
                </c:pt>
                <c:pt idx="1930">
                  <c:v>39985.854780092595</c:v>
                </c:pt>
                <c:pt idx="1931">
                  <c:v>39985.86519675926</c:v>
                </c:pt>
                <c:pt idx="1932">
                  <c:v>39985.875613425924</c:v>
                </c:pt>
                <c:pt idx="1933">
                  <c:v>39985.886030092595</c:v>
                </c:pt>
                <c:pt idx="1934">
                  <c:v>39985.89644675926</c:v>
                </c:pt>
                <c:pt idx="1935">
                  <c:v>39985.906851851854</c:v>
                </c:pt>
                <c:pt idx="1936">
                  <c:v>39985.917268518519</c:v>
                </c:pt>
                <c:pt idx="1937">
                  <c:v>39985.92769675926</c:v>
                </c:pt>
                <c:pt idx="1938">
                  <c:v>39985.938113425924</c:v>
                </c:pt>
                <c:pt idx="1939">
                  <c:v>39985.948518518519</c:v>
                </c:pt>
                <c:pt idx="1940">
                  <c:v>39985.958935185183</c:v>
                </c:pt>
                <c:pt idx="1941">
                  <c:v>39985.969351851854</c:v>
                </c:pt>
                <c:pt idx="1942">
                  <c:v>39985.979780092595</c:v>
                </c:pt>
                <c:pt idx="1943">
                  <c:v>39985.99019675926</c:v>
                </c:pt>
                <c:pt idx="1944">
                  <c:v>39986.000613425924</c:v>
                </c:pt>
                <c:pt idx="1945">
                  <c:v>39986.011030092595</c:v>
                </c:pt>
                <c:pt idx="1946">
                  <c:v>39986.02144675926</c:v>
                </c:pt>
                <c:pt idx="1947">
                  <c:v>39986.031851851854</c:v>
                </c:pt>
                <c:pt idx="1948">
                  <c:v>39986.042280092595</c:v>
                </c:pt>
                <c:pt idx="1949">
                  <c:v>39986.05269675926</c:v>
                </c:pt>
                <c:pt idx="1950">
                  <c:v>39986.063113425924</c:v>
                </c:pt>
                <c:pt idx="1951">
                  <c:v>39986.073530092595</c:v>
                </c:pt>
                <c:pt idx="1952">
                  <c:v>39986.08394675926</c:v>
                </c:pt>
                <c:pt idx="1953">
                  <c:v>39986.094351851854</c:v>
                </c:pt>
                <c:pt idx="1954">
                  <c:v>39986.104780092595</c:v>
                </c:pt>
                <c:pt idx="1955">
                  <c:v>39986.11519675926</c:v>
                </c:pt>
                <c:pt idx="1956">
                  <c:v>39986.125613425924</c:v>
                </c:pt>
                <c:pt idx="1957">
                  <c:v>39986.136030092595</c:v>
                </c:pt>
                <c:pt idx="1958">
                  <c:v>39986.14644675926</c:v>
                </c:pt>
                <c:pt idx="1959">
                  <c:v>39986.156851851854</c:v>
                </c:pt>
                <c:pt idx="1960">
                  <c:v>39986.167280092595</c:v>
                </c:pt>
                <c:pt idx="1961">
                  <c:v>39986.17769675926</c:v>
                </c:pt>
                <c:pt idx="1962">
                  <c:v>39986.188113425924</c:v>
                </c:pt>
                <c:pt idx="1963">
                  <c:v>39986.198530092595</c:v>
                </c:pt>
                <c:pt idx="1964">
                  <c:v>39986.20894675926</c:v>
                </c:pt>
                <c:pt idx="1965">
                  <c:v>39986.219363425924</c:v>
                </c:pt>
                <c:pt idx="1966">
                  <c:v>39986.229780092595</c:v>
                </c:pt>
                <c:pt idx="1967">
                  <c:v>39986.24019675926</c:v>
                </c:pt>
                <c:pt idx="1968">
                  <c:v>39986.250613425924</c:v>
                </c:pt>
                <c:pt idx="1969">
                  <c:v>39986.261030092595</c:v>
                </c:pt>
                <c:pt idx="1970">
                  <c:v>39986.27144675926</c:v>
                </c:pt>
                <c:pt idx="1971">
                  <c:v>39986.281863425924</c:v>
                </c:pt>
                <c:pt idx="1972">
                  <c:v>39986.292280092595</c:v>
                </c:pt>
                <c:pt idx="1973">
                  <c:v>39986.30269675926</c:v>
                </c:pt>
                <c:pt idx="1974">
                  <c:v>39986.313113425924</c:v>
                </c:pt>
                <c:pt idx="1975">
                  <c:v>39986.323518518519</c:v>
                </c:pt>
                <c:pt idx="1976">
                  <c:v>39986.33394675926</c:v>
                </c:pt>
                <c:pt idx="1977">
                  <c:v>39986.344363425924</c:v>
                </c:pt>
                <c:pt idx="1978">
                  <c:v>39986.354780092595</c:v>
                </c:pt>
                <c:pt idx="1979">
                  <c:v>39986.36519675926</c:v>
                </c:pt>
                <c:pt idx="1980">
                  <c:v>39986.375601851854</c:v>
                </c:pt>
                <c:pt idx="1981">
                  <c:v>39986.458935185183</c:v>
                </c:pt>
                <c:pt idx="1982">
                  <c:v>39986.469351851854</c:v>
                </c:pt>
                <c:pt idx="1983">
                  <c:v>39986.479768518519</c:v>
                </c:pt>
                <c:pt idx="1984">
                  <c:v>39986.490185185183</c:v>
                </c:pt>
                <c:pt idx="1985">
                  <c:v>39986.500601851854</c:v>
                </c:pt>
                <c:pt idx="1986">
                  <c:v>39986.511018518519</c:v>
                </c:pt>
                <c:pt idx="1987">
                  <c:v>39986.521435185183</c:v>
                </c:pt>
                <c:pt idx="1988">
                  <c:v>39986.531851851854</c:v>
                </c:pt>
                <c:pt idx="1989">
                  <c:v>39986.542268518519</c:v>
                </c:pt>
                <c:pt idx="1990">
                  <c:v>39986.552685185183</c:v>
                </c:pt>
                <c:pt idx="1991">
                  <c:v>39986.563101851854</c:v>
                </c:pt>
                <c:pt idx="1992">
                  <c:v>39986.573518518519</c:v>
                </c:pt>
                <c:pt idx="1993">
                  <c:v>39986.583935185183</c:v>
                </c:pt>
                <c:pt idx="1994">
                  <c:v>39986.594351851854</c:v>
                </c:pt>
                <c:pt idx="1995">
                  <c:v>39986.823530092595</c:v>
                </c:pt>
                <c:pt idx="1996">
                  <c:v>39986.83394675926</c:v>
                </c:pt>
                <c:pt idx="1997">
                  <c:v>39986.844351851854</c:v>
                </c:pt>
                <c:pt idx="1998">
                  <c:v>39986.854768518519</c:v>
                </c:pt>
                <c:pt idx="1999">
                  <c:v>39986.865185185183</c:v>
                </c:pt>
                <c:pt idx="2000">
                  <c:v>39986.875601851854</c:v>
                </c:pt>
                <c:pt idx="2001">
                  <c:v>39986.886018518519</c:v>
                </c:pt>
                <c:pt idx="2002">
                  <c:v>39986.896435185183</c:v>
                </c:pt>
                <c:pt idx="2003">
                  <c:v>39986.906863425924</c:v>
                </c:pt>
                <c:pt idx="2004">
                  <c:v>39986.917268518519</c:v>
                </c:pt>
                <c:pt idx="2005">
                  <c:v>39986.927685185183</c:v>
                </c:pt>
                <c:pt idx="2006">
                  <c:v>39986.938101851854</c:v>
                </c:pt>
                <c:pt idx="2007">
                  <c:v>39986.948518518519</c:v>
                </c:pt>
                <c:pt idx="2008">
                  <c:v>39986.95894675926</c:v>
                </c:pt>
                <c:pt idx="2009">
                  <c:v>39986.969351851854</c:v>
                </c:pt>
                <c:pt idx="2010">
                  <c:v>39986.979780092595</c:v>
                </c:pt>
                <c:pt idx="2011">
                  <c:v>39986.990185185183</c:v>
                </c:pt>
                <c:pt idx="2012">
                  <c:v>39987.000613425924</c:v>
                </c:pt>
                <c:pt idx="2013">
                  <c:v>39987.011018518519</c:v>
                </c:pt>
                <c:pt idx="2014">
                  <c:v>39987.02144675926</c:v>
                </c:pt>
                <c:pt idx="2015">
                  <c:v>39987.031863425924</c:v>
                </c:pt>
                <c:pt idx="2016">
                  <c:v>39987.042280092595</c:v>
                </c:pt>
                <c:pt idx="2017">
                  <c:v>39987.05269675926</c:v>
                </c:pt>
                <c:pt idx="2018">
                  <c:v>39987.063101851854</c:v>
                </c:pt>
                <c:pt idx="2019">
                  <c:v>39987.073530092595</c:v>
                </c:pt>
                <c:pt idx="2020">
                  <c:v>39987.08394675926</c:v>
                </c:pt>
                <c:pt idx="2021">
                  <c:v>39987.094363425924</c:v>
                </c:pt>
                <c:pt idx="2022">
                  <c:v>39987.104780092595</c:v>
                </c:pt>
                <c:pt idx="2023">
                  <c:v>39987.11519675926</c:v>
                </c:pt>
                <c:pt idx="2024">
                  <c:v>39987.125613425924</c:v>
                </c:pt>
                <c:pt idx="2025">
                  <c:v>39987.136030092595</c:v>
                </c:pt>
                <c:pt idx="2026">
                  <c:v>39987.146435185183</c:v>
                </c:pt>
                <c:pt idx="2027">
                  <c:v>39987.156863425924</c:v>
                </c:pt>
                <c:pt idx="2028">
                  <c:v>39987.167280092595</c:v>
                </c:pt>
                <c:pt idx="2029">
                  <c:v>39987.17769675926</c:v>
                </c:pt>
                <c:pt idx="2030">
                  <c:v>39987.188113425924</c:v>
                </c:pt>
                <c:pt idx="2031">
                  <c:v>39987.198530092595</c:v>
                </c:pt>
                <c:pt idx="2032">
                  <c:v>39987.20894675926</c:v>
                </c:pt>
                <c:pt idx="2033">
                  <c:v>39987.219363425924</c:v>
                </c:pt>
                <c:pt idx="2034">
                  <c:v>39987.229780092595</c:v>
                </c:pt>
                <c:pt idx="2035">
                  <c:v>39987.24019675926</c:v>
                </c:pt>
                <c:pt idx="2036">
                  <c:v>39987.250613425924</c:v>
                </c:pt>
                <c:pt idx="2037">
                  <c:v>39987.261030092595</c:v>
                </c:pt>
                <c:pt idx="2038">
                  <c:v>39987.27144675926</c:v>
                </c:pt>
                <c:pt idx="2039">
                  <c:v>39987.281863425924</c:v>
                </c:pt>
                <c:pt idx="2040">
                  <c:v>39987.292280092595</c:v>
                </c:pt>
                <c:pt idx="2041">
                  <c:v>39987.30269675926</c:v>
                </c:pt>
                <c:pt idx="2042">
                  <c:v>39987.313113425924</c:v>
                </c:pt>
                <c:pt idx="2043">
                  <c:v>39987.323530092595</c:v>
                </c:pt>
                <c:pt idx="2044">
                  <c:v>39987.33394675926</c:v>
                </c:pt>
                <c:pt idx="2045">
                  <c:v>39987.469351851854</c:v>
                </c:pt>
                <c:pt idx="2046">
                  <c:v>39987.479768518519</c:v>
                </c:pt>
                <c:pt idx="2047">
                  <c:v>39987.490185185183</c:v>
                </c:pt>
                <c:pt idx="2048">
                  <c:v>39987.500590277778</c:v>
                </c:pt>
                <c:pt idx="2049">
                  <c:v>39987.511006944442</c:v>
                </c:pt>
                <c:pt idx="2050">
                  <c:v>39987.521423611113</c:v>
                </c:pt>
                <c:pt idx="2051">
                  <c:v>39987.531851851854</c:v>
                </c:pt>
                <c:pt idx="2052">
                  <c:v>39987.542268518519</c:v>
                </c:pt>
                <c:pt idx="2053">
                  <c:v>39987.552685185183</c:v>
                </c:pt>
                <c:pt idx="2054">
                  <c:v>39987.563090277778</c:v>
                </c:pt>
                <c:pt idx="2055">
                  <c:v>39987.573506944442</c:v>
                </c:pt>
                <c:pt idx="2056">
                  <c:v>39987.583935185183</c:v>
                </c:pt>
                <c:pt idx="2057">
                  <c:v>39987.594351851854</c:v>
                </c:pt>
                <c:pt idx="2058">
                  <c:v>39987.604768518519</c:v>
                </c:pt>
                <c:pt idx="2059">
                  <c:v>39987.615185185183</c:v>
                </c:pt>
                <c:pt idx="2060">
                  <c:v>39987.625601851854</c:v>
                </c:pt>
                <c:pt idx="2061">
                  <c:v>39987.636018518519</c:v>
                </c:pt>
                <c:pt idx="2062">
                  <c:v>39987.646435185183</c:v>
                </c:pt>
                <c:pt idx="2063">
                  <c:v>39987.656851851854</c:v>
                </c:pt>
                <c:pt idx="2064">
                  <c:v>39987.667268518519</c:v>
                </c:pt>
                <c:pt idx="2065">
                  <c:v>39987.677685185183</c:v>
                </c:pt>
                <c:pt idx="2066">
                  <c:v>39987.688101851854</c:v>
                </c:pt>
                <c:pt idx="2067">
                  <c:v>39987.698518518519</c:v>
                </c:pt>
                <c:pt idx="2068">
                  <c:v>39987.708935185183</c:v>
                </c:pt>
                <c:pt idx="2069">
                  <c:v>39987.719351851854</c:v>
                </c:pt>
                <c:pt idx="2070">
                  <c:v>39987.729768518519</c:v>
                </c:pt>
                <c:pt idx="2071">
                  <c:v>39987.740185185183</c:v>
                </c:pt>
                <c:pt idx="2072">
                  <c:v>39987.750601851854</c:v>
                </c:pt>
                <c:pt idx="2073">
                  <c:v>39987.761018518519</c:v>
                </c:pt>
                <c:pt idx="2074">
                  <c:v>39987.771435185183</c:v>
                </c:pt>
                <c:pt idx="2075">
                  <c:v>39987.781851851854</c:v>
                </c:pt>
                <c:pt idx="2076">
                  <c:v>39987.792268518519</c:v>
                </c:pt>
                <c:pt idx="2077">
                  <c:v>39987.802685185183</c:v>
                </c:pt>
                <c:pt idx="2078">
                  <c:v>39987.813101851854</c:v>
                </c:pt>
                <c:pt idx="2079">
                  <c:v>39987.823518518519</c:v>
                </c:pt>
                <c:pt idx="2080">
                  <c:v>39987.833935185183</c:v>
                </c:pt>
                <c:pt idx="2081">
                  <c:v>39987.844351851854</c:v>
                </c:pt>
                <c:pt idx="2082">
                  <c:v>39987.854768518519</c:v>
                </c:pt>
                <c:pt idx="2083">
                  <c:v>39987.865185185183</c:v>
                </c:pt>
                <c:pt idx="2084">
                  <c:v>39987.875601851854</c:v>
                </c:pt>
                <c:pt idx="2085">
                  <c:v>39987.886018518519</c:v>
                </c:pt>
                <c:pt idx="2086">
                  <c:v>39987.896435185183</c:v>
                </c:pt>
                <c:pt idx="2087">
                  <c:v>39987.906851851854</c:v>
                </c:pt>
                <c:pt idx="2088">
                  <c:v>39987.917268518519</c:v>
                </c:pt>
                <c:pt idx="2089">
                  <c:v>39987.927685185183</c:v>
                </c:pt>
                <c:pt idx="2090">
                  <c:v>39987.938101851854</c:v>
                </c:pt>
                <c:pt idx="2091">
                  <c:v>39987.948518518519</c:v>
                </c:pt>
                <c:pt idx="2092">
                  <c:v>39987.958935185183</c:v>
                </c:pt>
                <c:pt idx="2093">
                  <c:v>39987.969351851854</c:v>
                </c:pt>
                <c:pt idx="2094">
                  <c:v>39987.979768518519</c:v>
                </c:pt>
                <c:pt idx="2095">
                  <c:v>39987.990185185183</c:v>
                </c:pt>
                <c:pt idx="2096">
                  <c:v>39988.000601851854</c:v>
                </c:pt>
                <c:pt idx="2097">
                  <c:v>39988.011018518519</c:v>
                </c:pt>
                <c:pt idx="2098">
                  <c:v>39988.021435185183</c:v>
                </c:pt>
                <c:pt idx="2099">
                  <c:v>39988.031851851854</c:v>
                </c:pt>
                <c:pt idx="2100">
                  <c:v>39988.042268518519</c:v>
                </c:pt>
                <c:pt idx="2101">
                  <c:v>39988.052685185183</c:v>
                </c:pt>
                <c:pt idx="2102">
                  <c:v>39988.063101851854</c:v>
                </c:pt>
                <c:pt idx="2103">
                  <c:v>39988.073518518519</c:v>
                </c:pt>
                <c:pt idx="2104">
                  <c:v>39988.083935185183</c:v>
                </c:pt>
                <c:pt idx="2105">
                  <c:v>39988.094351851854</c:v>
                </c:pt>
                <c:pt idx="2106">
                  <c:v>39988.104768518519</c:v>
                </c:pt>
                <c:pt idx="2107">
                  <c:v>39988.115185185183</c:v>
                </c:pt>
                <c:pt idx="2108">
                  <c:v>39988.125601851854</c:v>
                </c:pt>
                <c:pt idx="2109">
                  <c:v>39988.136018518519</c:v>
                </c:pt>
                <c:pt idx="2110">
                  <c:v>39988.146435185183</c:v>
                </c:pt>
                <c:pt idx="2111">
                  <c:v>39988.156851851854</c:v>
                </c:pt>
                <c:pt idx="2112">
                  <c:v>39988.167268518519</c:v>
                </c:pt>
                <c:pt idx="2113">
                  <c:v>39988.17769675926</c:v>
                </c:pt>
                <c:pt idx="2114">
                  <c:v>39988.188101851854</c:v>
                </c:pt>
                <c:pt idx="2115">
                  <c:v>39988.198518518519</c:v>
                </c:pt>
                <c:pt idx="2116">
                  <c:v>39988.208935185183</c:v>
                </c:pt>
                <c:pt idx="2117">
                  <c:v>39988.219351851854</c:v>
                </c:pt>
                <c:pt idx="2118">
                  <c:v>39988.229768518519</c:v>
                </c:pt>
                <c:pt idx="2119">
                  <c:v>39988.240185185183</c:v>
                </c:pt>
                <c:pt idx="2120">
                  <c:v>39988.250601851854</c:v>
                </c:pt>
                <c:pt idx="2121">
                  <c:v>39988.261018518519</c:v>
                </c:pt>
                <c:pt idx="2122">
                  <c:v>39988.271435185183</c:v>
                </c:pt>
                <c:pt idx="2123">
                  <c:v>39988.281851851854</c:v>
                </c:pt>
                <c:pt idx="2124">
                  <c:v>39988.292268518519</c:v>
                </c:pt>
                <c:pt idx="2125">
                  <c:v>39988.302685185183</c:v>
                </c:pt>
                <c:pt idx="2126">
                  <c:v>39988.313101851854</c:v>
                </c:pt>
                <c:pt idx="2127">
                  <c:v>39988.323518518519</c:v>
                </c:pt>
                <c:pt idx="2128">
                  <c:v>39988.333935185183</c:v>
                </c:pt>
                <c:pt idx="2129">
                  <c:v>39988.344351851854</c:v>
                </c:pt>
                <c:pt idx="2130">
                  <c:v>39988.354768518519</c:v>
                </c:pt>
                <c:pt idx="2131">
                  <c:v>39988.365185185183</c:v>
                </c:pt>
                <c:pt idx="2132">
                  <c:v>39988.375601851854</c:v>
                </c:pt>
                <c:pt idx="2133">
                  <c:v>39988.386018518519</c:v>
                </c:pt>
                <c:pt idx="2134">
                  <c:v>39988.396435185183</c:v>
                </c:pt>
                <c:pt idx="2135">
                  <c:v>39988.406851851854</c:v>
                </c:pt>
                <c:pt idx="2136">
                  <c:v>39988.417268518519</c:v>
                </c:pt>
                <c:pt idx="2137">
                  <c:v>39988.427685185183</c:v>
                </c:pt>
                <c:pt idx="2138">
                  <c:v>39988.438101851854</c:v>
                </c:pt>
                <c:pt idx="2139">
                  <c:v>39988.448518518519</c:v>
                </c:pt>
                <c:pt idx="2140">
                  <c:v>39988.458935185183</c:v>
                </c:pt>
                <c:pt idx="2141">
                  <c:v>39988.469351851854</c:v>
                </c:pt>
                <c:pt idx="2142">
                  <c:v>39988.479756944442</c:v>
                </c:pt>
                <c:pt idx="2143">
                  <c:v>39988.490185185183</c:v>
                </c:pt>
                <c:pt idx="2144">
                  <c:v>39988.500601851854</c:v>
                </c:pt>
                <c:pt idx="2145">
                  <c:v>39988.511006944442</c:v>
                </c:pt>
                <c:pt idx="2146">
                  <c:v>39988.521435185183</c:v>
                </c:pt>
                <c:pt idx="2147">
                  <c:v>39988.531851851854</c:v>
                </c:pt>
                <c:pt idx="2148">
                  <c:v>39988.542256944442</c:v>
                </c:pt>
                <c:pt idx="2149">
                  <c:v>39988.552685185183</c:v>
                </c:pt>
                <c:pt idx="2150">
                  <c:v>39988.563101851854</c:v>
                </c:pt>
                <c:pt idx="2151">
                  <c:v>39988.573506944442</c:v>
                </c:pt>
                <c:pt idx="2152">
                  <c:v>39988.583935185183</c:v>
                </c:pt>
                <c:pt idx="2153">
                  <c:v>39988.594351851854</c:v>
                </c:pt>
                <c:pt idx="2154">
                  <c:v>39988.604756944442</c:v>
                </c:pt>
                <c:pt idx="2155">
                  <c:v>39988.615185185183</c:v>
                </c:pt>
                <c:pt idx="2156">
                  <c:v>39988.625601851854</c:v>
                </c:pt>
                <c:pt idx="2157">
                  <c:v>39988.636018518519</c:v>
                </c:pt>
                <c:pt idx="2158">
                  <c:v>39988.646435185183</c:v>
                </c:pt>
                <c:pt idx="2159">
                  <c:v>39988.656851851854</c:v>
                </c:pt>
                <c:pt idx="2160">
                  <c:v>39988.667256944442</c:v>
                </c:pt>
                <c:pt idx="2161">
                  <c:v>39988.677685185183</c:v>
                </c:pt>
                <c:pt idx="2162">
                  <c:v>39988.688101851854</c:v>
                </c:pt>
                <c:pt idx="2163">
                  <c:v>39988.698518518519</c:v>
                </c:pt>
                <c:pt idx="2164">
                  <c:v>39988.708935185183</c:v>
                </c:pt>
                <c:pt idx="2165">
                  <c:v>39988.719351851854</c:v>
                </c:pt>
                <c:pt idx="2166">
                  <c:v>39988.729768518519</c:v>
                </c:pt>
                <c:pt idx="2167">
                  <c:v>39988.740185185183</c:v>
                </c:pt>
                <c:pt idx="2168">
                  <c:v>39988.750601851854</c:v>
                </c:pt>
                <c:pt idx="2169">
                  <c:v>39988.761018518519</c:v>
                </c:pt>
                <c:pt idx="2170">
                  <c:v>39988.771435185183</c:v>
                </c:pt>
                <c:pt idx="2171">
                  <c:v>39988.781851851854</c:v>
                </c:pt>
                <c:pt idx="2172">
                  <c:v>39988.792268518519</c:v>
                </c:pt>
                <c:pt idx="2173">
                  <c:v>39988.802685185183</c:v>
                </c:pt>
                <c:pt idx="2174">
                  <c:v>39988.813101851854</c:v>
                </c:pt>
                <c:pt idx="2175">
                  <c:v>39988.823518518519</c:v>
                </c:pt>
                <c:pt idx="2176">
                  <c:v>39988.833935185183</c:v>
                </c:pt>
                <c:pt idx="2177">
                  <c:v>39988.844351851854</c:v>
                </c:pt>
                <c:pt idx="2178">
                  <c:v>39988.854768518519</c:v>
                </c:pt>
                <c:pt idx="2179">
                  <c:v>39988.865185185183</c:v>
                </c:pt>
                <c:pt idx="2180">
                  <c:v>39988.875601851854</c:v>
                </c:pt>
                <c:pt idx="2181">
                  <c:v>39988.886018518519</c:v>
                </c:pt>
                <c:pt idx="2182">
                  <c:v>39988.896435185183</c:v>
                </c:pt>
                <c:pt idx="2183">
                  <c:v>39988.906851851854</c:v>
                </c:pt>
                <c:pt idx="2184">
                  <c:v>39988.917268518519</c:v>
                </c:pt>
                <c:pt idx="2185">
                  <c:v>39988.927685185183</c:v>
                </c:pt>
                <c:pt idx="2186">
                  <c:v>39988.938101851854</c:v>
                </c:pt>
                <c:pt idx="2187">
                  <c:v>39988.948518518519</c:v>
                </c:pt>
                <c:pt idx="2188">
                  <c:v>39988.958935185183</c:v>
                </c:pt>
                <c:pt idx="2189">
                  <c:v>39988.969351851854</c:v>
                </c:pt>
                <c:pt idx="2190">
                  <c:v>39988.979768518519</c:v>
                </c:pt>
                <c:pt idx="2191">
                  <c:v>39988.990185185183</c:v>
                </c:pt>
                <c:pt idx="2192">
                  <c:v>39989.000601851854</c:v>
                </c:pt>
                <c:pt idx="2193">
                  <c:v>39989.011018518519</c:v>
                </c:pt>
                <c:pt idx="2194">
                  <c:v>39989.021435185183</c:v>
                </c:pt>
                <c:pt idx="2195">
                  <c:v>39989.031851851854</c:v>
                </c:pt>
                <c:pt idx="2196">
                  <c:v>39989.042268518519</c:v>
                </c:pt>
                <c:pt idx="2197">
                  <c:v>39989.052685185183</c:v>
                </c:pt>
                <c:pt idx="2198">
                  <c:v>39989.063101851854</c:v>
                </c:pt>
                <c:pt idx="2199">
                  <c:v>39989.073518518519</c:v>
                </c:pt>
                <c:pt idx="2200">
                  <c:v>39989.083935185183</c:v>
                </c:pt>
                <c:pt idx="2201">
                  <c:v>39989.094351851854</c:v>
                </c:pt>
                <c:pt idx="2202">
                  <c:v>39989.104768518519</c:v>
                </c:pt>
                <c:pt idx="2203">
                  <c:v>39989.115185185183</c:v>
                </c:pt>
                <c:pt idx="2204">
                  <c:v>39989.125601851854</c:v>
                </c:pt>
                <c:pt idx="2205">
                  <c:v>39989.136018518519</c:v>
                </c:pt>
                <c:pt idx="2206">
                  <c:v>39989.146435185183</c:v>
                </c:pt>
                <c:pt idx="2207">
                  <c:v>39989.156851851854</c:v>
                </c:pt>
                <c:pt idx="2208">
                  <c:v>39989.167268518519</c:v>
                </c:pt>
                <c:pt idx="2209">
                  <c:v>39989.177685185183</c:v>
                </c:pt>
                <c:pt idx="2210">
                  <c:v>39989.188101851854</c:v>
                </c:pt>
                <c:pt idx="2211">
                  <c:v>39989.198518518519</c:v>
                </c:pt>
                <c:pt idx="2212">
                  <c:v>39989.208935185183</c:v>
                </c:pt>
                <c:pt idx="2213">
                  <c:v>39989.219351851854</c:v>
                </c:pt>
                <c:pt idx="2214">
                  <c:v>39989.229768518519</c:v>
                </c:pt>
                <c:pt idx="2215">
                  <c:v>39989.240185185183</c:v>
                </c:pt>
                <c:pt idx="2216">
                  <c:v>39989.250601851854</c:v>
                </c:pt>
                <c:pt idx="2217">
                  <c:v>39989.261018518519</c:v>
                </c:pt>
                <c:pt idx="2218">
                  <c:v>39989.271435185183</c:v>
                </c:pt>
                <c:pt idx="2219">
                  <c:v>39989.281851851854</c:v>
                </c:pt>
                <c:pt idx="2220">
                  <c:v>39989.292268518519</c:v>
                </c:pt>
                <c:pt idx="2221">
                  <c:v>39989.302685185183</c:v>
                </c:pt>
                <c:pt idx="2222">
                  <c:v>39989.313101851854</c:v>
                </c:pt>
                <c:pt idx="2223">
                  <c:v>39989.323518518519</c:v>
                </c:pt>
                <c:pt idx="2224">
                  <c:v>39989.333935185183</c:v>
                </c:pt>
                <c:pt idx="2225">
                  <c:v>39989.344351851854</c:v>
                </c:pt>
                <c:pt idx="2226">
                  <c:v>39989.354768518519</c:v>
                </c:pt>
                <c:pt idx="2227">
                  <c:v>39989.365185185183</c:v>
                </c:pt>
                <c:pt idx="2228">
                  <c:v>39989.375601851854</c:v>
                </c:pt>
                <c:pt idx="2229">
                  <c:v>39989.386018518519</c:v>
                </c:pt>
                <c:pt idx="2230">
                  <c:v>39989.396435185183</c:v>
                </c:pt>
                <c:pt idx="2231">
                  <c:v>39989.406851851854</c:v>
                </c:pt>
                <c:pt idx="2232">
                  <c:v>39989.417268518519</c:v>
                </c:pt>
                <c:pt idx="2233">
                  <c:v>39989.427685185183</c:v>
                </c:pt>
                <c:pt idx="2234">
                  <c:v>39989.438101851854</c:v>
                </c:pt>
                <c:pt idx="2235">
                  <c:v>39989.563090277778</c:v>
                </c:pt>
                <c:pt idx="2236">
                  <c:v>39989.573506944442</c:v>
                </c:pt>
                <c:pt idx="2237">
                  <c:v>39989.583923611113</c:v>
                </c:pt>
                <c:pt idx="2238">
                  <c:v>39989.594340277778</c:v>
                </c:pt>
                <c:pt idx="2239">
                  <c:v>39989.604768518519</c:v>
                </c:pt>
                <c:pt idx="2240">
                  <c:v>39989.615185185183</c:v>
                </c:pt>
                <c:pt idx="2241">
                  <c:v>39989.625590277778</c:v>
                </c:pt>
                <c:pt idx="2242">
                  <c:v>39989.636006944442</c:v>
                </c:pt>
                <c:pt idx="2243">
                  <c:v>39989.646423611113</c:v>
                </c:pt>
                <c:pt idx="2244">
                  <c:v>39989.656840277778</c:v>
                </c:pt>
                <c:pt idx="2245">
                  <c:v>39989.667268518519</c:v>
                </c:pt>
                <c:pt idx="2246">
                  <c:v>39989.677685185183</c:v>
                </c:pt>
                <c:pt idx="2247">
                  <c:v>39989.688101851854</c:v>
                </c:pt>
                <c:pt idx="2248">
                  <c:v>39989.698518518519</c:v>
                </c:pt>
                <c:pt idx="2249">
                  <c:v>39989.708935185183</c:v>
                </c:pt>
                <c:pt idx="2250">
                  <c:v>39989.719351851854</c:v>
                </c:pt>
                <c:pt idx="2251">
                  <c:v>39989.729768518519</c:v>
                </c:pt>
                <c:pt idx="2252">
                  <c:v>39989.740185185183</c:v>
                </c:pt>
                <c:pt idx="2253">
                  <c:v>39989.750601851854</c:v>
                </c:pt>
                <c:pt idx="2254">
                  <c:v>39989.761018518519</c:v>
                </c:pt>
                <c:pt idx="2255">
                  <c:v>39989.771435185183</c:v>
                </c:pt>
                <c:pt idx="2256">
                  <c:v>39989.781851851854</c:v>
                </c:pt>
                <c:pt idx="2257">
                  <c:v>39989.792256944442</c:v>
                </c:pt>
                <c:pt idx="2258">
                  <c:v>39989.802685185183</c:v>
                </c:pt>
                <c:pt idx="2259">
                  <c:v>39989.813101851854</c:v>
                </c:pt>
                <c:pt idx="2260">
                  <c:v>39989.823518518519</c:v>
                </c:pt>
                <c:pt idx="2261">
                  <c:v>39989.833935185183</c:v>
                </c:pt>
                <c:pt idx="2262">
                  <c:v>39989.844351851854</c:v>
                </c:pt>
                <c:pt idx="2263">
                  <c:v>39989.854768518519</c:v>
                </c:pt>
                <c:pt idx="2264">
                  <c:v>39989.865185185183</c:v>
                </c:pt>
                <c:pt idx="2265">
                  <c:v>39989.875601851854</c:v>
                </c:pt>
                <c:pt idx="2266">
                  <c:v>39989.886018518519</c:v>
                </c:pt>
                <c:pt idx="2267">
                  <c:v>39989.896435185183</c:v>
                </c:pt>
                <c:pt idx="2268">
                  <c:v>39989.906851851854</c:v>
                </c:pt>
                <c:pt idx="2269">
                  <c:v>39989.917268518519</c:v>
                </c:pt>
                <c:pt idx="2270">
                  <c:v>39989.927685185183</c:v>
                </c:pt>
                <c:pt idx="2271">
                  <c:v>39989.938101851854</c:v>
                </c:pt>
                <c:pt idx="2272">
                  <c:v>39989.948518518519</c:v>
                </c:pt>
                <c:pt idx="2273">
                  <c:v>39989.958935185183</c:v>
                </c:pt>
                <c:pt idx="2274">
                  <c:v>39989.969351851854</c:v>
                </c:pt>
                <c:pt idx="2275">
                  <c:v>39989.979768518519</c:v>
                </c:pt>
                <c:pt idx="2276">
                  <c:v>39989.990185185183</c:v>
                </c:pt>
                <c:pt idx="2277">
                  <c:v>39990.000601851854</c:v>
                </c:pt>
                <c:pt idx="2278">
                  <c:v>39990.011018518519</c:v>
                </c:pt>
                <c:pt idx="2279">
                  <c:v>39990.021435185183</c:v>
                </c:pt>
                <c:pt idx="2280">
                  <c:v>39990.031851851854</c:v>
                </c:pt>
                <c:pt idx="2281">
                  <c:v>39990.042268518519</c:v>
                </c:pt>
                <c:pt idx="2282">
                  <c:v>39990.052685185183</c:v>
                </c:pt>
                <c:pt idx="2283">
                  <c:v>39990.063101851854</c:v>
                </c:pt>
                <c:pt idx="2284">
                  <c:v>39990.073518518519</c:v>
                </c:pt>
                <c:pt idx="2285">
                  <c:v>39990.083935185183</c:v>
                </c:pt>
                <c:pt idx="2286">
                  <c:v>39990.094351851854</c:v>
                </c:pt>
                <c:pt idx="2287">
                  <c:v>39990.104768518519</c:v>
                </c:pt>
                <c:pt idx="2288">
                  <c:v>39990.115185185183</c:v>
                </c:pt>
                <c:pt idx="2289">
                  <c:v>39990.125601851854</c:v>
                </c:pt>
                <c:pt idx="2290">
                  <c:v>39990.136018518519</c:v>
                </c:pt>
                <c:pt idx="2291">
                  <c:v>39990.146435185183</c:v>
                </c:pt>
                <c:pt idx="2292">
                  <c:v>39990.156851851854</c:v>
                </c:pt>
                <c:pt idx="2293">
                  <c:v>39990.167268518519</c:v>
                </c:pt>
                <c:pt idx="2294">
                  <c:v>39990.177685185183</c:v>
                </c:pt>
                <c:pt idx="2295">
                  <c:v>39990.188101851854</c:v>
                </c:pt>
                <c:pt idx="2296">
                  <c:v>39990.198518518519</c:v>
                </c:pt>
                <c:pt idx="2297">
                  <c:v>39990.208935185183</c:v>
                </c:pt>
                <c:pt idx="2298">
                  <c:v>39990.219351851854</c:v>
                </c:pt>
                <c:pt idx="2299">
                  <c:v>39990.229768518519</c:v>
                </c:pt>
                <c:pt idx="2300">
                  <c:v>39990.240185185183</c:v>
                </c:pt>
                <c:pt idx="2301">
                  <c:v>39990.250601851854</c:v>
                </c:pt>
                <c:pt idx="2302">
                  <c:v>39990.261018518519</c:v>
                </c:pt>
                <c:pt idx="2303">
                  <c:v>39990.271435185183</c:v>
                </c:pt>
                <c:pt idx="2304">
                  <c:v>39990.281851851854</c:v>
                </c:pt>
                <c:pt idx="2305">
                  <c:v>39990.292268518519</c:v>
                </c:pt>
                <c:pt idx="2306">
                  <c:v>39990.30269675926</c:v>
                </c:pt>
                <c:pt idx="2307">
                  <c:v>39990.313101851854</c:v>
                </c:pt>
                <c:pt idx="2308">
                  <c:v>39990.323518518519</c:v>
                </c:pt>
                <c:pt idx="2309">
                  <c:v>39990.33394675926</c:v>
                </c:pt>
                <c:pt idx="2310">
                  <c:v>39990.344351851854</c:v>
                </c:pt>
                <c:pt idx="2311">
                  <c:v>39990.354768518519</c:v>
                </c:pt>
                <c:pt idx="2312">
                  <c:v>39990.365185185183</c:v>
                </c:pt>
                <c:pt idx="2313">
                  <c:v>39990.375601851854</c:v>
                </c:pt>
                <c:pt idx="2314">
                  <c:v>39990.386018518519</c:v>
                </c:pt>
                <c:pt idx="2315">
                  <c:v>39990.396435185183</c:v>
                </c:pt>
                <c:pt idx="2316">
                  <c:v>39990.406851851854</c:v>
                </c:pt>
                <c:pt idx="2317">
                  <c:v>39990.417268518519</c:v>
                </c:pt>
                <c:pt idx="2318">
                  <c:v>39990.427685185183</c:v>
                </c:pt>
                <c:pt idx="2319">
                  <c:v>39990.438101851854</c:v>
                </c:pt>
                <c:pt idx="2320">
                  <c:v>39990.448518518519</c:v>
                </c:pt>
                <c:pt idx="2321">
                  <c:v>39990.458935185183</c:v>
                </c:pt>
                <c:pt idx="2322">
                  <c:v>39990.531851851854</c:v>
                </c:pt>
                <c:pt idx="2323">
                  <c:v>39990.542268518519</c:v>
                </c:pt>
                <c:pt idx="2324">
                  <c:v>39990.552685185183</c:v>
                </c:pt>
                <c:pt idx="2325">
                  <c:v>39990.563101851854</c:v>
                </c:pt>
                <c:pt idx="2326">
                  <c:v>39990.573518518519</c:v>
                </c:pt>
                <c:pt idx="2327">
                  <c:v>39990.583935185183</c:v>
                </c:pt>
                <c:pt idx="2328">
                  <c:v>39990.594351851854</c:v>
                </c:pt>
                <c:pt idx="2329">
                  <c:v>39990.604768518519</c:v>
                </c:pt>
                <c:pt idx="2330">
                  <c:v>39990.615185185183</c:v>
                </c:pt>
                <c:pt idx="2331">
                  <c:v>39990.625601851854</c:v>
                </c:pt>
                <c:pt idx="2332">
                  <c:v>39990.636018518519</c:v>
                </c:pt>
                <c:pt idx="2333">
                  <c:v>39990.646423611113</c:v>
                </c:pt>
                <c:pt idx="2334">
                  <c:v>39990.656851851854</c:v>
                </c:pt>
                <c:pt idx="2335">
                  <c:v>39990.667268518519</c:v>
                </c:pt>
                <c:pt idx="2336">
                  <c:v>39990.677685185183</c:v>
                </c:pt>
                <c:pt idx="2337">
                  <c:v>39990.688101851854</c:v>
                </c:pt>
                <c:pt idx="2338">
                  <c:v>39990.698518518519</c:v>
                </c:pt>
                <c:pt idx="2339">
                  <c:v>39990.708935185183</c:v>
                </c:pt>
                <c:pt idx="2340">
                  <c:v>39990.719351851854</c:v>
                </c:pt>
                <c:pt idx="2341">
                  <c:v>39990.729768518519</c:v>
                </c:pt>
                <c:pt idx="2342">
                  <c:v>39990.740185185183</c:v>
                </c:pt>
                <c:pt idx="2343">
                  <c:v>39990.750601851854</c:v>
                </c:pt>
                <c:pt idx="2344">
                  <c:v>39990.761018518519</c:v>
                </c:pt>
                <c:pt idx="2345">
                  <c:v>39990.771435185183</c:v>
                </c:pt>
                <c:pt idx="2346">
                  <c:v>39990.781851851854</c:v>
                </c:pt>
                <c:pt idx="2347">
                  <c:v>39990.792268518519</c:v>
                </c:pt>
                <c:pt idx="2348">
                  <c:v>39990.802685185183</c:v>
                </c:pt>
                <c:pt idx="2349">
                  <c:v>39990.813101851854</c:v>
                </c:pt>
                <c:pt idx="2350">
                  <c:v>39990.823518518519</c:v>
                </c:pt>
                <c:pt idx="2351">
                  <c:v>39990.833935185183</c:v>
                </c:pt>
                <c:pt idx="2352">
                  <c:v>39990.844351851854</c:v>
                </c:pt>
                <c:pt idx="2353">
                  <c:v>39990.854768518519</c:v>
                </c:pt>
                <c:pt idx="2354">
                  <c:v>39990.865185185183</c:v>
                </c:pt>
                <c:pt idx="2355">
                  <c:v>39990.875601851854</c:v>
                </c:pt>
                <c:pt idx="2356">
                  <c:v>39990.886030092595</c:v>
                </c:pt>
                <c:pt idx="2357">
                  <c:v>39990.896435185183</c:v>
                </c:pt>
                <c:pt idx="2358">
                  <c:v>39990.906851851854</c:v>
                </c:pt>
                <c:pt idx="2359">
                  <c:v>39990.917268518519</c:v>
                </c:pt>
                <c:pt idx="2360">
                  <c:v>39990.92769675926</c:v>
                </c:pt>
                <c:pt idx="2361">
                  <c:v>39990.938101851854</c:v>
                </c:pt>
                <c:pt idx="2362">
                  <c:v>39990.948518518519</c:v>
                </c:pt>
                <c:pt idx="2363">
                  <c:v>39990.958935185183</c:v>
                </c:pt>
                <c:pt idx="2364">
                  <c:v>39990.969351851854</c:v>
                </c:pt>
                <c:pt idx="2365">
                  <c:v>39990.979768518519</c:v>
                </c:pt>
                <c:pt idx="2366">
                  <c:v>39990.990185185183</c:v>
                </c:pt>
                <c:pt idx="2367">
                  <c:v>39991.000601851854</c:v>
                </c:pt>
                <c:pt idx="2368">
                  <c:v>39991.011018518519</c:v>
                </c:pt>
                <c:pt idx="2369">
                  <c:v>39991.021435185183</c:v>
                </c:pt>
                <c:pt idx="2370">
                  <c:v>39991.031851851854</c:v>
                </c:pt>
                <c:pt idx="2371">
                  <c:v>39991.042268518519</c:v>
                </c:pt>
                <c:pt idx="2372">
                  <c:v>39991.052685185183</c:v>
                </c:pt>
                <c:pt idx="2373">
                  <c:v>39991.063101851854</c:v>
                </c:pt>
                <c:pt idx="2374">
                  <c:v>39991.073518518519</c:v>
                </c:pt>
                <c:pt idx="2375">
                  <c:v>39991.083935185183</c:v>
                </c:pt>
                <c:pt idx="2376">
                  <c:v>39991.094351851854</c:v>
                </c:pt>
                <c:pt idx="2377">
                  <c:v>39991.104768518519</c:v>
                </c:pt>
                <c:pt idx="2378">
                  <c:v>39991.115185185183</c:v>
                </c:pt>
                <c:pt idx="2379">
                  <c:v>39991.125613425924</c:v>
                </c:pt>
                <c:pt idx="2380">
                  <c:v>39991.136018518519</c:v>
                </c:pt>
                <c:pt idx="2381">
                  <c:v>39991.146435185183</c:v>
                </c:pt>
                <c:pt idx="2382">
                  <c:v>39991.156851851854</c:v>
                </c:pt>
                <c:pt idx="2383">
                  <c:v>39991.167268518519</c:v>
                </c:pt>
                <c:pt idx="2384">
                  <c:v>39991.177685185183</c:v>
                </c:pt>
                <c:pt idx="2385">
                  <c:v>39991.188101851854</c:v>
                </c:pt>
                <c:pt idx="2386">
                  <c:v>39991.198518518519</c:v>
                </c:pt>
                <c:pt idx="2387">
                  <c:v>39991.208935185183</c:v>
                </c:pt>
                <c:pt idx="2388">
                  <c:v>39991.219351851854</c:v>
                </c:pt>
                <c:pt idx="2389">
                  <c:v>39991.229780092595</c:v>
                </c:pt>
                <c:pt idx="2390">
                  <c:v>39991.240185185183</c:v>
                </c:pt>
                <c:pt idx="2391">
                  <c:v>39991.250601851854</c:v>
                </c:pt>
                <c:pt idx="2392">
                  <c:v>39991.261018518519</c:v>
                </c:pt>
                <c:pt idx="2393">
                  <c:v>39991.271435185183</c:v>
                </c:pt>
                <c:pt idx="2394">
                  <c:v>39991.281851851854</c:v>
                </c:pt>
                <c:pt idx="2395">
                  <c:v>39991.292268518519</c:v>
                </c:pt>
                <c:pt idx="2396">
                  <c:v>39991.302685185183</c:v>
                </c:pt>
                <c:pt idx="2397">
                  <c:v>39991.313101851854</c:v>
                </c:pt>
                <c:pt idx="2398">
                  <c:v>39991.323530092595</c:v>
                </c:pt>
                <c:pt idx="2399">
                  <c:v>39991.333935185183</c:v>
                </c:pt>
                <c:pt idx="2400">
                  <c:v>39991.344351851854</c:v>
                </c:pt>
                <c:pt idx="2401">
                  <c:v>39991.354768518519</c:v>
                </c:pt>
                <c:pt idx="2402">
                  <c:v>39991.365185185183</c:v>
                </c:pt>
                <c:pt idx="2403">
                  <c:v>39991.375601851854</c:v>
                </c:pt>
                <c:pt idx="2404">
                  <c:v>39991.386018518519</c:v>
                </c:pt>
                <c:pt idx="2405">
                  <c:v>39991.396435185183</c:v>
                </c:pt>
                <c:pt idx="2406">
                  <c:v>39991.406851851854</c:v>
                </c:pt>
                <c:pt idx="2407">
                  <c:v>39991.417268518519</c:v>
                </c:pt>
                <c:pt idx="2408">
                  <c:v>39991.427685185183</c:v>
                </c:pt>
                <c:pt idx="2409">
                  <c:v>39991.438101851854</c:v>
                </c:pt>
                <c:pt idx="2410">
                  <c:v>39991.448518518519</c:v>
                </c:pt>
                <c:pt idx="2411">
                  <c:v>39991.458935185183</c:v>
                </c:pt>
                <c:pt idx="2412">
                  <c:v>39991.469351851854</c:v>
                </c:pt>
                <c:pt idx="2413">
                  <c:v>39991.479768518519</c:v>
                </c:pt>
                <c:pt idx="2414">
                  <c:v>39991.490185185183</c:v>
                </c:pt>
                <c:pt idx="2415">
                  <c:v>39991.500601851854</c:v>
                </c:pt>
                <c:pt idx="2416">
                  <c:v>39991.511018518519</c:v>
                </c:pt>
                <c:pt idx="2417">
                  <c:v>39991.521435185183</c:v>
                </c:pt>
                <c:pt idx="2418">
                  <c:v>39991.531851851854</c:v>
                </c:pt>
                <c:pt idx="2419">
                  <c:v>39991.542268518519</c:v>
                </c:pt>
                <c:pt idx="2420">
                  <c:v>39991.552685185183</c:v>
                </c:pt>
                <c:pt idx="2421">
                  <c:v>39991.563101851854</c:v>
                </c:pt>
                <c:pt idx="2422">
                  <c:v>39991.573518518519</c:v>
                </c:pt>
                <c:pt idx="2423">
                  <c:v>39991.583935185183</c:v>
                </c:pt>
                <c:pt idx="2424">
                  <c:v>39991.594351851854</c:v>
                </c:pt>
                <c:pt idx="2425">
                  <c:v>39991.604768518519</c:v>
                </c:pt>
                <c:pt idx="2426">
                  <c:v>39991.615185185183</c:v>
                </c:pt>
                <c:pt idx="2427">
                  <c:v>39991.625601851854</c:v>
                </c:pt>
                <c:pt idx="2428">
                  <c:v>39991.636018518519</c:v>
                </c:pt>
                <c:pt idx="2429">
                  <c:v>39991.646435185183</c:v>
                </c:pt>
                <c:pt idx="2430">
                  <c:v>39991.656851851854</c:v>
                </c:pt>
                <c:pt idx="2431">
                  <c:v>39991.667268518519</c:v>
                </c:pt>
                <c:pt idx="2432">
                  <c:v>39991.677685185183</c:v>
                </c:pt>
                <c:pt idx="2433">
                  <c:v>39991.688090277778</c:v>
                </c:pt>
                <c:pt idx="2434">
                  <c:v>39991.698506944442</c:v>
                </c:pt>
                <c:pt idx="2435">
                  <c:v>39991.708923611113</c:v>
                </c:pt>
                <c:pt idx="2436">
                  <c:v>39991.719351851854</c:v>
                </c:pt>
                <c:pt idx="2437">
                  <c:v>39991.729768518519</c:v>
                </c:pt>
                <c:pt idx="2438">
                  <c:v>39991.740185185183</c:v>
                </c:pt>
                <c:pt idx="2439">
                  <c:v>39991.750601851854</c:v>
                </c:pt>
                <c:pt idx="2440">
                  <c:v>39991.761018518519</c:v>
                </c:pt>
                <c:pt idx="2441">
                  <c:v>39991.771435185183</c:v>
                </c:pt>
                <c:pt idx="2442">
                  <c:v>39991.781851851854</c:v>
                </c:pt>
                <c:pt idx="2443">
                  <c:v>39991.792268518519</c:v>
                </c:pt>
                <c:pt idx="2444">
                  <c:v>39991.802685185183</c:v>
                </c:pt>
                <c:pt idx="2445">
                  <c:v>39991.813101851854</c:v>
                </c:pt>
                <c:pt idx="2446">
                  <c:v>39991.823530092595</c:v>
                </c:pt>
                <c:pt idx="2447">
                  <c:v>39991.833935185183</c:v>
                </c:pt>
                <c:pt idx="2448">
                  <c:v>39991.844351851854</c:v>
                </c:pt>
                <c:pt idx="2449">
                  <c:v>39991.854768518519</c:v>
                </c:pt>
                <c:pt idx="2450">
                  <c:v>39991.865185185183</c:v>
                </c:pt>
                <c:pt idx="2451">
                  <c:v>39991.875601851854</c:v>
                </c:pt>
                <c:pt idx="2452">
                  <c:v>39991.886018518519</c:v>
                </c:pt>
                <c:pt idx="2453">
                  <c:v>39991.896435185183</c:v>
                </c:pt>
                <c:pt idx="2454">
                  <c:v>39991.906863425924</c:v>
                </c:pt>
                <c:pt idx="2455">
                  <c:v>39991.917268518519</c:v>
                </c:pt>
                <c:pt idx="2456">
                  <c:v>39991.927685185183</c:v>
                </c:pt>
                <c:pt idx="2457">
                  <c:v>39991.938101851854</c:v>
                </c:pt>
                <c:pt idx="2458">
                  <c:v>39991.948518518519</c:v>
                </c:pt>
                <c:pt idx="2459">
                  <c:v>39991.958935185183</c:v>
                </c:pt>
                <c:pt idx="2460">
                  <c:v>39991.969351851854</c:v>
                </c:pt>
                <c:pt idx="2461">
                  <c:v>39991.979768518519</c:v>
                </c:pt>
                <c:pt idx="2462">
                  <c:v>39991.99019675926</c:v>
                </c:pt>
                <c:pt idx="2463">
                  <c:v>39992.000601851854</c:v>
                </c:pt>
                <c:pt idx="2464">
                  <c:v>39992.011018518519</c:v>
                </c:pt>
                <c:pt idx="2465">
                  <c:v>39992.021435185183</c:v>
                </c:pt>
                <c:pt idx="2466">
                  <c:v>39992.031851851854</c:v>
                </c:pt>
                <c:pt idx="2467">
                  <c:v>39992.042268518519</c:v>
                </c:pt>
                <c:pt idx="2468">
                  <c:v>39992.052685185183</c:v>
                </c:pt>
                <c:pt idx="2469">
                  <c:v>39992.063101851854</c:v>
                </c:pt>
                <c:pt idx="2470">
                  <c:v>39992.073530092595</c:v>
                </c:pt>
                <c:pt idx="2471">
                  <c:v>39992.083935185183</c:v>
                </c:pt>
                <c:pt idx="2472">
                  <c:v>39992.094351851854</c:v>
                </c:pt>
                <c:pt idx="2473">
                  <c:v>39992.104768518519</c:v>
                </c:pt>
                <c:pt idx="2474">
                  <c:v>39992.115185185183</c:v>
                </c:pt>
                <c:pt idx="2475">
                  <c:v>39992.125601851854</c:v>
                </c:pt>
                <c:pt idx="2476">
                  <c:v>39992.136018518519</c:v>
                </c:pt>
                <c:pt idx="2477">
                  <c:v>39992.146435185183</c:v>
                </c:pt>
                <c:pt idx="2478">
                  <c:v>39992.156851851854</c:v>
                </c:pt>
                <c:pt idx="2479">
                  <c:v>39992.167268518519</c:v>
                </c:pt>
                <c:pt idx="2480">
                  <c:v>39992.17769675926</c:v>
                </c:pt>
                <c:pt idx="2481">
                  <c:v>39992.188113425924</c:v>
                </c:pt>
                <c:pt idx="2482">
                  <c:v>39992.198518518519</c:v>
                </c:pt>
                <c:pt idx="2483">
                  <c:v>39992.208935185183</c:v>
                </c:pt>
                <c:pt idx="2484">
                  <c:v>39992.219351851854</c:v>
                </c:pt>
                <c:pt idx="2485">
                  <c:v>39992.229768518519</c:v>
                </c:pt>
                <c:pt idx="2486">
                  <c:v>39992.240185185183</c:v>
                </c:pt>
                <c:pt idx="2487">
                  <c:v>39992.250601851854</c:v>
                </c:pt>
                <c:pt idx="2488">
                  <c:v>39992.261018518519</c:v>
                </c:pt>
                <c:pt idx="2489">
                  <c:v>39992.271435185183</c:v>
                </c:pt>
                <c:pt idx="2490">
                  <c:v>39992.281851851854</c:v>
                </c:pt>
                <c:pt idx="2491">
                  <c:v>39992.292268518519</c:v>
                </c:pt>
                <c:pt idx="2492">
                  <c:v>39992.302685185183</c:v>
                </c:pt>
                <c:pt idx="2493">
                  <c:v>39992.313101851854</c:v>
                </c:pt>
                <c:pt idx="2494">
                  <c:v>39992.323518518519</c:v>
                </c:pt>
                <c:pt idx="2495">
                  <c:v>39992.333935185183</c:v>
                </c:pt>
                <c:pt idx="2496">
                  <c:v>39992.344351851854</c:v>
                </c:pt>
                <c:pt idx="2497">
                  <c:v>39992.354780092595</c:v>
                </c:pt>
                <c:pt idx="2498">
                  <c:v>39992.365185185183</c:v>
                </c:pt>
                <c:pt idx="2499">
                  <c:v>39992.375601851854</c:v>
                </c:pt>
                <c:pt idx="2500">
                  <c:v>39992.386018518519</c:v>
                </c:pt>
                <c:pt idx="2501">
                  <c:v>39992.396435185183</c:v>
                </c:pt>
                <c:pt idx="2502">
                  <c:v>39992.406851851854</c:v>
                </c:pt>
                <c:pt idx="2503">
                  <c:v>39992.417268518519</c:v>
                </c:pt>
                <c:pt idx="2504">
                  <c:v>39992.427685185183</c:v>
                </c:pt>
                <c:pt idx="2505">
                  <c:v>39992.438101851854</c:v>
                </c:pt>
                <c:pt idx="2506">
                  <c:v>39992.448530092595</c:v>
                </c:pt>
                <c:pt idx="2507">
                  <c:v>39992.458935185183</c:v>
                </c:pt>
                <c:pt idx="2508">
                  <c:v>39992.469351851854</c:v>
                </c:pt>
                <c:pt idx="2509">
                  <c:v>39992.479768518519</c:v>
                </c:pt>
                <c:pt idx="2510">
                  <c:v>39992.490185185183</c:v>
                </c:pt>
                <c:pt idx="2511">
                  <c:v>39992.500601851854</c:v>
                </c:pt>
                <c:pt idx="2512">
                  <c:v>39992.511018518519</c:v>
                </c:pt>
                <c:pt idx="2513">
                  <c:v>39992.521435185183</c:v>
                </c:pt>
                <c:pt idx="2514">
                  <c:v>39992.531851851854</c:v>
                </c:pt>
                <c:pt idx="2515">
                  <c:v>39992.542268518519</c:v>
                </c:pt>
                <c:pt idx="2516">
                  <c:v>39992.552685185183</c:v>
                </c:pt>
                <c:pt idx="2517">
                  <c:v>39992.563101851854</c:v>
                </c:pt>
                <c:pt idx="2518">
                  <c:v>39992.573518518519</c:v>
                </c:pt>
                <c:pt idx="2519">
                  <c:v>39992.583935185183</c:v>
                </c:pt>
                <c:pt idx="2520">
                  <c:v>39992.594351851854</c:v>
                </c:pt>
                <c:pt idx="2521">
                  <c:v>39992.604768518519</c:v>
                </c:pt>
                <c:pt idx="2522">
                  <c:v>39992.615185185183</c:v>
                </c:pt>
                <c:pt idx="2523">
                  <c:v>39992.625601851854</c:v>
                </c:pt>
                <c:pt idx="2524">
                  <c:v>39992.636018518519</c:v>
                </c:pt>
                <c:pt idx="2525">
                  <c:v>39992.646435185183</c:v>
                </c:pt>
                <c:pt idx="2526">
                  <c:v>39992.656851851854</c:v>
                </c:pt>
                <c:pt idx="2527">
                  <c:v>39992.667268518519</c:v>
                </c:pt>
                <c:pt idx="2528">
                  <c:v>39992.677685185183</c:v>
                </c:pt>
                <c:pt idx="2529">
                  <c:v>39992.688101851854</c:v>
                </c:pt>
                <c:pt idx="2530">
                  <c:v>39992.698518518519</c:v>
                </c:pt>
                <c:pt idx="2531">
                  <c:v>39992.708935185183</c:v>
                </c:pt>
                <c:pt idx="2532">
                  <c:v>39992.719351851854</c:v>
                </c:pt>
                <c:pt idx="2533">
                  <c:v>39992.729768518519</c:v>
                </c:pt>
                <c:pt idx="2534">
                  <c:v>39992.740185185183</c:v>
                </c:pt>
                <c:pt idx="2535">
                  <c:v>39992.750601851854</c:v>
                </c:pt>
                <c:pt idx="2536">
                  <c:v>39992.761018518519</c:v>
                </c:pt>
                <c:pt idx="2537">
                  <c:v>39992.771435185183</c:v>
                </c:pt>
                <c:pt idx="2538">
                  <c:v>39992.781851851854</c:v>
                </c:pt>
                <c:pt idx="2539">
                  <c:v>39992.792268518519</c:v>
                </c:pt>
                <c:pt idx="2540">
                  <c:v>39992.802685185183</c:v>
                </c:pt>
                <c:pt idx="2541">
                  <c:v>39992.813101851854</c:v>
                </c:pt>
                <c:pt idx="2542">
                  <c:v>39992.823518518519</c:v>
                </c:pt>
                <c:pt idx="2543">
                  <c:v>39992.833935185183</c:v>
                </c:pt>
                <c:pt idx="2544">
                  <c:v>39992.844351851854</c:v>
                </c:pt>
                <c:pt idx="2545">
                  <c:v>39992.854768518519</c:v>
                </c:pt>
                <c:pt idx="2546">
                  <c:v>39992.865185185183</c:v>
                </c:pt>
                <c:pt idx="2547">
                  <c:v>39992.875601851854</c:v>
                </c:pt>
                <c:pt idx="2548">
                  <c:v>39992.886018518519</c:v>
                </c:pt>
                <c:pt idx="2549">
                  <c:v>39992.896435185183</c:v>
                </c:pt>
                <c:pt idx="2550">
                  <c:v>39992.906851851854</c:v>
                </c:pt>
                <c:pt idx="2551">
                  <c:v>39992.917268518519</c:v>
                </c:pt>
                <c:pt idx="2552">
                  <c:v>39992.927685185183</c:v>
                </c:pt>
                <c:pt idx="2553">
                  <c:v>39992.938113425924</c:v>
                </c:pt>
                <c:pt idx="2554">
                  <c:v>39992.948518518519</c:v>
                </c:pt>
                <c:pt idx="2555">
                  <c:v>39992.95894675926</c:v>
                </c:pt>
                <c:pt idx="2556">
                  <c:v>39992.969351851854</c:v>
                </c:pt>
                <c:pt idx="2557">
                  <c:v>39992.979768518519</c:v>
                </c:pt>
                <c:pt idx="2558">
                  <c:v>39992.990185185183</c:v>
                </c:pt>
                <c:pt idx="2559">
                  <c:v>39993.000601851854</c:v>
                </c:pt>
                <c:pt idx="2560">
                  <c:v>39993.011018518519</c:v>
                </c:pt>
                <c:pt idx="2561">
                  <c:v>39993.02144675926</c:v>
                </c:pt>
                <c:pt idx="2562">
                  <c:v>39993.031851851854</c:v>
                </c:pt>
                <c:pt idx="2563">
                  <c:v>39993.042268518519</c:v>
                </c:pt>
                <c:pt idx="2564">
                  <c:v>39993.05269675926</c:v>
                </c:pt>
                <c:pt idx="2565">
                  <c:v>39993.063101851854</c:v>
                </c:pt>
                <c:pt idx="2566">
                  <c:v>39993.073518518519</c:v>
                </c:pt>
                <c:pt idx="2567">
                  <c:v>39993.083935185183</c:v>
                </c:pt>
                <c:pt idx="2568">
                  <c:v>39993.094351851854</c:v>
                </c:pt>
                <c:pt idx="2569">
                  <c:v>39993.104768518519</c:v>
                </c:pt>
                <c:pt idx="2570">
                  <c:v>39993.115185185183</c:v>
                </c:pt>
                <c:pt idx="2571">
                  <c:v>39993.125601851854</c:v>
                </c:pt>
                <c:pt idx="2572">
                  <c:v>39993.136018518519</c:v>
                </c:pt>
                <c:pt idx="2573">
                  <c:v>39993.146435185183</c:v>
                </c:pt>
                <c:pt idx="2574">
                  <c:v>39993.156851851854</c:v>
                </c:pt>
                <c:pt idx="2575">
                  <c:v>39993.167268518519</c:v>
                </c:pt>
                <c:pt idx="2576">
                  <c:v>39993.177685185183</c:v>
                </c:pt>
                <c:pt idx="2577">
                  <c:v>39993.188101851854</c:v>
                </c:pt>
                <c:pt idx="2578">
                  <c:v>39993.198518518519</c:v>
                </c:pt>
                <c:pt idx="2579">
                  <c:v>39993.208935185183</c:v>
                </c:pt>
                <c:pt idx="2580">
                  <c:v>39993.219351851854</c:v>
                </c:pt>
                <c:pt idx="2581">
                  <c:v>39993.229768518519</c:v>
                </c:pt>
                <c:pt idx="2582">
                  <c:v>39993.240185185183</c:v>
                </c:pt>
                <c:pt idx="2583">
                  <c:v>39993.250601851854</c:v>
                </c:pt>
                <c:pt idx="2584">
                  <c:v>39993.261018518519</c:v>
                </c:pt>
                <c:pt idx="2585">
                  <c:v>39993.271435185183</c:v>
                </c:pt>
                <c:pt idx="2586">
                  <c:v>39993.281851851854</c:v>
                </c:pt>
                <c:pt idx="2587">
                  <c:v>39993.292268518519</c:v>
                </c:pt>
                <c:pt idx="2588">
                  <c:v>39993.30269675926</c:v>
                </c:pt>
                <c:pt idx="2589">
                  <c:v>39993.313101851854</c:v>
                </c:pt>
                <c:pt idx="2590">
                  <c:v>39993.323518518519</c:v>
                </c:pt>
                <c:pt idx="2591">
                  <c:v>39993.333935185183</c:v>
                </c:pt>
                <c:pt idx="2592">
                  <c:v>39993.344351851854</c:v>
                </c:pt>
                <c:pt idx="2593">
                  <c:v>39993.354768518519</c:v>
                </c:pt>
                <c:pt idx="2594">
                  <c:v>39993.365185185183</c:v>
                </c:pt>
                <c:pt idx="2595">
                  <c:v>39993.375601851854</c:v>
                </c:pt>
                <c:pt idx="2596">
                  <c:v>39993.386018518519</c:v>
                </c:pt>
                <c:pt idx="2597">
                  <c:v>39993.396435185183</c:v>
                </c:pt>
                <c:pt idx="2598">
                  <c:v>39993.406851851854</c:v>
                </c:pt>
                <c:pt idx="2599">
                  <c:v>39993.417268518519</c:v>
                </c:pt>
                <c:pt idx="2600">
                  <c:v>39993.427685185183</c:v>
                </c:pt>
                <c:pt idx="2601">
                  <c:v>39993.438101851854</c:v>
                </c:pt>
                <c:pt idx="2602">
                  <c:v>39993.448518518519</c:v>
                </c:pt>
                <c:pt idx="2603">
                  <c:v>39993.458935185183</c:v>
                </c:pt>
                <c:pt idx="2604">
                  <c:v>39993.469351851854</c:v>
                </c:pt>
                <c:pt idx="2605">
                  <c:v>39993.479768518519</c:v>
                </c:pt>
                <c:pt idx="2606">
                  <c:v>39993.490185185183</c:v>
                </c:pt>
                <c:pt idx="2607">
                  <c:v>39993.500601851854</c:v>
                </c:pt>
                <c:pt idx="2608">
                  <c:v>39993.511018518519</c:v>
                </c:pt>
                <c:pt idx="2609">
                  <c:v>39993.521435185183</c:v>
                </c:pt>
                <c:pt idx="2610">
                  <c:v>39993.531851851854</c:v>
                </c:pt>
                <c:pt idx="2611">
                  <c:v>39993.542268518519</c:v>
                </c:pt>
                <c:pt idx="2612">
                  <c:v>39993.552685185183</c:v>
                </c:pt>
                <c:pt idx="2613">
                  <c:v>39993.563101851854</c:v>
                </c:pt>
                <c:pt idx="2614">
                  <c:v>39993.573518518519</c:v>
                </c:pt>
                <c:pt idx="2615">
                  <c:v>39993.583935185183</c:v>
                </c:pt>
                <c:pt idx="2616">
                  <c:v>39993.594351851854</c:v>
                </c:pt>
                <c:pt idx="2617">
                  <c:v>39993.604768518519</c:v>
                </c:pt>
                <c:pt idx="2618">
                  <c:v>39993.615185185183</c:v>
                </c:pt>
                <c:pt idx="2619">
                  <c:v>39993.625601851854</c:v>
                </c:pt>
                <c:pt idx="2620">
                  <c:v>39993.636018518519</c:v>
                </c:pt>
                <c:pt idx="2621">
                  <c:v>39993.646435185183</c:v>
                </c:pt>
                <c:pt idx="2622">
                  <c:v>39993.656851851854</c:v>
                </c:pt>
                <c:pt idx="2623">
                  <c:v>39993.667268518519</c:v>
                </c:pt>
                <c:pt idx="2624">
                  <c:v>39993.67769675926</c:v>
                </c:pt>
                <c:pt idx="2625">
                  <c:v>39993.688101851854</c:v>
                </c:pt>
                <c:pt idx="2626">
                  <c:v>39993.698518518519</c:v>
                </c:pt>
                <c:pt idx="2627">
                  <c:v>39993.708935185183</c:v>
                </c:pt>
                <c:pt idx="2628">
                  <c:v>39993.719351851854</c:v>
                </c:pt>
                <c:pt idx="2629">
                  <c:v>39993.729768518519</c:v>
                </c:pt>
                <c:pt idx="2630">
                  <c:v>39993.740185185183</c:v>
                </c:pt>
                <c:pt idx="2631">
                  <c:v>39993.750601851854</c:v>
                </c:pt>
                <c:pt idx="2632">
                  <c:v>39993.761018518519</c:v>
                </c:pt>
                <c:pt idx="2633">
                  <c:v>39993.771435185183</c:v>
                </c:pt>
                <c:pt idx="2634">
                  <c:v>39993.781851851854</c:v>
                </c:pt>
                <c:pt idx="2635">
                  <c:v>39993.792268518519</c:v>
                </c:pt>
                <c:pt idx="2636">
                  <c:v>39993.802685185183</c:v>
                </c:pt>
                <c:pt idx="2637">
                  <c:v>39993.813101851854</c:v>
                </c:pt>
                <c:pt idx="2638">
                  <c:v>39993.823518518519</c:v>
                </c:pt>
                <c:pt idx="2639">
                  <c:v>39993.833935185183</c:v>
                </c:pt>
                <c:pt idx="2640">
                  <c:v>39993.844351851854</c:v>
                </c:pt>
                <c:pt idx="2641">
                  <c:v>39993.854780092595</c:v>
                </c:pt>
                <c:pt idx="2642">
                  <c:v>39993.865185185183</c:v>
                </c:pt>
                <c:pt idx="2643">
                  <c:v>39993.875601851854</c:v>
                </c:pt>
                <c:pt idx="2644">
                  <c:v>39993.886018518519</c:v>
                </c:pt>
                <c:pt idx="2645">
                  <c:v>39993.896435185183</c:v>
                </c:pt>
                <c:pt idx="2646">
                  <c:v>39993.906851851854</c:v>
                </c:pt>
                <c:pt idx="2647">
                  <c:v>39993.917268518519</c:v>
                </c:pt>
                <c:pt idx="2648">
                  <c:v>39993.927685185183</c:v>
                </c:pt>
                <c:pt idx="2649">
                  <c:v>39993.938101851854</c:v>
                </c:pt>
                <c:pt idx="2650">
                  <c:v>39993.948518518519</c:v>
                </c:pt>
                <c:pt idx="2651">
                  <c:v>39993.958935185183</c:v>
                </c:pt>
                <c:pt idx="2652">
                  <c:v>39993.969351851854</c:v>
                </c:pt>
                <c:pt idx="2653">
                  <c:v>39993.979768518519</c:v>
                </c:pt>
                <c:pt idx="2654">
                  <c:v>39993.99019675926</c:v>
                </c:pt>
                <c:pt idx="2655">
                  <c:v>39994.000601851854</c:v>
                </c:pt>
                <c:pt idx="2656">
                  <c:v>39994.011018518519</c:v>
                </c:pt>
                <c:pt idx="2657">
                  <c:v>39994.021435185183</c:v>
                </c:pt>
                <c:pt idx="2658">
                  <c:v>39994.031851851854</c:v>
                </c:pt>
                <c:pt idx="2659">
                  <c:v>39994.042280092595</c:v>
                </c:pt>
                <c:pt idx="2660">
                  <c:v>39994.052685185183</c:v>
                </c:pt>
                <c:pt idx="2661">
                  <c:v>39994.063113425924</c:v>
                </c:pt>
                <c:pt idx="2662">
                  <c:v>39994.073530092595</c:v>
                </c:pt>
                <c:pt idx="2663">
                  <c:v>39994.083935185183</c:v>
                </c:pt>
                <c:pt idx="2664">
                  <c:v>39994.094351851854</c:v>
                </c:pt>
                <c:pt idx="2665">
                  <c:v>39994.104780092595</c:v>
                </c:pt>
                <c:pt idx="2666">
                  <c:v>39994.115185185183</c:v>
                </c:pt>
                <c:pt idx="2667">
                  <c:v>39994.125601851854</c:v>
                </c:pt>
                <c:pt idx="2668">
                  <c:v>39994.136018518519</c:v>
                </c:pt>
                <c:pt idx="2669">
                  <c:v>39994.146435185183</c:v>
                </c:pt>
                <c:pt idx="2670">
                  <c:v>39994.156863425924</c:v>
                </c:pt>
                <c:pt idx="2671">
                  <c:v>39994.167268518519</c:v>
                </c:pt>
                <c:pt idx="2672">
                  <c:v>39994.177685185183</c:v>
                </c:pt>
                <c:pt idx="2673">
                  <c:v>39994.188101851854</c:v>
                </c:pt>
                <c:pt idx="2674">
                  <c:v>39994.198530092595</c:v>
                </c:pt>
                <c:pt idx="2675">
                  <c:v>39994.20894675926</c:v>
                </c:pt>
                <c:pt idx="2676">
                  <c:v>39994.219351851854</c:v>
                </c:pt>
                <c:pt idx="2677">
                  <c:v>39994.229768518519</c:v>
                </c:pt>
                <c:pt idx="2678">
                  <c:v>39994.240185185183</c:v>
                </c:pt>
                <c:pt idx="2679">
                  <c:v>39994.250601851854</c:v>
                </c:pt>
                <c:pt idx="2680">
                  <c:v>39994.261018518519</c:v>
                </c:pt>
                <c:pt idx="2681">
                  <c:v>39994.271435185183</c:v>
                </c:pt>
                <c:pt idx="2682">
                  <c:v>39994.281851851854</c:v>
                </c:pt>
                <c:pt idx="2683">
                  <c:v>39994.292268518519</c:v>
                </c:pt>
                <c:pt idx="2684">
                  <c:v>39994.302685185183</c:v>
                </c:pt>
                <c:pt idx="2685">
                  <c:v>39994.313101851854</c:v>
                </c:pt>
                <c:pt idx="2686">
                  <c:v>39994.323530092595</c:v>
                </c:pt>
                <c:pt idx="2687">
                  <c:v>39994.333935185183</c:v>
                </c:pt>
                <c:pt idx="2688">
                  <c:v>39994.344351851854</c:v>
                </c:pt>
                <c:pt idx="2689">
                  <c:v>39994.354768518519</c:v>
                </c:pt>
                <c:pt idx="2690">
                  <c:v>39994.36519675926</c:v>
                </c:pt>
                <c:pt idx="2691">
                  <c:v>39994.375601851854</c:v>
                </c:pt>
                <c:pt idx="2692">
                  <c:v>39994.386018518519</c:v>
                </c:pt>
                <c:pt idx="2693">
                  <c:v>39994.396435185183</c:v>
                </c:pt>
                <c:pt idx="2694">
                  <c:v>39994.406851851854</c:v>
                </c:pt>
                <c:pt idx="2695">
                  <c:v>39994.417268518519</c:v>
                </c:pt>
                <c:pt idx="2696">
                  <c:v>39994.42769675926</c:v>
                </c:pt>
                <c:pt idx="2697">
                  <c:v>39994.438101851854</c:v>
                </c:pt>
                <c:pt idx="2698">
                  <c:v>39994.448518518519</c:v>
                </c:pt>
                <c:pt idx="2699">
                  <c:v>39994.458935185183</c:v>
                </c:pt>
                <c:pt idx="2700">
                  <c:v>39994.469351851854</c:v>
                </c:pt>
                <c:pt idx="2701">
                  <c:v>39994.479768518519</c:v>
                </c:pt>
                <c:pt idx="2702">
                  <c:v>39994.490185185183</c:v>
                </c:pt>
                <c:pt idx="2703">
                  <c:v>39994.500601851854</c:v>
                </c:pt>
                <c:pt idx="2704">
                  <c:v>39994.511018518519</c:v>
                </c:pt>
                <c:pt idx="2705">
                  <c:v>39994.52144675926</c:v>
                </c:pt>
                <c:pt idx="2706">
                  <c:v>39994.531851851854</c:v>
                </c:pt>
                <c:pt idx="2707">
                  <c:v>39994.542268518519</c:v>
                </c:pt>
                <c:pt idx="2708">
                  <c:v>39994.552685185183</c:v>
                </c:pt>
                <c:pt idx="2709">
                  <c:v>39994.563101851854</c:v>
                </c:pt>
                <c:pt idx="2710">
                  <c:v>39994.573518518519</c:v>
                </c:pt>
                <c:pt idx="2711">
                  <c:v>39994.583935185183</c:v>
                </c:pt>
                <c:pt idx="2712">
                  <c:v>39994.594351851854</c:v>
                </c:pt>
                <c:pt idx="2713">
                  <c:v>39994.604768518519</c:v>
                </c:pt>
                <c:pt idx="2714">
                  <c:v>39994.615185185183</c:v>
                </c:pt>
                <c:pt idx="2715">
                  <c:v>39994.625601851854</c:v>
                </c:pt>
                <c:pt idx="2716">
                  <c:v>39994.636018518519</c:v>
                </c:pt>
                <c:pt idx="2717">
                  <c:v>39994.646435185183</c:v>
                </c:pt>
                <c:pt idx="2718">
                  <c:v>39994.656851851854</c:v>
                </c:pt>
                <c:pt idx="2719">
                  <c:v>39994.667280092595</c:v>
                </c:pt>
                <c:pt idx="2720">
                  <c:v>39994.67769675926</c:v>
                </c:pt>
                <c:pt idx="2721">
                  <c:v>39994.688113425924</c:v>
                </c:pt>
                <c:pt idx="2722">
                  <c:v>39994.698530092595</c:v>
                </c:pt>
                <c:pt idx="2723">
                  <c:v>39994.70894675926</c:v>
                </c:pt>
                <c:pt idx="2724">
                  <c:v>39994.719351851854</c:v>
                </c:pt>
                <c:pt idx="2725">
                  <c:v>39994.729768518519</c:v>
                </c:pt>
                <c:pt idx="2726">
                  <c:v>39994.740185185183</c:v>
                </c:pt>
                <c:pt idx="2727">
                  <c:v>39994.750601851854</c:v>
                </c:pt>
                <c:pt idx="2728">
                  <c:v>39994.761018518519</c:v>
                </c:pt>
                <c:pt idx="2729">
                  <c:v>39994.77144675926</c:v>
                </c:pt>
                <c:pt idx="2730">
                  <c:v>39994.781851851854</c:v>
                </c:pt>
                <c:pt idx="2731">
                  <c:v>39994.792268518519</c:v>
                </c:pt>
                <c:pt idx="2732">
                  <c:v>39994.80269675926</c:v>
                </c:pt>
                <c:pt idx="2733">
                  <c:v>39994.813101851854</c:v>
                </c:pt>
                <c:pt idx="2734">
                  <c:v>39994.823518518519</c:v>
                </c:pt>
                <c:pt idx="2735">
                  <c:v>39994.833935185183</c:v>
                </c:pt>
                <c:pt idx="2736">
                  <c:v>39994.844351851854</c:v>
                </c:pt>
                <c:pt idx="2737">
                  <c:v>39994.854768518519</c:v>
                </c:pt>
                <c:pt idx="2738">
                  <c:v>39994.86519675926</c:v>
                </c:pt>
                <c:pt idx="2739">
                  <c:v>39994.875601851854</c:v>
                </c:pt>
                <c:pt idx="2740">
                  <c:v>39994.886018518519</c:v>
                </c:pt>
                <c:pt idx="2741">
                  <c:v>39994.896435185183</c:v>
                </c:pt>
                <c:pt idx="2742">
                  <c:v>39994.906863425924</c:v>
                </c:pt>
                <c:pt idx="2743">
                  <c:v>39994.917268518519</c:v>
                </c:pt>
                <c:pt idx="2744">
                  <c:v>39994.927685185183</c:v>
                </c:pt>
                <c:pt idx="2745">
                  <c:v>39994.938101851854</c:v>
                </c:pt>
                <c:pt idx="2746">
                  <c:v>39994.948518518519</c:v>
                </c:pt>
                <c:pt idx="2747">
                  <c:v>39994.958935185183</c:v>
                </c:pt>
                <c:pt idx="2748">
                  <c:v>39994.969363425924</c:v>
                </c:pt>
                <c:pt idx="2749">
                  <c:v>39994.979768518519</c:v>
                </c:pt>
                <c:pt idx="2750">
                  <c:v>39994.990185185183</c:v>
                </c:pt>
                <c:pt idx="2751">
                  <c:v>39995.000601851854</c:v>
                </c:pt>
                <c:pt idx="2752">
                  <c:v>39995.011030092595</c:v>
                </c:pt>
                <c:pt idx="2753">
                  <c:v>39995.02144675926</c:v>
                </c:pt>
                <c:pt idx="2754">
                  <c:v>39995.031851851854</c:v>
                </c:pt>
                <c:pt idx="2755">
                  <c:v>39995.042268518519</c:v>
                </c:pt>
                <c:pt idx="2756">
                  <c:v>39995.052685185183</c:v>
                </c:pt>
                <c:pt idx="2757">
                  <c:v>39995.063101851854</c:v>
                </c:pt>
                <c:pt idx="2758">
                  <c:v>39995.073518518519</c:v>
                </c:pt>
                <c:pt idx="2759">
                  <c:v>39995.083935185183</c:v>
                </c:pt>
                <c:pt idx="2760">
                  <c:v>39995.094363425924</c:v>
                </c:pt>
                <c:pt idx="2761">
                  <c:v>39995.104780092595</c:v>
                </c:pt>
                <c:pt idx="2762">
                  <c:v>39995.115185185183</c:v>
                </c:pt>
                <c:pt idx="2763">
                  <c:v>39995.125601851854</c:v>
                </c:pt>
                <c:pt idx="2764">
                  <c:v>39995.136018518519</c:v>
                </c:pt>
                <c:pt idx="2765">
                  <c:v>39995.146435185183</c:v>
                </c:pt>
                <c:pt idx="2766">
                  <c:v>39995.156851851854</c:v>
                </c:pt>
                <c:pt idx="2767">
                  <c:v>39995.167268518519</c:v>
                </c:pt>
                <c:pt idx="2768">
                  <c:v>39995.177685185183</c:v>
                </c:pt>
                <c:pt idx="2769">
                  <c:v>39995.188101851854</c:v>
                </c:pt>
                <c:pt idx="2770">
                  <c:v>39995.198518518519</c:v>
                </c:pt>
                <c:pt idx="2771">
                  <c:v>39995.208935185183</c:v>
                </c:pt>
                <c:pt idx="2772">
                  <c:v>39995.219351851854</c:v>
                </c:pt>
                <c:pt idx="2773">
                  <c:v>39995.229768518519</c:v>
                </c:pt>
                <c:pt idx="2774">
                  <c:v>39995.240185185183</c:v>
                </c:pt>
                <c:pt idx="2775">
                  <c:v>39995.250601851854</c:v>
                </c:pt>
                <c:pt idx="2776">
                  <c:v>39995.261018518519</c:v>
                </c:pt>
                <c:pt idx="2777">
                  <c:v>39995.271435185183</c:v>
                </c:pt>
                <c:pt idx="2778">
                  <c:v>39995.281851851854</c:v>
                </c:pt>
                <c:pt idx="2779">
                  <c:v>39995.292268518519</c:v>
                </c:pt>
                <c:pt idx="2780">
                  <c:v>39995.302685185183</c:v>
                </c:pt>
                <c:pt idx="2781">
                  <c:v>39995.313101851854</c:v>
                </c:pt>
                <c:pt idx="2782">
                  <c:v>39995.323518518519</c:v>
                </c:pt>
                <c:pt idx="2783">
                  <c:v>39995.33394675926</c:v>
                </c:pt>
                <c:pt idx="2784">
                  <c:v>39995.344351851854</c:v>
                </c:pt>
                <c:pt idx="2785">
                  <c:v>39995.354768518519</c:v>
                </c:pt>
                <c:pt idx="2786">
                  <c:v>39995.365185185183</c:v>
                </c:pt>
                <c:pt idx="2787">
                  <c:v>39995.375601851854</c:v>
                </c:pt>
                <c:pt idx="2788">
                  <c:v>39995.386018518519</c:v>
                </c:pt>
                <c:pt idx="2789">
                  <c:v>39995.396435185183</c:v>
                </c:pt>
                <c:pt idx="2790">
                  <c:v>39995.406851851854</c:v>
                </c:pt>
                <c:pt idx="2791">
                  <c:v>39995.417268518519</c:v>
                </c:pt>
                <c:pt idx="2792">
                  <c:v>39995.427685185183</c:v>
                </c:pt>
                <c:pt idx="2793">
                  <c:v>39995.438101851854</c:v>
                </c:pt>
                <c:pt idx="2794">
                  <c:v>39995.448518518519</c:v>
                </c:pt>
                <c:pt idx="2795">
                  <c:v>39995.458935185183</c:v>
                </c:pt>
                <c:pt idx="2796">
                  <c:v>39995.469351851854</c:v>
                </c:pt>
                <c:pt idx="2797">
                  <c:v>39995.479768518519</c:v>
                </c:pt>
                <c:pt idx="2798">
                  <c:v>39995.490185185183</c:v>
                </c:pt>
                <c:pt idx="2799">
                  <c:v>39995.500613425924</c:v>
                </c:pt>
                <c:pt idx="2800">
                  <c:v>39995.511018518519</c:v>
                </c:pt>
                <c:pt idx="2801">
                  <c:v>39995.52144675926</c:v>
                </c:pt>
                <c:pt idx="2802">
                  <c:v>39995.531851851854</c:v>
                </c:pt>
                <c:pt idx="2803">
                  <c:v>39995.542268518519</c:v>
                </c:pt>
                <c:pt idx="2804">
                  <c:v>39995.552685185183</c:v>
                </c:pt>
                <c:pt idx="2805">
                  <c:v>39995.563101851854</c:v>
                </c:pt>
                <c:pt idx="2806">
                  <c:v>39995.573518518519</c:v>
                </c:pt>
                <c:pt idx="2807">
                  <c:v>39995.583935185183</c:v>
                </c:pt>
                <c:pt idx="2808">
                  <c:v>39995.594351851854</c:v>
                </c:pt>
                <c:pt idx="2809">
                  <c:v>39995.604768518519</c:v>
                </c:pt>
                <c:pt idx="2810">
                  <c:v>39995.615185185183</c:v>
                </c:pt>
                <c:pt idx="2811">
                  <c:v>39995.625601851854</c:v>
                </c:pt>
                <c:pt idx="2812">
                  <c:v>39995.636030092595</c:v>
                </c:pt>
                <c:pt idx="2813">
                  <c:v>39995.64644675926</c:v>
                </c:pt>
                <c:pt idx="2814">
                  <c:v>39995.656851851854</c:v>
                </c:pt>
                <c:pt idx="2815">
                  <c:v>39995.667268518519</c:v>
                </c:pt>
                <c:pt idx="2816">
                  <c:v>39995.677685185183</c:v>
                </c:pt>
                <c:pt idx="2817">
                  <c:v>39995.688113425924</c:v>
                </c:pt>
                <c:pt idx="2818">
                  <c:v>39995.698530092595</c:v>
                </c:pt>
                <c:pt idx="2819">
                  <c:v>39995.708935185183</c:v>
                </c:pt>
                <c:pt idx="2820">
                  <c:v>39995.719363425924</c:v>
                </c:pt>
                <c:pt idx="2821">
                  <c:v>39995.729768518519</c:v>
                </c:pt>
                <c:pt idx="2822">
                  <c:v>39995.740185185183</c:v>
                </c:pt>
                <c:pt idx="2823">
                  <c:v>39995.750601851854</c:v>
                </c:pt>
                <c:pt idx="2824">
                  <c:v>39995.761018518519</c:v>
                </c:pt>
                <c:pt idx="2825">
                  <c:v>39995.771435185183</c:v>
                </c:pt>
                <c:pt idx="2826">
                  <c:v>39995.781851851854</c:v>
                </c:pt>
                <c:pt idx="2827">
                  <c:v>39995.792268518519</c:v>
                </c:pt>
                <c:pt idx="2828">
                  <c:v>39995.80269675926</c:v>
                </c:pt>
                <c:pt idx="2829">
                  <c:v>39995.813113425924</c:v>
                </c:pt>
                <c:pt idx="2830">
                  <c:v>39995.823518518519</c:v>
                </c:pt>
                <c:pt idx="2831">
                  <c:v>39995.833935185183</c:v>
                </c:pt>
                <c:pt idx="2832">
                  <c:v>39995.844351851854</c:v>
                </c:pt>
                <c:pt idx="2833">
                  <c:v>39995.854780092595</c:v>
                </c:pt>
                <c:pt idx="2834">
                  <c:v>39995.865185185183</c:v>
                </c:pt>
                <c:pt idx="2835">
                  <c:v>39995.875601851854</c:v>
                </c:pt>
                <c:pt idx="2836">
                  <c:v>39995.886030092595</c:v>
                </c:pt>
                <c:pt idx="2837">
                  <c:v>39995.896435185183</c:v>
                </c:pt>
                <c:pt idx="2838">
                  <c:v>39995.906851851854</c:v>
                </c:pt>
                <c:pt idx="2839">
                  <c:v>39995.917268518519</c:v>
                </c:pt>
                <c:pt idx="2840">
                  <c:v>39995.92769675926</c:v>
                </c:pt>
                <c:pt idx="2841">
                  <c:v>39995.938113425924</c:v>
                </c:pt>
                <c:pt idx="2842">
                  <c:v>39995.948530092595</c:v>
                </c:pt>
                <c:pt idx="2843">
                  <c:v>39995.95894675926</c:v>
                </c:pt>
                <c:pt idx="2844">
                  <c:v>39995.969363425924</c:v>
                </c:pt>
                <c:pt idx="2845">
                  <c:v>39995.979780092595</c:v>
                </c:pt>
                <c:pt idx="2846">
                  <c:v>39995.99019675926</c:v>
                </c:pt>
                <c:pt idx="2847">
                  <c:v>39996.000601851854</c:v>
                </c:pt>
                <c:pt idx="2848">
                  <c:v>39996.011030092595</c:v>
                </c:pt>
                <c:pt idx="2849">
                  <c:v>39996.02144675926</c:v>
                </c:pt>
                <c:pt idx="2850">
                  <c:v>39996.031863425924</c:v>
                </c:pt>
                <c:pt idx="2851">
                  <c:v>39996.042280092595</c:v>
                </c:pt>
                <c:pt idx="2852">
                  <c:v>39996.052685185183</c:v>
                </c:pt>
                <c:pt idx="2853">
                  <c:v>39996.063113425924</c:v>
                </c:pt>
                <c:pt idx="2854">
                  <c:v>39996.073530092595</c:v>
                </c:pt>
                <c:pt idx="2855">
                  <c:v>39996.08394675926</c:v>
                </c:pt>
                <c:pt idx="2856">
                  <c:v>39996.094351851854</c:v>
                </c:pt>
                <c:pt idx="2857">
                  <c:v>39996.104780092595</c:v>
                </c:pt>
                <c:pt idx="2858">
                  <c:v>39996.11519675926</c:v>
                </c:pt>
                <c:pt idx="2859">
                  <c:v>39996.125613425924</c:v>
                </c:pt>
                <c:pt idx="2860">
                  <c:v>39996.136030092595</c:v>
                </c:pt>
                <c:pt idx="2861">
                  <c:v>39996.14644675926</c:v>
                </c:pt>
                <c:pt idx="2862">
                  <c:v>39996.156851851854</c:v>
                </c:pt>
                <c:pt idx="2863">
                  <c:v>39996.167268518519</c:v>
                </c:pt>
                <c:pt idx="2864">
                  <c:v>39996.177685185183</c:v>
                </c:pt>
                <c:pt idx="2865">
                  <c:v>39996.188113425924</c:v>
                </c:pt>
                <c:pt idx="2866">
                  <c:v>39996.198518518519</c:v>
                </c:pt>
                <c:pt idx="2867">
                  <c:v>39996.208935185183</c:v>
                </c:pt>
                <c:pt idx="2868">
                  <c:v>39996.219351851854</c:v>
                </c:pt>
                <c:pt idx="2869">
                  <c:v>39996.229768518519</c:v>
                </c:pt>
                <c:pt idx="2870">
                  <c:v>39996.240185185183</c:v>
                </c:pt>
                <c:pt idx="2871">
                  <c:v>39996.250601851854</c:v>
                </c:pt>
                <c:pt idx="2872">
                  <c:v>39996.261030092595</c:v>
                </c:pt>
                <c:pt idx="2873">
                  <c:v>39996.271435185183</c:v>
                </c:pt>
                <c:pt idx="2874">
                  <c:v>39996.281851851854</c:v>
                </c:pt>
                <c:pt idx="2875">
                  <c:v>39996.292268518519</c:v>
                </c:pt>
                <c:pt idx="2876">
                  <c:v>39996.302685185183</c:v>
                </c:pt>
                <c:pt idx="2877">
                  <c:v>39996.313101851854</c:v>
                </c:pt>
                <c:pt idx="2878">
                  <c:v>39996.323518518519</c:v>
                </c:pt>
                <c:pt idx="2879">
                  <c:v>39996.333935185183</c:v>
                </c:pt>
                <c:pt idx="2880">
                  <c:v>39996.344351851854</c:v>
                </c:pt>
                <c:pt idx="2881">
                  <c:v>39996.354768518519</c:v>
                </c:pt>
                <c:pt idx="2882">
                  <c:v>39996.365185185183</c:v>
                </c:pt>
                <c:pt idx="2883">
                  <c:v>39996.375601851854</c:v>
                </c:pt>
                <c:pt idx="2884">
                  <c:v>39996.386018518519</c:v>
                </c:pt>
                <c:pt idx="2885">
                  <c:v>39996.396435185183</c:v>
                </c:pt>
                <c:pt idx="2886">
                  <c:v>39996.406851851854</c:v>
                </c:pt>
                <c:pt idx="2887">
                  <c:v>39996.417268518519</c:v>
                </c:pt>
                <c:pt idx="2888">
                  <c:v>39996.427685185183</c:v>
                </c:pt>
                <c:pt idx="2889">
                  <c:v>39996.438101851854</c:v>
                </c:pt>
                <c:pt idx="2890">
                  <c:v>39996.448518518519</c:v>
                </c:pt>
                <c:pt idx="2891">
                  <c:v>39996.458935185183</c:v>
                </c:pt>
                <c:pt idx="2892">
                  <c:v>39996.469351851854</c:v>
                </c:pt>
                <c:pt idx="2893">
                  <c:v>39996.479768518519</c:v>
                </c:pt>
                <c:pt idx="2894">
                  <c:v>39996.490185185183</c:v>
                </c:pt>
                <c:pt idx="2895">
                  <c:v>39996.500601851854</c:v>
                </c:pt>
                <c:pt idx="2896">
                  <c:v>39996.511018518519</c:v>
                </c:pt>
                <c:pt idx="2897">
                  <c:v>39996.521435185183</c:v>
                </c:pt>
                <c:pt idx="2898">
                  <c:v>39996.531863425924</c:v>
                </c:pt>
                <c:pt idx="2899">
                  <c:v>39996.542268518519</c:v>
                </c:pt>
                <c:pt idx="2900">
                  <c:v>39996.552685185183</c:v>
                </c:pt>
                <c:pt idx="2901">
                  <c:v>39996.563113425924</c:v>
                </c:pt>
                <c:pt idx="2902">
                  <c:v>39996.573530092595</c:v>
                </c:pt>
                <c:pt idx="2903">
                  <c:v>39996.583935185183</c:v>
                </c:pt>
                <c:pt idx="2904">
                  <c:v>39996.594351851854</c:v>
                </c:pt>
                <c:pt idx="2905">
                  <c:v>39996.604768518519</c:v>
                </c:pt>
                <c:pt idx="2906">
                  <c:v>39996.61519675926</c:v>
                </c:pt>
                <c:pt idx="2907">
                  <c:v>39996.625601851854</c:v>
                </c:pt>
                <c:pt idx="2908">
                  <c:v>39996.636018518519</c:v>
                </c:pt>
                <c:pt idx="2909">
                  <c:v>39996.64644675926</c:v>
                </c:pt>
                <c:pt idx="2910">
                  <c:v>39996.656851851854</c:v>
                </c:pt>
                <c:pt idx="2911">
                  <c:v>39996.667268518519</c:v>
                </c:pt>
                <c:pt idx="2912">
                  <c:v>39996.677685185183</c:v>
                </c:pt>
                <c:pt idx="2913">
                  <c:v>39996.688113425924</c:v>
                </c:pt>
                <c:pt idx="2914">
                  <c:v>39996.698530092595</c:v>
                </c:pt>
                <c:pt idx="2915">
                  <c:v>39996.70894675926</c:v>
                </c:pt>
                <c:pt idx="2916">
                  <c:v>39996.719351851854</c:v>
                </c:pt>
                <c:pt idx="2917">
                  <c:v>39996.729768518519</c:v>
                </c:pt>
                <c:pt idx="2918">
                  <c:v>39996.740185185183</c:v>
                </c:pt>
                <c:pt idx="2919">
                  <c:v>39996.750613425924</c:v>
                </c:pt>
                <c:pt idx="2920">
                  <c:v>39996.761018518519</c:v>
                </c:pt>
                <c:pt idx="2921">
                  <c:v>39996.771435185183</c:v>
                </c:pt>
                <c:pt idx="2922">
                  <c:v>39996.781851851854</c:v>
                </c:pt>
                <c:pt idx="2923">
                  <c:v>39996.792268518519</c:v>
                </c:pt>
                <c:pt idx="2924">
                  <c:v>39996.80269675926</c:v>
                </c:pt>
                <c:pt idx="2925">
                  <c:v>39996.813113425924</c:v>
                </c:pt>
                <c:pt idx="2926">
                  <c:v>39996.823530092595</c:v>
                </c:pt>
                <c:pt idx="2927">
                  <c:v>39996.83394675926</c:v>
                </c:pt>
                <c:pt idx="2928">
                  <c:v>39996.844363425924</c:v>
                </c:pt>
                <c:pt idx="2929">
                  <c:v>39996.854780092595</c:v>
                </c:pt>
                <c:pt idx="2930">
                  <c:v>39996.86519675926</c:v>
                </c:pt>
                <c:pt idx="2931">
                  <c:v>39996.875613425924</c:v>
                </c:pt>
                <c:pt idx="2932">
                  <c:v>39996.886018518519</c:v>
                </c:pt>
                <c:pt idx="2933">
                  <c:v>39996.896435185183</c:v>
                </c:pt>
                <c:pt idx="2934">
                  <c:v>39996.906851851854</c:v>
                </c:pt>
                <c:pt idx="2935">
                  <c:v>39996.917280092595</c:v>
                </c:pt>
                <c:pt idx="2936">
                  <c:v>39996.927685185183</c:v>
                </c:pt>
                <c:pt idx="2937">
                  <c:v>39996.938113425924</c:v>
                </c:pt>
                <c:pt idx="2938">
                  <c:v>39996.948530092595</c:v>
                </c:pt>
                <c:pt idx="2939">
                  <c:v>39996.95894675926</c:v>
                </c:pt>
                <c:pt idx="2940">
                  <c:v>39996.969363425924</c:v>
                </c:pt>
                <c:pt idx="2941">
                  <c:v>39996.979780092595</c:v>
                </c:pt>
                <c:pt idx="2942">
                  <c:v>39996.990185185183</c:v>
                </c:pt>
                <c:pt idx="2943">
                  <c:v>39997.000601851854</c:v>
                </c:pt>
                <c:pt idx="2944">
                  <c:v>39997.011030092595</c:v>
                </c:pt>
                <c:pt idx="2945">
                  <c:v>39997.02144675926</c:v>
                </c:pt>
                <c:pt idx="2946">
                  <c:v>39997.031863425924</c:v>
                </c:pt>
                <c:pt idx="2947">
                  <c:v>39997.042268518519</c:v>
                </c:pt>
                <c:pt idx="2948">
                  <c:v>39997.052685185183</c:v>
                </c:pt>
                <c:pt idx="2949">
                  <c:v>39997.063113425924</c:v>
                </c:pt>
                <c:pt idx="2950">
                  <c:v>39997.073518518519</c:v>
                </c:pt>
                <c:pt idx="2951">
                  <c:v>39997.083935185183</c:v>
                </c:pt>
                <c:pt idx="2952">
                  <c:v>39997.094351851854</c:v>
                </c:pt>
                <c:pt idx="2953">
                  <c:v>39997.104768518519</c:v>
                </c:pt>
                <c:pt idx="2954">
                  <c:v>39997.115185185183</c:v>
                </c:pt>
                <c:pt idx="2955">
                  <c:v>39997.125613425924</c:v>
                </c:pt>
                <c:pt idx="2956">
                  <c:v>39997.136030092595</c:v>
                </c:pt>
                <c:pt idx="2957">
                  <c:v>39997.14644675926</c:v>
                </c:pt>
                <c:pt idx="2958">
                  <c:v>39997.156851851854</c:v>
                </c:pt>
                <c:pt idx="2959">
                  <c:v>39997.167268518519</c:v>
                </c:pt>
                <c:pt idx="2960">
                  <c:v>39997.177685185183</c:v>
                </c:pt>
                <c:pt idx="2961">
                  <c:v>39997.188101851854</c:v>
                </c:pt>
                <c:pt idx="2962">
                  <c:v>39997.198530092595</c:v>
                </c:pt>
                <c:pt idx="2963">
                  <c:v>39997.208935185183</c:v>
                </c:pt>
                <c:pt idx="2964">
                  <c:v>39997.219351851854</c:v>
                </c:pt>
                <c:pt idx="2965">
                  <c:v>39997.229768518519</c:v>
                </c:pt>
                <c:pt idx="2966">
                  <c:v>39997.240185185183</c:v>
                </c:pt>
                <c:pt idx="2967">
                  <c:v>39997.250601851854</c:v>
                </c:pt>
                <c:pt idx="2968">
                  <c:v>39997.261018518519</c:v>
                </c:pt>
                <c:pt idx="2969">
                  <c:v>39997.271435185183</c:v>
                </c:pt>
                <c:pt idx="2970">
                  <c:v>39997.281851851854</c:v>
                </c:pt>
                <c:pt idx="2971">
                  <c:v>39997.292268518519</c:v>
                </c:pt>
                <c:pt idx="2972">
                  <c:v>39997.302685185183</c:v>
                </c:pt>
                <c:pt idx="2973">
                  <c:v>39997.313101851854</c:v>
                </c:pt>
                <c:pt idx="2974">
                  <c:v>39997.323518518519</c:v>
                </c:pt>
                <c:pt idx="2975">
                  <c:v>39997.333935185183</c:v>
                </c:pt>
                <c:pt idx="2976">
                  <c:v>39997.344351851854</c:v>
                </c:pt>
                <c:pt idx="2977">
                  <c:v>39997.354768518519</c:v>
                </c:pt>
                <c:pt idx="2978">
                  <c:v>39997.365185185183</c:v>
                </c:pt>
                <c:pt idx="2979">
                  <c:v>39997.375601851854</c:v>
                </c:pt>
                <c:pt idx="2980">
                  <c:v>39997.386018518519</c:v>
                </c:pt>
                <c:pt idx="2981">
                  <c:v>39997.39644675926</c:v>
                </c:pt>
                <c:pt idx="2982">
                  <c:v>39997.406863425924</c:v>
                </c:pt>
                <c:pt idx="2983">
                  <c:v>39997.417268518519</c:v>
                </c:pt>
                <c:pt idx="2984">
                  <c:v>39997.427685185183</c:v>
                </c:pt>
                <c:pt idx="2985">
                  <c:v>39997.438101851854</c:v>
                </c:pt>
                <c:pt idx="2986">
                  <c:v>39997.448518518519</c:v>
                </c:pt>
                <c:pt idx="2987">
                  <c:v>39997.458935185183</c:v>
                </c:pt>
                <c:pt idx="2988">
                  <c:v>39997.469351851854</c:v>
                </c:pt>
                <c:pt idx="2989">
                  <c:v>39997.479768518519</c:v>
                </c:pt>
                <c:pt idx="2990">
                  <c:v>39997.49019675926</c:v>
                </c:pt>
                <c:pt idx="2991">
                  <c:v>39997.500601851854</c:v>
                </c:pt>
                <c:pt idx="2992">
                  <c:v>39997.511018518519</c:v>
                </c:pt>
                <c:pt idx="2993">
                  <c:v>39997.521435185183</c:v>
                </c:pt>
                <c:pt idx="2994">
                  <c:v>39997.531851851854</c:v>
                </c:pt>
                <c:pt idx="2995">
                  <c:v>39997.542268518519</c:v>
                </c:pt>
                <c:pt idx="2996">
                  <c:v>39997.552685185183</c:v>
                </c:pt>
                <c:pt idx="2997">
                  <c:v>39997.563101851854</c:v>
                </c:pt>
                <c:pt idx="2998">
                  <c:v>39997.573530092595</c:v>
                </c:pt>
                <c:pt idx="2999">
                  <c:v>39997.583935185183</c:v>
                </c:pt>
                <c:pt idx="3000">
                  <c:v>39997.594351851854</c:v>
                </c:pt>
                <c:pt idx="3001">
                  <c:v>39997.604768518519</c:v>
                </c:pt>
                <c:pt idx="3002">
                  <c:v>39997.615185185183</c:v>
                </c:pt>
                <c:pt idx="3003">
                  <c:v>39997.625601851854</c:v>
                </c:pt>
                <c:pt idx="3004">
                  <c:v>39997.636018518519</c:v>
                </c:pt>
                <c:pt idx="3005">
                  <c:v>39997.64644675926</c:v>
                </c:pt>
                <c:pt idx="3006">
                  <c:v>39997.656851851854</c:v>
                </c:pt>
                <c:pt idx="3007">
                  <c:v>39997.667268518519</c:v>
                </c:pt>
                <c:pt idx="3008">
                  <c:v>39997.677685185183</c:v>
                </c:pt>
                <c:pt idx="3009">
                  <c:v>39997.688101851854</c:v>
                </c:pt>
                <c:pt idx="3010">
                  <c:v>39997.698518518519</c:v>
                </c:pt>
                <c:pt idx="3011">
                  <c:v>39997.708935185183</c:v>
                </c:pt>
                <c:pt idx="3012">
                  <c:v>39997.719363425924</c:v>
                </c:pt>
                <c:pt idx="3013">
                  <c:v>39997.729768518519</c:v>
                </c:pt>
                <c:pt idx="3014">
                  <c:v>39997.740185185183</c:v>
                </c:pt>
                <c:pt idx="3015">
                  <c:v>39997.750601851854</c:v>
                </c:pt>
                <c:pt idx="3016">
                  <c:v>39997.761018518519</c:v>
                </c:pt>
                <c:pt idx="3017">
                  <c:v>39997.77144675926</c:v>
                </c:pt>
                <c:pt idx="3018">
                  <c:v>39997.781851851854</c:v>
                </c:pt>
                <c:pt idx="3019">
                  <c:v>39997.792268518519</c:v>
                </c:pt>
                <c:pt idx="3020">
                  <c:v>39997.80269675926</c:v>
                </c:pt>
                <c:pt idx="3021">
                  <c:v>39997.813101851854</c:v>
                </c:pt>
                <c:pt idx="3022">
                  <c:v>39997.823518518519</c:v>
                </c:pt>
                <c:pt idx="3023">
                  <c:v>39997.833935185183</c:v>
                </c:pt>
                <c:pt idx="3024">
                  <c:v>39997.844351851854</c:v>
                </c:pt>
                <c:pt idx="3025">
                  <c:v>39997.854780092595</c:v>
                </c:pt>
                <c:pt idx="3026">
                  <c:v>39997.865185185183</c:v>
                </c:pt>
                <c:pt idx="3027">
                  <c:v>39997.875601851854</c:v>
                </c:pt>
                <c:pt idx="3028">
                  <c:v>39997.886018518519</c:v>
                </c:pt>
                <c:pt idx="3029">
                  <c:v>39997.896435185183</c:v>
                </c:pt>
                <c:pt idx="3030">
                  <c:v>39997.906851851854</c:v>
                </c:pt>
                <c:pt idx="3031">
                  <c:v>39997.917268518519</c:v>
                </c:pt>
                <c:pt idx="3032">
                  <c:v>39997.927685185183</c:v>
                </c:pt>
                <c:pt idx="3033">
                  <c:v>39997.938101851854</c:v>
                </c:pt>
                <c:pt idx="3034">
                  <c:v>39997.948518518519</c:v>
                </c:pt>
                <c:pt idx="3035">
                  <c:v>39997.958935185183</c:v>
                </c:pt>
                <c:pt idx="3036">
                  <c:v>39997.969363425924</c:v>
                </c:pt>
                <c:pt idx="3037">
                  <c:v>39997.979768518519</c:v>
                </c:pt>
                <c:pt idx="3038">
                  <c:v>39997.990185185183</c:v>
                </c:pt>
                <c:pt idx="3039">
                  <c:v>39998.000601851854</c:v>
                </c:pt>
                <c:pt idx="3040">
                  <c:v>39998.011018518519</c:v>
                </c:pt>
                <c:pt idx="3041">
                  <c:v>39998.02144675926</c:v>
                </c:pt>
                <c:pt idx="3042">
                  <c:v>39998.031851851854</c:v>
                </c:pt>
                <c:pt idx="3043">
                  <c:v>39998.042280092595</c:v>
                </c:pt>
                <c:pt idx="3044">
                  <c:v>39998.05269675926</c:v>
                </c:pt>
                <c:pt idx="3045">
                  <c:v>39998.063101851854</c:v>
                </c:pt>
                <c:pt idx="3046">
                  <c:v>39998.073518518519</c:v>
                </c:pt>
                <c:pt idx="3047">
                  <c:v>39998.08394675926</c:v>
                </c:pt>
                <c:pt idx="3048">
                  <c:v>39998.094351851854</c:v>
                </c:pt>
                <c:pt idx="3049">
                  <c:v>39998.104768518519</c:v>
                </c:pt>
                <c:pt idx="3050">
                  <c:v>39998.115185185183</c:v>
                </c:pt>
                <c:pt idx="3051">
                  <c:v>39998.125601851854</c:v>
                </c:pt>
                <c:pt idx="3052">
                  <c:v>39998.136030092595</c:v>
                </c:pt>
                <c:pt idx="3053">
                  <c:v>39998.14644675926</c:v>
                </c:pt>
                <c:pt idx="3054">
                  <c:v>39998.156863425924</c:v>
                </c:pt>
                <c:pt idx="3055">
                  <c:v>39998.167268518519</c:v>
                </c:pt>
                <c:pt idx="3056">
                  <c:v>39998.17769675926</c:v>
                </c:pt>
                <c:pt idx="3057">
                  <c:v>39998.188101851854</c:v>
                </c:pt>
                <c:pt idx="3058">
                  <c:v>39998.198518518519</c:v>
                </c:pt>
                <c:pt idx="3059">
                  <c:v>39998.208935185183</c:v>
                </c:pt>
                <c:pt idx="3060">
                  <c:v>39998.219351851854</c:v>
                </c:pt>
                <c:pt idx="3061">
                  <c:v>39998.229780092595</c:v>
                </c:pt>
                <c:pt idx="3062">
                  <c:v>39998.240185185183</c:v>
                </c:pt>
                <c:pt idx="3063">
                  <c:v>39998.250613425924</c:v>
                </c:pt>
                <c:pt idx="3064">
                  <c:v>39998.261018518519</c:v>
                </c:pt>
                <c:pt idx="3065">
                  <c:v>39998.27144675926</c:v>
                </c:pt>
                <c:pt idx="3066">
                  <c:v>39998.281851851854</c:v>
                </c:pt>
                <c:pt idx="3067">
                  <c:v>39998.292268518519</c:v>
                </c:pt>
                <c:pt idx="3068">
                  <c:v>39998.302685185183</c:v>
                </c:pt>
                <c:pt idx="3069">
                  <c:v>39998.313101851854</c:v>
                </c:pt>
                <c:pt idx="3070">
                  <c:v>39998.323518518519</c:v>
                </c:pt>
                <c:pt idx="3071">
                  <c:v>39998.333935185183</c:v>
                </c:pt>
                <c:pt idx="3072">
                  <c:v>39998.344351851854</c:v>
                </c:pt>
                <c:pt idx="3073">
                  <c:v>39998.354768518519</c:v>
                </c:pt>
                <c:pt idx="3074">
                  <c:v>39998.365185185183</c:v>
                </c:pt>
                <c:pt idx="3075">
                  <c:v>39998.375601851854</c:v>
                </c:pt>
                <c:pt idx="3076">
                  <c:v>39998.386018518519</c:v>
                </c:pt>
                <c:pt idx="3077">
                  <c:v>39998.396435185183</c:v>
                </c:pt>
                <c:pt idx="3078">
                  <c:v>39998.406851851854</c:v>
                </c:pt>
                <c:pt idx="3079">
                  <c:v>39998.417268518519</c:v>
                </c:pt>
                <c:pt idx="3080">
                  <c:v>39998.427685185183</c:v>
                </c:pt>
                <c:pt idx="3081">
                  <c:v>39998.438101851854</c:v>
                </c:pt>
                <c:pt idx="3082">
                  <c:v>39998.448518518519</c:v>
                </c:pt>
                <c:pt idx="3083">
                  <c:v>39998.458935185183</c:v>
                </c:pt>
                <c:pt idx="3084">
                  <c:v>39998.469351851854</c:v>
                </c:pt>
                <c:pt idx="3085">
                  <c:v>39998.479768518519</c:v>
                </c:pt>
                <c:pt idx="3086">
                  <c:v>39998.490185185183</c:v>
                </c:pt>
                <c:pt idx="3087">
                  <c:v>39998.500601851854</c:v>
                </c:pt>
                <c:pt idx="3088">
                  <c:v>39998.511018518519</c:v>
                </c:pt>
                <c:pt idx="3089">
                  <c:v>39998.521435185183</c:v>
                </c:pt>
                <c:pt idx="3090">
                  <c:v>39998.531851851854</c:v>
                </c:pt>
                <c:pt idx="3091">
                  <c:v>39998.542268518519</c:v>
                </c:pt>
                <c:pt idx="3092">
                  <c:v>39998.552685185183</c:v>
                </c:pt>
                <c:pt idx="3093">
                  <c:v>39998.563101851854</c:v>
                </c:pt>
                <c:pt idx="3094">
                  <c:v>39998.573518518519</c:v>
                </c:pt>
                <c:pt idx="3095">
                  <c:v>39998.583935185183</c:v>
                </c:pt>
                <c:pt idx="3096">
                  <c:v>39998.594351851854</c:v>
                </c:pt>
                <c:pt idx="3097">
                  <c:v>39998.604768518519</c:v>
                </c:pt>
                <c:pt idx="3098">
                  <c:v>39998.615185185183</c:v>
                </c:pt>
                <c:pt idx="3099">
                  <c:v>39998.625601851854</c:v>
                </c:pt>
                <c:pt idx="3100">
                  <c:v>39998.636018518519</c:v>
                </c:pt>
                <c:pt idx="3101">
                  <c:v>39998.646435185183</c:v>
                </c:pt>
                <c:pt idx="3102">
                  <c:v>39998.656851851854</c:v>
                </c:pt>
                <c:pt idx="3103">
                  <c:v>39998.667268518519</c:v>
                </c:pt>
                <c:pt idx="3104">
                  <c:v>39998.677685185183</c:v>
                </c:pt>
                <c:pt idx="3105">
                  <c:v>39998.688101851854</c:v>
                </c:pt>
                <c:pt idx="3106">
                  <c:v>39998.698518518519</c:v>
                </c:pt>
                <c:pt idx="3107">
                  <c:v>39998.708935185183</c:v>
                </c:pt>
                <c:pt idx="3108">
                  <c:v>39998.719351851854</c:v>
                </c:pt>
                <c:pt idx="3109">
                  <c:v>39998.729768518519</c:v>
                </c:pt>
                <c:pt idx="3110">
                  <c:v>39998.74019675926</c:v>
                </c:pt>
                <c:pt idx="3111">
                  <c:v>39998.750601851854</c:v>
                </c:pt>
                <c:pt idx="3112">
                  <c:v>39998.761018518519</c:v>
                </c:pt>
                <c:pt idx="3113">
                  <c:v>39998.771435185183</c:v>
                </c:pt>
                <c:pt idx="3114">
                  <c:v>39998.781851851854</c:v>
                </c:pt>
                <c:pt idx="3115">
                  <c:v>39998.792268518519</c:v>
                </c:pt>
                <c:pt idx="3116">
                  <c:v>39998.802685185183</c:v>
                </c:pt>
                <c:pt idx="3117">
                  <c:v>39998.813101851854</c:v>
                </c:pt>
                <c:pt idx="3118">
                  <c:v>39998.823518518519</c:v>
                </c:pt>
                <c:pt idx="3119">
                  <c:v>39998.833935185183</c:v>
                </c:pt>
                <c:pt idx="3120">
                  <c:v>39998.844351851854</c:v>
                </c:pt>
                <c:pt idx="3121">
                  <c:v>39998.854780092595</c:v>
                </c:pt>
                <c:pt idx="3122">
                  <c:v>39998.865185185183</c:v>
                </c:pt>
                <c:pt idx="3123">
                  <c:v>39998.875601851854</c:v>
                </c:pt>
                <c:pt idx="3124">
                  <c:v>39998.886018518519</c:v>
                </c:pt>
                <c:pt idx="3125">
                  <c:v>39998.896435185183</c:v>
                </c:pt>
                <c:pt idx="3126">
                  <c:v>39998.906851851854</c:v>
                </c:pt>
                <c:pt idx="3127">
                  <c:v>39998.917268518519</c:v>
                </c:pt>
                <c:pt idx="3128">
                  <c:v>39998.927685185183</c:v>
                </c:pt>
                <c:pt idx="3129">
                  <c:v>39998.938101851854</c:v>
                </c:pt>
                <c:pt idx="3130">
                  <c:v>39998.948518518519</c:v>
                </c:pt>
                <c:pt idx="3131">
                  <c:v>39998.958935185183</c:v>
                </c:pt>
                <c:pt idx="3132">
                  <c:v>39998.969351851854</c:v>
                </c:pt>
                <c:pt idx="3133">
                  <c:v>39998.979768518519</c:v>
                </c:pt>
                <c:pt idx="3134">
                  <c:v>39998.990185185183</c:v>
                </c:pt>
                <c:pt idx="3135">
                  <c:v>39999.000601851854</c:v>
                </c:pt>
                <c:pt idx="3136">
                  <c:v>39999.011018518519</c:v>
                </c:pt>
                <c:pt idx="3137">
                  <c:v>39999.021435185183</c:v>
                </c:pt>
                <c:pt idx="3138">
                  <c:v>39999.031851851854</c:v>
                </c:pt>
                <c:pt idx="3139">
                  <c:v>39999.042268518519</c:v>
                </c:pt>
                <c:pt idx="3140">
                  <c:v>39999.052685185183</c:v>
                </c:pt>
                <c:pt idx="3141">
                  <c:v>39999.063101851854</c:v>
                </c:pt>
                <c:pt idx="3142">
                  <c:v>39999.073518518519</c:v>
                </c:pt>
                <c:pt idx="3143">
                  <c:v>39999.083935185183</c:v>
                </c:pt>
                <c:pt idx="3144">
                  <c:v>39999.094351851854</c:v>
                </c:pt>
                <c:pt idx="3145">
                  <c:v>39999.104768518519</c:v>
                </c:pt>
                <c:pt idx="3146">
                  <c:v>39999.115185185183</c:v>
                </c:pt>
                <c:pt idx="3147">
                  <c:v>39999.125601851854</c:v>
                </c:pt>
                <c:pt idx="3148">
                  <c:v>39999.136018518519</c:v>
                </c:pt>
                <c:pt idx="3149">
                  <c:v>39999.146435185183</c:v>
                </c:pt>
                <c:pt idx="3150">
                  <c:v>39999.156851851854</c:v>
                </c:pt>
                <c:pt idx="3151">
                  <c:v>39999.167268518519</c:v>
                </c:pt>
                <c:pt idx="3152">
                  <c:v>39999.177685185183</c:v>
                </c:pt>
                <c:pt idx="3153">
                  <c:v>39999.188101851854</c:v>
                </c:pt>
                <c:pt idx="3154">
                  <c:v>39999.198518518519</c:v>
                </c:pt>
                <c:pt idx="3155">
                  <c:v>39999.208923611113</c:v>
                </c:pt>
                <c:pt idx="3156">
                  <c:v>39999.219340277778</c:v>
                </c:pt>
                <c:pt idx="3157">
                  <c:v>39999.229768518519</c:v>
                </c:pt>
                <c:pt idx="3158">
                  <c:v>39999.240173611113</c:v>
                </c:pt>
                <c:pt idx="3159">
                  <c:v>39999.250601851854</c:v>
                </c:pt>
                <c:pt idx="3160">
                  <c:v>39999.261018518519</c:v>
                </c:pt>
                <c:pt idx="3161">
                  <c:v>39999.271435185183</c:v>
                </c:pt>
                <c:pt idx="3162">
                  <c:v>39999.281851851854</c:v>
                </c:pt>
                <c:pt idx="3163">
                  <c:v>39999.292268518519</c:v>
                </c:pt>
                <c:pt idx="3164">
                  <c:v>39999.302685185183</c:v>
                </c:pt>
                <c:pt idx="3165">
                  <c:v>39999.313090277778</c:v>
                </c:pt>
                <c:pt idx="3166">
                  <c:v>39999.323518518519</c:v>
                </c:pt>
                <c:pt idx="3167">
                  <c:v>39999.333935185183</c:v>
                </c:pt>
                <c:pt idx="3168">
                  <c:v>39999.344340277778</c:v>
                </c:pt>
                <c:pt idx="3169">
                  <c:v>39999.354756944442</c:v>
                </c:pt>
                <c:pt idx="3170">
                  <c:v>39999.365185185183</c:v>
                </c:pt>
                <c:pt idx="3171">
                  <c:v>39999.375601851854</c:v>
                </c:pt>
                <c:pt idx="3172">
                  <c:v>39999.386018518519</c:v>
                </c:pt>
                <c:pt idx="3173">
                  <c:v>39999.396435185183</c:v>
                </c:pt>
                <c:pt idx="3174">
                  <c:v>39999.406851851854</c:v>
                </c:pt>
                <c:pt idx="3175">
                  <c:v>39999.417268518519</c:v>
                </c:pt>
                <c:pt idx="3176">
                  <c:v>39999.427685185183</c:v>
                </c:pt>
                <c:pt idx="3177">
                  <c:v>39999.438101851854</c:v>
                </c:pt>
                <c:pt idx="3178">
                  <c:v>39999.448518518519</c:v>
                </c:pt>
                <c:pt idx="3179">
                  <c:v>39999.458935185183</c:v>
                </c:pt>
                <c:pt idx="3180">
                  <c:v>39999.469351851854</c:v>
                </c:pt>
                <c:pt idx="3181">
                  <c:v>39999.479768518519</c:v>
                </c:pt>
                <c:pt idx="3182">
                  <c:v>39999.490185185183</c:v>
                </c:pt>
                <c:pt idx="3183">
                  <c:v>39999.500601851854</c:v>
                </c:pt>
                <c:pt idx="3184">
                  <c:v>39999.511006944442</c:v>
                </c:pt>
                <c:pt idx="3185">
                  <c:v>39999.521435185183</c:v>
                </c:pt>
                <c:pt idx="3186">
                  <c:v>39999.531851851854</c:v>
                </c:pt>
                <c:pt idx="3187">
                  <c:v>39999.542268518519</c:v>
                </c:pt>
                <c:pt idx="3188">
                  <c:v>39999.552673611113</c:v>
                </c:pt>
                <c:pt idx="3189">
                  <c:v>39999.563101851854</c:v>
                </c:pt>
                <c:pt idx="3190">
                  <c:v>39999.573518518519</c:v>
                </c:pt>
                <c:pt idx="3191">
                  <c:v>39999.583935185183</c:v>
                </c:pt>
                <c:pt idx="3192">
                  <c:v>39999.594351851854</c:v>
                </c:pt>
                <c:pt idx="3193">
                  <c:v>39999.604768518519</c:v>
                </c:pt>
                <c:pt idx="3194">
                  <c:v>39999.615173611113</c:v>
                </c:pt>
                <c:pt idx="3195">
                  <c:v>39999.625601851854</c:v>
                </c:pt>
                <c:pt idx="3196">
                  <c:v>39999.636006944442</c:v>
                </c:pt>
                <c:pt idx="3197">
                  <c:v>39999.646435185183</c:v>
                </c:pt>
                <c:pt idx="3198">
                  <c:v>39999.656840277778</c:v>
                </c:pt>
                <c:pt idx="3199">
                  <c:v>39999.667268518519</c:v>
                </c:pt>
                <c:pt idx="3200">
                  <c:v>39999.677685185183</c:v>
                </c:pt>
                <c:pt idx="3201">
                  <c:v>39999.688090277778</c:v>
                </c:pt>
                <c:pt idx="3202">
                  <c:v>39999.698518518519</c:v>
                </c:pt>
                <c:pt idx="3203">
                  <c:v>39999.708935185183</c:v>
                </c:pt>
                <c:pt idx="3204">
                  <c:v>39999.719351851854</c:v>
                </c:pt>
                <c:pt idx="3205">
                  <c:v>39999.729768518519</c:v>
                </c:pt>
                <c:pt idx="3206">
                  <c:v>39999.740173611113</c:v>
                </c:pt>
                <c:pt idx="3207">
                  <c:v>39999.750590277778</c:v>
                </c:pt>
                <c:pt idx="3208">
                  <c:v>39999.761006944442</c:v>
                </c:pt>
                <c:pt idx="3209">
                  <c:v>39999.771423611113</c:v>
                </c:pt>
                <c:pt idx="3210">
                  <c:v>39999.781851851854</c:v>
                </c:pt>
                <c:pt idx="3211">
                  <c:v>39999.792256944442</c:v>
                </c:pt>
                <c:pt idx="3212">
                  <c:v>39999.802685185183</c:v>
                </c:pt>
                <c:pt idx="3213">
                  <c:v>39999.813101851854</c:v>
                </c:pt>
                <c:pt idx="3214">
                  <c:v>39999.823518518519</c:v>
                </c:pt>
                <c:pt idx="3215">
                  <c:v>39999.833935185183</c:v>
                </c:pt>
                <c:pt idx="3216">
                  <c:v>39999.844351851854</c:v>
                </c:pt>
                <c:pt idx="3217">
                  <c:v>39999.854768518519</c:v>
                </c:pt>
                <c:pt idx="3218">
                  <c:v>39999.865185185183</c:v>
                </c:pt>
                <c:pt idx="3219">
                  <c:v>39999.875601851854</c:v>
                </c:pt>
                <c:pt idx="3220">
                  <c:v>39999.886018518519</c:v>
                </c:pt>
                <c:pt idx="3221">
                  <c:v>39999.896435185183</c:v>
                </c:pt>
                <c:pt idx="3222">
                  <c:v>39999.906840277778</c:v>
                </c:pt>
                <c:pt idx="3223">
                  <c:v>39999.917268518519</c:v>
                </c:pt>
                <c:pt idx="3224">
                  <c:v>39999.927685185183</c:v>
                </c:pt>
                <c:pt idx="3225">
                  <c:v>39999.938101851854</c:v>
                </c:pt>
                <c:pt idx="3226">
                  <c:v>39999.948518518519</c:v>
                </c:pt>
                <c:pt idx="3227">
                  <c:v>39999.958935185183</c:v>
                </c:pt>
                <c:pt idx="3228">
                  <c:v>39999.969351851854</c:v>
                </c:pt>
                <c:pt idx="3229">
                  <c:v>39999.979768518519</c:v>
                </c:pt>
                <c:pt idx="3230">
                  <c:v>39999.990185185183</c:v>
                </c:pt>
                <c:pt idx="3231">
                  <c:v>40000.000601851854</c:v>
                </c:pt>
                <c:pt idx="3232">
                  <c:v>40000.011018518519</c:v>
                </c:pt>
                <c:pt idx="3233">
                  <c:v>40000.021435185183</c:v>
                </c:pt>
                <c:pt idx="3234">
                  <c:v>40000.031851851854</c:v>
                </c:pt>
                <c:pt idx="3235">
                  <c:v>40000.042268518519</c:v>
                </c:pt>
                <c:pt idx="3236">
                  <c:v>40000.052685185183</c:v>
                </c:pt>
                <c:pt idx="3237">
                  <c:v>40000.063101851854</c:v>
                </c:pt>
                <c:pt idx="3238">
                  <c:v>40000.073518518519</c:v>
                </c:pt>
                <c:pt idx="3239">
                  <c:v>40000.083935185183</c:v>
                </c:pt>
                <c:pt idx="3240">
                  <c:v>40000.094351851854</c:v>
                </c:pt>
                <c:pt idx="3241">
                  <c:v>40000.104768518519</c:v>
                </c:pt>
                <c:pt idx="3242">
                  <c:v>40000.115185185183</c:v>
                </c:pt>
                <c:pt idx="3243">
                  <c:v>40000.125601851854</c:v>
                </c:pt>
                <c:pt idx="3244">
                  <c:v>40000.136018518519</c:v>
                </c:pt>
                <c:pt idx="3245">
                  <c:v>40000.146435185183</c:v>
                </c:pt>
                <c:pt idx="3246">
                  <c:v>40000.156851851854</c:v>
                </c:pt>
                <c:pt idx="3247">
                  <c:v>40000.167268518519</c:v>
                </c:pt>
                <c:pt idx="3248">
                  <c:v>40000.177673611113</c:v>
                </c:pt>
                <c:pt idx="3249">
                  <c:v>40000.188101851854</c:v>
                </c:pt>
                <c:pt idx="3250">
                  <c:v>40000.198518518519</c:v>
                </c:pt>
                <c:pt idx="3251">
                  <c:v>40000.208935185183</c:v>
                </c:pt>
                <c:pt idx="3252">
                  <c:v>40000.219351851854</c:v>
                </c:pt>
                <c:pt idx="3253">
                  <c:v>40000.229768518519</c:v>
                </c:pt>
                <c:pt idx="3254">
                  <c:v>40000.240185185183</c:v>
                </c:pt>
                <c:pt idx="3255">
                  <c:v>40000.250601851854</c:v>
                </c:pt>
                <c:pt idx="3256">
                  <c:v>40000.261018518519</c:v>
                </c:pt>
                <c:pt idx="3257">
                  <c:v>40000.271435185183</c:v>
                </c:pt>
                <c:pt idx="3258">
                  <c:v>40000.281851851854</c:v>
                </c:pt>
                <c:pt idx="3259">
                  <c:v>40000.292256944442</c:v>
                </c:pt>
                <c:pt idx="3260">
                  <c:v>40000.302685185183</c:v>
                </c:pt>
                <c:pt idx="3261">
                  <c:v>40000.313101851854</c:v>
                </c:pt>
                <c:pt idx="3262">
                  <c:v>40000.323506944442</c:v>
                </c:pt>
                <c:pt idx="3263">
                  <c:v>40000.333935185183</c:v>
                </c:pt>
                <c:pt idx="3264">
                  <c:v>40000.344351851854</c:v>
                </c:pt>
                <c:pt idx="3265">
                  <c:v>40000.354756944442</c:v>
                </c:pt>
                <c:pt idx="3266">
                  <c:v>40000.365173611113</c:v>
                </c:pt>
                <c:pt idx="3267">
                  <c:v>40000.375601851854</c:v>
                </c:pt>
                <c:pt idx="3268">
                  <c:v>40000.386018518519</c:v>
                </c:pt>
                <c:pt idx="3269">
                  <c:v>40000.396435185183</c:v>
                </c:pt>
                <c:pt idx="3270">
                  <c:v>40000.406851851854</c:v>
                </c:pt>
                <c:pt idx="3271">
                  <c:v>40000.417268518519</c:v>
                </c:pt>
                <c:pt idx="3272">
                  <c:v>40000.427685185183</c:v>
                </c:pt>
                <c:pt idx="3273">
                  <c:v>40000.438101851854</c:v>
                </c:pt>
                <c:pt idx="3274">
                  <c:v>40000.448518518519</c:v>
                </c:pt>
                <c:pt idx="3275">
                  <c:v>40000.458935185183</c:v>
                </c:pt>
                <c:pt idx="3276">
                  <c:v>40000.469351851854</c:v>
                </c:pt>
                <c:pt idx="3277">
                  <c:v>40000.479756944442</c:v>
                </c:pt>
                <c:pt idx="3278">
                  <c:v>40000.490185185183</c:v>
                </c:pt>
                <c:pt idx="3279">
                  <c:v>40000.500590277778</c:v>
                </c:pt>
                <c:pt idx="3280">
                  <c:v>40000.511006944442</c:v>
                </c:pt>
                <c:pt idx="3281">
                  <c:v>40000.521423611113</c:v>
                </c:pt>
                <c:pt idx="3282">
                  <c:v>40000.531851851854</c:v>
                </c:pt>
                <c:pt idx="3283">
                  <c:v>40000.542268518519</c:v>
                </c:pt>
                <c:pt idx="3284">
                  <c:v>40000.552685185183</c:v>
                </c:pt>
                <c:pt idx="3285">
                  <c:v>40000.563101851854</c:v>
                </c:pt>
                <c:pt idx="3286">
                  <c:v>40000.573518518519</c:v>
                </c:pt>
                <c:pt idx="3287">
                  <c:v>40000.583935185183</c:v>
                </c:pt>
                <c:pt idx="3288">
                  <c:v>40000.594340277778</c:v>
                </c:pt>
                <c:pt idx="3289">
                  <c:v>40000.604756944442</c:v>
                </c:pt>
                <c:pt idx="3290">
                  <c:v>40000.615185185183</c:v>
                </c:pt>
                <c:pt idx="3291">
                  <c:v>40000.625590277778</c:v>
                </c:pt>
                <c:pt idx="3292">
                  <c:v>40000.636006944442</c:v>
                </c:pt>
                <c:pt idx="3293">
                  <c:v>40000.646423611113</c:v>
                </c:pt>
                <c:pt idx="3294">
                  <c:v>40000.656840277778</c:v>
                </c:pt>
                <c:pt idx="3295">
                  <c:v>40000.667256944442</c:v>
                </c:pt>
                <c:pt idx="3296">
                  <c:v>40000.677673611113</c:v>
                </c:pt>
                <c:pt idx="3297">
                  <c:v>40000.688101851854</c:v>
                </c:pt>
                <c:pt idx="3298">
                  <c:v>40000.698506944442</c:v>
                </c:pt>
                <c:pt idx="3299">
                  <c:v>40000.708923611113</c:v>
                </c:pt>
                <c:pt idx="3300">
                  <c:v>40000.719340277778</c:v>
                </c:pt>
                <c:pt idx="3301">
                  <c:v>40000.729756944442</c:v>
                </c:pt>
                <c:pt idx="3302">
                  <c:v>40000.740185185183</c:v>
                </c:pt>
                <c:pt idx="3303">
                  <c:v>40000.750590277778</c:v>
                </c:pt>
                <c:pt idx="3304">
                  <c:v>40000.761006944442</c:v>
                </c:pt>
                <c:pt idx="3305">
                  <c:v>40000.771423611113</c:v>
                </c:pt>
                <c:pt idx="3306">
                  <c:v>40000.781840277778</c:v>
                </c:pt>
                <c:pt idx="3307">
                  <c:v>40000.792256944442</c:v>
                </c:pt>
                <c:pt idx="3308">
                  <c:v>40000.802673611113</c:v>
                </c:pt>
                <c:pt idx="3309">
                  <c:v>40000.813101851854</c:v>
                </c:pt>
                <c:pt idx="3310">
                  <c:v>40000.823506944442</c:v>
                </c:pt>
                <c:pt idx="3311">
                  <c:v>40000.833923611113</c:v>
                </c:pt>
                <c:pt idx="3312">
                  <c:v>40000.844340277778</c:v>
                </c:pt>
                <c:pt idx="3313">
                  <c:v>40000.854756944442</c:v>
                </c:pt>
                <c:pt idx="3314">
                  <c:v>40000.865185185183</c:v>
                </c:pt>
                <c:pt idx="3315">
                  <c:v>40000.875601851854</c:v>
                </c:pt>
                <c:pt idx="3316">
                  <c:v>40000.886018518519</c:v>
                </c:pt>
                <c:pt idx="3317">
                  <c:v>40000.896423611113</c:v>
                </c:pt>
                <c:pt idx="3318">
                  <c:v>40000.906840277778</c:v>
                </c:pt>
                <c:pt idx="3319">
                  <c:v>40000.917256944442</c:v>
                </c:pt>
                <c:pt idx="3320">
                  <c:v>40000.927685185183</c:v>
                </c:pt>
                <c:pt idx="3321">
                  <c:v>40000.938101851854</c:v>
                </c:pt>
                <c:pt idx="3322">
                  <c:v>40000.948506944442</c:v>
                </c:pt>
                <c:pt idx="3323">
                  <c:v>40000.958935185183</c:v>
                </c:pt>
                <c:pt idx="3324">
                  <c:v>40000.969351851854</c:v>
                </c:pt>
                <c:pt idx="3325">
                  <c:v>40000.979756944442</c:v>
                </c:pt>
                <c:pt idx="3326">
                  <c:v>40000.990173611113</c:v>
                </c:pt>
                <c:pt idx="3327">
                  <c:v>40001.000601851854</c:v>
                </c:pt>
                <c:pt idx="3328">
                  <c:v>40001.011006944442</c:v>
                </c:pt>
                <c:pt idx="3329">
                  <c:v>40001.021423611113</c:v>
                </c:pt>
                <c:pt idx="3330">
                  <c:v>40001.031840277778</c:v>
                </c:pt>
                <c:pt idx="3331">
                  <c:v>40001.042268518519</c:v>
                </c:pt>
                <c:pt idx="3332">
                  <c:v>40001.052673611113</c:v>
                </c:pt>
                <c:pt idx="3333">
                  <c:v>40001.063090277778</c:v>
                </c:pt>
                <c:pt idx="3334">
                  <c:v>40001.073506944442</c:v>
                </c:pt>
                <c:pt idx="3335">
                  <c:v>40001.083923611113</c:v>
                </c:pt>
                <c:pt idx="3336">
                  <c:v>40001.094340277778</c:v>
                </c:pt>
                <c:pt idx="3337">
                  <c:v>40001.104756944442</c:v>
                </c:pt>
                <c:pt idx="3338">
                  <c:v>40001.115173611113</c:v>
                </c:pt>
                <c:pt idx="3339">
                  <c:v>40001.125590277778</c:v>
                </c:pt>
                <c:pt idx="3340">
                  <c:v>40001.136006944442</c:v>
                </c:pt>
                <c:pt idx="3341">
                  <c:v>40001.146423611113</c:v>
                </c:pt>
                <c:pt idx="3342">
                  <c:v>40001.156840277778</c:v>
                </c:pt>
                <c:pt idx="3343">
                  <c:v>40001.167256944442</c:v>
                </c:pt>
                <c:pt idx="3344">
                  <c:v>40001.177673611113</c:v>
                </c:pt>
                <c:pt idx="3345">
                  <c:v>40001.188101851854</c:v>
                </c:pt>
                <c:pt idx="3346">
                  <c:v>40001.198506944442</c:v>
                </c:pt>
                <c:pt idx="3347">
                  <c:v>40001.208923611113</c:v>
                </c:pt>
                <c:pt idx="3348">
                  <c:v>40001.219340277778</c:v>
                </c:pt>
                <c:pt idx="3349">
                  <c:v>40001.229756944442</c:v>
                </c:pt>
                <c:pt idx="3350">
                  <c:v>40001.240173611113</c:v>
                </c:pt>
                <c:pt idx="3351">
                  <c:v>40001.250601851854</c:v>
                </c:pt>
                <c:pt idx="3352">
                  <c:v>40001.261006944442</c:v>
                </c:pt>
                <c:pt idx="3353">
                  <c:v>40001.271423611113</c:v>
                </c:pt>
                <c:pt idx="3354">
                  <c:v>40001.281840277778</c:v>
                </c:pt>
                <c:pt idx="3355">
                  <c:v>40001.292256944442</c:v>
                </c:pt>
                <c:pt idx="3356">
                  <c:v>40001.302673611113</c:v>
                </c:pt>
                <c:pt idx="3357">
                  <c:v>40001.313090277778</c:v>
                </c:pt>
                <c:pt idx="3358">
                  <c:v>40001.323506944442</c:v>
                </c:pt>
                <c:pt idx="3359">
                  <c:v>40001.333923611113</c:v>
                </c:pt>
                <c:pt idx="3360">
                  <c:v>40001.344340277778</c:v>
                </c:pt>
                <c:pt idx="3361">
                  <c:v>40001.354756944442</c:v>
                </c:pt>
                <c:pt idx="3362">
                  <c:v>40001.365173611113</c:v>
                </c:pt>
                <c:pt idx="3363">
                  <c:v>40001.375601851854</c:v>
                </c:pt>
                <c:pt idx="3364">
                  <c:v>40001.386006944442</c:v>
                </c:pt>
                <c:pt idx="3365">
                  <c:v>40001.396423611113</c:v>
                </c:pt>
                <c:pt idx="3366">
                  <c:v>40001.406840277778</c:v>
                </c:pt>
                <c:pt idx="3367">
                  <c:v>40001.417256944442</c:v>
                </c:pt>
                <c:pt idx="3368">
                  <c:v>40001.427673611113</c:v>
                </c:pt>
                <c:pt idx="3369">
                  <c:v>40001.438090277778</c:v>
                </c:pt>
                <c:pt idx="3370">
                  <c:v>40001.448506944442</c:v>
                </c:pt>
                <c:pt idx="3371">
                  <c:v>40001.458935185183</c:v>
                </c:pt>
                <c:pt idx="3372">
                  <c:v>40001.469340277778</c:v>
                </c:pt>
                <c:pt idx="3373">
                  <c:v>40001.479756944442</c:v>
                </c:pt>
                <c:pt idx="3374">
                  <c:v>40001.490173611113</c:v>
                </c:pt>
                <c:pt idx="3375">
                  <c:v>40001.500590277778</c:v>
                </c:pt>
                <c:pt idx="3376">
                  <c:v>40001.511006944442</c:v>
                </c:pt>
                <c:pt idx="3377">
                  <c:v>40001.521423611113</c:v>
                </c:pt>
                <c:pt idx="3378">
                  <c:v>40001.531840277778</c:v>
                </c:pt>
                <c:pt idx="3379">
                  <c:v>40001.542256944442</c:v>
                </c:pt>
                <c:pt idx="3380">
                  <c:v>40001.552673611113</c:v>
                </c:pt>
                <c:pt idx="3381">
                  <c:v>40001.563090277778</c:v>
                </c:pt>
                <c:pt idx="3382">
                  <c:v>40001.573506944442</c:v>
                </c:pt>
                <c:pt idx="3383">
                  <c:v>40001.583923611113</c:v>
                </c:pt>
                <c:pt idx="3384">
                  <c:v>40001.594340277778</c:v>
                </c:pt>
                <c:pt idx="3385">
                  <c:v>40001.604756944442</c:v>
                </c:pt>
                <c:pt idx="3386">
                  <c:v>40001.615173611113</c:v>
                </c:pt>
                <c:pt idx="3387">
                  <c:v>40001.625590277778</c:v>
                </c:pt>
                <c:pt idx="3388">
                  <c:v>40001.636006944442</c:v>
                </c:pt>
                <c:pt idx="3389">
                  <c:v>40001.646423611113</c:v>
                </c:pt>
                <c:pt idx="3390">
                  <c:v>40001.656840277778</c:v>
                </c:pt>
                <c:pt idx="3391">
                  <c:v>40001.667256944442</c:v>
                </c:pt>
                <c:pt idx="3392">
                  <c:v>40001.677673611113</c:v>
                </c:pt>
                <c:pt idx="3393">
                  <c:v>40001.688090277778</c:v>
                </c:pt>
                <c:pt idx="3394">
                  <c:v>40001.698506944442</c:v>
                </c:pt>
                <c:pt idx="3395">
                  <c:v>40001.708923611113</c:v>
                </c:pt>
                <c:pt idx="3396">
                  <c:v>40001.719340277778</c:v>
                </c:pt>
                <c:pt idx="3397">
                  <c:v>40001.729756944442</c:v>
                </c:pt>
                <c:pt idx="3398">
                  <c:v>40001.740185185183</c:v>
                </c:pt>
                <c:pt idx="3399">
                  <c:v>40001.750590277778</c:v>
                </c:pt>
                <c:pt idx="3400">
                  <c:v>40001.761006944442</c:v>
                </c:pt>
                <c:pt idx="3401">
                  <c:v>40001.771423611113</c:v>
                </c:pt>
                <c:pt idx="3402">
                  <c:v>40001.781840277778</c:v>
                </c:pt>
                <c:pt idx="3403">
                  <c:v>40001.792256944442</c:v>
                </c:pt>
                <c:pt idx="3404">
                  <c:v>40001.802673611113</c:v>
                </c:pt>
                <c:pt idx="3405">
                  <c:v>40001.813090277778</c:v>
                </c:pt>
                <c:pt idx="3406">
                  <c:v>40001.823506944442</c:v>
                </c:pt>
                <c:pt idx="3407">
                  <c:v>40001.833923611113</c:v>
                </c:pt>
                <c:pt idx="3408">
                  <c:v>40001.844340277778</c:v>
                </c:pt>
                <c:pt idx="3409">
                  <c:v>40001.854756944442</c:v>
                </c:pt>
                <c:pt idx="3410">
                  <c:v>40001.865173611113</c:v>
                </c:pt>
                <c:pt idx="3411">
                  <c:v>40001.875590277778</c:v>
                </c:pt>
                <c:pt idx="3412">
                  <c:v>40001.886006944442</c:v>
                </c:pt>
                <c:pt idx="3413">
                  <c:v>40001.896423611113</c:v>
                </c:pt>
                <c:pt idx="3414">
                  <c:v>40001.906840277778</c:v>
                </c:pt>
                <c:pt idx="3415">
                  <c:v>40001.917256944442</c:v>
                </c:pt>
                <c:pt idx="3416">
                  <c:v>40001.927673611113</c:v>
                </c:pt>
                <c:pt idx="3417">
                  <c:v>40001.938090277778</c:v>
                </c:pt>
                <c:pt idx="3418">
                  <c:v>40001.948506944442</c:v>
                </c:pt>
                <c:pt idx="3419">
                  <c:v>40001.958923611113</c:v>
                </c:pt>
                <c:pt idx="3420">
                  <c:v>40001.969340277778</c:v>
                </c:pt>
                <c:pt idx="3421">
                  <c:v>40001.979756944442</c:v>
                </c:pt>
                <c:pt idx="3422">
                  <c:v>40001.990173611113</c:v>
                </c:pt>
                <c:pt idx="3423">
                  <c:v>40002.000590277778</c:v>
                </c:pt>
                <c:pt idx="3424">
                  <c:v>40002.011006944442</c:v>
                </c:pt>
                <c:pt idx="3425">
                  <c:v>40002.021423611113</c:v>
                </c:pt>
                <c:pt idx="3426">
                  <c:v>40002.031840277778</c:v>
                </c:pt>
                <c:pt idx="3427">
                  <c:v>40002.042256944442</c:v>
                </c:pt>
                <c:pt idx="3428">
                  <c:v>40002.052673611113</c:v>
                </c:pt>
                <c:pt idx="3429">
                  <c:v>40002.063090277778</c:v>
                </c:pt>
                <c:pt idx="3430">
                  <c:v>40002.073506944442</c:v>
                </c:pt>
                <c:pt idx="3431">
                  <c:v>40002.083923611113</c:v>
                </c:pt>
                <c:pt idx="3432">
                  <c:v>40002.094340277778</c:v>
                </c:pt>
                <c:pt idx="3433">
                  <c:v>40002.104756944442</c:v>
                </c:pt>
                <c:pt idx="3434">
                  <c:v>40002.115173611113</c:v>
                </c:pt>
                <c:pt idx="3435">
                  <c:v>40002.125590277778</c:v>
                </c:pt>
                <c:pt idx="3436">
                  <c:v>40002.136006944442</c:v>
                </c:pt>
                <c:pt idx="3437">
                  <c:v>40002.146423611113</c:v>
                </c:pt>
                <c:pt idx="3438">
                  <c:v>40002.156840277778</c:v>
                </c:pt>
                <c:pt idx="3439">
                  <c:v>40002.167256944442</c:v>
                </c:pt>
                <c:pt idx="3440">
                  <c:v>40002.177673611113</c:v>
                </c:pt>
                <c:pt idx="3441">
                  <c:v>40002.188090277778</c:v>
                </c:pt>
                <c:pt idx="3442">
                  <c:v>40002.198506944442</c:v>
                </c:pt>
                <c:pt idx="3443">
                  <c:v>40002.208935185183</c:v>
                </c:pt>
                <c:pt idx="3444">
                  <c:v>40002.219340277778</c:v>
                </c:pt>
                <c:pt idx="3445">
                  <c:v>40002.229756944442</c:v>
                </c:pt>
                <c:pt idx="3446">
                  <c:v>40002.240173611113</c:v>
                </c:pt>
                <c:pt idx="3447">
                  <c:v>40002.250590277778</c:v>
                </c:pt>
                <c:pt idx="3448">
                  <c:v>40002.261006944442</c:v>
                </c:pt>
                <c:pt idx="3449">
                  <c:v>40002.271423611113</c:v>
                </c:pt>
                <c:pt idx="3450">
                  <c:v>40002.281840277778</c:v>
                </c:pt>
                <c:pt idx="3451">
                  <c:v>40002.292256944442</c:v>
                </c:pt>
                <c:pt idx="3452">
                  <c:v>40002.302673611113</c:v>
                </c:pt>
                <c:pt idx="3453">
                  <c:v>40002.313090277778</c:v>
                </c:pt>
                <c:pt idx="3454">
                  <c:v>40002.323506944442</c:v>
                </c:pt>
                <c:pt idx="3455">
                  <c:v>40002.333923611113</c:v>
                </c:pt>
                <c:pt idx="3456">
                  <c:v>40002.344340277778</c:v>
                </c:pt>
                <c:pt idx="3457">
                  <c:v>40002.354756944442</c:v>
                </c:pt>
                <c:pt idx="3458">
                  <c:v>40002.365173611113</c:v>
                </c:pt>
                <c:pt idx="3459">
                  <c:v>40002.375590277778</c:v>
                </c:pt>
                <c:pt idx="3460">
                  <c:v>40002.386006944442</c:v>
                </c:pt>
                <c:pt idx="3461">
                  <c:v>40002.396423611113</c:v>
                </c:pt>
                <c:pt idx="3462">
                  <c:v>40002.406840277778</c:v>
                </c:pt>
                <c:pt idx="3463">
                  <c:v>40002.417256944442</c:v>
                </c:pt>
                <c:pt idx="3464">
                  <c:v>40002.438090277778</c:v>
                </c:pt>
                <c:pt idx="3465">
                  <c:v>40002.448506944442</c:v>
                </c:pt>
                <c:pt idx="3466">
                  <c:v>40002.458923611113</c:v>
                </c:pt>
                <c:pt idx="3467">
                  <c:v>40002.469340277778</c:v>
                </c:pt>
                <c:pt idx="3468">
                  <c:v>40002.479756944442</c:v>
                </c:pt>
                <c:pt idx="3469">
                  <c:v>40002.490173611113</c:v>
                </c:pt>
                <c:pt idx="3470">
                  <c:v>40002.500590277778</c:v>
                </c:pt>
                <c:pt idx="3471">
                  <c:v>40002.511006944442</c:v>
                </c:pt>
                <c:pt idx="3472">
                  <c:v>40002.521423611113</c:v>
                </c:pt>
                <c:pt idx="3473">
                  <c:v>40002.531840277778</c:v>
                </c:pt>
                <c:pt idx="3474">
                  <c:v>40002.542256944442</c:v>
                </c:pt>
                <c:pt idx="3475">
                  <c:v>40002.552673611113</c:v>
                </c:pt>
                <c:pt idx="3476">
                  <c:v>40002.563090277778</c:v>
                </c:pt>
                <c:pt idx="3477">
                  <c:v>40002.573506944442</c:v>
                </c:pt>
                <c:pt idx="3478">
                  <c:v>40002.583923611113</c:v>
                </c:pt>
                <c:pt idx="3479">
                  <c:v>40002.594351851854</c:v>
                </c:pt>
                <c:pt idx="3480">
                  <c:v>40002.604791666665</c:v>
                </c:pt>
                <c:pt idx="3481">
                  <c:v>40002.615185185183</c:v>
                </c:pt>
                <c:pt idx="3482">
                  <c:v>40002.625590277778</c:v>
                </c:pt>
                <c:pt idx="3483">
                  <c:v>40002.636006944442</c:v>
                </c:pt>
                <c:pt idx="3484">
                  <c:v>40002.646423611113</c:v>
                </c:pt>
                <c:pt idx="3485">
                  <c:v>40002.656840277778</c:v>
                </c:pt>
                <c:pt idx="3486">
                  <c:v>40002.667256944442</c:v>
                </c:pt>
                <c:pt idx="3487">
                  <c:v>40002.677673611113</c:v>
                </c:pt>
                <c:pt idx="3488">
                  <c:v>40002.688090277778</c:v>
                </c:pt>
                <c:pt idx="3489">
                  <c:v>40002.698506944442</c:v>
                </c:pt>
                <c:pt idx="3490">
                  <c:v>40002.708923611113</c:v>
                </c:pt>
                <c:pt idx="3491">
                  <c:v>40002.719340277778</c:v>
                </c:pt>
                <c:pt idx="3492">
                  <c:v>40002.729756944442</c:v>
                </c:pt>
                <c:pt idx="3493">
                  <c:v>40002.740173611113</c:v>
                </c:pt>
                <c:pt idx="3494">
                  <c:v>40002.750590277778</c:v>
                </c:pt>
                <c:pt idx="3495">
                  <c:v>40002.761006944442</c:v>
                </c:pt>
                <c:pt idx="3496">
                  <c:v>40002.771423611113</c:v>
                </c:pt>
                <c:pt idx="3497">
                  <c:v>40002.781840277778</c:v>
                </c:pt>
                <c:pt idx="3498">
                  <c:v>40002.792256944442</c:v>
                </c:pt>
                <c:pt idx="3499">
                  <c:v>40002.802673611113</c:v>
                </c:pt>
                <c:pt idx="3500">
                  <c:v>40002.813090277778</c:v>
                </c:pt>
                <c:pt idx="3501">
                  <c:v>40002.823506944442</c:v>
                </c:pt>
                <c:pt idx="3502">
                  <c:v>40002.833923611113</c:v>
                </c:pt>
                <c:pt idx="3503">
                  <c:v>40002.844340277778</c:v>
                </c:pt>
                <c:pt idx="3504">
                  <c:v>40002.854756944442</c:v>
                </c:pt>
                <c:pt idx="3505">
                  <c:v>40002.865173611113</c:v>
                </c:pt>
                <c:pt idx="3506">
                  <c:v>40002.875590277778</c:v>
                </c:pt>
                <c:pt idx="3507">
                  <c:v>40002.886006944442</c:v>
                </c:pt>
                <c:pt idx="3508">
                  <c:v>40002.896423611113</c:v>
                </c:pt>
                <c:pt idx="3509">
                  <c:v>40002.906840277778</c:v>
                </c:pt>
                <c:pt idx="3510">
                  <c:v>40002.917256944442</c:v>
                </c:pt>
                <c:pt idx="3511">
                  <c:v>40002.927673611113</c:v>
                </c:pt>
                <c:pt idx="3512">
                  <c:v>40002.938090277778</c:v>
                </c:pt>
                <c:pt idx="3513">
                  <c:v>40002.948506944442</c:v>
                </c:pt>
                <c:pt idx="3514">
                  <c:v>40002.958923611113</c:v>
                </c:pt>
                <c:pt idx="3515">
                  <c:v>40002.969340277778</c:v>
                </c:pt>
                <c:pt idx="3516">
                  <c:v>40002.979756944442</c:v>
                </c:pt>
                <c:pt idx="3517">
                  <c:v>40002.990173611113</c:v>
                </c:pt>
                <c:pt idx="3518">
                  <c:v>40003.000590277778</c:v>
                </c:pt>
                <c:pt idx="3519">
                  <c:v>40003.011006944442</c:v>
                </c:pt>
                <c:pt idx="3520">
                  <c:v>40003.021423611113</c:v>
                </c:pt>
                <c:pt idx="3521">
                  <c:v>40003.031840277778</c:v>
                </c:pt>
                <c:pt idx="3522">
                  <c:v>40003.042256944442</c:v>
                </c:pt>
                <c:pt idx="3523">
                  <c:v>40003.052673611113</c:v>
                </c:pt>
                <c:pt idx="3524">
                  <c:v>40003.063090277778</c:v>
                </c:pt>
                <c:pt idx="3525">
                  <c:v>40003.073506944442</c:v>
                </c:pt>
                <c:pt idx="3526">
                  <c:v>40003.083923611113</c:v>
                </c:pt>
                <c:pt idx="3527">
                  <c:v>40003.094340277778</c:v>
                </c:pt>
                <c:pt idx="3528">
                  <c:v>40003.104756944442</c:v>
                </c:pt>
                <c:pt idx="3529">
                  <c:v>40003.115173611113</c:v>
                </c:pt>
                <c:pt idx="3530">
                  <c:v>40003.125590277778</c:v>
                </c:pt>
                <c:pt idx="3531">
                  <c:v>40003.136006944442</c:v>
                </c:pt>
                <c:pt idx="3532">
                  <c:v>40003.146423611113</c:v>
                </c:pt>
                <c:pt idx="3533">
                  <c:v>40003.156840277778</c:v>
                </c:pt>
                <c:pt idx="3534">
                  <c:v>40003.167256944442</c:v>
                </c:pt>
                <c:pt idx="3535">
                  <c:v>40003.177673611113</c:v>
                </c:pt>
                <c:pt idx="3536">
                  <c:v>40003.188090277778</c:v>
                </c:pt>
                <c:pt idx="3537">
                  <c:v>40003.198506944442</c:v>
                </c:pt>
                <c:pt idx="3538">
                  <c:v>40003.208923611113</c:v>
                </c:pt>
                <c:pt idx="3539">
                  <c:v>40003.219340277778</c:v>
                </c:pt>
                <c:pt idx="3540">
                  <c:v>40003.229756944442</c:v>
                </c:pt>
                <c:pt idx="3541">
                  <c:v>40003.240173611113</c:v>
                </c:pt>
                <c:pt idx="3542">
                  <c:v>40003.250601851854</c:v>
                </c:pt>
                <c:pt idx="3543">
                  <c:v>40003.261018518519</c:v>
                </c:pt>
                <c:pt idx="3544">
                  <c:v>40003.271423611113</c:v>
                </c:pt>
                <c:pt idx="3545">
                  <c:v>40003.281840277778</c:v>
                </c:pt>
                <c:pt idx="3546">
                  <c:v>40003.292256944442</c:v>
                </c:pt>
                <c:pt idx="3547">
                  <c:v>40003.302673611113</c:v>
                </c:pt>
                <c:pt idx="3548">
                  <c:v>40003.313090277778</c:v>
                </c:pt>
                <c:pt idx="3549">
                  <c:v>40003.323506944442</c:v>
                </c:pt>
                <c:pt idx="3550">
                  <c:v>40003.333923611113</c:v>
                </c:pt>
                <c:pt idx="3551">
                  <c:v>40003.344340277778</c:v>
                </c:pt>
                <c:pt idx="3552">
                  <c:v>40003.354756944442</c:v>
                </c:pt>
                <c:pt idx="3553">
                  <c:v>40003.365173611113</c:v>
                </c:pt>
                <c:pt idx="3554">
                  <c:v>40003.375590277778</c:v>
                </c:pt>
                <c:pt idx="3555">
                  <c:v>40003.386006944442</c:v>
                </c:pt>
                <c:pt idx="3556">
                  <c:v>40003.396423611113</c:v>
                </c:pt>
                <c:pt idx="3557">
                  <c:v>40003.406840277778</c:v>
                </c:pt>
                <c:pt idx="3558">
                  <c:v>40003.417256944442</c:v>
                </c:pt>
                <c:pt idx="3559">
                  <c:v>40003.427673611113</c:v>
                </c:pt>
                <c:pt idx="3560">
                  <c:v>40003.438090277778</c:v>
                </c:pt>
                <c:pt idx="3561">
                  <c:v>40003.448506944442</c:v>
                </c:pt>
                <c:pt idx="3562">
                  <c:v>40003.458923611113</c:v>
                </c:pt>
                <c:pt idx="3563">
                  <c:v>40003.469340277778</c:v>
                </c:pt>
                <c:pt idx="3564">
                  <c:v>40003.479756944442</c:v>
                </c:pt>
                <c:pt idx="3565">
                  <c:v>40003.490173611113</c:v>
                </c:pt>
                <c:pt idx="3566">
                  <c:v>40003.500590277778</c:v>
                </c:pt>
                <c:pt idx="3567">
                  <c:v>40003.511006944442</c:v>
                </c:pt>
                <c:pt idx="3568">
                  <c:v>40003.521423611113</c:v>
                </c:pt>
                <c:pt idx="3569">
                  <c:v>40003.531840277778</c:v>
                </c:pt>
                <c:pt idx="3570">
                  <c:v>40003.542256944442</c:v>
                </c:pt>
                <c:pt idx="3571">
                  <c:v>40003.552673611113</c:v>
                </c:pt>
                <c:pt idx="3572">
                  <c:v>40003.563090277778</c:v>
                </c:pt>
                <c:pt idx="3573">
                  <c:v>40003.573506944442</c:v>
                </c:pt>
                <c:pt idx="3574">
                  <c:v>40003.583923611113</c:v>
                </c:pt>
                <c:pt idx="3575">
                  <c:v>40003.594340277778</c:v>
                </c:pt>
                <c:pt idx="3576">
                  <c:v>40003.604756944442</c:v>
                </c:pt>
                <c:pt idx="3577">
                  <c:v>40003.615173611113</c:v>
                </c:pt>
                <c:pt idx="3578">
                  <c:v>40003.625590277778</c:v>
                </c:pt>
                <c:pt idx="3579">
                  <c:v>40003.636006944442</c:v>
                </c:pt>
                <c:pt idx="3580">
                  <c:v>40003.646423611113</c:v>
                </c:pt>
                <c:pt idx="3581">
                  <c:v>40003.656840277778</c:v>
                </c:pt>
                <c:pt idx="3582">
                  <c:v>40003.667256944442</c:v>
                </c:pt>
                <c:pt idx="3583">
                  <c:v>40003.677673611113</c:v>
                </c:pt>
                <c:pt idx="3584">
                  <c:v>40003.688090277778</c:v>
                </c:pt>
                <c:pt idx="3585">
                  <c:v>40003.698506944442</c:v>
                </c:pt>
                <c:pt idx="3586">
                  <c:v>40003.708923611113</c:v>
                </c:pt>
                <c:pt idx="3587">
                  <c:v>40003.719340277778</c:v>
                </c:pt>
                <c:pt idx="3588">
                  <c:v>40003.729756944442</c:v>
                </c:pt>
                <c:pt idx="3589">
                  <c:v>40003.740173611113</c:v>
                </c:pt>
                <c:pt idx="3590">
                  <c:v>40003.750590277778</c:v>
                </c:pt>
                <c:pt idx="3591">
                  <c:v>40003.761006944442</c:v>
                </c:pt>
                <c:pt idx="3592">
                  <c:v>40003.771423611113</c:v>
                </c:pt>
                <c:pt idx="3593">
                  <c:v>40003.781840277778</c:v>
                </c:pt>
                <c:pt idx="3594">
                  <c:v>40003.792256944442</c:v>
                </c:pt>
                <c:pt idx="3595">
                  <c:v>40003.802673611113</c:v>
                </c:pt>
                <c:pt idx="3596">
                  <c:v>40003.813090277778</c:v>
                </c:pt>
                <c:pt idx="3597">
                  <c:v>40003.823506944442</c:v>
                </c:pt>
                <c:pt idx="3598">
                  <c:v>40003.833923611113</c:v>
                </c:pt>
                <c:pt idx="3599">
                  <c:v>40003.844340277778</c:v>
                </c:pt>
                <c:pt idx="3600">
                  <c:v>40003.854756944442</c:v>
                </c:pt>
                <c:pt idx="3601">
                  <c:v>40003.865173611113</c:v>
                </c:pt>
                <c:pt idx="3602">
                  <c:v>40003.875590277778</c:v>
                </c:pt>
                <c:pt idx="3603">
                  <c:v>40003.886006944442</c:v>
                </c:pt>
                <c:pt idx="3604">
                  <c:v>40003.896423611113</c:v>
                </c:pt>
                <c:pt idx="3605">
                  <c:v>40003.906840277778</c:v>
                </c:pt>
                <c:pt idx="3606">
                  <c:v>40003.917256944442</c:v>
                </c:pt>
                <c:pt idx="3607">
                  <c:v>40003.927673611113</c:v>
                </c:pt>
                <c:pt idx="3608">
                  <c:v>40003.938090277778</c:v>
                </c:pt>
                <c:pt idx="3609">
                  <c:v>40003.948506944442</c:v>
                </c:pt>
                <c:pt idx="3610">
                  <c:v>40003.958923611113</c:v>
                </c:pt>
                <c:pt idx="3611">
                  <c:v>40003.969340277778</c:v>
                </c:pt>
                <c:pt idx="3612">
                  <c:v>40003.979756944442</c:v>
                </c:pt>
                <c:pt idx="3613">
                  <c:v>40003.990173611113</c:v>
                </c:pt>
                <c:pt idx="3614">
                  <c:v>40004.000590277778</c:v>
                </c:pt>
                <c:pt idx="3615">
                  <c:v>40004.011006944442</c:v>
                </c:pt>
                <c:pt idx="3616">
                  <c:v>40004.021423611113</c:v>
                </c:pt>
                <c:pt idx="3617">
                  <c:v>40004.031840277778</c:v>
                </c:pt>
                <c:pt idx="3618">
                  <c:v>40004.042256944442</c:v>
                </c:pt>
                <c:pt idx="3619">
                  <c:v>40004.052673611113</c:v>
                </c:pt>
                <c:pt idx="3620">
                  <c:v>40004.063090277778</c:v>
                </c:pt>
                <c:pt idx="3621">
                  <c:v>40004.073506944442</c:v>
                </c:pt>
                <c:pt idx="3622">
                  <c:v>40004.083923611113</c:v>
                </c:pt>
                <c:pt idx="3623">
                  <c:v>40004.094340277778</c:v>
                </c:pt>
                <c:pt idx="3624">
                  <c:v>40004.104756944442</c:v>
                </c:pt>
                <c:pt idx="3625">
                  <c:v>40004.115173611113</c:v>
                </c:pt>
                <c:pt idx="3626">
                  <c:v>40004.125601851854</c:v>
                </c:pt>
                <c:pt idx="3627">
                  <c:v>40004.136006944442</c:v>
                </c:pt>
                <c:pt idx="3628">
                  <c:v>40004.146423611113</c:v>
                </c:pt>
                <c:pt idx="3629">
                  <c:v>40004.156840277778</c:v>
                </c:pt>
                <c:pt idx="3630">
                  <c:v>40004.167256944442</c:v>
                </c:pt>
                <c:pt idx="3631">
                  <c:v>40004.177673611113</c:v>
                </c:pt>
                <c:pt idx="3632">
                  <c:v>40004.188090277778</c:v>
                </c:pt>
                <c:pt idx="3633">
                  <c:v>40004.198506944442</c:v>
                </c:pt>
                <c:pt idx="3634">
                  <c:v>40004.208923611113</c:v>
                </c:pt>
                <c:pt idx="3635">
                  <c:v>40004.219340277778</c:v>
                </c:pt>
                <c:pt idx="3636">
                  <c:v>40004.229756944442</c:v>
                </c:pt>
                <c:pt idx="3637">
                  <c:v>40004.240173611113</c:v>
                </c:pt>
                <c:pt idx="3638">
                  <c:v>40004.250590277778</c:v>
                </c:pt>
                <c:pt idx="3639">
                  <c:v>40004.261006944442</c:v>
                </c:pt>
                <c:pt idx="3640">
                  <c:v>40004.271423611113</c:v>
                </c:pt>
                <c:pt idx="3641">
                  <c:v>40004.281851851854</c:v>
                </c:pt>
                <c:pt idx="3642">
                  <c:v>40004.292256944442</c:v>
                </c:pt>
                <c:pt idx="3643">
                  <c:v>40004.302673611113</c:v>
                </c:pt>
                <c:pt idx="3644">
                  <c:v>40004.313090277778</c:v>
                </c:pt>
                <c:pt idx="3645">
                  <c:v>40004.323506944442</c:v>
                </c:pt>
                <c:pt idx="3646">
                  <c:v>40004.333923611113</c:v>
                </c:pt>
                <c:pt idx="3647">
                  <c:v>40004.344340277778</c:v>
                </c:pt>
                <c:pt idx="3648">
                  <c:v>40004.354756944442</c:v>
                </c:pt>
                <c:pt idx="3649">
                  <c:v>40004.365173611113</c:v>
                </c:pt>
                <c:pt idx="3650">
                  <c:v>40004.375590277778</c:v>
                </c:pt>
                <c:pt idx="3651">
                  <c:v>40004.386006944442</c:v>
                </c:pt>
                <c:pt idx="3652">
                  <c:v>40004.396423611113</c:v>
                </c:pt>
                <c:pt idx="3653">
                  <c:v>40004.406840277778</c:v>
                </c:pt>
                <c:pt idx="3654">
                  <c:v>40004.417256944442</c:v>
                </c:pt>
                <c:pt idx="3655">
                  <c:v>40004.427673611113</c:v>
                </c:pt>
                <c:pt idx="3656">
                  <c:v>40004.438090277778</c:v>
                </c:pt>
                <c:pt idx="3657">
                  <c:v>40004.448506944442</c:v>
                </c:pt>
                <c:pt idx="3658">
                  <c:v>40004.458923611113</c:v>
                </c:pt>
                <c:pt idx="3659">
                  <c:v>40004.469340277778</c:v>
                </c:pt>
                <c:pt idx="3660">
                  <c:v>40004.479756944442</c:v>
                </c:pt>
                <c:pt idx="3661">
                  <c:v>40004.490173611113</c:v>
                </c:pt>
                <c:pt idx="3662">
                  <c:v>40004.500590277778</c:v>
                </c:pt>
                <c:pt idx="3663">
                  <c:v>40004.511006944442</c:v>
                </c:pt>
                <c:pt idx="3664">
                  <c:v>40004.521423611113</c:v>
                </c:pt>
                <c:pt idx="3665">
                  <c:v>40004.531840277778</c:v>
                </c:pt>
                <c:pt idx="3666">
                  <c:v>40004.542256944442</c:v>
                </c:pt>
                <c:pt idx="3667">
                  <c:v>40004.552673611113</c:v>
                </c:pt>
                <c:pt idx="3668">
                  <c:v>40004.563090277778</c:v>
                </c:pt>
                <c:pt idx="3669">
                  <c:v>40004.573506944442</c:v>
                </c:pt>
                <c:pt idx="3670">
                  <c:v>40004.583923611113</c:v>
                </c:pt>
                <c:pt idx="3671">
                  <c:v>40004.594340277778</c:v>
                </c:pt>
                <c:pt idx="3672">
                  <c:v>40004.604756944442</c:v>
                </c:pt>
                <c:pt idx="3673">
                  <c:v>40004.615173611113</c:v>
                </c:pt>
                <c:pt idx="3674">
                  <c:v>40004.625590277778</c:v>
                </c:pt>
                <c:pt idx="3675">
                  <c:v>40004.636006944442</c:v>
                </c:pt>
                <c:pt idx="3676">
                  <c:v>40004.646423611113</c:v>
                </c:pt>
                <c:pt idx="3677">
                  <c:v>40004.656840277778</c:v>
                </c:pt>
                <c:pt idx="3678">
                  <c:v>40004.667256944442</c:v>
                </c:pt>
                <c:pt idx="3679">
                  <c:v>40004.677673611113</c:v>
                </c:pt>
                <c:pt idx="3680">
                  <c:v>40004.688090277778</c:v>
                </c:pt>
                <c:pt idx="3681">
                  <c:v>40004.698506944442</c:v>
                </c:pt>
                <c:pt idx="3682">
                  <c:v>40004.708923611113</c:v>
                </c:pt>
                <c:pt idx="3683">
                  <c:v>40004.719340277778</c:v>
                </c:pt>
                <c:pt idx="3684">
                  <c:v>40004.729756944442</c:v>
                </c:pt>
                <c:pt idx="3685">
                  <c:v>40004.740173611113</c:v>
                </c:pt>
                <c:pt idx="3686">
                  <c:v>40004.750590277778</c:v>
                </c:pt>
                <c:pt idx="3687">
                  <c:v>40004.761006944442</c:v>
                </c:pt>
                <c:pt idx="3688">
                  <c:v>40004.771435185183</c:v>
                </c:pt>
                <c:pt idx="3689">
                  <c:v>40004.781851851854</c:v>
                </c:pt>
                <c:pt idx="3690">
                  <c:v>40004.792268518519</c:v>
                </c:pt>
                <c:pt idx="3691">
                  <c:v>40004.802685185183</c:v>
                </c:pt>
                <c:pt idx="3692">
                  <c:v>40004.813101851854</c:v>
                </c:pt>
                <c:pt idx="3693">
                  <c:v>40004.823518518519</c:v>
                </c:pt>
                <c:pt idx="3694">
                  <c:v>40004.833923611113</c:v>
                </c:pt>
                <c:pt idx="3695">
                  <c:v>40004.844340277778</c:v>
                </c:pt>
                <c:pt idx="3696">
                  <c:v>40004.854768518519</c:v>
                </c:pt>
                <c:pt idx="3697">
                  <c:v>40004.865173611113</c:v>
                </c:pt>
                <c:pt idx="3698">
                  <c:v>40004.875590277778</c:v>
                </c:pt>
                <c:pt idx="3699">
                  <c:v>40004.886006944442</c:v>
                </c:pt>
                <c:pt idx="3700">
                  <c:v>40004.896435185183</c:v>
                </c:pt>
                <c:pt idx="3701">
                  <c:v>40004.906840277778</c:v>
                </c:pt>
                <c:pt idx="3702">
                  <c:v>40004.917268518519</c:v>
                </c:pt>
                <c:pt idx="3703">
                  <c:v>40004.927673611113</c:v>
                </c:pt>
                <c:pt idx="3704">
                  <c:v>40004.938101851854</c:v>
                </c:pt>
                <c:pt idx="3705">
                  <c:v>40004.948518518519</c:v>
                </c:pt>
                <c:pt idx="3706">
                  <c:v>40004.958935185183</c:v>
                </c:pt>
                <c:pt idx="3707">
                  <c:v>40004.969351851854</c:v>
                </c:pt>
                <c:pt idx="3708">
                  <c:v>40004.979756944442</c:v>
                </c:pt>
                <c:pt idx="3709">
                  <c:v>40004.990173611113</c:v>
                </c:pt>
                <c:pt idx="3710">
                  <c:v>40005.000590277778</c:v>
                </c:pt>
                <c:pt idx="3711">
                  <c:v>40005.011018518519</c:v>
                </c:pt>
                <c:pt idx="3712">
                  <c:v>40005.021435185183</c:v>
                </c:pt>
                <c:pt idx="3713">
                  <c:v>40005.031851851854</c:v>
                </c:pt>
                <c:pt idx="3714">
                  <c:v>40005.042268518519</c:v>
                </c:pt>
                <c:pt idx="3715">
                  <c:v>40005.052673611113</c:v>
                </c:pt>
                <c:pt idx="3716">
                  <c:v>40005.063090277778</c:v>
                </c:pt>
                <c:pt idx="3717">
                  <c:v>40005.073518518519</c:v>
                </c:pt>
                <c:pt idx="3718">
                  <c:v>40005.083923611113</c:v>
                </c:pt>
                <c:pt idx="3719">
                  <c:v>40005.094340277778</c:v>
                </c:pt>
                <c:pt idx="3720">
                  <c:v>40005.104756944442</c:v>
                </c:pt>
                <c:pt idx="3721">
                  <c:v>40005.115173611113</c:v>
                </c:pt>
                <c:pt idx="3722">
                  <c:v>40005.125590277778</c:v>
                </c:pt>
                <c:pt idx="3723">
                  <c:v>40005.136018518519</c:v>
                </c:pt>
                <c:pt idx="3724">
                  <c:v>40005.146435185183</c:v>
                </c:pt>
                <c:pt idx="3725">
                  <c:v>40005.156851851854</c:v>
                </c:pt>
                <c:pt idx="3726">
                  <c:v>40005.167256944442</c:v>
                </c:pt>
                <c:pt idx="3727">
                  <c:v>40005.177673611113</c:v>
                </c:pt>
                <c:pt idx="3728">
                  <c:v>40005.188090277778</c:v>
                </c:pt>
                <c:pt idx="3729">
                  <c:v>40005.198518518519</c:v>
                </c:pt>
                <c:pt idx="3730">
                  <c:v>40005.208923611113</c:v>
                </c:pt>
                <c:pt idx="3731">
                  <c:v>40005.219351851854</c:v>
                </c:pt>
                <c:pt idx="3732">
                  <c:v>40005.229756944442</c:v>
                </c:pt>
                <c:pt idx="3733">
                  <c:v>40005.240185185183</c:v>
                </c:pt>
                <c:pt idx="3734">
                  <c:v>40005.250590277778</c:v>
                </c:pt>
                <c:pt idx="3735">
                  <c:v>40005.261018518519</c:v>
                </c:pt>
                <c:pt idx="3736">
                  <c:v>40005.271435185183</c:v>
                </c:pt>
                <c:pt idx="3737">
                  <c:v>40005.281851851854</c:v>
                </c:pt>
                <c:pt idx="3738">
                  <c:v>40005.292268518519</c:v>
                </c:pt>
                <c:pt idx="3739">
                  <c:v>40005.302673611113</c:v>
                </c:pt>
                <c:pt idx="3740">
                  <c:v>40005.313101851854</c:v>
                </c:pt>
                <c:pt idx="3741">
                  <c:v>40005.323506944442</c:v>
                </c:pt>
                <c:pt idx="3742">
                  <c:v>40005.333923611113</c:v>
                </c:pt>
                <c:pt idx="3743">
                  <c:v>40005.344351851854</c:v>
                </c:pt>
                <c:pt idx="3744">
                  <c:v>40005.354768518519</c:v>
                </c:pt>
                <c:pt idx="3745">
                  <c:v>40005.365173611113</c:v>
                </c:pt>
                <c:pt idx="3746">
                  <c:v>40005.375590277778</c:v>
                </c:pt>
                <c:pt idx="3747">
                  <c:v>40005.386006944442</c:v>
                </c:pt>
                <c:pt idx="3748">
                  <c:v>40005.396435185183</c:v>
                </c:pt>
                <c:pt idx="3749">
                  <c:v>40005.406851851854</c:v>
                </c:pt>
                <c:pt idx="3750">
                  <c:v>40005.417268518519</c:v>
                </c:pt>
                <c:pt idx="3751">
                  <c:v>40005.427685185183</c:v>
                </c:pt>
                <c:pt idx="3752">
                  <c:v>40005.438090277778</c:v>
                </c:pt>
                <c:pt idx="3753">
                  <c:v>40005.448506944442</c:v>
                </c:pt>
                <c:pt idx="3754">
                  <c:v>40005.458923611113</c:v>
                </c:pt>
                <c:pt idx="3755">
                  <c:v>40005.469340277778</c:v>
                </c:pt>
                <c:pt idx="3756">
                  <c:v>40005.479756944442</c:v>
                </c:pt>
                <c:pt idx="3757">
                  <c:v>40005.490173611113</c:v>
                </c:pt>
                <c:pt idx="3758">
                  <c:v>40005.500590277778</c:v>
                </c:pt>
                <c:pt idx="3759">
                  <c:v>40005.511006944442</c:v>
                </c:pt>
                <c:pt idx="3760">
                  <c:v>40005.521423611113</c:v>
                </c:pt>
                <c:pt idx="3761">
                  <c:v>40005.531840277778</c:v>
                </c:pt>
                <c:pt idx="3762">
                  <c:v>40005.542256944442</c:v>
                </c:pt>
                <c:pt idx="3763">
                  <c:v>40005.552673611113</c:v>
                </c:pt>
                <c:pt idx="3764">
                  <c:v>40005.563090277778</c:v>
                </c:pt>
                <c:pt idx="3765">
                  <c:v>40005.573506944442</c:v>
                </c:pt>
                <c:pt idx="3766">
                  <c:v>40005.583935185183</c:v>
                </c:pt>
                <c:pt idx="3767">
                  <c:v>40005.594351851854</c:v>
                </c:pt>
                <c:pt idx="3768">
                  <c:v>40005.604768518519</c:v>
                </c:pt>
                <c:pt idx="3769">
                  <c:v>40005.615173611113</c:v>
                </c:pt>
                <c:pt idx="3770">
                  <c:v>40005.625590277778</c:v>
                </c:pt>
                <c:pt idx="3771">
                  <c:v>40005.636018518519</c:v>
                </c:pt>
                <c:pt idx="3772">
                  <c:v>40005.646435185183</c:v>
                </c:pt>
                <c:pt idx="3773">
                  <c:v>40005.656851851854</c:v>
                </c:pt>
                <c:pt idx="3774">
                  <c:v>40005.667268518519</c:v>
                </c:pt>
                <c:pt idx="3775">
                  <c:v>40005.677673611113</c:v>
                </c:pt>
                <c:pt idx="3776">
                  <c:v>40005.688101851854</c:v>
                </c:pt>
                <c:pt idx="3777">
                  <c:v>40005.698506944442</c:v>
                </c:pt>
                <c:pt idx="3778">
                  <c:v>40005.708923611113</c:v>
                </c:pt>
                <c:pt idx="3779">
                  <c:v>40005.719351851854</c:v>
                </c:pt>
                <c:pt idx="3780">
                  <c:v>40005.729756944442</c:v>
                </c:pt>
                <c:pt idx="3781">
                  <c:v>40005.740173611113</c:v>
                </c:pt>
                <c:pt idx="3782">
                  <c:v>40005.750601851854</c:v>
                </c:pt>
                <c:pt idx="3783">
                  <c:v>40005.761006944442</c:v>
                </c:pt>
                <c:pt idx="3784">
                  <c:v>40005.771423611113</c:v>
                </c:pt>
                <c:pt idx="3785">
                  <c:v>40005.781851851854</c:v>
                </c:pt>
                <c:pt idx="3786">
                  <c:v>40005.792256944442</c:v>
                </c:pt>
                <c:pt idx="3787">
                  <c:v>40005.802673611113</c:v>
                </c:pt>
                <c:pt idx="3788">
                  <c:v>40005.813090277778</c:v>
                </c:pt>
                <c:pt idx="3789">
                  <c:v>40005.823506944442</c:v>
                </c:pt>
                <c:pt idx="3790">
                  <c:v>40005.833935185183</c:v>
                </c:pt>
                <c:pt idx="3791">
                  <c:v>40005.844351851854</c:v>
                </c:pt>
                <c:pt idx="3792">
                  <c:v>40005.854768518519</c:v>
                </c:pt>
                <c:pt idx="3793">
                  <c:v>40005.865185185183</c:v>
                </c:pt>
                <c:pt idx="3794">
                  <c:v>40005.875601851854</c:v>
                </c:pt>
                <c:pt idx="3795">
                  <c:v>40005.886018518519</c:v>
                </c:pt>
                <c:pt idx="3796">
                  <c:v>40005.896435185183</c:v>
                </c:pt>
                <c:pt idx="3797">
                  <c:v>40005.906851851854</c:v>
                </c:pt>
                <c:pt idx="3798">
                  <c:v>40005.917268518519</c:v>
                </c:pt>
                <c:pt idx="3799">
                  <c:v>40005.927685185183</c:v>
                </c:pt>
                <c:pt idx="3800">
                  <c:v>40005.938101851854</c:v>
                </c:pt>
                <c:pt idx="3801">
                  <c:v>40005.948518518519</c:v>
                </c:pt>
                <c:pt idx="3802">
                  <c:v>40005.958935185183</c:v>
                </c:pt>
                <c:pt idx="3803">
                  <c:v>40005.969351851854</c:v>
                </c:pt>
                <c:pt idx="3804">
                  <c:v>40005.979768518519</c:v>
                </c:pt>
                <c:pt idx="3805">
                  <c:v>40005.990173611113</c:v>
                </c:pt>
                <c:pt idx="3806">
                  <c:v>40006.000590277778</c:v>
                </c:pt>
                <c:pt idx="3807">
                  <c:v>40006.011006944442</c:v>
                </c:pt>
                <c:pt idx="3808">
                  <c:v>40006.021423611113</c:v>
                </c:pt>
                <c:pt idx="3809">
                  <c:v>40006.031840277778</c:v>
                </c:pt>
                <c:pt idx="3810">
                  <c:v>40006.042268518519</c:v>
                </c:pt>
                <c:pt idx="3811">
                  <c:v>40006.052685185183</c:v>
                </c:pt>
                <c:pt idx="3812">
                  <c:v>40006.063101851854</c:v>
                </c:pt>
                <c:pt idx="3813">
                  <c:v>40006.073518518519</c:v>
                </c:pt>
                <c:pt idx="3814">
                  <c:v>40006.083935185183</c:v>
                </c:pt>
                <c:pt idx="3815">
                  <c:v>40006.094351851854</c:v>
                </c:pt>
                <c:pt idx="3816">
                  <c:v>40006.104768518519</c:v>
                </c:pt>
                <c:pt idx="3817">
                  <c:v>40006.115185185183</c:v>
                </c:pt>
                <c:pt idx="3818">
                  <c:v>40006.125590277778</c:v>
                </c:pt>
                <c:pt idx="3819">
                  <c:v>40006.136018518519</c:v>
                </c:pt>
                <c:pt idx="3820">
                  <c:v>40006.146435185183</c:v>
                </c:pt>
                <c:pt idx="3821">
                  <c:v>40006.156851851854</c:v>
                </c:pt>
                <c:pt idx="3822">
                  <c:v>40006.167268518519</c:v>
                </c:pt>
                <c:pt idx="3823">
                  <c:v>40006.177673611113</c:v>
                </c:pt>
                <c:pt idx="3824">
                  <c:v>40006.188101851854</c:v>
                </c:pt>
                <c:pt idx="3825">
                  <c:v>40006.198506944442</c:v>
                </c:pt>
                <c:pt idx="3826">
                  <c:v>40006.208923611113</c:v>
                </c:pt>
                <c:pt idx="3827">
                  <c:v>40006.219351851854</c:v>
                </c:pt>
                <c:pt idx="3828">
                  <c:v>40006.229768518519</c:v>
                </c:pt>
                <c:pt idx="3829">
                  <c:v>40006.240185185183</c:v>
                </c:pt>
                <c:pt idx="3830">
                  <c:v>40006.250590277778</c:v>
                </c:pt>
                <c:pt idx="3831">
                  <c:v>40006.261006944442</c:v>
                </c:pt>
                <c:pt idx="3832">
                  <c:v>40006.271423611113</c:v>
                </c:pt>
                <c:pt idx="3833">
                  <c:v>40006.281840277778</c:v>
                </c:pt>
                <c:pt idx="3834">
                  <c:v>40006.292268518519</c:v>
                </c:pt>
                <c:pt idx="3835">
                  <c:v>40006.302685185183</c:v>
                </c:pt>
                <c:pt idx="3836">
                  <c:v>40006.313090277778</c:v>
                </c:pt>
                <c:pt idx="3837">
                  <c:v>40006.323518518519</c:v>
                </c:pt>
                <c:pt idx="3838">
                  <c:v>40006.333935185183</c:v>
                </c:pt>
                <c:pt idx="3839">
                  <c:v>40006.344351851854</c:v>
                </c:pt>
                <c:pt idx="3840">
                  <c:v>40006.354756944442</c:v>
                </c:pt>
                <c:pt idx="3841">
                  <c:v>40006.365173611113</c:v>
                </c:pt>
                <c:pt idx="3842">
                  <c:v>40006.375590277778</c:v>
                </c:pt>
                <c:pt idx="3843">
                  <c:v>40006.386006944442</c:v>
                </c:pt>
                <c:pt idx="3844">
                  <c:v>40006.396423611113</c:v>
                </c:pt>
                <c:pt idx="3845">
                  <c:v>40006.406840277778</c:v>
                </c:pt>
                <c:pt idx="3846">
                  <c:v>40006.417256944442</c:v>
                </c:pt>
                <c:pt idx="3847">
                  <c:v>40006.427673611113</c:v>
                </c:pt>
                <c:pt idx="3848">
                  <c:v>40006.438101851854</c:v>
                </c:pt>
                <c:pt idx="3849">
                  <c:v>40006.448518518519</c:v>
                </c:pt>
                <c:pt idx="3850">
                  <c:v>40006.458935185183</c:v>
                </c:pt>
                <c:pt idx="3851">
                  <c:v>40006.469351851854</c:v>
                </c:pt>
                <c:pt idx="3852">
                  <c:v>40006.479756944442</c:v>
                </c:pt>
                <c:pt idx="3853">
                  <c:v>40006.490173611113</c:v>
                </c:pt>
                <c:pt idx="3854">
                  <c:v>40006.500590277778</c:v>
                </c:pt>
                <c:pt idx="3855">
                  <c:v>40006.511006944442</c:v>
                </c:pt>
                <c:pt idx="3856">
                  <c:v>40006.521435185183</c:v>
                </c:pt>
                <c:pt idx="3857">
                  <c:v>40006.531851851854</c:v>
                </c:pt>
                <c:pt idx="3858">
                  <c:v>40006.542268518519</c:v>
                </c:pt>
                <c:pt idx="3859">
                  <c:v>40006.552673611113</c:v>
                </c:pt>
                <c:pt idx="3860">
                  <c:v>40006.563090277778</c:v>
                </c:pt>
                <c:pt idx="3861">
                  <c:v>40006.573506944442</c:v>
                </c:pt>
                <c:pt idx="3862">
                  <c:v>40006.583923611113</c:v>
                </c:pt>
                <c:pt idx="3863">
                  <c:v>40006.594351851854</c:v>
                </c:pt>
                <c:pt idx="3864">
                  <c:v>40006.604768518519</c:v>
                </c:pt>
                <c:pt idx="3865">
                  <c:v>40006.615185185183</c:v>
                </c:pt>
                <c:pt idx="3866">
                  <c:v>40006.625590277778</c:v>
                </c:pt>
                <c:pt idx="3867">
                  <c:v>40006.636006944442</c:v>
                </c:pt>
                <c:pt idx="3868">
                  <c:v>40006.646423611113</c:v>
                </c:pt>
                <c:pt idx="3869">
                  <c:v>40006.656851851854</c:v>
                </c:pt>
                <c:pt idx="3870">
                  <c:v>40006.667268518519</c:v>
                </c:pt>
                <c:pt idx="3871">
                  <c:v>40006.677673611113</c:v>
                </c:pt>
                <c:pt idx="3872">
                  <c:v>40006.688090277778</c:v>
                </c:pt>
                <c:pt idx="3873">
                  <c:v>40006.698506944442</c:v>
                </c:pt>
                <c:pt idx="3874">
                  <c:v>40006.708923611113</c:v>
                </c:pt>
                <c:pt idx="3875">
                  <c:v>40006.719340277778</c:v>
                </c:pt>
                <c:pt idx="3876">
                  <c:v>40006.729768518519</c:v>
                </c:pt>
                <c:pt idx="3877">
                  <c:v>40006.740185185183</c:v>
                </c:pt>
                <c:pt idx="3878">
                  <c:v>40006.750590277778</c:v>
                </c:pt>
                <c:pt idx="3879">
                  <c:v>40006.761018518519</c:v>
                </c:pt>
                <c:pt idx="3880">
                  <c:v>40006.771423611113</c:v>
                </c:pt>
                <c:pt idx="3881">
                  <c:v>40006.781851851854</c:v>
                </c:pt>
                <c:pt idx="3882">
                  <c:v>40006.792256944442</c:v>
                </c:pt>
                <c:pt idx="3883">
                  <c:v>40006.802673611113</c:v>
                </c:pt>
                <c:pt idx="3884">
                  <c:v>40006.813101851854</c:v>
                </c:pt>
                <c:pt idx="3885">
                  <c:v>40006.823518518519</c:v>
                </c:pt>
                <c:pt idx="3886">
                  <c:v>40006.833935185183</c:v>
                </c:pt>
                <c:pt idx="3887">
                  <c:v>40006.844351851854</c:v>
                </c:pt>
                <c:pt idx="3888">
                  <c:v>40006.854768518519</c:v>
                </c:pt>
                <c:pt idx="3889">
                  <c:v>40006.865185185183</c:v>
                </c:pt>
                <c:pt idx="3890">
                  <c:v>40006.875601851854</c:v>
                </c:pt>
                <c:pt idx="3891">
                  <c:v>40006.886006944442</c:v>
                </c:pt>
                <c:pt idx="3892">
                  <c:v>40006.896435185183</c:v>
                </c:pt>
                <c:pt idx="3893">
                  <c:v>40006.906851851854</c:v>
                </c:pt>
                <c:pt idx="3894">
                  <c:v>40006.917256944442</c:v>
                </c:pt>
                <c:pt idx="3895">
                  <c:v>40006.927685185183</c:v>
                </c:pt>
                <c:pt idx="3896">
                  <c:v>40006.938090277778</c:v>
                </c:pt>
                <c:pt idx="3897">
                  <c:v>40006.948506944442</c:v>
                </c:pt>
                <c:pt idx="3898">
                  <c:v>40006.958923611113</c:v>
                </c:pt>
                <c:pt idx="3899">
                  <c:v>40006.969351851854</c:v>
                </c:pt>
                <c:pt idx="3900">
                  <c:v>40006.979756944442</c:v>
                </c:pt>
                <c:pt idx="3901">
                  <c:v>40006.990185185183</c:v>
                </c:pt>
                <c:pt idx="3902">
                  <c:v>40007.000601851854</c:v>
                </c:pt>
                <c:pt idx="3903">
                  <c:v>40007.011018518519</c:v>
                </c:pt>
                <c:pt idx="3904">
                  <c:v>40007.021423611113</c:v>
                </c:pt>
                <c:pt idx="3905">
                  <c:v>40007.031840277778</c:v>
                </c:pt>
                <c:pt idx="3906">
                  <c:v>40007.042268518519</c:v>
                </c:pt>
                <c:pt idx="3907">
                  <c:v>40007.052685185183</c:v>
                </c:pt>
                <c:pt idx="3908">
                  <c:v>40007.063101851854</c:v>
                </c:pt>
                <c:pt idx="3909">
                  <c:v>40007.073518518519</c:v>
                </c:pt>
                <c:pt idx="3910">
                  <c:v>40007.083935185183</c:v>
                </c:pt>
                <c:pt idx="3911">
                  <c:v>40007.094351851854</c:v>
                </c:pt>
                <c:pt idx="3912">
                  <c:v>40007.104768518519</c:v>
                </c:pt>
                <c:pt idx="3913">
                  <c:v>40007.115185185183</c:v>
                </c:pt>
                <c:pt idx="3914">
                  <c:v>40007.125590277778</c:v>
                </c:pt>
                <c:pt idx="3915">
                  <c:v>40007.136006944442</c:v>
                </c:pt>
                <c:pt idx="3916">
                  <c:v>40007.146423611113</c:v>
                </c:pt>
                <c:pt idx="3917">
                  <c:v>40007.156840277778</c:v>
                </c:pt>
                <c:pt idx="3918">
                  <c:v>40007.167256944442</c:v>
                </c:pt>
                <c:pt idx="3919">
                  <c:v>40007.177685185183</c:v>
                </c:pt>
                <c:pt idx="3920">
                  <c:v>40007.188101851854</c:v>
                </c:pt>
                <c:pt idx="3921">
                  <c:v>40007.198518518519</c:v>
                </c:pt>
                <c:pt idx="3922">
                  <c:v>40007.208935185183</c:v>
                </c:pt>
                <c:pt idx="3923">
                  <c:v>40007.219351851854</c:v>
                </c:pt>
                <c:pt idx="3924">
                  <c:v>40007.229768518519</c:v>
                </c:pt>
                <c:pt idx="3925">
                  <c:v>40007.240185185183</c:v>
                </c:pt>
                <c:pt idx="3926">
                  <c:v>40007.250590277778</c:v>
                </c:pt>
                <c:pt idx="3927">
                  <c:v>40007.261006944442</c:v>
                </c:pt>
                <c:pt idx="3928">
                  <c:v>40007.271435185183</c:v>
                </c:pt>
                <c:pt idx="3929">
                  <c:v>40007.281840277778</c:v>
                </c:pt>
                <c:pt idx="3930">
                  <c:v>40007.292268518519</c:v>
                </c:pt>
                <c:pt idx="3931">
                  <c:v>40007.302685185183</c:v>
                </c:pt>
                <c:pt idx="3932">
                  <c:v>40007.313090277778</c:v>
                </c:pt>
                <c:pt idx="3933">
                  <c:v>40007.323506944442</c:v>
                </c:pt>
                <c:pt idx="3934">
                  <c:v>40007.333923611113</c:v>
                </c:pt>
                <c:pt idx="3935">
                  <c:v>40007.344340277778</c:v>
                </c:pt>
                <c:pt idx="3936">
                  <c:v>40007.354768518519</c:v>
                </c:pt>
                <c:pt idx="3937">
                  <c:v>40007.365185185183</c:v>
                </c:pt>
                <c:pt idx="3938">
                  <c:v>40007.375601851854</c:v>
                </c:pt>
                <c:pt idx="3939">
                  <c:v>40007.386018518519</c:v>
                </c:pt>
                <c:pt idx="3940">
                  <c:v>40007.396423611113</c:v>
                </c:pt>
                <c:pt idx="3941">
                  <c:v>40007.406840277778</c:v>
                </c:pt>
                <c:pt idx="3942">
                  <c:v>40007.417256944442</c:v>
                </c:pt>
                <c:pt idx="3943">
                  <c:v>40007.427685185183</c:v>
                </c:pt>
                <c:pt idx="3944">
                  <c:v>40007.438101851854</c:v>
                </c:pt>
                <c:pt idx="3945">
                  <c:v>40007.448506944442</c:v>
                </c:pt>
                <c:pt idx="3946">
                  <c:v>40007.458923611113</c:v>
                </c:pt>
                <c:pt idx="3947">
                  <c:v>40007.469340277778</c:v>
                </c:pt>
                <c:pt idx="3948">
                  <c:v>40007.479768518519</c:v>
                </c:pt>
                <c:pt idx="3949">
                  <c:v>40007.490185185183</c:v>
                </c:pt>
                <c:pt idx="3950">
                  <c:v>40007.500590277778</c:v>
                </c:pt>
                <c:pt idx="3951">
                  <c:v>40007.511006944442</c:v>
                </c:pt>
                <c:pt idx="3952">
                  <c:v>40007.521423611113</c:v>
                </c:pt>
                <c:pt idx="3953">
                  <c:v>40007.531840277778</c:v>
                </c:pt>
                <c:pt idx="3954">
                  <c:v>40007.542268518519</c:v>
                </c:pt>
                <c:pt idx="3955">
                  <c:v>40007.552685185183</c:v>
                </c:pt>
                <c:pt idx="3956">
                  <c:v>40007.563090277778</c:v>
                </c:pt>
                <c:pt idx="3957">
                  <c:v>40007.573506944442</c:v>
                </c:pt>
                <c:pt idx="3958">
                  <c:v>40007.583935185183</c:v>
                </c:pt>
                <c:pt idx="3959">
                  <c:v>40007.594351851854</c:v>
                </c:pt>
                <c:pt idx="3960">
                  <c:v>40007.604768518519</c:v>
                </c:pt>
                <c:pt idx="3961">
                  <c:v>40007.615173611113</c:v>
                </c:pt>
                <c:pt idx="3962">
                  <c:v>40007.625590277778</c:v>
                </c:pt>
                <c:pt idx="3963">
                  <c:v>40007.636006944442</c:v>
                </c:pt>
                <c:pt idx="3964">
                  <c:v>40007.646435185183</c:v>
                </c:pt>
                <c:pt idx="3965">
                  <c:v>40007.656840277778</c:v>
                </c:pt>
                <c:pt idx="3966">
                  <c:v>40007.667256944442</c:v>
                </c:pt>
                <c:pt idx="3967">
                  <c:v>40007.677673611113</c:v>
                </c:pt>
                <c:pt idx="3968">
                  <c:v>40007.688090277778</c:v>
                </c:pt>
                <c:pt idx="3969">
                  <c:v>40007.698506944442</c:v>
                </c:pt>
                <c:pt idx="3970">
                  <c:v>40007.708935185183</c:v>
                </c:pt>
                <c:pt idx="3971">
                  <c:v>40007.719340277778</c:v>
                </c:pt>
                <c:pt idx="3972">
                  <c:v>40007.729768518519</c:v>
                </c:pt>
                <c:pt idx="3973">
                  <c:v>40007.740173611113</c:v>
                </c:pt>
                <c:pt idx="3974">
                  <c:v>40007.750590277778</c:v>
                </c:pt>
                <c:pt idx="3975">
                  <c:v>40007.761006944442</c:v>
                </c:pt>
                <c:pt idx="3976">
                  <c:v>40007.771423611113</c:v>
                </c:pt>
                <c:pt idx="3977">
                  <c:v>40007.781851851854</c:v>
                </c:pt>
                <c:pt idx="3978">
                  <c:v>40007.792268518519</c:v>
                </c:pt>
                <c:pt idx="3979">
                  <c:v>40007.802685185183</c:v>
                </c:pt>
                <c:pt idx="3980">
                  <c:v>40007.813090277778</c:v>
                </c:pt>
                <c:pt idx="3981">
                  <c:v>40007.823518518519</c:v>
                </c:pt>
                <c:pt idx="3982">
                  <c:v>40007.833923611113</c:v>
                </c:pt>
                <c:pt idx="3983">
                  <c:v>40007.844340277778</c:v>
                </c:pt>
                <c:pt idx="3984">
                  <c:v>40007.854756944442</c:v>
                </c:pt>
                <c:pt idx="3985">
                  <c:v>40007.865185185183</c:v>
                </c:pt>
                <c:pt idx="3986">
                  <c:v>40007.875590277778</c:v>
                </c:pt>
                <c:pt idx="3987">
                  <c:v>40007.886006944442</c:v>
                </c:pt>
                <c:pt idx="3988">
                  <c:v>40007.896423611113</c:v>
                </c:pt>
                <c:pt idx="3989">
                  <c:v>40007.906840277778</c:v>
                </c:pt>
                <c:pt idx="3990">
                  <c:v>40007.917256944442</c:v>
                </c:pt>
                <c:pt idx="3991">
                  <c:v>40007.927685185183</c:v>
                </c:pt>
                <c:pt idx="3992">
                  <c:v>40007.938090277778</c:v>
                </c:pt>
                <c:pt idx="3993">
                  <c:v>40007.948518518519</c:v>
                </c:pt>
                <c:pt idx="3994">
                  <c:v>40007.958923611113</c:v>
                </c:pt>
                <c:pt idx="3995">
                  <c:v>40007.969340277778</c:v>
                </c:pt>
                <c:pt idx="3996">
                  <c:v>40007.979756944442</c:v>
                </c:pt>
                <c:pt idx="3997">
                  <c:v>40007.990185185183</c:v>
                </c:pt>
                <c:pt idx="3998">
                  <c:v>40008.000601851854</c:v>
                </c:pt>
                <c:pt idx="3999">
                  <c:v>40008.011006944442</c:v>
                </c:pt>
                <c:pt idx="4000">
                  <c:v>40008.021435185183</c:v>
                </c:pt>
                <c:pt idx="4001">
                  <c:v>40008.031851851854</c:v>
                </c:pt>
                <c:pt idx="4002">
                  <c:v>40008.042268518519</c:v>
                </c:pt>
                <c:pt idx="4003">
                  <c:v>40008.052685185183</c:v>
                </c:pt>
                <c:pt idx="4004">
                  <c:v>40008.063101851854</c:v>
                </c:pt>
                <c:pt idx="4005">
                  <c:v>40008.073506944442</c:v>
                </c:pt>
                <c:pt idx="4006">
                  <c:v>40008.083935185183</c:v>
                </c:pt>
                <c:pt idx="4007">
                  <c:v>40008.094351851854</c:v>
                </c:pt>
                <c:pt idx="4008">
                  <c:v>40008.104768518519</c:v>
                </c:pt>
                <c:pt idx="4009">
                  <c:v>40008.115185185183</c:v>
                </c:pt>
                <c:pt idx="4010">
                  <c:v>40008.125590277778</c:v>
                </c:pt>
                <c:pt idx="4011">
                  <c:v>40008.136018518519</c:v>
                </c:pt>
                <c:pt idx="4012">
                  <c:v>40008.146435185183</c:v>
                </c:pt>
                <c:pt idx="4013">
                  <c:v>40008.156851851854</c:v>
                </c:pt>
                <c:pt idx="4014">
                  <c:v>40008.167268518519</c:v>
                </c:pt>
                <c:pt idx="4015">
                  <c:v>40008.177685185183</c:v>
                </c:pt>
                <c:pt idx="4016">
                  <c:v>40008.188101851854</c:v>
                </c:pt>
                <c:pt idx="4017">
                  <c:v>40008.198518518519</c:v>
                </c:pt>
                <c:pt idx="4018">
                  <c:v>40008.208935185183</c:v>
                </c:pt>
                <c:pt idx="4019">
                  <c:v>40008.219351851854</c:v>
                </c:pt>
                <c:pt idx="4020">
                  <c:v>40008.229768518519</c:v>
                </c:pt>
                <c:pt idx="4021">
                  <c:v>40008.240185185183</c:v>
                </c:pt>
                <c:pt idx="4022">
                  <c:v>40008.250601851854</c:v>
                </c:pt>
                <c:pt idx="4023">
                  <c:v>40008.261018518519</c:v>
                </c:pt>
                <c:pt idx="4024">
                  <c:v>40008.271435185183</c:v>
                </c:pt>
                <c:pt idx="4025">
                  <c:v>40008.281840277778</c:v>
                </c:pt>
                <c:pt idx="4026">
                  <c:v>40008.292256944442</c:v>
                </c:pt>
                <c:pt idx="4027">
                  <c:v>40008.302685185183</c:v>
                </c:pt>
                <c:pt idx="4028">
                  <c:v>40008.313101851854</c:v>
                </c:pt>
                <c:pt idx="4029">
                  <c:v>40008.323518518519</c:v>
                </c:pt>
                <c:pt idx="4030">
                  <c:v>40008.333935185183</c:v>
                </c:pt>
                <c:pt idx="4031">
                  <c:v>40008.344351851854</c:v>
                </c:pt>
                <c:pt idx="4032">
                  <c:v>40008.354768518519</c:v>
                </c:pt>
                <c:pt idx="4033">
                  <c:v>40008.365185185183</c:v>
                </c:pt>
                <c:pt idx="4034">
                  <c:v>40008.375601851854</c:v>
                </c:pt>
                <c:pt idx="4035">
                  <c:v>40008.386018518519</c:v>
                </c:pt>
                <c:pt idx="4036">
                  <c:v>40008.396423611113</c:v>
                </c:pt>
                <c:pt idx="4037">
                  <c:v>40008.406840277778</c:v>
                </c:pt>
                <c:pt idx="4038">
                  <c:v>40008.417268518519</c:v>
                </c:pt>
                <c:pt idx="4039">
                  <c:v>40008.427673611113</c:v>
                </c:pt>
                <c:pt idx="4040">
                  <c:v>40008.438090277778</c:v>
                </c:pt>
                <c:pt idx="4041">
                  <c:v>40008.448518518519</c:v>
                </c:pt>
                <c:pt idx="4042">
                  <c:v>40008.458935185183</c:v>
                </c:pt>
                <c:pt idx="4043">
                  <c:v>40008.469351851854</c:v>
                </c:pt>
                <c:pt idx="4044">
                  <c:v>40008.479756944442</c:v>
                </c:pt>
                <c:pt idx="4045">
                  <c:v>40008.490173611113</c:v>
                </c:pt>
                <c:pt idx="4046">
                  <c:v>40008.500601851854</c:v>
                </c:pt>
                <c:pt idx="4047">
                  <c:v>40008.511006944442</c:v>
                </c:pt>
                <c:pt idx="4048">
                  <c:v>40008.521435185183</c:v>
                </c:pt>
                <c:pt idx="4049">
                  <c:v>40008.531851851854</c:v>
                </c:pt>
                <c:pt idx="4050">
                  <c:v>40008.542268518519</c:v>
                </c:pt>
                <c:pt idx="4051">
                  <c:v>40008.552685185183</c:v>
                </c:pt>
                <c:pt idx="4052">
                  <c:v>40008.563090277778</c:v>
                </c:pt>
                <c:pt idx="4053">
                  <c:v>40008.573518518519</c:v>
                </c:pt>
                <c:pt idx="4054">
                  <c:v>40008.583923611113</c:v>
                </c:pt>
                <c:pt idx="4055">
                  <c:v>40008.594340277778</c:v>
                </c:pt>
                <c:pt idx="4056">
                  <c:v>40008.604768518519</c:v>
                </c:pt>
                <c:pt idx="4057">
                  <c:v>40008.615185185183</c:v>
                </c:pt>
                <c:pt idx="4058">
                  <c:v>40008.625601851854</c:v>
                </c:pt>
                <c:pt idx="4059">
                  <c:v>40008.636006944442</c:v>
                </c:pt>
                <c:pt idx="4060">
                  <c:v>40008.646435185183</c:v>
                </c:pt>
                <c:pt idx="4061">
                  <c:v>40008.656851851854</c:v>
                </c:pt>
                <c:pt idx="4062">
                  <c:v>40008.667256944442</c:v>
                </c:pt>
                <c:pt idx="4063">
                  <c:v>40008.677673611113</c:v>
                </c:pt>
                <c:pt idx="4064">
                  <c:v>40008.688101851854</c:v>
                </c:pt>
                <c:pt idx="4065">
                  <c:v>40008.698506944442</c:v>
                </c:pt>
                <c:pt idx="4066">
                  <c:v>40008.708935185183</c:v>
                </c:pt>
                <c:pt idx="4067">
                  <c:v>40008.719351851854</c:v>
                </c:pt>
                <c:pt idx="4068">
                  <c:v>40008.729768518519</c:v>
                </c:pt>
                <c:pt idx="4069">
                  <c:v>40008.740173611113</c:v>
                </c:pt>
                <c:pt idx="4070">
                  <c:v>40008.750601851854</c:v>
                </c:pt>
                <c:pt idx="4071">
                  <c:v>40008.761018518519</c:v>
                </c:pt>
                <c:pt idx="4072">
                  <c:v>40008.771435185183</c:v>
                </c:pt>
                <c:pt idx="4073">
                  <c:v>40008.781851851854</c:v>
                </c:pt>
                <c:pt idx="4074">
                  <c:v>40008.792268518519</c:v>
                </c:pt>
                <c:pt idx="4075">
                  <c:v>40008.802685185183</c:v>
                </c:pt>
                <c:pt idx="4076">
                  <c:v>40008.813101851854</c:v>
                </c:pt>
                <c:pt idx="4077">
                  <c:v>40008.823518518519</c:v>
                </c:pt>
                <c:pt idx="4078">
                  <c:v>40008.833935185183</c:v>
                </c:pt>
                <c:pt idx="4079">
                  <c:v>40008.844351851854</c:v>
                </c:pt>
                <c:pt idx="4080">
                  <c:v>40008.854768518519</c:v>
                </c:pt>
                <c:pt idx="4081">
                  <c:v>40008.865185185183</c:v>
                </c:pt>
                <c:pt idx="4082">
                  <c:v>40008.875601851854</c:v>
                </c:pt>
                <c:pt idx="4083">
                  <c:v>40008.886018518519</c:v>
                </c:pt>
                <c:pt idx="4084">
                  <c:v>40008.896435185183</c:v>
                </c:pt>
                <c:pt idx="4085">
                  <c:v>40008.906851851854</c:v>
                </c:pt>
                <c:pt idx="4086">
                  <c:v>40008.917268518519</c:v>
                </c:pt>
                <c:pt idx="4087">
                  <c:v>40008.92769675926</c:v>
                </c:pt>
                <c:pt idx="4088">
                  <c:v>40008.938101851854</c:v>
                </c:pt>
                <c:pt idx="4089">
                  <c:v>40008.948518518519</c:v>
                </c:pt>
                <c:pt idx="4090">
                  <c:v>40008.958935185183</c:v>
                </c:pt>
                <c:pt idx="4091">
                  <c:v>40008.969351851854</c:v>
                </c:pt>
                <c:pt idx="4092">
                  <c:v>40008.979768518519</c:v>
                </c:pt>
                <c:pt idx="4093">
                  <c:v>40008.990173611113</c:v>
                </c:pt>
                <c:pt idx="4094">
                  <c:v>40009.000590277778</c:v>
                </c:pt>
                <c:pt idx="4095">
                  <c:v>40009.011006944442</c:v>
                </c:pt>
                <c:pt idx="4096">
                  <c:v>40009.021435185183</c:v>
                </c:pt>
                <c:pt idx="4097">
                  <c:v>40009.031851851854</c:v>
                </c:pt>
                <c:pt idx="4098">
                  <c:v>40009.042256944442</c:v>
                </c:pt>
                <c:pt idx="4099">
                  <c:v>40009.052673611113</c:v>
                </c:pt>
                <c:pt idx="4100">
                  <c:v>40009.063101851854</c:v>
                </c:pt>
                <c:pt idx="4101">
                  <c:v>40009.073518518519</c:v>
                </c:pt>
                <c:pt idx="4102">
                  <c:v>40009.083935185183</c:v>
                </c:pt>
                <c:pt idx="4103">
                  <c:v>40009.094351851854</c:v>
                </c:pt>
                <c:pt idx="4104">
                  <c:v>40009.104768518519</c:v>
                </c:pt>
                <c:pt idx="4105">
                  <c:v>40009.115185185183</c:v>
                </c:pt>
                <c:pt idx="4106">
                  <c:v>40009.125601851854</c:v>
                </c:pt>
                <c:pt idx="4107">
                  <c:v>40009.136018518519</c:v>
                </c:pt>
                <c:pt idx="4108">
                  <c:v>40009.146435185183</c:v>
                </c:pt>
                <c:pt idx="4109">
                  <c:v>40009.156851851854</c:v>
                </c:pt>
                <c:pt idx="4110">
                  <c:v>40009.167268518519</c:v>
                </c:pt>
                <c:pt idx="4111">
                  <c:v>40009.177685185183</c:v>
                </c:pt>
                <c:pt idx="4112">
                  <c:v>40009.188101851854</c:v>
                </c:pt>
                <c:pt idx="4113">
                  <c:v>40009.198518518519</c:v>
                </c:pt>
                <c:pt idx="4114">
                  <c:v>40009.208935185183</c:v>
                </c:pt>
                <c:pt idx="4115">
                  <c:v>40009.219340277778</c:v>
                </c:pt>
                <c:pt idx="4116">
                  <c:v>40009.229768518519</c:v>
                </c:pt>
                <c:pt idx="4117">
                  <c:v>40009.240185185183</c:v>
                </c:pt>
                <c:pt idx="4118">
                  <c:v>40009.250601851854</c:v>
                </c:pt>
                <c:pt idx="4119">
                  <c:v>40009.261018518519</c:v>
                </c:pt>
                <c:pt idx="4120">
                  <c:v>40009.271435185183</c:v>
                </c:pt>
                <c:pt idx="4121">
                  <c:v>40009.281851851854</c:v>
                </c:pt>
                <c:pt idx="4122">
                  <c:v>40009.292268518519</c:v>
                </c:pt>
                <c:pt idx="4123">
                  <c:v>40009.302685185183</c:v>
                </c:pt>
                <c:pt idx="4124">
                  <c:v>40009.313090277778</c:v>
                </c:pt>
                <c:pt idx="4125">
                  <c:v>40009.323518518519</c:v>
                </c:pt>
                <c:pt idx="4126">
                  <c:v>40009.333935185183</c:v>
                </c:pt>
                <c:pt idx="4127">
                  <c:v>40009.344351851854</c:v>
                </c:pt>
                <c:pt idx="4128">
                  <c:v>40009.354768518519</c:v>
                </c:pt>
                <c:pt idx="4129">
                  <c:v>40009.365185185183</c:v>
                </c:pt>
                <c:pt idx="4130">
                  <c:v>40009.375601851854</c:v>
                </c:pt>
                <c:pt idx="4131">
                  <c:v>40009.386018518519</c:v>
                </c:pt>
                <c:pt idx="4132">
                  <c:v>40009.396435185183</c:v>
                </c:pt>
                <c:pt idx="4133">
                  <c:v>40009.406851851854</c:v>
                </c:pt>
                <c:pt idx="4134">
                  <c:v>40009.417268518519</c:v>
                </c:pt>
                <c:pt idx="4135">
                  <c:v>40009.427685185183</c:v>
                </c:pt>
                <c:pt idx="4136">
                  <c:v>40009.438101851854</c:v>
                </c:pt>
                <c:pt idx="4137">
                  <c:v>40009.448518518519</c:v>
                </c:pt>
                <c:pt idx="4138">
                  <c:v>40009.458935185183</c:v>
                </c:pt>
                <c:pt idx="4139">
                  <c:v>40009.469351851854</c:v>
                </c:pt>
                <c:pt idx="4140">
                  <c:v>40009.479768518519</c:v>
                </c:pt>
                <c:pt idx="4141">
                  <c:v>40009.490185185183</c:v>
                </c:pt>
                <c:pt idx="4142">
                  <c:v>40009.500601851854</c:v>
                </c:pt>
                <c:pt idx="4143">
                  <c:v>40009.511018518519</c:v>
                </c:pt>
                <c:pt idx="4144">
                  <c:v>40009.521435185183</c:v>
                </c:pt>
                <c:pt idx="4145">
                  <c:v>40009.531851851854</c:v>
                </c:pt>
                <c:pt idx="4146">
                  <c:v>40009.542268518519</c:v>
                </c:pt>
                <c:pt idx="4147">
                  <c:v>40009.552685185183</c:v>
                </c:pt>
                <c:pt idx="4148">
                  <c:v>40009.563090277778</c:v>
                </c:pt>
                <c:pt idx="4149">
                  <c:v>40009.573518518519</c:v>
                </c:pt>
                <c:pt idx="4150">
                  <c:v>40009.583935185183</c:v>
                </c:pt>
                <c:pt idx="4151">
                  <c:v>40009.594351851854</c:v>
                </c:pt>
                <c:pt idx="4152">
                  <c:v>40009.604768518519</c:v>
                </c:pt>
                <c:pt idx="4153">
                  <c:v>40009.615185185183</c:v>
                </c:pt>
                <c:pt idx="4154">
                  <c:v>40009.625601851854</c:v>
                </c:pt>
                <c:pt idx="4155">
                  <c:v>40009.636018518519</c:v>
                </c:pt>
                <c:pt idx="4156">
                  <c:v>40009.646435185183</c:v>
                </c:pt>
                <c:pt idx="4157">
                  <c:v>40009.656851851854</c:v>
                </c:pt>
                <c:pt idx="4158">
                  <c:v>40009.667268518519</c:v>
                </c:pt>
                <c:pt idx="4159">
                  <c:v>40009.677673611113</c:v>
                </c:pt>
                <c:pt idx="4160">
                  <c:v>40009.688101851854</c:v>
                </c:pt>
                <c:pt idx="4161">
                  <c:v>40009.698518518519</c:v>
                </c:pt>
                <c:pt idx="4162">
                  <c:v>40009.708935185183</c:v>
                </c:pt>
                <c:pt idx="4163">
                  <c:v>40009.719351851854</c:v>
                </c:pt>
                <c:pt idx="4164">
                  <c:v>40009.729768518519</c:v>
                </c:pt>
                <c:pt idx="4165">
                  <c:v>40009.740185185183</c:v>
                </c:pt>
                <c:pt idx="4166">
                  <c:v>40009.750601851854</c:v>
                </c:pt>
                <c:pt idx="4167">
                  <c:v>40009.761018518519</c:v>
                </c:pt>
                <c:pt idx="4168">
                  <c:v>40009.771435185183</c:v>
                </c:pt>
                <c:pt idx="4169">
                  <c:v>40009.781851851854</c:v>
                </c:pt>
                <c:pt idx="4170">
                  <c:v>40009.792268518519</c:v>
                </c:pt>
                <c:pt idx="4171">
                  <c:v>40009.802685185183</c:v>
                </c:pt>
                <c:pt idx="4172">
                  <c:v>40009.813101851854</c:v>
                </c:pt>
                <c:pt idx="4173">
                  <c:v>40009.823518518519</c:v>
                </c:pt>
                <c:pt idx="4174">
                  <c:v>40009.833935185183</c:v>
                </c:pt>
                <c:pt idx="4175">
                  <c:v>40009.844351851854</c:v>
                </c:pt>
                <c:pt idx="4176">
                  <c:v>40009.854768518519</c:v>
                </c:pt>
                <c:pt idx="4177">
                  <c:v>40009.865185185183</c:v>
                </c:pt>
                <c:pt idx="4178">
                  <c:v>40009.875601851854</c:v>
                </c:pt>
                <c:pt idx="4179">
                  <c:v>40009.886018518519</c:v>
                </c:pt>
                <c:pt idx="4180">
                  <c:v>40009.896435185183</c:v>
                </c:pt>
                <c:pt idx="4181">
                  <c:v>40009.906851851854</c:v>
                </c:pt>
                <c:pt idx="4182">
                  <c:v>40009.917268518519</c:v>
                </c:pt>
                <c:pt idx="4183">
                  <c:v>40009.927685185183</c:v>
                </c:pt>
                <c:pt idx="4184">
                  <c:v>40009.938101851854</c:v>
                </c:pt>
                <c:pt idx="4185">
                  <c:v>40009.948518518519</c:v>
                </c:pt>
                <c:pt idx="4186">
                  <c:v>40009.958935185183</c:v>
                </c:pt>
                <c:pt idx="4187">
                  <c:v>40009.969351851854</c:v>
                </c:pt>
                <c:pt idx="4188">
                  <c:v>40009.979768518519</c:v>
                </c:pt>
                <c:pt idx="4189">
                  <c:v>40009.990185185183</c:v>
                </c:pt>
                <c:pt idx="4190">
                  <c:v>40010.000601851854</c:v>
                </c:pt>
                <c:pt idx="4191">
                  <c:v>40010.011018518519</c:v>
                </c:pt>
                <c:pt idx="4192">
                  <c:v>40010.021435185183</c:v>
                </c:pt>
                <c:pt idx="4193">
                  <c:v>40010.031851851854</c:v>
                </c:pt>
                <c:pt idx="4194">
                  <c:v>40010.042268518519</c:v>
                </c:pt>
                <c:pt idx="4195">
                  <c:v>40010.052685185183</c:v>
                </c:pt>
                <c:pt idx="4196">
                  <c:v>40010.063101851854</c:v>
                </c:pt>
                <c:pt idx="4197">
                  <c:v>40010.073518518519</c:v>
                </c:pt>
                <c:pt idx="4198">
                  <c:v>40010.083935185183</c:v>
                </c:pt>
                <c:pt idx="4199">
                  <c:v>40010.094351851854</c:v>
                </c:pt>
                <c:pt idx="4200">
                  <c:v>40010.104768518519</c:v>
                </c:pt>
                <c:pt idx="4201">
                  <c:v>40010.115185185183</c:v>
                </c:pt>
                <c:pt idx="4202">
                  <c:v>40010.125601851854</c:v>
                </c:pt>
                <c:pt idx="4203">
                  <c:v>40010.136018518519</c:v>
                </c:pt>
                <c:pt idx="4204">
                  <c:v>40010.146435185183</c:v>
                </c:pt>
                <c:pt idx="4205">
                  <c:v>40010.156851851854</c:v>
                </c:pt>
                <c:pt idx="4206">
                  <c:v>40010.167268518519</c:v>
                </c:pt>
                <c:pt idx="4207">
                  <c:v>40010.177685185183</c:v>
                </c:pt>
                <c:pt idx="4208">
                  <c:v>40010.188101851854</c:v>
                </c:pt>
                <c:pt idx="4209">
                  <c:v>40010.198518518519</c:v>
                </c:pt>
                <c:pt idx="4210">
                  <c:v>40010.208935185183</c:v>
                </c:pt>
                <c:pt idx="4211">
                  <c:v>40010.219351851854</c:v>
                </c:pt>
                <c:pt idx="4212">
                  <c:v>40010.229768518519</c:v>
                </c:pt>
                <c:pt idx="4213">
                  <c:v>40010.240185185183</c:v>
                </c:pt>
                <c:pt idx="4214">
                  <c:v>40010.250601851854</c:v>
                </c:pt>
                <c:pt idx="4215">
                  <c:v>40010.261018518519</c:v>
                </c:pt>
                <c:pt idx="4216">
                  <c:v>40010.271435185183</c:v>
                </c:pt>
                <c:pt idx="4217">
                  <c:v>40010.281851851854</c:v>
                </c:pt>
                <c:pt idx="4218">
                  <c:v>40010.292268518519</c:v>
                </c:pt>
                <c:pt idx="4219">
                  <c:v>40010.302685185183</c:v>
                </c:pt>
                <c:pt idx="4220">
                  <c:v>40010.313101851854</c:v>
                </c:pt>
                <c:pt idx="4221">
                  <c:v>40010.323518518519</c:v>
                </c:pt>
                <c:pt idx="4222">
                  <c:v>40010.333935185183</c:v>
                </c:pt>
                <c:pt idx="4223">
                  <c:v>40010.344351851854</c:v>
                </c:pt>
                <c:pt idx="4224">
                  <c:v>40010.354768518519</c:v>
                </c:pt>
                <c:pt idx="4225">
                  <c:v>40010.365185185183</c:v>
                </c:pt>
                <c:pt idx="4226">
                  <c:v>40010.375601851854</c:v>
                </c:pt>
                <c:pt idx="4227">
                  <c:v>40010.386018518519</c:v>
                </c:pt>
                <c:pt idx="4228">
                  <c:v>40010.396435185183</c:v>
                </c:pt>
                <c:pt idx="4229">
                  <c:v>40010.406851851854</c:v>
                </c:pt>
                <c:pt idx="4230">
                  <c:v>40010.417268518519</c:v>
                </c:pt>
                <c:pt idx="4231">
                  <c:v>40010.427685185183</c:v>
                </c:pt>
                <c:pt idx="4232">
                  <c:v>40010.438101851854</c:v>
                </c:pt>
                <c:pt idx="4233">
                  <c:v>40010.448518518519</c:v>
                </c:pt>
                <c:pt idx="4234">
                  <c:v>40010.458935185183</c:v>
                </c:pt>
                <c:pt idx="4235">
                  <c:v>40010.469351851854</c:v>
                </c:pt>
                <c:pt idx="4236">
                  <c:v>40010.479768518519</c:v>
                </c:pt>
                <c:pt idx="4237">
                  <c:v>40010.490185185183</c:v>
                </c:pt>
                <c:pt idx="4238">
                  <c:v>40010.500601851854</c:v>
                </c:pt>
                <c:pt idx="4239">
                  <c:v>40010.511018518519</c:v>
                </c:pt>
                <c:pt idx="4240">
                  <c:v>40010.521435185183</c:v>
                </c:pt>
                <c:pt idx="4241">
                  <c:v>40010.531851851854</c:v>
                </c:pt>
                <c:pt idx="4242">
                  <c:v>40010.542268518519</c:v>
                </c:pt>
                <c:pt idx="4243">
                  <c:v>40010.552685185183</c:v>
                </c:pt>
                <c:pt idx="4244">
                  <c:v>40010.563101851854</c:v>
                </c:pt>
                <c:pt idx="4245">
                  <c:v>40010.573518518519</c:v>
                </c:pt>
                <c:pt idx="4246">
                  <c:v>40010.583935185183</c:v>
                </c:pt>
                <c:pt idx="4247">
                  <c:v>40010.594351851854</c:v>
                </c:pt>
                <c:pt idx="4248">
                  <c:v>40010.604768518519</c:v>
                </c:pt>
                <c:pt idx="4249">
                  <c:v>40010.615185185183</c:v>
                </c:pt>
                <c:pt idx="4250">
                  <c:v>40010.625601851854</c:v>
                </c:pt>
                <c:pt idx="4251">
                  <c:v>40010.636018518519</c:v>
                </c:pt>
                <c:pt idx="4252">
                  <c:v>40010.646435185183</c:v>
                </c:pt>
                <c:pt idx="4253">
                  <c:v>40010.656851851854</c:v>
                </c:pt>
                <c:pt idx="4254">
                  <c:v>40010.667268518519</c:v>
                </c:pt>
                <c:pt idx="4255">
                  <c:v>40010.677685185183</c:v>
                </c:pt>
                <c:pt idx="4256">
                  <c:v>40010.688101851854</c:v>
                </c:pt>
                <c:pt idx="4257">
                  <c:v>40010.698518518519</c:v>
                </c:pt>
                <c:pt idx="4258">
                  <c:v>40010.708935185183</c:v>
                </c:pt>
                <c:pt idx="4259">
                  <c:v>40010.719351851854</c:v>
                </c:pt>
                <c:pt idx="4260">
                  <c:v>40010.729768518519</c:v>
                </c:pt>
                <c:pt idx="4261">
                  <c:v>40010.740185185183</c:v>
                </c:pt>
                <c:pt idx="4262">
                  <c:v>40010.750601851854</c:v>
                </c:pt>
                <c:pt idx="4263">
                  <c:v>40010.761018518519</c:v>
                </c:pt>
                <c:pt idx="4264">
                  <c:v>40010.771423611113</c:v>
                </c:pt>
                <c:pt idx="4265">
                  <c:v>40010.781851851854</c:v>
                </c:pt>
                <c:pt idx="4266">
                  <c:v>40010.792268518519</c:v>
                </c:pt>
                <c:pt idx="4267">
                  <c:v>40010.802685185183</c:v>
                </c:pt>
                <c:pt idx="4268">
                  <c:v>40010.813101851854</c:v>
                </c:pt>
                <c:pt idx="4269">
                  <c:v>40010.823518518519</c:v>
                </c:pt>
                <c:pt idx="4270">
                  <c:v>40010.833935185183</c:v>
                </c:pt>
                <c:pt idx="4271">
                  <c:v>40010.844351851854</c:v>
                </c:pt>
                <c:pt idx="4272">
                  <c:v>40010.854768518519</c:v>
                </c:pt>
                <c:pt idx="4273">
                  <c:v>40010.865185185183</c:v>
                </c:pt>
                <c:pt idx="4274">
                  <c:v>40010.875601851854</c:v>
                </c:pt>
                <c:pt idx="4275">
                  <c:v>40010.886018518519</c:v>
                </c:pt>
                <c:pt idx="4276">
                  <c:v>40010.896435185183</c:v>
                </c:pt>
                <c:pt idx="4277">
                  <c:v>40010.906851851854</c:v>
                </c:pt>
                <c:pt idx="4278">
                  <c:v>40010.917268518519</c:v>
                </c:pt>
                <c:pt idx="4279">
                  <c:v>40010.927685185183</c:v>
                </c:pt>
                <c:pt idx="4280">
                  <c:v>40010.938101851854</c:v>
                </c:pt>
                <c:pt idx="4281">
                  <c:v>40010.948518518519</c:v>
                </c:pt>
                <c:pt idx="4282">
                  <c:v>40010.958935185183</c:v>
                </c:pt>
                <c:pt idx="4283">
                  <c:v>40010.969351851854</c:v>
                </c:pt>
                <c:pt idx="4284">
                  <c:v>40010.979768518519</c:v>
                </c:pt>
                <c:pt idx="4285">
                  <c:v>40010.990185185183</c:v>
                </c:pt>
                <c:pt idx="4286">
                  <c:v>40011.000601851854</c:v>
                </c:pt>
                <c:pt idx="4287">
                  <c:v>40011.011018518519</c:v>
                </c:pt>
                <c:pt idx="4288">
                  <c:v>40011.021435185183</c:v>
                </c:pt>
                <c:pt idx="4289">
                  <c:v>40011.031851851854</c:v>
                </c:pt>
                <c:pt idx="4290">
                  <c:v>40011.042268518519</c:v>
                </c:pt>
                <c:pt idx="4291">
                  <c:v>40011.052685185183</c:v>
                </c:pt>
                <c:pt idx="4292">
                  <c:v>40011.063101851854</c:v>
                </c:pt>
                <c:pt idx="4293">
                  <c:v>40011.073518518519</c:v>
                </c:pt>
                <c:pt idx="4294">
                  <c:v>40011.083935185183</c:v>
                </c:pt>
                <c:pt idx="4295">
                  <c:v>40011.094351851854</c:v>
                </c:pt>
                <c:pt idx="4296">
                  <c:v>40011.104768518519</c:v>
                </c:pt>
                <c:pt idx="4297">
                  <c:v>40011.115185185183</c:v>
                </c:pt>
                <c:pt idx="4298">
                  <c:v>40011.125601851854</c:v>
                </c:pt>
                <c:pt idx="4299">
                  <c:v>40011.136018518519</c:v>
                </c:pt>
                <c:pt idx="4300">
                  <c:v>40011.146435185183</c:v>
                </c:pt>
                <c:pt idx="4301">
                  <c:v>40011.156851851854</c:v>
                </c:pt>
                <c:pt idx="4302">
                  <c:v>40011.167268518519</c:v>
                </c:pt>
                <c:pt idx="4303">
                  <c:v>40011.177685185183</c:v>
                </c:pt>
                <c:pt idx="4304">
                  <c:v>40011.188101851854</c:v>
                </c:pt>
                <c:pt idx="4305">
                  <c:v>40011.198518518519</c:v>
                </c:pt>
                <c:pt idx="4306">
                  <c:v>40011.208935185183</c:v>
                </c:pt>
                <c:pt idx="4307">
                  <c:v>40011.219340277778</c:v>
                </c:pt>
                <c:pt idx="4308">
                  <c:v>40011.229768518519</c:v>
                </c:pt>
                <c:pt idx="4309">
                  <c:v>40011.240185185183</c:v>
                </c:pt>
                <c:pt idx="4310">
                  <c:v>40011.250601851854</c:v>
                </c:pt>
                <c:pt idx="4311">
                  <c:v>40011.261018518519</c:v>
                </c:pt>
                <c:pt idx="4312">
                  <c:v>40011.271435185183</c:v>
                </c:pt>
                <c:pt idx="4313">
                  <c:v>40011.281851851854</c:v>
                </c:pt>
                <c:pt idx="4314">
                  <c:v>40011.292268518519</c:v>
                </c:pt>
                <c:pt idx="4315">
                  <c:v>40011.302685185183</c:v>
                </c:pt>
                <c:pt idx="4316">
                  <c:v>40011.313101851854</c:v>
                </c:pt>
                <c:pt idx="4317">
                  <c:v>40011.323518518519</c:v>
                </c:pt>
                <c:pt idx="4318">
                  <c:v>40011.333935185183</c:v>
                </c:pt>
                <c:pt idx="4319">
                  <c:v>40011.344351851854</c:v>
                </c:pt>
                <c:pt idx="4320">
                  <c:v>40011.354768518519</c:v>
                </c:pt>
                <c:pt idx="4321">
                  <c:v>40011.365185185183</c:v>
                </c:pt>
                <c:pt idx="4322">
                  <c:v>40011.375601851854</c:v>
                </c:pt>
                <c:pt idx="4323">
                  <c:v>40011.386018518519</c:v>
                </c:pt>
                <c:pt idx="4324">
                  <c:v>40011.396435185183</c:v>
                </c:pt>
                <c:pt idx="4325">
                  <c:v>40011.406851851854</c:v>
                </c:pt>
                <c:pt idx="4326">
                  <c:v>40011.417268518519</c:v>
                </c:pt>
                <c:pt idx="4327">
                  <c:v>40011.427685185183</c:v>
                </c:pt>
                <c:pt idx="4328">
                  <c:v>40011.438101851854</c:v>
                </c:pt>
                <c:pt idx="4329">
                  <c:v>40011.448518518519</c:v>
                </c:pt>
                <c:pt idx="4330">
                  <c:v>40011.458935185183</c:v>
                </c:pt>
                <c:pt idx="4331">
                  <c:v>40011.469351851854</c:v>
                </c:pt>
                <c:pt idx="4332">
                  <c:v>40011.479768518519</c:v>
                </c:pt>
                <c:pt idx="4333">
                  <c:v>40011.490185185183</c:v>
                </c:pt>
                <c:pt idx="4334">
                  <c:v>40011.500601851854</c:v>
                </c:pt>
                <c:pt idx="4335">
                  <c:v>40011.511018518519</c:v>
                </c:pt>
                <c:pt idx="4336">
                  <c:v>40011.521435185183</c:v>
                </c:pt>
                <c:pt idx="4337">
                  <c:v>40011.531851851854</c:v>
                </c:pt>
                <c:pt idx="4338">
                  <c:v>40011.542268518519</c:v>
                </c:pt>
                <c:pt idx="4339">
                  <c:v>40011.552685185183</c:v>
                </c:pt>
                <c:pt idx="4340">
                  <c:v>40011.563101851854</c:v>
                </c:pt>
                <c:pt idx="4341">
                  <c:v>40011.573518518519</c:v>
                </c:pt>
                <c:pt idx="4342">
                  <c:v>40011.583935185183</c:v>
                </c:pt>
                <c:pt idx="4343">
                  <c:v>40011.594351851854</c:v>
                </c:pt>
                <c:pt idx="4344">
                  <c:v>40011.604768518519</c:v>
                </c:pt>
                <c:pt idx="4345">
                  <c:v>40011.615185185183</c:v>
                </c:pt>
                <c:pt idx="4346">
                  <c:v>40011.625601851854</c:v>
                </c:pt>
                <c:pt idx="4347">
                  <c:v>40011.636018518519</c:v>
                </c:pt>
                <c:pt idx="4348">
                  <c:v>40011.646435185183</c:v>
                </c:pt>
                <c:pt idx="4349">
                  <c:v>40011.656851851854</c:v>
                </c:pt>
                <c:pt idx="4350">
                  <c:v>40011.667268518519</c:v>
                </c:pt>
                <c:pt idx="4351">
                  <c:v>40011.677685185183</c:v>
                </c:pt>
                <c:pt idx="4352">
                  <c:v>40011.688101851854</c:v>
                </c:pt>
                <c:pt idx="4353">
                  <c:v>40011.698518518519</c:v>
                </c:pt>
                <c:pt idx="4354">
                  <c:v>40011.708935185183</c:v>
                </c:pt>
                <c:pt idx="4355">
                  <c:v>40011.719351851854</c:v>
                </c:pt>
                <c:pt idx="4356">
                  <c:v>40011.729768518519</c:v>
                </c:pt>
                <c:pt idx="4357">
                  <c:v>40011.740185185183</c:v>
                </c:pt>
                <c:pt idx="4358">
                  <c:v>40011.750601851854</c:v>
                </c:pt>
                <c:pt idx="4359">
                  <c:v>40011.761018518519</c:v>
                </c:pt>
                <c:pt idx="4360">
                  <c:v>40011.771435185183</c:v>
                </c:pt>
                <c:pt idx="4361">
                  <c:v>40011.781851851854</c:v>
                </c:pt>
                <c:pt idx="4362">
                  <c:v>40011.792268518519</c:v>
                </c:pt>
                <c:pt idx="4363">
                  <c:v>40011.802685185183</c:v>
                </c:pt>
                <c:pt idx="4364">
                  <c:v>40011.813101851854</c:v>
                </c:pt>
                <c:pt idx="4365">
                  <c:v>40011.823518518519</c:v>
                </c:pt>
                <c:pt idx="4366">
                  <c:v>40011.833935185183</c:v>
                </c:pt>
                <c:pt idx="4367">
                  <c:v>40011.844351851854</c:v>
                </c:pt>
                <c:pt idx="4368">
                  <c:v>40011.854768518519</c:v>
                </c:pt>
                <c:pt idx="4369">
                  <c:v>40011.865185185183</c:v>
                </c:pt>
                <c:pt idx="4370">
                  <c:v>40011.875601851854</c:v>
                </c:pt>
                <c:pt idx="4371">
                  <c:v>40011.886018518519</c:v>
                </c:pt>
                <c:pt idx="4372">
                  <c:v>40011.89644675926</c:v>
                </c:pt>
                <c:pt idx="4373">
                  <c:v>40011.906851851854</c:v>
                </c:pt>
                <c:pt idx="4374">
                  <c:v>40011.917268518519</c:v>
                </c:pt>
                <c:pt idx="4375">
                  <c:v>40011.927685185183</c:v>
                </c:pt>
                <c:pt idx="4376">
                  <c:v>40011.938101851854</c:v>
                </c:pt>
                <c:pt idx="4377">
                  <c:v>40011.948518518519</c:v>
                </c:pt>
                <c:pt idx="4378">
                  <c:v>40011.958935185183</c:v>
                </c:pt>
                <c:pt idx="4379">
                  <c:v>40011.969351851854</c:v>
                </c:pt>
                <c:pt idx="4380">
                  <c:v>40011.979768518519</c:v>
                </c:pt>
                <c:pt idx="4381">
                  <c:v>40011.990185185183</c:v>
                </c:pt>
                <c:pt idx="4382">
                  <c:v>40012.000601851854</c:v>
                </c:pt>
                <c:pt idx="4383">
                  <c:v>40012.011018518519</c:v>
                </c:pt>
                <c:pt idx="4384">
                  <c:v>40012.021435185183</c:v>
                </c:pt>
                <c:pt idx="4385">
                  <c:v>40012.031851851854</c:v>
                </c:pt>
                <c:pt idx="4386">
                  <c:v>40012.042268518519</c:v>
                </c:pt>
                <c:pt idx="4387">
                  <c:v>40012.052685185183</c:v>
                </c:pt>
                <c:pt idx="4388">
                  <c:v>40012.063101851854</c:v>
                </c:pt>
                <c:pt idx="4389">
                  <c:v>40012.073518518519</c:v>
                </c:pt>
                <c:pt idx="4390">
                  <c:v>40012.083935185183</c:v>
                </c:pt>
                <c:pt idx="4391">
                  <c:v>40012.094351851854</c:v>
                </c:pt>
                <c:pt idx="4392">
                  <c:v>40012.104768518519</c:v>
                </c:pt>
                <c:pt idx="4393">
                  <c:v>40012.115185185183</c:v>
                </c:pt>
                <c:pt idx="4394">
                  <c:v>40012.125613425924</c:v>
                </c:pt>
                <c:pt idx="4395">
                  <c:v>40012.136018518519</c:v>
                </c:pt>
                <c:pt idx="4396">
                  <c:v>40012.146435185183</c:v>
                </c:pt>
                <c:pt idx="4397">
                  <c:v>40012.156851851854</c:v>
                </c:pt>
                <c:pt idx="4398">
                  <c:v>40012.167268518519</c:v>
                </c:pt>
                <c:pt idx="4399">
                  <c:v>40012.177685185183</c:v>
                </c:pt>
                <c:pt idx="4400">
                  <c:v>40012.188101851854</c:v>
                </c:pt>
                <c:pt idx="4401">
                  <c:v>40012.198518518519</c:v>
                </c:pt>
                <c:pt idx="4402">
                  <c:v>40012.208935185183</c:v>
                </c:pt>
                <c:pt idx="4403">
                  <c:v>40012.219351851854</c:v>
                </c:pt>
                <c:pt idx="4404">
                  <c:v>40012.229768518519</c:v>
                </c:pt>
                <c:pt idx="4405">
                  <c:v>40012.240185185183</c:v>
                </c:pt>
                <c:pt idx="4406">
                  <c:v>40012.250601851854</c:v>
                </c:pt>
                <c:pt idx="4407">
                  <c:v>40012.261018518519</c:v>
                </c:pt>
                <c:pt idx="4408">
                  <c:v>40012.271435185183</c:v>
                </c:pt>
                <c:pt idx="4409">
                  <c:v>40012.281851851854</c:v>
                </c:pt>
                <c:pt idx="4410">
                  <c:v>40012.292268518519</c:v>
                </c:pt>
                <c:pt idx="4411">
                  <c:v>40012.302685185183</c:v>
                </c:pt>
                <c:pt idx="4412">
                  <c:v>40012.313101851854</c:v>
                </c:pt>
                <c:pt idx="4413">
                  <c:v>40012.323518518519</c:v>
                </c:pt>
                <c:pt idx="4414">
                  <c:v>40012.333935185183</c:v>
                </c:pt>
                <c:pt idx="4415">
                  <c:v>40012.344351851854</c:v>
                </c:pt>
                <c:pt idx="4416">
                  <c:v>40012.354768518519</c:v>
                </c:pt>
                <c:pt idx="4417">
                  <c:v>40012.365185185183</c:v>
                </c:pt>
                <c:pt idx="4418">
                  <c:v>40012.375601851854</c:v>
                </c:pt>
                <c:pt idx="4419">
                  <c:v>40012.386018518519</c:v>
                </c:pt>
                <c:pt idx="4420">
                  <c:v>40012.396435185183</c:v>
                </c:pt>
                <c:pt idx="4421">
                  <c:v>40012.406851851854</c:v>
                </c:pt>
                <c:pt idx="4422">
                  <c:v>40012.417268518519</c:v>
                </c:pt>
                <c:pt idx="4423">
                  <c:v>40012.427685185183</c:v>
                </c:pt>
                <c:pt idx="4424">
                  <c:v>40012.438101851854</c:v>
                </c:pt>
                <c:pt idx="4425">
                  <c:v>40012.448518518519</c:v>
                </c:pt>
                <c:pt idx="4426">
                  <c:v>40012.458935185183</c:v>
                </c:pt>
                <c:pt idx="4427">
                  <c:v>40012.469351851854</c:v>
                </c:pt>
                <c:pt idx="4428">
                  <c:v>40012.479768518519</c:v>
                </c:pt>
                <c:pt idx="4429">
                  <c:v>40012.490185185183</c:v>
                </c:pt>
                <c:pt idx="4430">
                  <c:v>40012.500601851854</c:v>
                </c:pt>
                <c:pt idx="4431">
                  <c:v>40012.511018518519</c:v>
                </c:pt>
                <c:pt idx="4432">
                  <c:v>40012.521435185183</c:v>
                </c:pt>
                <c:pt idx="4433">
                  <c:v>40012.531851851854</c:v>
                </c:pt>
                <c:pt idx="4434">
                  <c:v>40012.542268518519</c:v>
                </c:pt>
                <c:pt idx="4435">
                  <c:v>40012.552685185183</c:v>
                </c:pt>
                <c:pt idx="4436">
                  <c:v>40012.563101851854</c:v>
                </c:pt>
                <c:pt idx="4437">
                  <c:v>40012.573518518519</c:v>
                </c:pt>
                <c:pt idx="4438">
                  <c:v>40012.583935185183</c:v>
                </c:pt>
                <c:pt idx="4439">
                  <c:v>40012.594351851854</c:v>
                </c:pt>
                <c:pt idx="4440">
                  <c:v>40012.604768518519</c:v>
                </c:pt>
                <c:pt idx="4441">
                  <c:v>40012.615185185183</c:v>
                </c:pt>
                <c:pt idx="4442">
                  <c:v>40012.625601851854</c:v>
                </c:pt>
                <c:pt idx="4443">
                  <c:v>40012.636018518519</c:v>
                </c:pt>
                <c:pt idx="4444">
                  <c:v>40012.646435185183</c:v>
                </c:pt>
                <c:pt idx="4445">
                  <c:v>40012.656851851854</c:v>
                </c:pt>
                <c:pt idx="4446">
                  <c:v>40012.667268518519</c:v>
                </c:pt>
                <c:pt idx="4447">
                  <c:v>40012.677685185183</c:v>
                </c:pt>
                <c:pt idx="4448">
                  <c:v>40012.688101851854</c:v>
                </c:pt>
                <c:pt idx="4449">
                  <c:v>40012.698530092595</c:v>
                </c:pt>
                <c:pt idx="4450">
                  <c:v>40012.708935185183</c:v>
                </c:pt>
                <c:pt idx="4451">
                  <c:v>40012.719351851854</c:v>
                </c:pt>
                <c:pt idx="4452">
                  <c:v>40012.729768518519</c:v>
                </c:pt>
                <c:pt idx="4453">
                  <c:v>40012.740185185183</c:v>
                </c:pt>
                <c:pt idx="4454">
                  <c:v>40012.750601851854</c:v>
                </c:pt>
                <c:pt idx="4455">
                  <c:v>40012.761018518519</c:v>
                </c:pt>
                <c:pt idx="4456">
                  <c:v>40012.771435185183</c:v>
                </c:pt>
                <c:pt idx="4457">
                  <c:v>40012.781851851854</c:v>
                </c:pt>
                <c:pt idx="4458">
                  <c:v>40012.792268518519</c:v>
                </c:pt>
                <c:pt idx="4459">
                  <c:v>40012.802685185183</c:v>
                </c:pt>
                <c:pt idx="4460">
                  <c:v>40012.813101851854</c:v>
                </c:pt>
                <c:pt idx="4461">
                  <c:v>40012.823518518519</c:v>
                </c:pt>
                <c:pt idx="4462">
                  <c:v>40012.833935185183</c:v>
                </c:pt>
                <c:pt idx="4463">
                  <c:v>40012.844363425924</c:v>
                </c:pt>
                <c:pt idx="4464">
                  <c:v>40012.854768518519</c:v>
                </c:pt>
                <c:pt idx="4465">
                  <c:v>40012.865185185183</c:v>
                </c:pt>
                <c:pt idx="4466">
                  <c:v>40012.875601851854</c:v>
                </c:pt>
                <c:pt idx="4467">
                  <c:v>40012.886018518519</c:v>
                </c:pt>
                <c:pt idx="4468">
                  <c:v>40012.896435185183</c:v>
                </c:pt>
                <c:pt idx="4469">
                  <c:v>40012.906851851854</c:v>
                </c:pt>
                <c:pt idx="4470">
                  <c:v>40012.917268518519</c:v>
                </c:pt>
                <c:pt idx="4471">
                  <c:v>40012.927685185183</c:v>
                </c:pt>
                <c:pt idx="4472">
                  <c:v>40012.938101851854</c:v>
                </c:pt>
                <c:pt idx="4473">
                  <c:v>40012.948530092595</c:v>
                </c:pt>
                <c:pt idx="4474">
                  <c:v>40012.958935185183</c:v>
                </c:pt>
                <c:pt idx="4475">
                  <c:v>40012.969363425924</c:v>
                </c:pt>
                <c:pt idx="4476">
                  <c:v>40012.979768518519</c:v>
                </c:pt>
                <c:pt idx="4477">
                  <c:v>40012.990185185183</c:v>
                </c:pt>
                <c:pt idx="4478">
                  <c:v>40013.000601851854</c:v>
                </c:pt>
                <c:pt idx="4479">
                  <c:v>40013.011018518519</c:v>
                </c:pt>
                <c:pt idx="4480">
                  <c:v>40013.021435185183</c:v>
                </c:pt>
                <c:pt idx="4481">
                  <c:v>40013.031851851854</c:v>
                </c:pt>
                <c:pt idx="4482">
                  <c:v>40013.042268518519</c:v>
                </c:pt>
                <c:pt idx="4483">
                  <c:v>40013.05269675926</c:v>
                </c:pt>
                <c:pt idx="4484">
                  <c:v>40013.063101851854</c:v>
                </c:pt>
                <c:pt idx="4485">
                  <c:v>40013.073530092595</c:v>
                </c:pt>
                <c:pt idx="4486">
                  <c:v>40013.08394675926</c:v>
                </c:pt>
                <c:pt idx="4487">
                  <c:v>40013.094351851854</c:v>
                </c:pt>
                <c:pt idx="4488">
                  <c:v>40013.104768518519</c:v>
                </c:pt>
                <c:pt idx="4489">
                  <c:v>40013.115185185183</c:v>
                </c:pt>
                <c:pt idx="4490">
                  <c:v>40013.125601851854</c:v>
                </c:pt>
                <c:pt idx="4491">
                  <c:v>40013.136018518519</c:v>
                </c:pt>
                <c:pt idx="4492">
                  <c:v>40013.146435185183</c:v>
                </c:pt>
                <c:pt idx="4493">
                  <c:v>40013.156851851854</c:v>
                </c:pt>
                <c:pt idx="4494">
                  <c:v>40013.167268518519</c:v>
                </c:pt>
                <c:pt idx="4495">
                  <c:v>40013.177685185183</c:v>
                </c:pt>
                <c:pt idx="4496">
                  <c:v>40013.188101851854</c:v>
                </c:pt>
                <c:pt idx="4497">
                  <c:v>40013.198518518519</c:v>
                </c:pt>
                <c:pt idx="4498">
                  <c:v>40013.208935185183</c:v>
                </c:pt>
                <c:pt idx="4499">
                  <c:v>40013.219351851854</c:v>
                </c:pt>
                <c:pt idx="4500">
                  <c:v>40013.229768518519</c:v>
                </c:pt>
                <c:pt idx="4501">
                  <c:v>40013.240185185183</c:v>
                </c:pt>
                <c:pt idx="4502">
                  <c:v>40013.250601851854</c:v>
                </c:pt>
                <c:pt idx="4503">
                  <c:v>40013.261018518519</c:v>
                </c:pt>
                <c:pt idx="4504">
                  <c:v>40013.271435185183</c:v>
                </c:pt>
                <c:pt idx="4505">
                  <c:v>40013.281851851854</c:v>
                </c:pt>
                <c:pt idx="4506">
                  <c:v>40013.292268518519</c:v>
                </c:pt>
                <c:pt idx="4507">
                  <c:v>40013.302685185183</c:v>
                </c:pt>
                <c:pt idx="4508">
                  <c:v>40013.313113425924</c:v>
                </c:pt>
                <c:pt idx="4509">
                  <c:v>40013.323518518519</c:v>
                </c:pt>
                <c:pt idx="4510">
                  <c:v>40013.333935185183</c:v>
                </c:pt>
                <c:pt idx="4511">
                  <c:v>40013.344351851854</c:v>
                </c:pt>
                <c:pt idx="4512">
                  <c:v>40013.354768518519</c:v>
                </c:pt>
                <c:pt idx="4513">
                  <c:v>40013.365185185183</c:v>
                </c:pt>
                <c:pt idx="4514">
                  <c:v>40013.375601851854</c:v>
                </c:pt>
                <c:pt idx="4515">
                  <c:v>40013.386018518519</c:v>
                </c:pt>
                <c:pt idx="4516">
                  <c:v>40013.396435185183</c:v>
                </c:pt>
                <c:pt idx="4517">
                  <c:v>40013.406851851854</c:v>
                </c:pt>
                <c:pt idx="4518">
                  <c:v>40013.417268518519</c:v>
                </c:pt>
                <c:pt idx="4519">
                  <c:v>40013.427685185183</c:v>
                </c:pt>
                <c:pt idx="4520">
                  <c:v>40013.438101851854</c:v>
                </c:pt>
                <c:pt idx="4521">
                  <c:v>40013.448518518519</c:v>
                </c:pt>
                <c:pt idx="4522">
                  <c:v>40013.458935185183</c:v>
                </c:pt>
                <c:pt idx="4523">
                  <c:v>40013.469351851854</c:v>
                </c:pt>
                <c:pt idx="4524">
                  <c:v>40013.479768518519</c:v>
                </c:pt>
                <c:pt idx="4525">
                  <c:v>40013.490185185183</c:v>
                </c:pt>
                <c:pt idx="4526">
                  <c:v>40013.500601851854</c:v>
                </c:pt>
                <c:pt idx="4527">
                  <c:v>40013.511018518519</c:v>
                </c:pt>
                <c:pt idx="4528">
                  <c:v>40013.52144675926</c:v>
                </c:pt>
                <c:pt idx="4529">
                  <c:v>40013.531851851854</c:v>
                </c:pt>
                <c:pt idx="4530">
                  <c:v>40013.542280092595</c:v>
                </c:pt>
                <c:pt idx="4531">
                  <c:v>40013.552685185183</c:v>
                </c:pt>
                <c:pt idx="4532">
                  <c:v>40013.563113425924</c:v>
                </c:pt>
                <c:pt idx="4533">
                  <c:v>40013.573518518519</c:v>
                </c:pt>
                <c:pt idx="4534">
                  <c:v>40013.583935185183</c:v>
                </c:pt>
                <c:pt idx="4535">
                  <c:v>40013.594363425924</c:v>
                </c:pt>
                <c:pt idx="4536">
                  <c:v>40013.604768518519</c:v>
                </c:pt>
                <c:pt idx="4537">
                  <c:v>40013.615185185183</c:v>
                </c:pt>
                <c:pt idx="4538">
                  <c:v>40013.625601851854</c:v>
                </c:pt>
                <c:pt idx="4539">
                  <c:v>40013.636030092595</c:v>
                </c:pt>
                <c:pt idx="4540">
                  <c:v>40013.64644675926</c:v>
                </c:pt>
                <c:pt idx="4541">
                  <c:v>40013.656863425924</c:v>
                </c:pt>
                <c:pt idx="4542">
                  <c:v>40013.667268518519</c:v>
                </c:pt>
                <c:pt idx="4543">
                  <c:v>40013.677685185183</c:v>
                </c:pt>
                <c:pt idx="4544">
                  <c:v>40013.688101851854</c:v>
                </c:pt>
                <c:pt idx="4545">
                  <c:v>40013.698518518519</c:v>
                </c:pt>
                <c:pt idx="4546">
                  <c:v>40013.708935185183</c:v>
                </c:pt>
                <c:pt idx="4547">
                  <c:v>40013.719351851854</c:v>
                </c:pt>
                <c:pt idx="4548">
                  <c:v>40013.729780092595</c:v>
                </c:pt>
                <c:pt idx="4549">
                  <c:v>40013.740185185183</c:v>
                </c:pt>
                <c:pt idx="4550">
                  <c:v>40013.750601851854</c:v>
                </c:pt>
                <c:pt idx="4551">
                  <c:v>40013.761018518519</c:v>
                </c:pt>
                <c:pt idx="4552">
                  <c:v>40013.771435185183</c:v>
                </c:pt>
                <c:pt idx="4553">
                  <c:v>40013.781863425924</c:v>
                </c:pt>
                <c:pt idx="4554">
                  <c:v>40013.792268518519</c:v>
                </c:pt>
                <c:pt idx="4555">
                  <c:v>40013.802685185183</c:v>
                </c:pt>
                <c:pt idx="4556">
                  <c:v>40013.813101851854</c:v>
                </c:pt>
                <c:pt idx="4557">
                  <c:v>40013.823518518519</c:v>
                </c:pt>
                <c:pt idx="4558">
                  <c:v>40013.833935185183</c:v>
                </c:pt>
                <c:pt idx="4559">
                  <c:v>40013.844363425924</c:v>
                </c:pt>
                <c:pt idx="4560">
                  <c:v>40013.854768518519</c:v>
                </c:pt>
                <c:pt idx="4561">
                  <c:v>40013.865185185183</c:v>
                </c:pt>
                <c:pt idx="4562">
                  <c:v>40013.875601851854</c:v>
                </c:pt>
                <c:pt idx="4563">
                  <c:v>40013.886018518519</c:v>
                </c:pt>
                <c:pt idx="4564">
                  <c:v>40013.89644675926</c:v>
                </c:pt>
                <c:pt idx="4565">
                  <c:v>40013.906851851854</c:v>
                </c:pt>
                <c:pt idx="4566">
                  <c:v>40013.917268518519</c:v>
                </c:pt>
                <c:pt idx="4567">
                  <c:v>40013.927685185183</c:v>
                </c:pt>
                <c:pt idx="4568">
                  <c:v>40013.938101851854</c:v>
                </c:pt>
                <c:pt idx="4569">
                  <c:v>40013.948518518519</c:v>
                </c:pt>
                <c:pt idx="4570">
                  <c:v>40013.958935185183</c:v>
                </c:pt>
                <c:pt idx="4571">
                  <c:v>40013.969363425924</c:v>
                </c:pt>
                <c:pt idx="4572">
                  <c:v>40013.979768518519</c:v>
                </c:pt>
                <c:pt idx="4573">
                  <c:v>40013.990185185183</c:v>
                </c:pt>
                <c:pt idx="4574">
                  <c:v>40014.000601851854</c:v>
                </c:pt>
                <c:pt idx="4575">
                  <c:v>40014.011018518519</c:v>
                </c:pt>
                <c:pt idx="4576">
                  <c:v>40014.02144675926</c:v>
                </c:pt>
                <c:pt idx="4577">
                  <c:v>40014.031863425924</c:v>
                </c:pt>
                <c:pt idx="4578">
                  <c:v>40014.042268518519</c:v>
                </c:pt>
                <c:pt idx="4579">
                  <c:v>40014.052685185183</c:v>
                </c:pt>
                <c:pt idx="4580">
                  <c:v>40014.063101851854</c:v>
                </c:pt>
                <c:pt idx="4581">
                  <c:v>40014.073530092595</c:v>
                </c:pt>
                <c:pt idx="4582">
                  <c:v>40014.083935185183</c:v>
                </c:pt>
                <c:pt idx="4583">
                  <c:v>40014.094351851854</c:v>
                </c:pt>
                <c:pt idx="4584">
                  <c:v>40014.104780092595</c:v>
                </c:pt>
                <c:pt idx="4585">
                  <c:v>40014.115185185183</c:v>
                </c:pt>
                <c:pt idx="4586">
                  <c:v>40014.125601851854</c:v>
                </c:pt>
                <c:pt idx="4587">
                  <c:v>40014.136018518519</c:v>
                </c:pt>
                <c:pt idx="4588">
                  <c:v>40014.146435185183</c:v>
                </c:pt>
                <c:pt idx="4589">
                  <c:v>40014.156851851854</c:v>
                </c:pt>
                <c:pt idx="4590">
                  <c:v>40014.167268518519</c:v>
                </c:pt>
                <c:pt idx="4591">
                  <c:v>40014.177685185183</c:v>
                </c:pt>
                <c:pt idx="4592">
                  <c:v>40014.188101851854</c:v>
                </c:pt>
                <c:pt idx="4593">
                  <c:v>40014.198518518519</c:v>
                </c:pt>
                <c:pt idx="4594">
                  <c:v>40014.208935185183</c:v>
                </c:pt>
                <c:pt idx="4595">
                  <c:v>40014.219351851854</c:v>
                </c:pt>
                <c:pt idx="4596">
                  <c:v>40014.229768518519</c:v>
                </c:pt>
                <c:pt idx="4597">
                  <c:v>40014.240185185183</c:v>
                </c:pt>
                <c:pt idx="4598">
                  <c:v>40014.250601851854</c:v>
                </c:pt>
                <c:pt idx="4599">
                  <c:v>40014.261018518519</c:v>
                </c:pt>
                <c:pt idx="4600">
                  <c:v>40014.271435185183</c:v>
                </c:pt>
                <c:pt idx="4601">
                  <c:v>40014.281851851854</c:v>
                </c:pt>
                <c:pt idx="4602">
                  <c:v>40014.292268518519</c:v>
                </c:pt>
                <c:pt idx="4603">
                  <c:v>40014.302685185183</c:v>
                </c:pt>
                <c:pt idx="4604">
                  <c:v>40014.313101851854</c:v>
                </c:pt>
                <c:pt idx="4605">
                  <c:v>40014.323518518519</c:v>
                </c:pt>
                <c:pt idx="4606">
                  <c:v>40014.333935185183</c:v>
                </c:pt>
                <c:pt idx="4607">
                  <c:v>40014.344351851854</c:v>
                </c:pt>
                <c:pt idx="4608">
                  <c:v>40014.354768518519</c:v>
                </c:pt>
                <c:pt idx="4609">
                  <c:v>40014.365185185183</c:v>
                </c:pt>
                <c:pt idx="4610">
                  <c:v>40014.375601851854</c:v>
                </c:pt>
                <c:pt idx="4611">
                  <c:v>40014.386018518519</c:v>
                </c:pt>
                <c:pt idx="4612">
                  <c:v>40014.396435185183</c:v>
                </c:pt>
                <c:pt idx="4613">
                  <c:v>40014.406851851854</c:v>
                </c:pt>
                <c:pt idx="4614">
                  <c:v>40014.417280092595</c:v>
                </c:pt>
                <c:pt idx="4615">
                  <c:v>40014.427685185183</c:v>
                </c:pt>
                <c:pt idx="4616">
                  <c:v>40014.438101851854</c:v>
                </c:pt>
                <c:pt idx="4617">
                  <c:v>40014.448518518519</c:v>
                </c:pt>
                <c:pt idx="4618">
                  <c:v>40014.458935185183</c:v>
                </c:pt>
                <c:pt idx="4619">
                  <c:v>40014.469351851854</c:v>
                </c:pt>
                <c:pt idx="4620">
                  <c:v>40014.479768518519</c:v>
                </c:pt>
                <c:pt idx="4621">
                  <c:v>40014.490185185183</c:v>
                </c:pt>
                <c:pt idx="4622">
                  <c:v>40014.500601851854</c:v>
                </c:pt>
                <c:pt idx="4623">
                  <c:v>40014.511018518519</c:v>
                </c:pt>
                <c:pt idx="4624">
                  <c:v>40014.521435185183</c:v>
                </c:pt>
                <c:pt idx="4625">
                  <c:v>40014.531851851854</c:v>
                </c:pt>
                <c:pt idx="4626">
                  <c:v>40014.542268518519</c:v>
                </c:pt>
                <c:pt idx="4627">
                  <c:v>40014.552685185183</c:v>
                </c:pt>
                <c:pt idx="4628">
                  <c:v>40014.563101851854</c:v>
                </c:pt>
                <c:pt idx="4629">
                  <c:v>40014.573518518519</c:v>
                </c:pt>
                <c:pt idx="4630">
                  <c:v>40014.583935185183</c:v>
                </c:pt>
                <c:pt idx="4631">
                  <c:v>40014.594351851854</c:v>
                </c:pt>
                <c:pt idx="4632">
                  <c:v>40014.604768518519</c:v>
                </c:pt>
                <c:pt idx="4633">
                  <c:v>40014.61519675926</c:v>
                </c:pt>
                <c:pt idx="4634">
                  <c:v>40014.625601851854</c:v>
                </c:pt>
                <c:pt idx="4635">
                  <c:v>40014.636018518519</c:v>
                </c:pt>
                <c:pt idx="4636">
                  <c:v>40014.64644675926</c:v>
                </c:pt>
                <c:pt idx="4637">
                  <c:v>40014.656851851854</c:v>
                </c:pt>
                <c:pt idx="4638">
                  <c:v>40014.667268518519</c:v>
                </c:pt>
                <c:pt idx="4639">
                  <c:v>40014.677685185183</c:v>
                </c:pt>
                <c:pt idx="4640">
                  <c:v>40014.688101851854</c:v>
                </c:pt>
                <c:pt idx="4641">
                  <c:v>40014.698530092595</c:v>
                </c:pt>
                <c:pt idx="4642">
                  <c:v>40014.708935185183</c:v>
                </c:pt>
                <c:pt idx="4643">
                  <c:v>40014.719363425924</c:v>
                </c:pt>
                <c:pt idx="4644">
                  <c:v>40014.729768518519</c:v>
                </c:pt>
                <c:pt idx="4645">
                  <c:v>40014.740185185183</c:v>
                </c:pt>
                <c:pt idx="4646">
                  <c:v>40014.750601851854</c:v>
                </c:pt>
                <c:pt idx="4647">
                  <c:v>40014.761018518519</c:v>
                </c:pt>
                <c:pt idx="4648">
                  <c:v>40014.771435185183</c:v>
                </c:pt>
                <c:pt idx="4649">
                  <c:v>40014.781863425924</c:v>
                </c:pt>
                <c:pt idx="4650">
                  <c:v>40014.792268518519</c:v>
                </c:pt>
                <c:pt idx="4651">
                  <c:v>40014.802685185183</c:v>
                </c:pt>
                <c:pt idx="4652">
                  <c:v>40014.813101851854</c:v>
                </c:pt>
                <c:pt idx="4653">
                  <c:v>40014.823518518519</c:v>
                </c:pt>
                <c:pt idx="4654">
                  <c:v>40014.833935185183</c:v>
                </c:pt>
                <c:pt idx="4655">
                  <c:v>40014.844363425924</c:v>
                </c:pt>
                <c:pt idx="4656">
                  <c:v>40014.854780092595</c:v>
                </c:pt>
                <c:pt idx="4657">
                  <c:v>40014.86519675926</c:v>
                </c:pt>
                <c:pt idx="4658">
                  <c:v>40014.875613425924</c:v>
                </c:pt>
                <c:pt idx="4659">
                  <c:v>40014.886030092595</c:v>
                </c:pt>
                <c:pt idx="4660">
                  <c:v>40014.896435185183</c:v>
                </c:pt>
                <c:pt idx="4661">
                  <c:v>40014.906851851854</c:v>
                </c:pt>
                <c:pt idx="4662">
                  <c:v>40014.917268518519</c:v>
                </c:pt>
                <c:pt idx="4663">
                  <c:v>40014.92769675926</c:v>
                </c:pt>
                <c:pt idx="4664">
                  <c:v>40014.938113425924</c:v>
                </c:pt>
                <c:pt idx="4665">
                  <c:v>40014.948530092595</c:v>
                </c:pt>
                <c:pt idx="4666">
                  <c:v>40014.958935185183</c:v>
                </c:pt>
                <c:pt idx="4667">
                  <c:v>40014.969363425924</c:v>
                </c:pt>
                <c:pt idx="4668">
                  <c:v>40014.979780092595</c:v>
                </c:pt>
                <c:pt idx="4669">
                  <c:v>40014.99019675926</c:v>
                </c:pt>
                <c:pt idx="4670">
                  <c:v>40015.000613425924</c:v>
                </c:pt>
                <c:pt idx="4671">
                  <c:v>40015.011018518519</c:v>
                </c:pt>
                <c:pt idx="4672">
                  <c:v>40015.021435185183</c:v>
                </c:pt>
                <c:pt idx="4673">
                  <c:v>40015.031863425924</c:v>
                </c:pt>
                <c:pt idx="4674">
                  <c:v>40015.042268518519</c:v>
                </c:pt>
                <c:pt idx="4675">
                  <c:v>40015.05269675926</c:v>
                </c:pt>
                <c:pt idx="4676">
                  <c:v>40015.063101851854</c:v>
                </c:pt>
                <c:pt idx="4677">
                  <c:v>40015.073530092595</c:v>
                </c:pt>
                <c:pt idx="4678">
                  <c:v>40015.08394675926</c:v>
                </c:pt>
                <c:pt idx="4679">
                  <c:v>40015.094351851854</c:v>
                </c:pt>
                <c:pt idx="4680">
                  <c:v>40015.104768518519</c:v>
                </c:pt>
                <c:pt idx="4681">
                  <c:v>40015.11519675926</c:v>
                </c:pt>
                <c:pt idx="4682">
                  <c:v>40015.125601851854</c:v>
                </c:pt>
                <c:pt idx="4683">
                  <c:v>40015.136030092595</c:v>
                </c:pt>
                <c:pt idx="4684">
                  <c:v>40015.146435185183</c:v>
                </c:pt>
                <c:pt idx="4685">
                  <c:v>40015.156863425924</c:v>
                </c:pt>
                <c:pt idx="4686">
                  <c:v>40015.167268518519</c:v>
                </c:pt>
                <c:pt idx="4687">
                  <c:v>40015.177685185183</c:v>
                </c:pt>
                <c:pt idx="4688">
                  <c:v>40015.188101851854</c:v>
                </c:pt>
                <c:pt idx="4689">
                  <c:v>40015.198518518519</c:v>
                </c:pt>
                <c:pt idx="4690">
                  <c:v>40015.208935185183</c:v>
                </c:pt>
                <c:pt idx="4691">
                  <c:v>40015.219351851854</c:v>
                </c:pt>
                <c:pt idx="4692">
                  <c:v>40015.229780092595</c:v>
                </c:pt>
                <c:pt idx="4693">
                  <c:v>40015.240185185183</c:v>
                </c:pt>
                <c:pt idx="4694">
                  <c:v>40015.250601851854</c:v>
                </c:pt>
                <c:pt idx="4695">
                  <c:v>40015.261018518519</c:v>
                </c:pt>
                <c:pt idx="4696">
                  <c:v>40015.271435185183</c:v>
                </c:pt>
                <c:pt idx="4697">
                  <c:v>40015.281851851854</c:v>
                </c:pt>
                <c:pt idx="4698">
                  <c:v>40015.292268518519</c:v>
                </c:pt>
                <c:pt idx="4699">
                  <c:v>40015.302685185183</c:v>
                </c:pt>
                <c:pt idx="4700">
                  <c:v>40015.313101851854</c:v>
                </c:pt>
                <c:pt idx="4701">
                  <c:v>40015.323518518519</c:v>
                </c:pt>
                <c:pt idx="4702">
                  <c:v>40015.333935185183</c:v>
                </c:pt>
                <c:pt idx="4703">
                  <c:v>40015.344351851854</c:v>
                </c:pt>
                <c:pt idx="4704">
                  <c:v>40015.354768518519</c:v>
                </c:pt>
                <c:pt idx="4705">
                  <c:v>40015.365185185183</c:v>
                </c:pt>
                <c:pt idx="4706">
                  <c:v>40015.375601851854</c:v>
                </c:pt>
                <c:pt idx="4707">
                  <c:v>40015.386018518519</c:v>
                </c:pt>
                <c:pt idx="4708">
                  <c:v>40015.39644675926</c:v>
                </c:pt>
                <c:pt idx="4709">
                  <c:v>40015.406863425924</c:v>
                </c:pt>
                <c:pt idx="4710">
                  <c:v>40015.417268518519</c:v>
                </c:pt>
                <c:pt idx="4711">
                  <c:v>40015.427685185183</c:v>
                </c:pt>
                <c:pt idx="4712">
                  <c:v>40015.438101851854</c:v>
                </c:pt>
                <c:pt idx="4713">
                  <c:v>40015.448518518519</c:v>
                </c:pt>
                <c:pt idx="4714">
                  <c:v>40015.458935185183</c:v>
                </c:pt>
                <c:pt idx="4715">
                  <c:v>40015.469351851854</c:v>
                </c:pt>
                <c:pt idx="4716">
                  <c:v>40015.479768518519</c:v>
                </c:pt>
                <c:pt idx="4717">
                  <c:v>40015.490185185183</c:v>
                </c:pt>
                <c:pt idx="4718">
                  <c:v>40015.500601851854</c:v>
                </c:pt>
                <c:pt idx="4719">
                  <c:v>40015.511018518519</c:v>
                </c:pt>
                <c:pt idx="4720">
                  <c:v>40015.521435185183</c:v>
                </c:pt>
                <c:pt idx="4721">
                  <c:v>40015.531851851854</c:v>
                </c:pt>
                <c:pt idx="4722">
                  <c:v>40015.542268518519</c:v>
                </c:pt>
                <c:pt idx="4723">
                  <c:v>40015.552685185183</c:v>
                </c:pt>
                <c:pt idx="4724">
                  <c:v>40015.563101851854</c:v>
                </c:pt>
                <c:pt idx="4725">
                  <c:v>40015.573518518519</c:v>
                </c:pt>
                <c:pt idx="4726">
                  <c:v>40015.583935185183</c:v>
                </c:pt>
                <c:pt idx="4727">
                  <c:v>40015.594351851854</c:v>
                </c:pt>
                <c:pt idx="4728">
                  <c:v>40015.604768518519</c:v>
                </c:pt>
                <c:pt idx="4729">
                  <c:v>40015.615185185183</c:v>
                </c:pt>
                <c:pt idx="4730">
                  <c:v>40015.625601851854</c:v>
                </c:pt>
                <c:pt idx="4731">
                  <c:v>40015.636018518519</c:v>
                </c:pt>
                <c:pt idx="4732">
                  <c:v>40015.646435185183</c:v>
                </c:pt>
                <c:pt idx="4733">
                  <c:v>40015.656851851854</c:v>
                </c:pt>
                <c:pt idx="4734">
                  <c:v>40015.667280092595</c:v>
                </c:pt>
                <c:pt idx="4735">
                  <c:v>40015.677685185183</c:v>
                </c:pt>
                <c:pt idx="4736">
                  <c:v>40015.688101851854</c:v>
                </c:pt>
                <c:pt idx="4737">
                  <c:v>40015.698518518519</c:v>
                </c:pt>
                <c:pt idx="4738">
                  <c:v>40015.708935185183</c:v>
                </c:pt>
                <c:pt idx="4739">
                  <c:v>40015.719351851854</c:v>
                </c:pt>
                <c:pt idx="4740">
                  <c:v>40015.729768518519</c:v>
                </c:pt>
                <c:pt idx="4741">
                  <c:v>40015.74019675926</c:v>
                </c:pt>
                <c:pt idx="4742">
                  <c:v>40015.750613425924</c:v>
                </c:pt>
                <c:pt idx="4743">
                  <c:v>40015.761018518519</c:v>
                </c:pt>
                <c:pt idx="4744">
                  <c:v>40015.771435185183</c:v>
                </c:pt>
                <c:pt idx="4745">
                  <c:v>40015.781851851854</c:v>
                </c:pt>
                <c:pt idx="4746">
                  <c:v>40015.792280092595</c:v>
                </c:pt>
                <c:pt idx="4747">
                  <c:v>40015.80269675926</c:v>
                </c:pt>
                <c:pt idx="4748">
                  <c:v>40015.813101851854</c:v>
                </c:pt>
                <c:pt idx="4749">
                  <c:v>40015.823518518519</c:v>
                </c:pt>
                <c:pt idx="4750">
                  <c:v>40015.833935185183</c:v>
                </c:pt>
                <c:pt idx="4751">
                  <c:v>40015.844351851854</c:v>
                </c:pt>
                <c:pt idx="4752">
                  <c:v>40015.854768518519</c:v>
                </c:pt>
                <c:pt idx="4753">
                  <c:v>40015.86519675926</c:v>
                </c:pt>
                <c:pt idx="4754">
                  <c:v>40015.875613425924</c:v>
                </c:pt>
                <c:pt idx="4755">
                  <c:v>40015.886018518519</c:v>
                </c:pt>
                <c:pt idx="4756">
                  <c:v>40015.896435185183</c:v>
                </c:pt>
                <c:pt idx="4757">
                  <c:v>40015.906863425924</c:v>
                </c:pt>
                <c:pt idx="4758">
                  <c:v>40015.917268518519</c:v>
                </c:pt>
                <c:pt idx="4759">
                  <c:v>40015.927685185183</c:v>
                </c:pt>
                <c:pt idx="4760">
                  <c:v>40015.938101851854</c:v>
                </c:pt>
                <c:pt idx="4761">
                  <c:v>40015.948518518519</c:v>
                </c:pt>
                <c:pt idx="4762">
                  <c:v>40015.958935185183</c:v>
                </c:pt>
                <c:pt idx="4763">
                  <c:v>40015.969351851854</c:v>
                </c:pt>
                <c:pt idx="4764">
                  <c:v>40015.979768518519</c:v>
                </c:pt>
                <c:pt idx="4765">
                  <c:v>40015.990185185183</c:v>
                </c:pt>
                <c:pt idx="4766">
                  <c:v>40016.000601851854</c:v>
                </c:pt>
                <c:pt idx="4767">
                  <c:v>40016.011018518519</c:v>
                </c:pt>
                <c:pt idx="4768">
                  <c:v>40016.021435185183</c:v>
                </c:pt>
                <c:pt idx="4769">
                  <c:v>40016.031851851854</c:v>
                </c:pt>
                <c:pt idx="4770">
                  <c:v>40016.042268518519</c:v>
                </c:pt>
                <c:pt idx="4771">
                  <c:v>40016.052685185183</c:v>
                </c:pt>
                <c:pt idx="4772">
                  <c:v>40016.063101851854</c:v>
                </c:pt>
                <c:pt idx="4773">
                  <c:v>40016.073518518519</c:v>
                </c:pt>
                <c:pt idx="4774">
                  <c:v>40016.083935185183</c:v>
                </c:pt>
                <c:pt idx="4775">
                  <c:v>40016.094363425924</c:v>
                </c:pt>
                <c:pt idx="4776">
                  <c:v>40016.104780092595</c:v>
                </c:pt>
                <c:pt idx="4777">
                  <c:v>40016.11519675926</c:v>
                </c:pt>
                <c:pt idx="4778">
                  <c:v>40016.125601851854</c:v>
                </c:pt>
                <c:pt idx="4779">
                  <c:v>40016.136018518519</c:v>
                </c:pt>
                <c:pt idx="4780">
                  <c:v>40016.146435185183</c:v>
                </c:pt>
                <c:pt idx="4781">
                  <c:v>40016.156851851854</c:v>
                </c:pt>
                <c:pt idx="4782">
                  <c:v>40016.167280092595</c:v>
                </c:pt>
                <c:pt idx="4783">
                  <c:v>40016.17769675926</c:v>
                </c:pt>
                <c:pt idx="4784">
                  <c:v>40016.188113425924</c:v>
                </c:pt>
                <c:pt idx="4785">
                  <c:v>40016.198518518519</c:v>
                </c:pt>
                <c:pt idx="4786">
                  <c:v>40016.208935185183</c:v>
                </c:pt>
                <c:pt idx="4787">
                  <c:v>40016.219351851854</c:v>
                </c:pt>
                <c:pt idx="4788">
                  <c:v>40016.229768518519</c:v>
                </c:pt>
                <c:pt idx="4789">
                  <c:v>40016.240185185183</c:v>
                </c:pt>
                <c:pt idx="4790">
                  <c:v>40016.250601851854</c:v>
                </c:pt>
                <c:pt idx="4791">
                  <c:v>40016.261018518519</c:v>
                </c:pt>
                <c:pt idx="4792">
                  <c:v>40016.271435185183</c:v>
                </c:pt>
                <c:pt idx="4793">
                  <c:v>40016.281851851854</c:v>
                </c:pt>
                <c:pt idx="4794">
                  <c:v>40016.292268518519</c:v>
                </c:pt>
                <c:pt idx="4795">
                  <c:v>40016.302685185183</c:v>
                </c:pt>
                <c:pt idx="4796">
                  <c:v>40016.313101851854</c:v>
                </c:pt>
                <c:pt idx="4797">
                  <c:v>40016.323518518519</c:v>
                </c:pt>
                <c:pt idx="4798">
                  <c:v>40016.333935185183</c:v>
                </c:pt>
                <c:pt idx="4799">
                  <c:v>40016.344351851854</c:v>
                </c:pt>
                <c:pt idx="4800">
                  <c:v>40016.354768518519</c:v>
                </c:pt>
                <c:pt idx="4801">
                  <c:v>40016.365185185183</c:v>
                </c:pt>
                <c:pt idx="4802">
                  <c:v>40016.375601851854</c:v>
                </c:pt>
                <c:pt idx="4803">
                  <c:v>40016.386018518519</c:v>
                </c:pt>
                <c:pt idx="4804">
                  <c:v>40016.396435185183</c:v>
                </c:pt>
                <c:pt idx="4805">
                  <c:v>40016.406851851854</c:v>
                </c:pt>
                <c:pt idx="4806">
                  <c:v>40016.417268518519</c:v>
                </c:pt>
                <c:pt idx="4807">
                  <c:v>40016.427685185183</c:v>
                </c:pt>
                <c:pt idx="4808">
                  <c:v>40016.438101851854</c:v>
                </c:pt>
                <c:pt idx="4809">
                  <c:v>40016.448518518519</c:v>
                </c:pt>
                <c:pt idx="4810">
                  <c:v>40016.458935185183</c:v>
                </c:pt>
                <c:pt idx="4811">
                  <c:v>40016.469351851854</c:v>
                </c:pt>
                <c:pt idx="4812">
                  <c:v>40016.479768518519</c:v>
                </c:pt>
                <c:pt idx="4813">
                  <c:v>40016.490185185183</c:v>
                </c:pt>
                <c:pt idx="4814">
                  <c:v>40016.500601851854</c:v>
                </c:pt>
                <c:pt idx="4815">
                  <c:v>40016.511018518519</c:v>
                </c:pt>
                <c:pt idx="4816">
                  <c:v>40016.521435185183</c:v>
                </c:pt>
                <c:pt idx="4817">
                  <c:v>40016.531851851854</c:v>
                </c:pt>
                <c:pt idx="4818">
                  <c:v>40016.542268518519</c:v>
                </c:pt>
                <c:pt idx="4819">
                  <c:v>40016.552685185183</c:v>
                </c:pt>
                <c:pt idx="4820">
                  <c:v>40016.563101851854</c:v>
                </c:pt>
                <c:pt idx="4821">
                  <c:v>40016.573506944442</c:v>
                </c:pt>
                <c:pt idx="4822">
                  <c:v>40016.583935185183</c:v>
                </c:pt>
                <c:pt idx="4823">
                  <c:v>40016.594351851854</c:v>
                </c:pt>
                <c:pt idx="4824">
                  <c:v>40016.604768518519</c:v>
                </c:pt>
                <c:pt idx="4825">
                  <c:v>40016.615185185183</c:v>
                </c:pt>
                <c:pt idx="4826">
                  <c:v>40016.625601851854</c:v>
                </c:pt>
                <c:pt idx="4827">
                  <c:v>40016.636018518519</c:v>
                </c:pt>
                <c:pt idx="4828">
                  <c:v>40016.646435185183</c:v>
                </c:pt>
                <c:pt idx="4829">
                  <c:v>40016.656851851854</c:v>
                </c:pt>
                <c:pt idx="4830">
                  <c:v>40016.667280092595</c:v>
                </c:pt>
                <c:pt idx="4831">
                  <c:v>40016.677685185183</c:v>
                </c:pt>
                <c:pt idx="4832">
                  <c:v>40016.688113425924</c:v>
                </c:pt>
                <c:pt idx="4833">
                  <c:v>40016.698518518519</c:v>
                </c:pt>
                <c:pt idx="4834">
                  <c:v>40016.708935185183</c:v>
                </c:pt>
                <c:pt idx="4835">
                  <c:v>40016.719351851854</c:v>
                </c:pt>
                <c:pt idx="4836">
                  <c:v>40016.729768518519</c:v>
                </c:pt>
                <c:pt idx="4837">
                  <c:v>40016.740185185183</c:v>
                </c:pt>
                <c:pt idx="4838">
                  <c:v>40016.750601851854</c:v>
                </c:pt>
                <c:pt idx="4839">
                  <c:v>40016.761018518519</c:v>
                </c:pt>
                <c:pt idx="4840">
                  <c:v>40016.771435185183</c:v>
                </c:pt>
                <c:pt idx="4841">
                  <c:v>40016.781851851854</c:v>
                </c:pt>
                <c:pt idx="4842">
                  <c:v>40016.792268518519</c:v>
                </c:pt>
                <c:pt idx="4843">
                  <c:v>40016.802685185183</c:v>
                </c:pt>
                <c:pt idx="4844">
                  <c:v>40016.813101851854</c:v>
                </c:pt>
                <c:pt idx="4845">
                  <c:v>40016.823518518519</c:v>
                </c:pt>
                <c:pt idx="4846">
                  <c:v>40016.833935185183</c:v>
                </c:pt>
                <c:pt idx="4847">
                  <c:v>40016.844351851854</c:v>
                </c:pt>
                <c:pt idx="4848">
                  <c:v>40016.854768518519</c:v>
                </c:pt>
                <c:pt idx="4849">
                  <c:v>40016.865185185183</c:v>
                </c:pt>
                <c:pt idx="4850">
                  <c:v>40016.875601851854</c:v>
                </c:pt>
                <c:pt idx="4851">
                  <c:v>40016.886018518519</c:v>
                </c:pt>
                <c:pt idx="4852">
                  <c:v>40016.896435185183</c:v>
                </c:pt>
                <c:pt idx="4853">
                  <c:v>40016.906851851854</c:v>
                </c:pt>
                <c:pt idx="4854">
                  <c:v>40016.917268518519</c:v>
                </c:pt>
                <c:pt idx="4855">
                  <c:v>40016.927685185183</c:v>
                </c:pt>
                <c:pt idx="4856">
                  <c:v>40016.938101851854</c:v>
                </c:pt>
                <c:pt idx="4857">
                  <c:v>40016.948518518519</c:v>
                </c:pt>
                <c:pt idx="4858">
                  <c:v>40016.958935185183</c:v>
                </c:pt>
                <c:pt idx="4859">
                  <c:v>40016.969351851854</c:v>
                </c:pt>
                <c:pt idx="4860">
                  <c:v>40016.979768518519</c:v>
                </c:pt>
                <c:pt idx="4861">
                  <c:v>40016.990185185183</c:v>
                </c:pt>
                <c:pt idx="4862">
                  <c:v>40017.000601851854</c:v>
                </c:pt>
                <c:pt idx="4863">
                  <c:v>40017.011018518519</c:v>
                </c:pt>
                <c:pt idx="4864">
                  <c:v>40017.021435185183</c:v>
                </c:pt>
                <c:pt idx="4865">
                  <c:v>40017.031851851854</c:v>
                </c:pt>
                <c:pt idx="4866">
                  <c:v>40017.042268518519</c:v>
                </c:pt>
                <c:pt idx="4867">
                  <c:v>40017.052685185183</c:v>
                </c:pt>
                <c:pt idx="4868">
                  <c:v>40017.063101851854</c:v>
                </c:pt>
                <c:pt idx="4869">
                  <c:v>40017.073518518519</c:v>
                </c:pt>
                <c:pt idx="4870">
                  <c:v>40017.083935185183</c:v>
                </c:pt>
                <c:pt idx="4871">
                  <c:v>40017.094351851854</c:v>
                </c:pt>
                <c:pt idx="4872">
                  <c:v>40017.104768518519</c:v>
                </c:pt>
                <c:pt idx="4873">
                  <c:v>40017.115185185183</c:v>
                </c:pt>
                <c:pt idx="4874">
                  <c:v>40017.125601851854</c:v>
                </c:pt>
                <c:pt idx="4875">
                  <c:v>40017.136018518519</c:v>
                </c:pt>
                <c:pt idx="4876">
                  <c:v>40017.146435185183</c:v>
                </c:pt>
                <c:pt idx="4877">
                  <c:v>40017.156851851854</c:v>
                </c:pt>
                <c:pt idx="4878">
                  <c:v>40017.167268518519</c:v>
                </c:pt>
                <c:pt idx="4879">
                  <c:v>40017.17769675926</c:v>
                </c:pt>
                <c:pt idx="4880">
                  <c:v>40017.188101851854</c:v>
                </c:pt>
                <c:pt idx="4881">
                  <c:v>40017.198530092595</c:v>
                </c:pt>
                <c:pt idx="4882">
                  <c:v>40017.20894675926</c:v>
                </c:pt>
                <c:pt idx="4883">
                  <c:v>40017.219351851854</c:v>
                </c:pt>
                <c:pt idx="4884">
                  <c:v>40017.229780092595</c:v>
                </c:pt>
                <c:pt idx="4885">
                  <c:v>40017.240185185183</c:v>
                </c:pt>
                <c:pt idx="4886">
                  <c:v>40017.250601851854</c:v>
                </c:pt>
                <c:pt idx="4887">
                  <c:v>40017.261030092595</c:v>
                </c:pt>
                <c:pt idx="4888">
                  <c:v>40017.27144675926</c:v>
                </c:pt>
                <c:pt idx="4889">
                  <c:v>40017.281863425924</c:v>
                </c:pt>
                <c:pt idx="4890">
                  <c:v>40017.292280092595</c:v>
                </c:pt>
                <c:pt idx="4891">
                  <c:v>40017.30269675926</c:v>
                </c:pt>
                <c:pt idx="4892">
                  <c:v>40017.313113425924</c:v>
                </c:pt>
                <c:pt idx="4893">
                  <c:v>40017.323530092595</c:v>
                </c:pt>
                <c:pt idx="4894">
                  <c:v>40017.33394675926</c:v>
                </c:pt>
                <c:pt idx="4895">
                  <c:v>40017.344351851854</c:v>
                </c:pt>
                <c:pt idx="4896">
                  <c:v>40017.354768518519</c:v>
                </c:pt>
                <c:pt idx="4897">
                  <c:v>40017.365185185183</c:v>
                </c:pt>
                <c:pt idx="4898">
                  <c:v>40017.375601851854</c:v>
                </c:pt>
                <c:pt idx="4899">
                  <c:v>40017.386018518519</c:v>
                </c:pt>
                <c:pt idx="4900">
                  <c:v>40017.396435185183</c:v>
                </c:pt>
                <c:pt idx="4901">
                  <c:v>40017.406851851854</c:v>
                </c:pt>
                <c:pt idx="4902">
                  <c:v>40017.417268518519</c:v>
                </c:pt>
                <c:pt idx="4903">
                  <c:v>40017.427685185183</c:v>
                </c:pt>
                <c:pt idx="4904">
                  <c:v>40017.438101851854</c:v>
                </c:pt>
                <c:pt idx="4905">
                  <c:v>40017.448518518519</c:v>
                </c:pt>
                <c:pt idx="4906">
                  <c:v>40017.458935185183</c:v>
                </c:pt>
                <c:pt idx="4907">
                  <c:v>40017.469340277778</c:v>
                </c:pt>
                <c:pt idx="4908">
                  <c:v>40017.479756944442</c:v>
                </c:pt>
                <c:pt idx="4909">
                  <c:v>40017.490185185183</c:v>
                </c:pt>
                <c:pt idx="4910">
                  <c:v>40017.500601851854</c:v>
                </c:pt>
                <c:pt idx="4911">
                  <c:v>40017.511018518519</c:v>
                </c:pt>
                <c:pt idx="4912">
                  <c:v>40017.521435185183</c:v>
                </c:pt>
                <c:pt idx="4913">
                  <c:v>40017.531851851854</c:v>
                </c:pt>
                <c:pt idx="4914">
                  <c:v>40017.542268518519</c:v>
                </c:pt>
                <c:pt idx="4915">
                  <c:v>40017.552685185183</c:v>
                </c:pt>
                <c:pt idx="4916">
                  <c:v>40017.563090277778</c:v>
                </c:pt>
                <c:pt idx="4917">
                  <c:v>40017.573506944442</c:v>
                </c:pt>
                <c:pt idx="4918">
                  <c:v>40017.583935185183</c:v>
                </c:pt>
                <c:pt idx="4919">
                  <c:v>40017.594340277778</c:v>
                </c:pt>
                <c:pt idx="4920">
                  <c:v>40017.604768518519</c:v>
                </c:pt>
                <c:pt idx="4921">
                  <c:v>40017.615185185183</c:v>
                </c:pt>
                <c:pt idx="4922">
                  <c:v>40017.625601851854</c:v>
                </c:pt>
                <c:pt idx="4923">
                  <c:v>40017.636030092595</c:v>
                </c:pt>
                <c:pt idx="4924">
                  <c:v>40017.646435185183</c:v>
                </c:pt>
                <c:pt idx="4925">
                  <c:v>40017.656851851854</c:v>
                </c:pt>
                <c:pt idx="4926">
                  <c:v>40017.667268518519</c:v>
                </c:pt>
                <c:pt idx="4927">
                  <c:v>40017.677685185183</c:v>
                </c:pt>
                <c:pt idx="4928">
                  <c:v>40017.688101851854</c:v>
                </c:pt>
                <c:pt idx="4929">
                  <c:v>40017.698518518519</c:v>
                </c:pt>
                <c:pt idx="4930">
                  <c:v>40017.708935185183</c:v>
                </c:pt>
                <c:pt idx="4931">
                  <c:v>40017.719363425924</c:v>
                </c:pt>
                <c:pt idx="4932">
                  <c:v>40017.729768518519</c:v>
                </c:pt>
                <c:pt idx="4933">
                  <c:v>40017.740185185183</c:v>
                </c:pt>
                <c:pt idx="4934">
                  <c:v>40017.750601851854</c:v>
                </c:pt>
                <c:pt idx="4935">
                  <c:v>40017.761018518519</c:v>
                </c:pt>
                <c:pt idx="4936">
                  <c:v>40017.771435185183</c:v>
                </c:pt>
                <c:pt idx="4937">
                  <c:v>40017.781851851854</c:v>
                </c:pt>
                <c:pt idx="4938">
                  <c:v>40017.792268518519</c:v>
                </c:pt>
                <c:pt idx="4939">
                  <c:v>40017.802685185183</c:v>
                </c:pt>
                <c:pt idx="4940">
                  <c:v>40017.813113425924</c:v>
                </c:pt>
                <c:pt idx="4941">
                  <c:v>40017.823518518519</c:v>
                </c:pt>
                <c:pt idx="4942">
                  <c:v>40017.833935185183</c:v>
                </c:pt>
                <c:pt idx="4943">
                  <c:v>40017.844351851854</c:v>
                </c:pt>
                <c:pt idx="4944">
                  <c:v>40017.854768518519</c:v>
                </c:pt>
                <c:pt idx="4945">
                  <c:v>40017.865185185183</c:v>
                </c:pt>
                <c:pt idx="4946">
                  <c:v>40017.875601851854</c:v>
                </c:pt>
                <c:pt idx="4947">
                  <c:v>40017.886018518519</c:v>
                </c:pt>
                <c:pt idx="4948">
                  <c:v>40017.896435185183</c:v>
                </c:pt>
                <c:pt idx="4949">
                  <c:v>40017.906851851854</c:v>
                </c:pt>
                <c:pt idx="4950">
                  <c:v>40017.917280092595</c:v>
                </c:pt>
                <c:pt idx="4951">
                  <c:v>40017.92769675926</c:v>
                </c:pt>
                <c:pt idx="4952">
                  <c:v>40017.938113425924</c:v>
                </c:pt>
                <c:pt idx="4953">
                  <c:v>40017.948518518519</c:v>
                </c:pt>
                <c:pt idx="4954">
                  <c:v>40017.958935185183</c:v>
                </c:pt>
                <c:pt idx="4955">
                  <c:v>40017.969363425924</c:v>
                </c:pt>
                <c:pt idx="4956">
                  <c:v>40017.979780092595</c:v>
                </c:pt>
                <c:pt idx="4957">
                  <c:v>40017.990185185183</c:v>
                </c:pt>
                <c:pt idx="4958">
                  <c:v>40018.000613425924</c:v>
                </c:pt>
                <c:pt idx="4959">
                  <c:v>40018.011018518519</c:v>
                </c:pt>
                <c:pt idx="4960">
                  <c:v>40018.021435185183</c:v>
                </c:pt>
                <c:pt idx="4961">
                  <c:v>40018.031851851854</c:v>
                </c:pt>
                <c:pt idx="4962">
                  <c:v>40018.042280092595</c:v>
                </c:pt>
                <c:pt idx="4963">
                  <c:v>40018.052685185183</c:v>
                </c:pt>
                <c:pt idx="4964">
                  <c:v>40018.063101851854</c:v>
                </c:pt>
                <c:pt idx="4965">
                  <c:v>40018.073518518519</c:v>
                </c:pt>
                <c:pt idx="4966">
                  <c:v>40018.083935185183</c:v>
                </c:pt>
                <c:pt idx="4967">
                  <c:v>40018.094351851854</c:v>
                </c:pt>
                <c:pt idx="4968">
                  <c:v>40018.104768518519</c:v>
                </c:pt>
                <c:pt idx="4969">
                  <c:v>40018.11519675926</c:v>
                </c:pt>
                <c:pt idx="4970">
                  <c:v>40018.125613425924</c:v>
                </c:pt>
                <c:pt idx="4971">
                  <c:v>40018.136018518519</c:v>
                </c:pt>
                <c:pt idx="4972">
                  <c:v>40018.146435185183</c:v>
                </c:pt>
                <c:pt idx="4973">
                  <c:v>40018.156851851854</c:v>
                </c:pt>
                <c:pt idx="4974">
                  <c:v>40018.167280092595</c:v>
                </c:pt>
                <c:pt idx="4975">
                  <c:v>40018.17769675926</c:v>
                </c:pt>
                <c:pt idx="4976">
                  <c:v>40018.188101851854</c:v>
                </c:pt>
                <c:pt idx="4977">
                  <c:v>40018.198518518519</c:v>
                </c:pt>
                <c:pt idx="4978">
                  <c:v>40018.208935185183</c:v>
                </c:pt>
                <c:pt idx="4979">
                  <c:v>40018.219363425924</c:v>
                </c:pt>
                <c:pt idx="4980">
                  <c:v>40018.229768518519</c:v>
                </c:pt>
                <c:pt idx="4981">
                  <c:v>40018.240185185183</c:v>
                </c:pt>
                <c:pt idx="4982">
                  <c:v>40018.250601851854</c:v>
                </c:pt>
                <c:pt idx="4983">
                  <c:v>40018.261030092595</c:v>
                </c:pt>
                <c:pt idx="4984">
                  <c:v>40018.27144675926</c:v>
                </c:pt>
                <c:pt idx="4985">
                  <c:v>40018.281863425924</c:v>
                </c:pt>
                <c:pt idx="4986">
                  <c:v>40018.292280092595</c:v>
                </c:pt>
                <c:pt idx="4987">
                  <c:v>40018.30269675926</c:v>
                </c:pt>
                <c:pt idx="4988">
                  <c:v>40018.313113425924</c:v>
                </c:pt>
                <c:pt idx="4989">
                  <c:v>40018.323530092595</c:v>
                </c:pt>
                <c:pt idx="4990">
                  <c:v>40018.33394675926</c:v>
                </c:pt>
                <c:pt idx="4991">
                  <c:v>40018.344363425924</c:v>
                </c:pt>
                <c:pt idx="4992">
                  <c:v>40018.354780092595</c:v>
                </c:pt>
                <c:pt idx="4993">
                  <c:v>40018.36519675926</c:v>
                </c:pt>
                <c:pt idx="4994">
                  <c:v>40018.375601851854</c:v>
                </c:pt>
                <c:pt idx="4995">
                  <c:v>40018.386018518519</c:v>
                </c:pt>
                <c:pt idx="4996">
                  <c:v>40018.39644675926</c:v>
                </c:pt>
                <c:pt idx="4997">
                  <c:v>40018.406863425924</c:v>
                </c:pt>
                <c:pt idx="4998">
                  <c:v>40018.417268518519</c:v>
                </c:pt>
                <c:pt idx="4999">
                  <c:v>40018.427685185183</c:v>
                </c:pt>
                <c:pt idx="5000">
                  <c:v>40018.438101851854</c:v>
                </c:pt>
                <c:pt idx="5001">
                  <c:v>40018.448518518519</c:v>
                </c:pt>
                <c:pt idx="5002">
                  <c:v>40018.458935185183</c:v>
                </c:pt>
                <c:pt idx="5003">
                  <c:v>40018.469351851854</c:v>
                </c:pt>
                <c:pt idx="5004">
                  <c:v>40018.479768518519</c:v>
                </c:pt>
                <c:pt idx="5005">
                  <c:v>40018.490185185183</c:v>
                </c:pt>
                <c:pt idx="5006">
                  <c:v>40018.500601851854</c:v>
                </c:pt>
                <c:pt idx="5007">
                  <c:v>40018.511018518519</c:v>
                </c:pt>
                <c:pt idx="5008">
                  <c:v>40018.521435185183</c:v>
                </c:pt>
                <c:pt idx="5009">
                  <c:v>40018.531851851854</c:v>
                </c:pt>
                <c:pt idx="5010">
                  <c:v>40018.542268518519</c:v>
                </c:pt>
                <c:pt idx="5011">
                  <c:v>40018.552685185183</c:v>
                </c:pt>
                <c:pt idx="5012">
                  <c:v>40018.563101851854</c:v>
                </c:pt>
                <c:pt idx="5013">
                  <c:v>40018.573518518519</c:v>
                </c:pt>
                <c:pt idx="5014">
                  <c:v>40018.583935185183</c:v>
                </c:pt>
                <c:pt idx="5015">
                  <c:v>40018.594351851854</c:v>
                </c:pt>
                <c:pt idx="5016">
                  <c:v>40018.604768518519</c:v>
                </c:pt>
                <c:pt idx="5017">
                  <c:v>40018.615185185183</c:v>
                </c:pt>
                <c:pt idx="5018">
                  <c:v>40018.625590277778</c:v>
                </c:pt>
                <c:pt idx="5019">
                  <c:v>40018.636018518519</c:v>
                </c:pt>
                <c:pt idx="5020">
                  <c:v>40018.64644675926</c:v>
                </c:pt>
                <c:pt idx="5021">
                  <c:v>40018.656851851854</c:v>
                </c:pt>
                <c:pt idx="5022">
                  <c:v>40018.667268518519</c:v>
                </c:pt>
                <c:pt idx="5023">
                  <c:v>40018.67769675926</c:v>
                </c:pt>
                <c:pt idx="5024">
                  <c:v>40018.688113425924</c:v>
                </c:pt>
                <c:pt idx="5025">
                  <c:v>40018.698530092595</c:v>
                </c:pt>
                <c:pt idx="5026">
                  <c:v>40018.708935185183</c:v>
                </c:pt>
                <c:pt idx="5027">
                  <c:v>40018.719363425924</c:v>
                </c:pt>
                <c:pt idx="5028">
                  <c:v>40018.729768518519</c:v>
                </c:pt>
                <c:pt idx="5029">
                  <c:v>40018.74019675926</c:v>
                </c:pt>
                <c:pt idx="5030">
                  <c:v>40018.750613425924</c:v>
                </c:pt>
                <c:pt idx="5031">
                  <c:v>40018.761018518519</c:v>
                </c:pt>
                <c:pt idx="5032">
                  <c:v>40018.771435185183</c:v>
                </c:pt>
                <c:pt idx="5033">
                  <c:v>40018.781851851854</c:v>
                </c:pt>
                <c:pt idx="5034">
                  <c:v>40018.792280092595</c:v>
                </c:pt>
                <c:pt idx="5035">
                  <c:v>40018.802685185183</c:v>
                </c:pt>
                <c:pt idx="5036">
                  <c:v>40018.813113425924</c:v>
                </c:pt>
                <c:pt idx="5037">
                  <c:v>40018.823518518519</c:v>
                </c:pt>
                <c:pt idx="5038">
                  <c:v>40018.833935185183</c:v>
                </c:pt>
                <c:pt idx="5039">
                  <c:v>40018.844351851854</c:v>
                </c:pt>
                <c:pt idx="5040">
                  <c:v>40018.854768518519</c:v>
                </c:pt>
                <c:pt idx="5041">
                  <c:v>40018.865185185183</c:v>
                </c:pt>
                <c:pt idx="5042">
                  <c:v>40018.875601851854</c:v>
                </c:pt>
                <c:pt idx="5043">
                  <c:v>40018.886030092595</c:v>
                </c:pt>
                <c:pt idx="5044">
                  <c:v>40018.896435185183</c:v>
                </c:pt>
                <c:pt idx="5045">
                  <c:v>40018.906863425924</c:v>
                </c:pt>
                <c:pt idx="5046">
                  <c:v>40018.917280092595</c:v>
                </c:pt>
                <c:pt idx="5047">
                  <c:v>40018.927685185183</c:v>
                </c:pt>
                <c:pt idx="5048">
                  <c:v>40018.938101851854</c:v>
                </c:pt>
                <c:pt idx="5049">
                  <c:v>40018.948518518519</c:v>
                </c:pt>
                <c:pt idx="5050">
                  <c:v>40018.958935185183</c:v>
                </c:pt>
                <c:pt idx="5051">
                  <c:v>40018.969351851854</c:v>
                </c:pt>
                <c:pt idx="5052">
                  <c:v>40018.979780092595</c:v>
                </c:pt>
                <c:pt idx="5053">
                  <c:v>40018.990185185183</c:v>
                </c:pt>
                <c:pt idx="5054">
                  <c:v>40019.000601851854</c:v>
                </c:pt>
                <c:pt idx="5055">
                  <c:v>40019.011018518519</c:v>
                </c:pt>
                <c:pt idx="5056">
                  <c:v>40019.021435185183</c:v>
                </c:pt>
                <c:pt idx="5057">
                  <c:v>40019.031863425924</c:v>
                </c:pt>
                <c:pt idx="5058">
                  <c:v>40019.042268518519</c:v>
                </c:pt>
                <c:pt idx="5059">
                  <c:v>40019.052685185183</c:v>
                </c:pt>
                <c:pt idx="5060">
                  <c:v>40019.063101851854</c:v>
                </c:pt>
                <c:pt idx="5061">
                  <c:v>40019.073518518519</c:v>
                </c:pt>
                <c:pt idx="5062">
                  <c:v>40019.08394675926</c:v>
                </c:pt>
                <c:pt idx="5063">
                  <c:v>40019.094351851854</c:v>
                </c:pt>
                <c:pt idx="5064">
                  <c:v>40019.104768518519</c:v>
                </c:pt>
                <c:pt idx="5065">
                  <c:v>40019.115185185183</c:v>
                </c:pt>
                <c:pt idx="5066">
                  <c:v>40019.125601851854</c:v>
                </c:pt>
                <c:pt idx="5067">
                  <c:v>40019.136018518519</c:v>
                </c:pt>
                <c:pt idx="5068">
                  <c:v>40019.146435185183</c:v>
                </c:pt>
                <c:pt idx="5069">
                  <c:v>40019.156851851854</c:v>
                </c:pt>
                <c:pt idx="5070">
                  <c:v>40019.167280092595</c:v>
                </c:pt>
                <c:pt idx="5071">
                  <c:v>40019.17769675926</c:v>
                </c:pt>
                <c:pt idx="5072">
                  <c:v>40019.188101851854</c:v>
                </c:pt>
                <c:pt idx="5073">
                  <c:v>40019.198518518519</c:v>
                </c:pt>
                <c:pt idx="5074">
                  <c:v>40019.208935185183</c:v>
                </c:pt>
                <c:pt idx="5075">
                  <c:v>40019.219363425924</c:v>
                </c:pt>
                <c:pt idx="5076">
                  <c:v>40019.229780092595</c:v>
                </c:pt>
                <c:pt idx="5077">
                  <c:v>40019.240185185183</c:v>
                </c:pt>
                <c:pt idx="5078">
                  <c:v>40019.250601851854</c:v>
                </c:pt>
                <c:pt idx="5079">
                  <c:v>40019.261030092595</c:v>
                </c:pt>
                <c:pt idx="5080">
                  <c:v>40019.27144675926</c:v>
                </c:pt>
                <c:pt idx="5081">
                  <c:v>40019.281863425924</c:v>
                </c:pt>
                <c:pt idx="5082">
                  <c:v>40019.292268518519</c:v>
                </c:pt>
                <c:pt idx="5083">
                  <c:v>40019.302685185183</c:v>
                </c:pt>
                <c:pt idx="5084">
                  <c:v>40019.313113425924</c:v>
                </c:pt>
                <c:pt idx="5085">
                  <c:v>40019.323518518519</c:v>
                </c:pt>
                <c:pt idx="5086">
                  <c:v>40019.333935185183</c:v>
                </c:pt>
                <c:pt idx="5087">
                  <c:v>40019.344351851854</c:v>
                </c:pt>
                <c:pt idx="5088">
                  <c:v>40019.354768518519</c:v>
                </c:pt>
                <c:pt idx="5089">
                  <c:v>40019.36519675926</c:v>
                </c:pt>
                <c:pt idx="5090">
                  <c:v>40019.375601851854</c:v>
                </c:pt>
                <c:pt idx="5091">
                  <c:v>40019.386018518519</c:v>
                </c:pt>
                <c:pt idx="5092">
                  <c:v>40019.39644675926</c:v>
                </c:pt>
                <c:pt idx="5093">
                  <c:v>40019.406863425924</c:v>
                </c:pt>
                <c:pt idx="5094">
                  <c:v>40019.417280092595</c:v>
                </c:pt>
                <c:pt idx="5095">
                  <c:v>40019.427685185183</c:v>
                </c:pt>
                <c:pt idx="5096">
                  <c:v>40019.438101851854</c:v>
                </c:pt>
                <c:pt idx="5097">
                  <c:v>40019.448518518519</c:v>
                </c:pt>
                <c:pt idx="5098">
                  <c:v>40019.458935185183</c:v>
                </c:pt>
                <c:pt idx="5099">
                  <c:v>40019.469351851854</c:v>
                </c:pt>
                <c:pt idx="5100">
                  <c:v>40019.479768518519</c:v>
                </c:pt>
                <c:pt idx="5101">
                  <c:v>40019.490185185183</c:v>
                </c:pt>
                <c:pt idx="5102">
                  <c:v>40019.500601851854</c:v>
                </c:pt>
                <c:pt idx="5103">
                  <c:v>40019.511018518519</c:v>
                </c:pt>
                <c:pt idx="5104">
                  <c:v>40019.521435185183</c:v>
                </c:pt>
                <c:pt idx="5105">
                  <c:v>40019.531863425924</c:v>
                </c:pt>
                <c:pt idx="5106">
                  <c:v>40019.542268518519</c:v>
                </c:pt>
                <c:pt idx="5107">
                  <c:v>40019.552685185183</c:v>
                </c:pt>
                <c:pt idx="5108">
                  <c:v>40019.563101851854</c:v>
                </c:pt>
                <c:pt idx="5109">
                  <c:v>40019.573518518519</c:v>
                </c:pt>
                <c:pt idx="5110">
                  <c:v>40019.583935185183</c:v>
                </c:pt>
                <c:pt idx="5111">
                  <c:v>40019.594351851854</c:v>
                </c:pt>
                <c:pt idx="5112">
                  <c:v>40019.604768518519</c:v>
                </c:pt>
                <c:pt idx="5113">
                  <c:v>40019.615185185183</c:v>
                </c:pt>
                <c:pt idx="5114">
                  <c:v>40019.625601851854</c:v>
                </c:pt>
                <c:pt idx="5115">
                  <c:v>40019.636018518519</c:v>
                </c:pt>
                <c:pt idx="5116">
                  <c:v>40019.646435185183</c:v>
                </c:pt>
                <c:pt idx="5117">
                  <c:v>40019.656851851854</c:v>
                </c:pt>
                <c:pt idx="5118">
                  <c:v>40019.667268518519</c:v>
                </c:pt>
                <c:pt idx="5119">
                  <c:v>40019.677685185183</c:v>
                </c:pt>
                <c:pt idx="5120">
                  <c:v>40019.688101851854</c:v>
                </c:pt>
                <c:pt idx="5121">
                  <c:v>40019.698530092595</c:v>
                </c:pt>
                <c:pt idx="5122">
                  <c:v>40019.70894675926</c:v>
                </c:pt>
                <c:pt idx="5123">
                  <c:v>40019.719363425924</c:v>
                </c:pt>
                <c:pt idx="5124">
                  <c:v>40019.729780092595</c:v>
                </c:pt>
                <c:pt idx="5125">
                  <c:v>40019.740185185183</c:v>
                </c:pt>
                <c:pt idx="5126">
                  <c:v>40019.750613425924</c:v>
                </c:pt>
                <c:pt idx="5127">
                  <c:v>40019.761018518519</c:v>
                </c:pt>
                <c:pt idx="5128">
                  <c:v>40019.771435185183</c:v>
                </c:pt>
                <c:pt idx="5129">
                  <c:v>40019.781851851854</c:v>
                </c:pt>
                <c:pt idx="5130">
                  <c:v>40019.792280092595</c:v>
                </c:pt>
                <c:pt idx="5131">
                  <c:v>40019.80269675926</c:v>
                </c:pt>
                <c:pt idx="5132">
                  <c:v>40019.813101851854</c:v>
                </c:pt>
                <c:pt idx="5133">
                  <c:v>40019.823518518519</c:v>
                </c:pt>
                <c:pt idx="5134">
                  <c:v>40019.83394675926</c:v>
                </c:pt>
                <c:pt idx="5135">
                  <c:v>40019.844363425924</c:v>
                </c:pt>
                <c:pt idx="5136">
                  <c:v>40019.854780092595</c:v>
                </c:pt>
                <c:pt idx="5137">
                  <c:v>40019.865185185183</c:v>
                </c:pt>
                <c:pt idx="5138">
                  <c:v>40019.875601851854</c:v>
                </c:pt>
                <c:pt idx="5139">
                  <c:v>40019.886030092595</c:v>
                </c:pt>
                <c:pt idx="5140">
                  <c:v>40019.896435185183</c:v>
                </c:pt>
                <c:pt idx="5141">
                  <c:v>40019.906851851854</c:v>
                </c:pt>
                <c:pt idx="5142">
                  <c:v>40019.917268518519</c:v>
                </c:pt>
                <c:pt idx="5143">
                  <c:v>40019.92769675926</c:v>
                </c:pt>
                <c:pt idx="5144">
                  <c:v>40019.938101851854</c:v>
                </c:pt>
                <c:pt idx="5145">
                  <c:v>40019.948518518519</c:v>
                </c:pt>
                <c:pt idx="5146">
                  <c:v>40019.958935185183</c:v>
                </c:pt>
                <c:pt idx="5147">
                  <c:v>40019.969351851854</c:v>
                </c:pt>
                <c:pt idx="5148">
                  <c:v>40019.979768518519</c:v>
                </c:pt>
                <c:pt idx="5149">
                  <c:v>40019.990185185183</c:v>
                </c:pt>
                <c:pt idx="5150">
                  <c:v>40020.000613425924</c:v>
                </c:pt>
                <c:pt idx="5151">
                  <c:v>40020.011018518519</c:v>
                </c:pt>
                <c:pt idx="5152">
                  <c:v>40020.021435185183</c:v>
                </c:pt>
                <c:pt idx="5153">
                  <c:v>40020.031851851854</c:v>
                </c:pt>
                <c:pt idx="5154">
                  <c:v>40020.042268518519</c:v>
                </c:pt>
                <c:pt idx="5155">
                  <c:v>40020.052685185183</c:v>
                </c:pt>
                <c:pt idx="5156">
                  <c:v>40020.063101851854</c:v>
                </c:pt>
                <c:pt idx="5157">
                  <c:v>40020.073518518519</c:v>
                </c:pt>
                <c:pt idx="5158">
                  <c:v>40020.08394675926</c:v>
                </c:pt>
                <c:pt idx="5159">
                  <c:v>40020.094363425924</c:v>
                </c:pt>
                <c:pt idx="5160">
                  <c:v>40020.104780092595</c:v>
                </c:pt>
                <c:pt idx="5161">
                  <c:v>40020.115185185183</c:v>
                </c:pt>
                <c:pt idx="5162">
                  <c:v>40020.125601851854</c:v>
                </c:pt>
                <c:pt idx="5163">
                  <c:v>40020.136030092595</c:v>
                </c:pt>
                <c:pt idx="5164">
                  <c:v>40020.146435185183</c:v>
                </c:pt>
                <c:pt idx="5165">
                  <c:v>40020.156851851854</c:v>
                </c:pt>
                <c:pt idx="5166">
                  <c:v>40020.167268518519</c:v>
                </c:pt>
                <c:pt idx="5167">
                  <c:v>40020.177685185183</c:v>
                </c:pt>
                <c:pt idx="5168">
                  <c:v>40020.188101851854</c:v>
                </c:pt>
                <c:pt idx="5169">
                  <c:v>40020.198518518519</c:v>
                </c:pt>
                <c:pt idx="5170">
                  <c:v>40020.208935185183</c:v>
                </c:pt>
                <c:pt idx="5171">
                  <c:v>40020.219351851854</c:v>
                </c:pt>
                <c:pt idx="5172">
                  <c:v>40020.229768518519</c:v>
                </c:pt>
                <c:pt idx="5173">
                  <c:v>40020.24019675926</c:v>
                </c:pt>
                <c:pt idx="5174">
                  <c:v>40020.250601851854</c:v>
                </c:pt>
                <c:pt idx="5175">
                  <c:v>40020.261030092595</c:v>
                </c:pt>
                <c:pt idx="5176">
                  <c:v>40020.27144675926</c:v>
                </c:pt>
                <c:pt idx="5177">
                  <c:v>40020.281851851854</c:v>
                </c:pt>
                <c:pt idx="5178">
                  <c:v>40020.292280092595</c:v>
                </c:pt>
                <c:pt idx="5179">
                  <c:v>40020.302685185183</c:v>
                </c:pt>
                <c:pt idx="5180">
                  <c:v>40020.313101851854</c:v>
                </c:pt>
                <c:pt idx="5181">
                  <c:v>40020.323530092595</c:v>
                </c:pt>
                <c:pt idx="5182">
                  <c:v>40020.333935185183</c:v>
                </c:pt>
                <c:pt idx="5183">
                  <c:v>40020.344351851854</c:v>
                </c:pt>
                <c:pt idx="5184">
                  <c:v>40020.354780092595</c:v>
                </c:pt>
                <c:pt idx="5185">
                  <c:v>40020.365185185183</c:v>
                </c:pt>
                <c:pt idx="5186">
                  <c:v>40020.375613425924</c:v>
                </c:pt>
                <c:pt idx="5187">
                  <c:v>40020.386018518519</c:v>
                </c:pt>
                <c:pt idx="5188">
                  <c:v>40020.396435185183</c:v>
                </c:pt>
                <c:pt idx="5189">
                  <c:v>40020.406851851854</c:v>
                </c:pt>
                <c:pt idx="5190">
                  <c:v>40020.417268518519</c:v>
                </c:pt>
                <c:pt idx="5191">
                  <c:v>40020.427685185183</c:v>
                </c:pt>
                <c:pt idx="5192">
                  <c:v>40020.438101851854</c:v>
                </c:pt>
                <c:pt idx="5193">
                  <c:v>40020.448518518519</c:v>
                </c:pt>
                <c:pt idx="5194">
                  <c:v>40020.458935185183</c:v>
                </c:pt>
                <c:pt idx="5195">
                  <c:v>40020.469351851854</c:v>
                </c:pt>
                <c:pt idx="5196">
                  <c:v>40020.479768518519</c:v>
                </c:pt>
                <c:pt idx="5197">
                  <c:v>40020.490185185183</c:v>
                </c:pt>
                <c:pt idx="5198">
                  <c:v>40020.500601851854</c:v>
                </c:pt>
                <c:pt idx="5199">
                  <c:v>40020.511018518519</c:v>
                </c:pt>
                <c:pt idx="5200">
                  <c:v>40020.521435185183</c:v>
                </c:pt>
                <c:pt idx="5201">
                  <c:v>40020.531851851854</c:v>
                </c:pt>
                <c:pt idx="5202">
                  <c:v>40020.542268518519</c:v>
                </c:pt>
                <c:pt idx="5203">
                  <c:v>40020.552685185183</c:v>
                </c:pt>
                <c:pt idx="5204">
                  <c:v>40020.563101851854</c:v>
                </c:pt>
                <c:pt idx="5205">
                  <c:v>40020.573518518519</c:v>
                </c:pt>
                <c:pt idx="5206">
                  <c:v>40020.583935185183</c:v>
                </c:pt>
                <c:pt idx="5207">
                  <c:v>40020.594351851854</c:v>
                </c:pt>
                <c:pt idx="5208">
                  <c:v>40020.604768518519</c:v>
                </c:pt>
                <c:pt idx="5209">
                  <c:v>40020.615185185183</c:v>
                </c:pt>
                <c:pt idx="5210">
                  <c:v>40020.625601851854</c:v>
                </c:pt>
                <c:pt idx="5211">
                  <c:v>40020.636018518519</c:v>
                </c:pt>
                <c:pt idx="5212">
                  <c:v>40020.646435185183</c:v>
                </c:pt>
                <c:pt idx="5213">
                  <c:v>40020.656851851854</c:v>
                </c:pt>
                <c:pt idx="5214">
                  <c:v>40020.667268518519</c:v>
                </c:pt>
                <c:pt idx="5215">
                  <c:v>40020.677685185183</c:v>
                </c:pt>
                <c:pt idx="5216">
                  <c:v>40020.688113425924</c:v>
                </c:pt>
                <c:pt idx="5217">
                  <c:v>40020.698518518519</c:v>
                </c:pt>
                <c:pt idx="5218">
                  <c:v>40020.708935185183</c:v>
                </c:pt>
                <c:pt idx="5219">
                  <c:v>40020.719351851854</c:v>
                </c:pt>
                <c:pt idx="5220">
                  <c:v>40020.729768518519</c:v>
                </c:pt>
                <c:pt idx="5221">
                  <c:v>40020.740185185183</c:v>
                </c:pt>
                <c:pt idx="5222">
                  <c:v>40020.750613425924</c:v>
                </c:pt>
                <c:pt idx="5223">
                  <c:v>40020.761018518519</c:v>
                </c:pt>
                <c:pt idx="5224">
                  <c:v>40020.771435185183</c:v>
                </c:pt>
                <c:pt idx="5225">
                  <c:v>40020.781851851854</c:v>
                </c:pt>
                <c:pt idx="5226">
                  <c:v>40020.792268518519</c:v>
                </c:pt>
                <c:pt idx="5227">
                  <c:v>40020.802685185183</c:v>
                </c:pt>
                <c:pt idx="5228">
                  <c:v>40020.813101851854</c:v>
                </c:pt>
                <c:pt idx="5229">
                  <c:v>40020.823518518519</c:v>
                </c:pt>
                <c:pt idx="5230">
                  <c:v>40020.833935185183</c:v>
                </c:pt>
                <c:pt idx="5231">
                  <c:v>40020.844351851854</c:v>
                </c:pt>
                <c:pt idx="5232">
                  <c:v>40020.854768518519</c:v>
                </c:pt>
                <c:pt idx="5233">
                  <c:v>40020.865185185183</c:v>
                </c:pt>
                <c:pt idx="5234">
                  <c:v>40020.875601851854</c:v>
                </c:pt>
                <c:pt idx="5235">
                  <c:v>40020.886030092595</c:v>
                </c:pt>
                <c:pt idx="5236">
                  <c:v>40020.89644675926</c:v>
                </c:pt>
                <c:pt idx="5237">
                  <c:v>40020.906851851854</c:v>
                </c:pt>
                <c:pt idx="5238">
                  <c:v>40020.917268518519</c:v>
                </c:pt>
                <c:pt idx="5239">
                  <c:v>40020.927685185183</c:v>
                </c:pt>
                <c:pt idx="5240">
                  <c:v>40020.938113425924</c:v>
                </c:pt>
                <c:pt idx="5241">
                  <c:v>40020.948518518519</c:v>
                </c:pt>
                <c:pt idx="5242">
                  <c:v>40020.958935185183</c:v>
                </c:pt>
                <c:pt idx="5243">
                  <c:v>40020.969363425924</c:v>
                </c:pt>
                <c:pt idx="5244">
                  <c:v>40020.979780092595</c:v>
                </c:pt>
                <c:pt idx="5245">
                  <c:v>40020.990185185183</c:v>
                </c:pt>
                <c:pt idx="5246">
                  <c:v>40021.000601851854</c:v>
                </c:pt>
                <c:pt idx="5247">
                  <c:v>40021.011018518519</c:v>
                </c:pt>
                <c:pt idx="5248">
                  <c:v>40021.021435185183</c:v>
                </c:pt>
                <c:pt idx="5249">
                  <c:v>40021.031851851854</c:v>
                </c:pt>
                <c:pt idx="5250">
                  <c:v>40021.042268518519</c:v>
                </c:pt>
                <c:pt idx="5251">
                  <c:v>40021.052685185183</c:v>
                </c:pt>
                <c:pt idx="5252">
                  <c:v>40021.063101851854</c:v>
                </c:pt>
                <c:pt idx="5253">
                  <c:v>40021.073530092595</c:v>
                </c:pt>
                <c:pt idx="5254">
                  <c:v>40021.083935185183</c:v>
                </c:pt>
                <c:pt idx="5255">
                  <c:v>40021.094351851854</c:v>
                </c:pt>
                <c:pt idx="5256">
                  <c:v>40021.104768518519</c:v>
                </c:pt>
                <c:pt idx="5257">
                  <c:v>40021.115185185183</c:v>
                </c:pt>
                <c:pt idx="5258">
                  <c:v>40021.125601851854</c:v>
                </c:pt>
                <c:pt idx="5259">
                  <c:v>40021.136030092595</c:v>
                </c:pt>
                <c:pt idx="5260">
                  <c:v>40021.146435185183</c:v>
                </c:pt>
                <c:pt idx="5261">
                  <c:v>40021.156863425924</c:v>
                </c:pt>
                <c:pt idx="5262">
                  <c:v>40021.167268518519</c:v>
                </c:pt>
                <c:pt idx="5263">
                  <c:v>40021.177685185183</c:v>
                </c:pt>
                <c:pt idx="5264">
                  <c:v>40021.188101851854</c:v>
                </c:pt>
                <c:pt idx="5265">
                  <c:v>40021.198518518519</c:v>
                </c:pt>
                <c:pt idx="5266">
                  <c:v>40021.208935185183</c:v>
                </c:pt>
                <c:pt idx="5267">
                  <c:v>40021.219351851854</c:v>
                </c:pt>
                <c:pt idx="5268">
                  <c:v>40021.229768518519</c:v>
                </c:pt>
                <c:pt idx="5269">
                  <c:v>40021.240185185183</c:v>
                </c:pt>
                <c:pt idx="5270">
                  <c:v>40021.250601851854</c:v>
                </c:pt>
                <c:pt idx="5271">
                  <c:v>40021.261018518519</c:v>
                </c:pt>
                <c:pt idx="5272">
                  <c:v>40021.271435185183</c:v>
                </c:pt>
                <c:pt idx="5273">
                  <c:v>40021.281851851854</c:v>
                </c:pt>
                <c:pt idx="5274">
                  <c:v>40021.292268518519</c:v>
                </c:pt>
                <c:pt idx="5275">
                  <c:v>40021.302685185183</c:v>
                </c:pt>
                <c:pt idx="5276">
                  <c:v>40021.313113425924</c:v>
                </c:pt>
                <c:pt idx="5277">
                  <c:v>40021.323518518519</c:v>
                </c:pt>
                <c:pt idx="5278">
                  <c:v>40021.33394675926</c:v>
                </c:pt>
                <c:pt idx="5279">
                  <c:v>40021.344351851854</c:v>
                </c:pt>
                <c:pt idx="5280">
                  <c:v>40021.354768518519</c:v>
                </c:pt>
                <c:pt idx="5281">
                  <c:v>40021.365185185183</c:v>
                </c:pt>
                <c:pt idx="5282">
                  <c:v>40021.375613425924</c:v>
                </c:pt>
                <c:pt idx="5283">
                  <c:v>40021.386018518519</c:v>
                </c:pt>
                <c:pt idx="5284">
                  <c:v>40021.396435185183</c:v>
                </c:pt>
                <c:pt idx="5285">
                  <c:v>40021.406851851854</c:v>
                </c:pt>
                <c:pt idx="5286">
                  <c:v>40021.417268518519</c:v>
                </c:pt>
                <c:pt idx="5287">
                  <c:v>40021.427685185183</c:v>
                </c:pt>
                <c:pt idx="5288">
                  <c:v>40021.438101851854</c:v>
                </c:pt>
                <c:pt idx="5289">
                  <c:v>40021.448518518519</c:v>
                </c:pt>
                <c:pt idx="5290">
                  <c:v>40021.45894675926</c:v>
                </c:pt>
                <c:pt idx="5291">
                  <c:v>40021.469363425924</c:v>
                </c:pt>
                <c:pt idx="5292">
                  <c:v>40021.479780092595</c:v>
                </c:pt>
                <c:pt idx="5293">
                  <c:v>40021.49019675926</c:v>
                </c:pt>
                <c:pt idx="5294">
                  <c:v>40021.500613425924</c:v>
                </c:pt>
                <c:pt idx="5295">
                  <c:v>40021.511030092595</c:v>
                </c:pt>
                <c:pt idx="5296">
                  <c:v>40021.521435185183</c:v>
                </c:pt>
                <c:pt idx="5297">
                  <c:v>40021.531863425924</c:v>
                </c:pt>
                <c:pt idx="5298">
                  <c:v>40021.542280092595</c:v>
                </c:pt>
                <c:pt idx="5299">
                  <c:v>40021.55269675926</c:v>
                </c:pt>
                <c:pt idx="5300">
                  <c:v>40021.563113425924</c:v>
                </c:pt>
                <c:pt idx="5301">
                  <c:v>40021.573518518519</c:v>
                </c:pt>
                <c:pt idx="5302">
                  <c:v>40021.583935185183</c:v>
                </c:pt>
                <c:pt idx="5303">
                  <c:v>40021.594363425924</c:v>
                </c:pt>
                <c:pt idx="5304">
                  <c:v>40021.604768518519</c:v>
                </c:pt>
                <c:pt idx="5305">
                  <c:v>40021.615185185183</c:v>
                </c:pt>
                <c:pt idx="5306">
                  <c:v>40021.625613425924</c:v>
                </c:pt>
                <c:pt idx="5307">
                  <c:v>40021.636030092595</c:v>
                </c:pt>
                <c:pt idx="5308">
                  <c:v>40021.646435185183</c:v>
                </c:pt>
                <c:pt idx="5309">
                  <c:v>40021.656851851854</c:v>
                </c:pt>
                <c:pt idx="5310">
                  <c:v>40021.667280092595</c:v>
                </c:pt>
                <c:pt idx="5311">
                  <c:v>40021.677685185183</c:v>
                </c:pt>
                <c:pt idx="5312">
                  <c:v>40021.688113425924</c:v>
                </c:pt>
                <c:pt idx="5313">
                  <c:v>40021.698518518519</c:v>
                </c:pt>
                <c:pt idx="5314">
                  <c:v>40021.708935185183</c:v>
                </c:pt>
                <c:pt idx="5315">
                  <c:v>40021.719351851854</c:v>
                </c:pt>
                <c:pt idx="5316">
                  <c:v>40021.729780092595</c:v>
                </c:pt>
                <c:pt idx="5317">
                  <c:v>40021.740185185183</c:v>
                </c:pt>
                <c:pt idx="5318">
                  <c:v>40021.750601851854</c:v>
                </c:pt>
                <c:pt idx="5319">
                  <c:v>40021.761018518519</c:v>
                </c:pt>
                <c:pt idx="5320">
                  <c:v>40021.771435185183</c:v>
                </c:pt>
                <c:pt idx="5321">
                  <c:v>40021.781863425924</c:v>
                </c:pt>
                <c:pt idx="5322">
                  <c:v>40021.792280092595</c:v>
                </c:pt>
                <c:pt idx="5323">
                  <c:v>40021.802685185183</c:v>
                </c:pt>
                <c:pt idx="5324">
                  <c:v>40021.813101851854</c:v>
                </c:pt>
                <c:pt idx="5325">
                  <c:v>40021.823518518519</c:v>
                </c:pt>
                <c:pt idx="5326">
                  <c:v>40021.83394675926</c:v>
                </c:pt>
                <c:pt idx="5327">
                  <c:v>40021.844363425924</c:v>
                </c:pt>
                <c:pt idx="5328">
                  <c:v>40021.854768518519</c:v>
                </c:pt>
                <c:pt idx="5329">
                  <c:v>40021.865185185183</c:v>
                </c:pt>
                <c:pt idx="5330">
                  <c:v>40021.875601851854</c:v>
                </c:pt>
                <c:pt idx="5331">
                  <c:v>40021.886030092595</c:v>
                </c:pt>
                <c:pt idx="5332">
                  <c:v>40021.89644675926</c:v>
                </c:pt>
                <c:pt idx="5333">
                  <c:v>40021.906863425924</c:v>
                </c:pt>
                <c:pt idx="5334">
                  <c:v>40021.917280092595</c:v>
                </c:pt>
                <c:pt idx="5335">
                  <c:v>40021.92769675926</c:v>
                </c:pt>
                <c:pt idx="5336">
                  <c:v>40021.938113425924</c:v>
                </c:pt>
                <c:pt idx="5337">
                  <c:v>40021.948518518519</c:v>
                </c:pt>
                <c:pt idx="5338">
                  <c:v>40021.958935185183</c:v>
                </c:pt>
                <c:pt idx="5339">
                  <c:v>40021.969351851854</c:v>
                </c:pt>
                <c:pt idx="5340">
                  <c:v>40021.979768518519</c:v>
                </c:pt>
                <c:pt idx="5341">
                  <c:v>40021.990185185183</c:v>
                </c:pt>
                <c:pt idx="5342">
                  <c:v>40022.000601851854</c:v>
                </c:pt>
                <c:pt idx="5343">
                  <c:v>40022.011018518519</c:v>
                </c:pt>
                <c:pt idx="5344">
                  <c:v>40022.021435185183</c:v>
                </c:pt>
                <c:pt idx="5345">
                  <c:v>40022.031863425924</c:v>
                </c:pt>
                <c:pt idx="5346">
                  <c:v>40022.042268518519</c:v>
                </c:pt>
                <c:pt idx="5347">
                  <c:v>40022.052685185183</c:v>
                </c:pt>
                <c:pt idx="5348">
                  <c:v>40022.063101851854</c:v>
                </c:pt>
                <c:pt idx="5349">
                  <c:v>40022.073518518519</c:v>
                </c:pt>
                <c:pt idx="5350">
                  <c:v>40022.083935185183</c:v>
                </c:pt>
                <c:pt idx="5351">
                  <c:v>40022.094351851854</c:v>
                </c:pt>
                <c:pt idx="5352">
                  <c:v>40022.104780092595</c:v>
                </c:pt>
                <c:pt idx="5353">
                  <c:v>40022.115185185183</c:v>
                </c:pt>
                <c:pt idx="5354">
                  <c:v>40022.125601851854</c:v>
                </c:pt>
                <c:pt idx="5355">
                  <c:v>40022.136018518519</c:v>
                </c:pt>
                <c:pt idx="5356">
                  <c:v>40022.14644675926</c:v>
                </c:pt>
                <c:pt idx="5357">
                  <c:v>40022.156851851854</c:v>
                </c:pt>
                <c:pt idx="5358">
                  <c:v>40022.167268518519</c:v>
                </c:pt>
                <c:pt idx="5359">
                  <c:v>40022.17769675926</c:v>
                </c:pt>
                <c:pt idx="5360">
                  <c:v>40022.188101851854</c:v>
                </c:pt>
                <c:pt idx="5361">
                  <c:v>40022.198518518519</c:v>
                </c:pt>
                <c:pt idx="5362">
                  <c:v>40022.208935185183</c:v>
                </c:pt>
                <c:pt idx="5363">
                  <c:v>40022.219351851854</c:v>
                </c:pt>
                <c:pt idx="5364">
                  <c:v>40022.229768518519</c:v>
                </c:pt>
                <c:pt idx="5365">
                  <c:v>40022.240185185183</c:v>
                </c:pt>
                <c:pt idx="5366">
                  <c:v>40022.250601851854</c:v>
                </c:pt>
                <c:pt idx="5367">
                  <c:v>40022.261018518519</c:v>
                </c:pt>
                <c:pt idx="5368">
                  <c:v>40022.271435185183</c:v>
                </c:pt>
                <c:pt idx="5369">
                  <c:v>40022.281851851854</c:v>
                </c:pt>
                <c:pt idx="5370">
                  <c:v>40022.292268518519</c:v>
                </c:pt>
                <c:pt idx="5371">
                  <c:v>40022.302685185183</c:v>
                </c:pt>
                <c:pt idx="5372">
                  <c:v>40022.313101851854</c:v>
                </c:pt>
                <c:pt idx="5373">
                  <c:v>40022.323518518519</c:v>
                </c:pt>
                <c:pt idx="5374">
                  <c:v>40022.333935185183</c:v>
                </c:pt>
                <c:pt idx="5375">
                  <c:v>40022.344351851854</c:v>
                </c:pt>
                <c:pt idx="5376">
                  <c:v>40022.354768518519</c:v>
                </c:pt>
                <c:pt idx="5377">
                  <c:v>40022.365185185183</c:v>
                </c:pt>
                <c:pt idx="5378">
                  <c:v>40022.375601851854</c:v>
                </c:pt>
                <c:pt idx="5379">
                  <c:v>40022.386030092595</c:v>
                </c:pt>
                <c:pt idx="5380">
                  <c:v>40022.39644675926</c:v>
                </c:pt>
                <c:pt idx="5381">
                  <c:v>40022.406863425924</c:v>
                </c:pt>
                <c:pt idx="5382">
                  <c:v>40022.417268518519</c:v>
                </c:pt>
                <c:pt idx="5383">
                  <c:v>40022.427685185183</c:v>
                </c:pt>
                <c:pt idx="5384">
                  <c:v>40022.438101851854</c:v>
                </c:pt>
                <c:pt idx="5385">
                  <c:v>40022.448530092595</c:v>
                </c:pt>
                <c:pt idx="5386">
                  <c:v>40022.458935185183</c:v>
                </c:pt>
                <c:pt idx="5387">
                  <c:v>40022.469363425924</c:v>
                </c:pt>
                <c:pt idx="5388">
                  <c:v>40022.479780092595</c:v>
                </c:pt>
                <c:pt idx="5389">
                  <c:v>40022.49019675926</c:v>
                </c:pt>
                <c:pt idx="5390">
                  <c:v>40022.500601851854</c:v>
                </c:pt>
                <c:pt idx="5391">
                  <c:v>40022.511018518519</c:v>
                </c:pt>
                <c:pt idx="5392">
                  <c:v>40022.521435185183</c:v>
                </c:pt>
                <c:pt idx="5393">
                  <c:v>40022.531863425924</c:v>
                </c:pt>
                <c:pt idx="5394">
                  <c:v>40022.542268518519</c:v>
                </c:pt>
                <c:pt idx="5395">
                  <c:v>40022.552685185183</c:v>
                </c:pt>
                <c:pt idx="5396">
                  <c:v>40022.563113425924</c:v>
                </c:pt>
                <c:pt idx="5397">
                  <c:v>40022.573518518519</c:v>
                </c:pt>
                <c:pt idx="5398">
                  <c:v>40022.583935185183</c:v>
                </c:pt>
                <c:pt idx="5399">
                  <c:v>40022.594351851854</c:v>
                </c:pt>
                <c:pt idx="5400">
                  <c:v>40022.604768518519</c:v>
                </c:pt>
                <c:pt idx="5401">
                  <c:v>40022.61519675926</c:v>
                </c:pt>
                <c:pt idx="5402">
                  <c:v>40022.625601851854</c:v>
                </c:pt>
                <c:pt idx="5403">
                  <c:v>40022.636018518519</c:v>
                </c:pt>
                <c:pt idx="5404">
                  <c:v>40022.64644675926</c:v>
                </c:pt>
                <c:pt idx="5405">
                  <c:v>40022.656863425924</c:v>
                </c:pt>
                <c:pt idx="5406">
                  <c:v>40022.667268518519</c:v>
                </c:pt>
                <c:pt idx="5407">
                  <c:v>40022.677685185183</c:v>
                </c:pt>
                <c:pt idx="5408">
                  <c:v>40022.688113425924</c:v>
                </c:pt>
                <c:pt idx="5409">
                  <c:v>40022.698530092595</c:v>
                </c:pt>
                <c:pt idx="5410">
                  <c:v>40022.70894675926</c:v>
                </c:pt>
                <c:pt idx="5411">
                  <c:v>40022.719363425924</c:v>
                </c:pt>
                <c:pt idx="5412">
                  <c:v>40022.729768518519</c:v>
                </c:pt>
                <c:pt idx="5413">
                  <c:v>40022.740185185183</c:v>
                </c:pt>
                <c:pt idx="5414">
                  <c:v>40022.750601851854</c:v>
                </c:pt>
                <c:pt idx="5415">
                  <c:v>40022.761018518519</c:v>
                </c:pt>
                <c:pt idx="5416">
                  <c:v>40022.77144675926</c:v>
                </c:pt>
                <c:pt idx="5417">
                  <c:v>40022.781851851854</c:v>
                </c:pt>
                <c:pt idx="5418">
                  <c:v>40022.792268518519</c:v>
                </c:pt>
                <c:pt idx="5419">
                  <c:v>40022.802685185183</c:v>
                </c:pt>
                <c:pt idx="5420">
                  <c:v>40022.813113425924</c:v>
                </c:pt>
                <c:pt idx="5421">
                  <c:v>40022.823518518519</c:v>
                </c:pt>
                <c:pt idx="5422">
                  <c:v>40022.83394675926</c:v>
                </c:pt>
                <c:pt idx="5423">
                  <c:v>40022.844282407408</c:v>
                </c:pt>
                <c:pt idx="5424">
                  <c:v>40022.854814814818</c:v>
                </c:pt>
                <c:pt idx="5425">
                  <c:v>40022.865185185183</c:v>
                </c:pt>
                <c:pt idx="5426">
                  <c:v>40022.875613425924</c:v>
                </c:pt>
                <c:pt idx="5427">
                  <c:v>40022.886030092595</c:v>
                </c:pt>
                <c:pt idx="5428">
                  <c:v>40022.89644675926</c:v>
                </c:pt>
                <c:pt idx="5429">
                  <c:v>40022.906851851854</c:v>
                </c:pt>
                <c:pt idx="5430">
                  <c:v>40022.917268518519</c:v>
                </c:pt>
                <c:pt idx="5431">
                  <c:v>40022.92769675926</c:v>
                </c:pt>
                <c:pt idx="5432">
                  <c:v>40022.938113425924</c:v>
                </c:pt>
                <c:pt idx="5433">
                  <c:v>40022.948518518519</c:v>
                </c:pt>
                <c:pt idx="5434">
                  <c:v>40022.95894675926</c:v>
                </c:pt>
                <c:pt idx="5435">
                  <c:v>40022.969351851854</c:v>
                </c:pt>
                <c:pt idx="5436">
                  <c:v>40022.979768518519</c:v>
                </c:pt>
                <c:pt idx="5437">
                  <c:v>40022.99019675926</c:v>
                </c:pt>
              </c:numCache>
            </c:numRef>
          </c:xVal>
          <c:yVal>
            <c:numRef>
              <c:f>Part2_Chemistry_data!$I$4:$I$5441</c:f>
              <c:numCache>
                <c:formatCode>0.000</c:formatCode>
                <c:ptCount val="5438"/>
                <c:pt idx="0">
                  <c:v>1.2898748747123547</c:v>
                </c:pt>
                <c:pt idx="1">
                  <c:v>1.2929171015178516</c:v>
                </c:pt>
                <c:pt idx="2">
                  <c:v>1.2959087386685273</c:v>
                </c:pt>
                <c:pt idx="3">
                  <c:v>1.2993412258848962</c:v>
                </c:pt>
                <c:pt idx="4">
                  <c:v>1.3025840114323797</c:v>
                </c:pt>
                <c:pt idx="5">
                  <c:v>1.3059332076374837</c:v>
                </c:pt>
                <c:pt idx="6">
                  <c:v>1.309415918609359</c:v>
                </c:pt>
                <c:pt idx="7">
                  <c:v>1.3131603585315279</c:v>
                </c:pt>
                <c:pt idx="8">
                  <c:v>1.3161161611479069</c:v>
                </c:pt>
                <c:pt idx="9">
                  <c:v>1.3187437777294788</c:v>
                </c:pt>
                <c:pt idx="10">
                  <c:v>1.3210707169482612</c:v>
                </c:pt>
                <c:pt idx="11">
                  <c:v>1.3233588633370126</c:v>
                </c:pt>
                <c:pt idx="12">
                  <c:v>1.3258967123556247</c:v>
                </c:pt>
                <c:pt idx="13">
                  <c:v>1.3284135767266951</c:v>
                </c:pt>
                <c:pt idx="14">
                  <c:v>1.3307678737536905</c:v>
                </c:pt>
                <c:pt idx="15">
                  <c:v>1.3333451472742117</c:v>
                </c:pt>
                <c:pt idx="16">
                  <c:v>1.3361366748767616</c:v>
                </c:pt>
                <c:pt idx="17">
                  <c:v>1.3389054249623362</c:v>
                </c:pt>
                <c:pt idx="18">
                  <c:v>1.3414210969382614</c:v>
                </c:pt>
                <c:pt idx="19">
                  <c:v>1.3438954663133273</c:v>
                </c:pt>
                <c:pt idx="20">
                  <c:v>1.3465018219985441</c:v>
                </c:pt>
                <c:pt idx="21">
                  <c:v>1.348507756907573</c:v>
                </c:pt>
                <c:pt idx="22">
                  <c:v>1.3507483437789258</c:v>
                </c:pt>
                <c:pt idx="23">
                  <c:v>1.3516326847603759</c:v>
                </c:pt>
                <c:pt idx="24">
                  <c:v>1.3525104317399734</c:v>
                </c:pt>
                <c:pt idx="25">
                  <c:v>1.3532799564594715</c:v>
                </c:pt>
                <c:pt idx="26">
                  <c:v>1.3538076700917481</c:v>
                </c:pt>
                <c:pt idx="27">
                  <c:v>1.3548917729168035</c:v>
                </c:pt>
                <c:pt idx="28">
                  <c:v>1.3560821220864041</c:v>
                </c:pt>
                <c:pt idx="29">
                  <c:v>1.3581845667061694</c:v>
                </c:pt>
                <c:pt idx="30">
                  <c:v>1.3627611634244332</c:v>
                </c:pt>
                <c:pt idx="31">
                  <c:v>1.3657554931595459</c:v>
                </c:pt>
                <c:pt idx="32">
                  <c:v>1.3682438393726601</c:v>
                </c:pt>
                <c:pt idx="33">
                  <c:v>1.3709384726090923</c:v>
                </c:pt>
                <c:pt idx="34">
                  <c:v>1.3727859339635016</c:v>
                </c:pt>
                <c:pt idx="35">
                  <c:v>1.3754196891494084</c:v>
                </c:pt>
                <c:pt idx="36">
                  <c:v>1.3786713923508385</c:v>
                </c:pt>
                <c:pt idx="37">
                  <c:v>1.3827587120848233</c:v>
                </c:pt>
                <c:pt idx="38">
                  <c:v>1.3854975072909816</c:v>
                </c:pt>
                <c:pt idx="39">
                  <c:v>1.3875804537264456</c:v>
                </c:pt>
                <c:pt idx="40">
                  <c:v>1.3894741739748753</c:v>
                </c:pt>
                <c:pt idx="41">
                  <c:v>1.3921846420778838</c:v>
                </c:pt>
                <c:pt idx="42">
                  <c:v>1.3952163963231967</c:v>
                </c:pt>
                <c:pt idx="43">
                  <c:v>1.3973735422101072</c:v>
                </c:pt>
                <c:pt idx="44">
                  <c:v>1.399280748904778</c:v>
                </c:pt>
                <c:pt idx="45">
                  <c:v>1.4017077260245854</c:v>
                </c:pt>
                <c:pt idx="46">
                  <c:v>1.4047379079126339</c:v>
                </c:pt>
                <c:pt idx="47">
                  <c:v>1.4077955420779824</c:v>
                </c:pt>
                <c:pt idx="48">
                  <c:v>1.4108504159855295</c:v>
                </c:pt>
                <c:pt idx="49">
                  <c:v>1.4131714090689484</c:v>
                </c:pt>
                <c:pt idx="50">
                  <c:v>1.4145606220775591</c:v>
                </c:pt>
                <c:pt idx="51">
                  <c:v>1.4158710833900683</c:v>
                </c:pt>
                <c:pt idx="52">
                  <c:v>1.4172966157898177</c:v>
                </c:pt>
                <c:pt idx="53">
                  <c:v>1.4187601289669589</c:v>
                </c:pt>
                <c:pt idx="54">
                  <c:v>1.4201386077633293</c:v>
                </c:pt>
                <c:pt idx="55">
                  <c:v>1.4210306644796171</c:v>
                </c:pt>
                <c:pt idx="56">
                  <c:v>1.4216718061722888</c:v>
                </c:pt>
                <c:pt idx="57">
                  <c:v>1.42192545524747</c:v>
                </c:pt>
                <c:pt idx="58">
                  <c:v>1.4217603414174826</c:v>
                </c:pt>
                <c:pt idx="59">
                  <c:v>1.4215948008005685</c:v>
                </c:pt>
                <c:pt idx="60">
                  <c:v>1.4221383728302792</c:v>
                </c:pt>
                <c:pt idx="61">
                  <c:v>1.4225505416515993</c:v>
                </c:pt>
                <c:pt idx="62">
                  <c:v>1.42367409838865</c:v>
                </c:pt>
                <c:pt idx="63">
                  <c:v>1.4255735972893717</c:v>
                </c:pt>
                <c:pt idx="64">
                  <c:v>1.4273163871484427</c:v>
                </c:pt>
                <c:pt idx="65">
                  <c:v>1.4286879344865042</c:v>
                </c:pt>
                <c:pt idx="66">
                  <c:v>1.428947412963715</c:v>
                </c:pt>
                <c:pt idx="67">
                  <c:v>1.4281039401546567</c:v>
                </c:pt>
                <c:pt idx="68">
                  <c:v>1.42560783370727</c:v>
                </c:pt>
                <c:pt idx="69">
                  <c:v>1.4225130897741545</c:v>
                </c:pt>
                <c:pt idx="70">
                  <c:v>1.4200188992526177</c:v>
                </c:pt>
                <c:pt idx="71">
                  <c:v>1.4173324790969035</c:v>
                </c:pt>
                <c:pt idx="72">
                  <c:v>1.4150913428766538</c:v>
                </c:pt>
                <c:pt idx="73">
                  <c:v>1.4132428541808448</c:v>
                </c:pt>
                <c:pt idx="74">
                  <c:v>1.4108315542085901</c:v>
                </c:pt>
                <c:pt idx="75">
                  <c:v>1.4076071510444532</c:v>
                </c:pt>
                <c:pt idx="76">
                  <c:v>1.4044276883902522</c:v>
                </c:pt>
                <c:pt idx="77">
                  <c:v>1.4016550940969152</c:v>
                </c:pt>
                <c:pt idx="78">
                  <c:v>1.397850727595916</c:v>
                </c:pt>
                <c:pt idx="79">
                  <c:v>1.3951890022191991</c:v>
                </c:pt>
                <c:pt idx="80">
                  <c:v>1.3931341871854712</c:v>
                </c:pt>
                <c:pt idx="81">
                  <c:v>1.3900012849464856</c:v>
                </c:pt>
                <c:pt idx="82">
                  <c:v>1.387042526587545</c:v>
                </c:pt>
                <c:pt idx="83">
                  <c:v>1.3871847027424007</c:v>
                </c:pt>
                <c:pt idx="84">
                  <c:v>1.3875235185471155</c:v>
                </c:pt>
                <c:pt idx="85">
                  <c:v>1.3898827456241802</c:v>
                </c:pt>
                <c:pt idx="86">
                  <c:v>1.3894847032219151</c:v>
                </c:pt>
                <c:pt idx="87">
                  <c:v>1.3889201115409702</c:v>
                </c:pt>
                <c:pt idx="88">
                  <c:v>1.3902471477976466</c:v>
                </c:pt>
                <c:pt idx="89">
                  <c:v>1.3937712700541507</c:v>
                </c:pt>
                <c:pt idx="90">
                  <c:v>1.396542690462077</c:v>
                </c:pt>
                <c:pt idx="91">
                  <c:v>1.3991589548358032</c:v>
                </c:pt>
                <c:pt idx="92">
                  <c:v>1.401549242913487</c:v>
                </c:pt>
                <c:pt idx="93">
                  <c:v>1.4019975738185495</c:v>
                </c:pt>
                <c:pt idx="94">
                  <c:v>1.4015793276428319</c:v>
                </c:pt>
                <c:pt idx="95">
                  <c:v>1.4025341157641042</c:v>
                </c:pt>
                <c:pt idx="96">
                  <c:v>1.4026040311866801</c:v>
                </c:pt>
                <c:pt idx="97">
                  <c:v>1.4040690423848512</c:v>
                </c:pt>
                <c:pt idx="98">
                  <c:v>1.4055216644982733</c:v>
                </c:pt>
                <c:pt idx="99">
                  <c:v>1.40610904741913</c:v>
                </c:pt>
                <c:pt idx="100">
                  <c:v>1.4089885907094397</c:v>
                </c:pt>
                <c:pt idx="101">
                  <c:v>1.4102438220386493</c:v>
                </c:pt>
                <c:pt idx="102">
                  <c:v>1.4114902631935626</c:v>
                </c:pt>
                <c:pt idx="103">
                  <c:v>1.4129056460007969</c:v>
                </c:pt>
                <c:pt idx="104">
                  <c:v>1.4144253743018165</c:v>
                </c:pt>
                <c:pt idx="105">
                  <c:v>1.4163992141092472</c:v>
                </c:pt>
                <c:pt idx="106">
                  <c:v>1.4181773074027897</c:v>
                </c:pt>
                <c:pt idx="107">
                  <c:v>1.4202494772192269</c:v>
                </c:pt>
                <c:pt idx="108">
                  <c:v>1.4220087487224304</c:v>
                </c:pt>
                <c:pt idx="109">
                  <c:v>1.4228322310318295</c:v>
                </c:pt>
                <c:pt idx="110">
                  <c:v>1.4232042507847404</c:v>
                </c:pt>
                <c:pt idx="111">
                  <c:v>1.4238632370714301</c:v>
                </c:pt>
                <c:pt idx="112">
                  <c:v>1.4246624478012135</c:v>
                </c:pt>
                <c:pt idx="113">
                  <c:v>1.4250268001218902</c:v>
                </c:pt>
                <c:pt idx="114">
                  <c:v>1.4253882773472537</c:v>
                </c:pt>
                <c:pt idx="115">
                  <c:v>1.426164029087108</c:v>
                </c:pt>
                <c:pt idx="116">
                  <c:v>1.4266674104311843</c:v>
                </c:pt>
                <c:pt idx="117">
                  <c:v>1.4276712091695127</c:v>
                </c:pt>
                <c:pt idx="118">
                  <c:v>1.4281498942203683</c:v>
                </c:pt>
                <c:pt idx="119">
                  <c:v>1.4298310965176642</c:v>
                </c:pt>
                <c:pt idx="120">
                  <c:v>1.4302584928817146</c:v>
                </c:pt>
                <c:pt idx="121">
                  <c:v>1.4312783466367918</c:v>
                </c:pt>
                <c:pt idx="122">
                  <c:v>1.4334961288851706</c:v>
                </c:pt>
                <c:pt idx="123">
                  <c:v>1.4341471824893299</c:v>
                </c:pt>
                <c:pt idx="124">
                  <c:v>1.4345572557824582</c:v>
                </c:pt>
                <c:pt idx="125">
                  <c:v>1.4339121540078497</c:v>
                </c:pt>
                <c:pt idx="126">
                  <c:v>1.4310213551869397</c:v>
                </c:pt>
                <c:pt idx="127">
                  <c:v>1.4297246222212252</c:v>
                </c:pt>
                <c:pt idx="128">
                  <c:v>1.4294113102364887</c:v>
                </c:pt>
                <c:pt idx="129">
                  <c:v>1.4303668447926479</c:v>
                </c:pt>
                <c:pt idx="130">
                  <c:v>1.431907099678825</c:v>
                </c:pt>
                <c:pt idx="131">
                  <c:v>1.4323529075821828</c:v>
                </c:pt>
                <c:pt idx="132">
                  <c:v>1.4308020797614445</c:v>
                </c:pt>
                <c:pt idx="133">
                  <c:v>1.4297923458329256</c:v>
                </c:pt>
                <c:pt idx="134">
                  <c:v>1.4296057481923077</c:v>
                </c:pt>
                <c:pt idx="135">
                  <c:v>1.4296704324508471</c:v>
                </c:pt>
                <c:pt idx="136">
                  <c:v>1.4289926746611419</c:v>
                </c:pt>
                <c:pt idx="137">
                  <c:v>1.4271143142524714</c:v>
                </c:pt>
                <c:pt idx="138">
                  <c:v>1.4252386853069199</c:v>
                </c:pt>
                <c:pt idx="139">
                  <c:v>1.42472126170201</c:v>
                </c:pt>
                <c:pt idx="140">
                  <c:v>1.425313012982101</c:v>
                </c:pt>
                <c:pt idx="141">
                  <c:v>1.4264650140976525</c:v>
                </c:pt>
                <c:pt idx="142">
                  <c:v>1.4260375654796995</c:v>
                </c:pt>
                <c:pt idx="143">
                  <c:v>1.4283087881803409</c:v>
                </c:pt>
                <c:pt idx="144">
                  <c:v>1.4301518882115725</c:v>
                </c:pt>
                <c:pt idx="145">
                  <c:v>1.4321356334257012</c:v>
                </c:pt>
                <c:pt idx="146">
                  <c:v>1.4356915680723066</c:v>
                </c:pt>
                <c:pt idx="147">
                  <c:v>1.4390160777579732</c:v>
                </c:pt>
                <c:pt idx="148">
                  <c:v>1.4424958996504664</c:v>
                </c:pt>
                <c:pt idx="149">
                  <c:v>1.4452775044639645</c:v>
                </c:pt>
                <c:pt idx="150">
                  <c:v>1.4476646437434821</c:v>
                </c:pt>
                <c:pt idx="151">
                  <c:v>1.4510168444867269</c:v>
                </c:pt>
                <c:pt idx="152">
                  <c:v>1.453594027280819</c:v>
                </c:pt>
                <c:pt idx="153">
                  <c:v>1.4560767263884804</c:v>
                </c:pt>
                <c:pt idx="154">
                  <c:v>1.4585596975420543</c:v>
                </c:pt>
                <c:pt idx="155">
                  <c:v>1.4601315854091765</c:v>
                </c:pt>
                <c:pt idx="156">
                  <c:v>1.4618875605490971</c:v>
                </c:pt>
                <c:pt idx="157">
                  <c:v>1.4627231650536396</c:v>
                </c:pt>
                <c:pt idx="158">
                  <c:v>1.4631132981116393</c:v>
                </c:pt>
                <c:pt idx="159">
                  <c:v>1.4635002638801702</c:v>
                </c:pt>
                <c:pt idx="160">
                  <c:v>1.4643205681145135</c:v>
                </c:pt>
                <c:pt idx="161">
                  <c:v>1.4651578462862489</c:v>
                </c:pt>
                <c:pt idx="162">
                  <c:v>1.4665519796248248</c:v>
                </c:pt>
                <c:pt idx="163">
                  <c:v>1.4686468910756316</c:v>
                </c:pt>
                <c:pt idx="164">
                  <c:v>1.4704568494100234</c:v>
                </c:pt>
                <c:pt idx="165">
                  <c:v>1.4718781668965635</c:v>
                </c:pt>
                <c:pt idx="166">
                  <c:v>1.4727166460574443</c:v>
                </c:pt>
                <c:pt idx="167">
                  <c:v>1.473714733921941</c:v>
                </c:pt>
                <c:pt idx="168">
                  <c:v>1.4750537461036626</c:v>
                </c:pt>
                <c:pt idx="169">
                  <c:v>1.4751561857816313</c:v>
                </c:pt>
                <c:pt idx="170">
                  <c:v>1.4778272117093765</c:v>
                </c:pt>
                <c:pt idx="171">
                  <c:v>1.4791461846769893</c:v>
                </c:pt>
                <c:pt idx="172">
                  <c:v>1.4805245203090667</c:v>
                </c:pt>
                <c:pt idx="173">
                  <c:v>1.4812954591310088</c:v>
                </c:pt>
                <c:pt idx="174">
                  <c:v>1.4821660586957706</c:v>
                </c:pt>
                <c:pt idx="175">
                  <c:v>1.4818107075606448</c:v>
                </c:pt>
                <c:pt idx="176">
                  <c:v>1.4824126635157391</c:v>
                </c:pt>
                <c:pt idx="177">
                  <c:v>1.4868016346277673</c:v>
                </c:pt>
                <c:pt idx="178">
                  <c:v>1.4912225661101033</c:v>
                </c:pt>
                <c:pt idx="179">
                  <c:v>1.4927431451967268</c:v>
                </c:pt>
                <c:pt idx="180">
                  <c:v>1.4953235496525659</c:v>
                </c:pt>
                <c:pt idx="181">
                  <c:v>1.4971263128818386</c:v>
                </c:pt>
                <c:pt idx="182">
                  <c:v>1.5006091316036116</c:v>
                </c:pt>
                <c:pt idx="183">
                  <c:v>1.5052280440726451</c:v>
                </c:pt>
                <c:pt idx="184">
                  <c:v>1.5094636728489998</c:v>
                </c:pt>
                <c:pt idx="185">
                  <c:v>1.5124176757293857</c:v>
                </c:pt>
                <c:pt idx="186">
                  <c:v>1.5138517914596763</c:v>
                </c:pt>
                <c:pt idx="187">
                  <c:v>1.5146550645492887</c:v>
                </c:pt>
                <c:pt idx="188">
                  <c:v>1.5156476051701118</c:v>
                </c:pt>
                <c:pt idx="189">
                  <c:v>1.5189534145499834</c:v>
                </c:pt>
                <c:pt idx="190">
                  <c:v>1.5217295979595218</c:v>
                </c:pt>
                <c:pt idx="191">
                  <c:v>1.5247912774165109</c:v>
                </c:pt>
                <c:pt idx="192">
                  <c:v>1.5264782077959433</c:v>
                </c:pt>
                <c:pt idx="193">
                  <c:v>1.52742564848774</c:v>
                </c:pt>
                <c:pt idx="194">
                  <c:v>1.5302482796830423</c:v>
                </c:pt>
                <c:pt idx="195">
                  <c:v>1.5322305552061615</c:v>
                </c:pt>
                <c:pt idx="196">
                  <c:v>1.5329820157836316</c:v>
                </c:pt>
                <c:pt idx="197">
                  <c:v>1.5340505458058218</c:v>
                </c:pt>
                <c:pt idx="198">
                  <c:v>1.5337377887776749</c:v>
                </c:pt>
                <c:pt idx="199">
                  <c:v>1.5348291397227405</c:v>
                </c:pt>
                <c:pt idx="200">
                  <c:v>1.5358917474296836</c:v>
                </c:pt>
                <c:pt idx="201">
                  <c:v>1.5354351213731912</c:v>
                </c:pt>
                <c:pt idx="202">
                  <c:v>1.5363051035340349</c:v>
                </c:pt>
                <c:pt idx="203">
                  <c:v>1.5368386718345877</c:v>
                </c:pt>
                <c:pt idx="204">
                  <c:v>1.5370287039996853</c:v>
                </c:pt>
                <c:pt idx="205">
                  <c:v>1.5376572815469718</c:v>
                </c:pt>
                <c:pt idx="206">
                  <c:v>1.5394997146130853</c:v>
                </c:pt>
                <c:pt idx="207">
                  <c:v>1.5413563392191534</c:v>
                </c:pt>
                <c:pt idx="208">
                  <c:v>1.5428931747516277</c:v>
                </c:pt>
                <c:pt idx="209">
                  <c:v>1.5451633762503982</c:v>
                </c:pt>
                <c:pt idx="210">
                  <c:v>1.5474127778662898</c:v>
                </c:pt>
                <c:pt idx="211">
                  <c:v>1.5492016391909613</c:v>
                </c:pt>
                <c:pt idx="212">
                  <c:v>1.5509718694843746</c:v>
                </c:pt>
                <c:pt idx="213">
                  <c:v>1.5528320592984617</c:v>
                </c:pt>
                <c:pt idx="214">
                  <c:v>1.5544981470988903</c:v>
                </c:pt>
                <c:pt idx="215">
                  <c:v>1.5554337898124018</c:v>
                </c:pt>
                <c:pt idx="216">
                  <c:v>1.5573313398291804</c:v>
                </c:pt>
                <c:pt idx="217">
                  <c:v>1.5593148166948534</c:v>
                </c:pt>
                <c:pt idx="218">
                  <c:v>1.5609467507151269</c:v>
                </c:pt>
                <c:pt idx="219">
                  <c:v>1.5629944012356234</c:v>
                </c:pt>
                <c:pt idx="220">
                  <c:v>1.564744478663102</c:v>
                </c:pt>
                <c:pt idx="221">
                  <c:v>1.5664534633891414</c:v>
                </c:pt>
                <c:pt idx="222">
                  <c:v>1.5684522363814495</c:v>
                </c:pt>
                <c:pt idx="223">
                  <c:v>1.5702004609636917</c:v>
                </c:pt>
                <c:pt idx="224">
                  <c:v>1.571203304852909</c:v>
                </c:pt>
                <c:pt idx="225">
                  <c:v>1.5705540464816359</c:v>
                </c:pt>
                <c:pt idx="226">
                  <c:v>1.5702970513753192</c:v>
                </c:pt>
                <c:pt idx="227">
                  <c:v>1.5704331973958858</c:v>
                </c:pt>
                <c:pt idx="228">
                  <c:v>1.5727249751738395</c:v>
                </c:pt>
                <c:pt idx="229">
                  <c:v>1.5731298668865605</c:v>
                </c:pt>
                <c:pt idx="230">
                  <c:v>1.5743052433218898</c:v>
                </c:pt>
                <c:pt idx="231">
                  <c:v>1.575903943305571</c:v>
                </c:pt>
                <c:pt idx="232">
                  <c:v>1.5789951062598104</c:v>
                </c:pt>
                <c:pt idx="233">
                  <c:v>1.5812232761032428</c:v>
                </c:pt>
                <c:pt idx="234">
                  <c:v>1.583990460665154</c:v>
                </c:pt>
                <c:pt idx="235">
                  <c:v>1.5856269270242798</c:v>
                </c:pt>
                <c:pt idx="236">
                  <c:v>1.5854973793175449</c:v>
                </c:pt>
                <c:pt idx="237">
                  <c:v>1.5849581173704836</c:v>
                </c:pt>
                <c:pt idx="238">
                  <c:v>1.5848335897405794</c:v>
                </c:pt>
                <c:pt idx="239">
                  <c:v>1.5827782720386077</c:v>
                </c:pt>
                <c:pt idx="240">
                  <c:v>1.5826417178576986</c:v>
                </c:pt>
                <c:pt idx="241">
                  <c:v>1.5827902146220498</c:v>
                </c:pt>
                <c:pt idx="242">
                  <c:v>1.5835695706536477</c:v>
                </c:pt>
                <c:pt idx="243">
                  <c:v>1.5826632657438424</c:v>
                </c:pt>
                <c:pt idx="244">
                  <c:v>1.5818994168158902</c:v>
                </c:pt>
                <c:pt idx="245">
                  <c:v>1.5828383059252567</c:v>
                </c:pt>
                <c:pt idx="246">
                  <c:v>1.5834606046991324</c:v>
                </c:pt>
                <c:pt idx="247">
                  <c:v>1.5831387740314391</c:v>
                </c:pt>
                <c:pt idx="248">
                  <c:v>1.5837671406272449</c:v>
                </c:pt>
                <c:pt idx="249">
                  <c:v>1.5842431931545551</c:v>
                </c:pt>
                <c:pt idx="250">
                  <c:v>1.5834583735462902</c:v>
                </c:pt>
                <c:pt idx="251">
                  <c:v>1.5860852165525552</c:v>
                </c:pt>
                <c:pt idx="252">
                  <c:v>1.5872048778697687</c:v>
                </c:pt>
                <c:pt idx="253">
                  <c:v>1.5884439256395462</c:v>
                </c:pt>
                <c:pt idx="254">
                  <c:v>1.589999244084751</c:v>
                </c:pt>
                <c:pt idx="255">
                  <c:v>1.5948164486559733</c:v>
                </c:pt>
                <c:pt idx="256">
                  <c:v>1.5994785193995298</c:v>
                </c:pt>
                <c:pt idx="257">
                  <c:v>1.6020508149761143</c:v>
                </c:pt>
                <c:pt idx="258">
                  <c:v>1.602036000097228</c:v>
                </c:pt>
                <c:pt idx="259">
                  <c:v>1.5998827654716372</c:v>
                </c:pt>
                <c:pt idx="260">
                  <c:v>1.598297409572824</c:v>
                </c:pt>
                <c:pt idx="261">
                  <c:v>1.5959994938653341</c:v>
                </c:pt>
                <c:pt idx="262">
                  <c:v>1.5942659271840209</c:v>
                </c:pt>
                <c:pt idx="263">
                  <c:v>1.5905304914808169</c:v>
                </c:pt>
                <c:pt idx="264">
                  <c:v>1.5889920991419781</c:v>
                </c:pt>
                <c:pt idx="265">
                  <c:v>1.5870252926427619</c:v>
                </c:pt>
                <c:pt idx="266">
                  <c:v>1.585522753418817</c:v>
                </c:pt>
                <c:pt idx="267">
                  <c:v>1.5855128076152878</c:v>
                </c:pt>
                <c:pt idx="268">
                  <c:v>1.582050413529146</c:v>
                </c:pt>
                <c:pt idx="269">
                  <c:v>1.5782520327309584</c:v>
                </c:pt>
                <c:pt idx="270">
                  <c:v>1.5774721918923074</c:v>
                </c:pt>
                <c:pt idx="271">
                  <c:v>1.5803951542623491</c:v>
                </c:pt>
                <c:pt idx="272">
                  <c:v>1.5807105700630135</c:v>
                </c:pt>
                <c:pt idx="273">
                  <c:v>1.5767388036844696</c:v>
                </c:pt>
                <c:pt idx="274">
                  <c:v>1.5730779491348548</c:v>
                </c:pt>
                <c:pt idx="275">
                  <c:v>1.5711436826079439</c:v>
                </c:pt>
                <c:pt idx="276">
                  <c:v>1.5689062819211308</c:v>
                </c:pt>
                <c:pt idx="277">
                  <c:v>1.568265510433702</c:v>
                </c:pt>
                <c:pt idx="278">
                  <c:v>1.5680410309739603</c:v>
                </c:pt>
                <c:pt idx="279">
                  <c:v>1.567399544806209</c:v>
                </c:pt>
                <c:pt idx="280">
                  <c:v>1.5673868040216565</c:v>
                </c:pt>
                <c:pt idx="281">
                  <c:v>1.5661521676690084</c:v>
                </c:pt>
                <c:pt idx="282">
                  <c:v>1.564312113502111</c:v>
                </c:pt>
                <c:pt idx="283">
                  <c:v>1.5603081315422687</c:v>
                </c:pt>
                <c:pt idx="284">
                  <c:v>1.5589011603349185</c:v>
                </c:pt>
                <c:pt idx="285">
                  <c:v>1.5585183465482968</c:v>
                </c:pt>
                <c:pt idx="286">
                  <c:v>1.5585337813783895</c:v>
                </c:pt>
                <c:pt idx="287">
                  <c:v>1.5577548949628452</c:v>
                </c:pt>
                <c:pt idx="288">
                  <c:v>1.5593541645667814</c:v>
                </c:pt>
                <c:pt idx="289">
                  <c:v>1.5613218872963621</c:v>
                </c:pt>
                <c:pt idx="290">
                  <c:v>1.5619465215482089</c:v>
                </c:pt>
                <c:pt idx="291">
                  <c:v>1.5629195495277217</c:v>
                </c:pt>
                <c:pt idx="292">
                  <c:v>1.5618347474269598</c:v>
                </c:pt>
                <c:pt idx="293">
                  <c:v>1.5633596152293008</c:v>
                </c:pt>
                <c:pt idx="294">
                  <c:v>1.5666330664494896</c:v>
                </c:pt>
                <c:pt idx="295">
                  <c:v>1.5655941158444042</c:v>
                </c:pt>
                <c:pt idx="296">
                  <c:v>1.5666879708160406</c:v>
                </c:pt>
                <c:pt idx="297">
                  <c:v>1.5691000268889213</c:v>
                </c:pt>
                <c:pt idx="298">
                  <c:v>1.570144917501189</c:v>
                </c:pt>
                <c:pt idx="299">
                  <c:v>1.5711521661206678</c:v>
                </c:pt>
                <c:pt idx="300">
                  <c:v>1.5719704542691801</c:v>
                </c:pt>
                <c:pt idx="301">
                  <c:v>1.5727813022844039</c:v>
                </c:pt>
                <c:pt idx="302">
                  <c:v>1.5739517398816758</c:v>
                </c:pt>
                <c:pt idx="303">
                  <c:v>1.5741121907184208</c:v>
                </c:pt>
                <c:pt idx="304">
                  <c:v>1.5739429843143486</c:v>
                </c:pt>
                <c:pt idx="305">
                  <c:v>1.5730034800298249</c:v>
                </c:pt>
                <c:pt idx="306">
                  <c:v>1.5719299636413571</c:v>
                </c:pt>
                <c:pt idx="307">
                  <c:v>1.5701441048703817</c:v>
                </c:pt>
                <c:pt idx="308">
                  <c:v>1.5690956746817888</c:v>
                </c:pt>
                <c:pt idx="309">
                  <c:v>1.5689531040706282</c:v>
                </c:pt>
                <c:pt idx="310">
                  <c:v>1.570169203322977</c:v>
                </c:pt>
                <c:pt idx="311">
                  <c:v>1.5722280995392357</c:v>
                </c:pt>
                <c:pt idx="312">
                  <c:v>1.5745400510424288</c:v>
                </c:pt>
                <c:pt idx="313">
                  <c:v>1.5734647619108049</c:v>
                </c:pt>
                <c:pt idx="314">
                  <c:v>1.5734868128632185</c:v>
                </c:pt>
                <c:pt idx="315">
                  <c:v>1.5727042143141146</c:v>
                </c:pt>
                <c:pt idx="316">
                  <c:v>1.5729888454272631</c:v>
                </c:pt>
                <c:pt idx="317">
                  <c:v>1.5723550689085553</c:v>
                </c:pt>
                <c:pt idx="318">
                  <c:v>1.571588232550245</c:v>
                </c:pt>
                <c:pt idx="319">
                  <c:v>1.571884244683494</c:v>
                </c:pt>
                <c:pt idx="320">
                  <c:v>1.5731364631246507</c:v>
                </c:pt>
                <c:pt idx="321">
                  <c:v>1.5736790494675112</c:v>
                </c:pt>
                <c:pt idx="322">
                  <c:v>1.5767796440272708</c:v>
                </c:pt>
                <c:pt idx="323">
                  <c:v>1.5821106058505945</c:v>
                </c:pt>
                <c:pt idx="324">
                  <c:v>1.5872924642672539</c:v>
                </c:pt>
                <c:pt idx="325">
                  <c:v>1.5936063193169094</c:v>
                </c:pt>
                <c:pt idx="326">
                  <c:v>1.5999711226907876</c:v>
                </c:pt>
                <c:pt idx="327">
                  <c:v>1.605779829274818</c:v>
                </c:pt>
                <c:pt idx="328">
                  <c:v>1.6103975410828595</c:v>
                </c:pt>
                <c:pt idx="329">
                  <c:v>1.6167158666958763</c:v>
                </c:pt>
                <c:pt idx="330">
                  <c:v>1.6214054726909584</c:v>
                </c:pt>
                <c:pt idx="331">
                  <c:v>1.6232313627465793</c:v>
                </c:pt>
                <c:pt idx="332">
                  <c:v>1.6229902300985926</c:v>
                </c:pt>
                <c:pt idx="333">
                  <c:v>1.626827543167277</c:v>
                </c:pt>
                <c:pt idx="334">
                  <c:v>1.6303229070572804</c:v>
                </c:pt>
                <c:pt idx="335">
                  <c:v>1.6345482508682216</c:v>
                </c:pt>
                <c:pt idx="336">
                  <c:v>1.6371257010715325</c:v>
                </c:pt>
                <c:pt idx="337">
                  <c:v>1.6409631524917643</c:v>
                </c:pt>
                <c:pt idx="338">
                  <c:v>1.6429749485931715</c:v>
                </c:pt>
                <c:pt idx="339">
                  <c:v>1.6463554273348031</c:v>
                </c:pt>
                <c:pt idx="340">
                  <c:v>1.6499721716354288</c:v>
                </c:pt>
                <c:pt idx="341">
                  <c:v>1.6522008649137516</c:v>
                </c:pt>
                <c:pt idx="342">
                  <c:v>1.6552854696106449</c:v>
                </c:pt>
                <c:pt idx="343">
                  <c:v>1.6589633542837035</c:v>
                </c:pt>
                <c:pt idx="344">
                  <c:v>1.6615810266692055</c:v>
                </c:pt>
                <c:pt idx="345">
                  <c:v>1.6642155066416</c:v>
                </c:pt>
                <c:pt idx="346">
                  <c:v>1.6679321614663036</c:v>
                </c:pt>
                <c:pt idx="347">
                  <c:v>1.6696172529764526</c:v>
                </c:pt>
                <c:pt idx="348">
                  <c:v>1.6723327303517774</c:v>
                </c:pt>
                <c:pt idx="349">
                  <c:v>1.6755208807354549</c:v>
                </c:pt>
                <c:pt idx="350">
                  <c:v>1.6793300278226007</c:v>
                </c:pt>
                <c:pt idx="351">
                  <c:v>1.6799611666198597</c:v>
                </c:pt>
                <c:pt idx="352">
                  <c:v>1.6792868179470821</c:v>
                </c:pt>
                <c:pt idx="353">
                  <c:v>1.6805721304208403</c:v>
                </c:pt>
                <c:pt idx="354">
                  <c:v>1.6836947369534665</c:v>
                </c:pt>
                <c:pt idx="355">
                  <c:v>1.6877779912854456</c:v>
                </c:pt>
                <c:pt idx="356">
                  <c:v>1.6906246502672984</c:v>
                </c:pt>
                <c:pt idx="357">
                  <c:v>1.6940387881269654</c:v>
                </c:pt>
                <c:pt idx="358">
                  <c:v>1.6959433091471323</c:v>
                </c:pt>
                <c:pt idx="359">
                  <c:v>1.7001635717974219</c:v>
                </c:pt>
                <c:pt idx="360">
                  <c:v>1.7010791356387154</c:v>
                </c:pt>
                <c:pt idx="361">
                  <c:v>1.701674295373274</c:v>
                </c:pt>
                <c:pt idx="362">
                  <c:v>1.701077792356376</c:v>
                </c:pt>
                <c:pt idx="363">
                  <c:v>1.6997301280569739</c:v>
                </c:pt>
                <c:pt idx="364">
                  <c:v>1.7017777617775647</c:v>
                </c:pt>
                <c:pt idx="365">
                  <c:v>1.7024981481875203</c:v>
                </c:pt>
                <c:pt idx="366">
                  <c:v>1.7026772506482004</c:v>
                </c:pt>
                <c:pt idx="367">
                  <c:v>1.6993151572465353</c:v>
                </c:pt>
                <c:pt idx="368">
                  <c:v>1.6977218868926707</c:v>
                </c:pt>
                <c:pt idx="369">
                  <c:v>1.6980832197916185</c:v>
                </c:pt>
                <c:pt idx="370">
                  <c:v>1.6961990932468947</c:v>
                </c:pt>
                <c:pt idx="371">
                  <c:v>1.691502266993129</c:v>
                </c:pt>
                <c:pt idx="372">
                  <c:v>1.6852413694100816</c:v>
                </c:pt>
                <c:pt idx="373">
                  <c:v>1.6766350032525086</c:v>
                </c:pt>
                <c:pt idx="374">
                  <c:v>1.6670949644662201</c:v>
                </c:pt>
                <c:pt idx="375">
                  <c:v>1.6587600273531919</c:v>
                </c:pt>
                <c:pt idx="376">
                  <c:v>1.6509953468660992</c:v>
                </c:pt>
                <c:pt idx="377">
                  <c:v>1.6461996796637051</c:v>
                </c:pt>
                <c:pt idx="378">
                  <c:v>1.6417960036955765</c:v>
                </c:pt>
                <c:pt idx="379">
                  <c:v>1.6384500752136395</c:v>
                </c:pt>
                <c:pt idx="380">
                  <c:v>1.6311805693861017</c:v>
                </c:pt>
                <c:pt idx="381">
                  <c:v>1.6245660840876539</c:v>
                </c:pt>
                <c:pt idx="382">
                  <c:v>1.6201383682936774</c:v>
                </c:pt>
                <c:pt idx="383">
                  <c:v>1.6190035303712822</c:v>
                </c:pt>
                <c:pt idx="384">
                  <c:v>1.6188163679615994</c:v>
                </c:pt>
                <c:pt idx="385">
                  <c:v>1.6182177344499775</c:v>
                </c:pt>
                <c:pt idx="386">
                  <c:v>1.6160786364983368</c:v>
                </c:pt>
                <c:pt idx="387">
                  <c:v>1.6128361135960565</c:v>
                </c:pt>
                <c:pt idx="388">
                  <c:v>1.6128460068224666</c:v>
                </c:pt>
                <c:pt idx="389">
                  <c:v>1.6128564374146037</c:v>
                </c:pt>
                <c:pt idx="390">
                  <c:v>1.6121180558397672</c:v>
                </c:pt>
                <c:pt idx="391">
                  <c:v>1.613923873914523</c:v>
                </c:pt>
                <c:pt idx="392">
                  <c:v>1.6141213442508624</c:v>
                </c:pt>
                <c:pt idx="393">
                  <c:v>1.6145212722634257</c:v>
                </c:pt>
                <c:pt idx="394">
                  <c:v>1.6152701145355532</c:v>
                </c:pt>
                <c:pt idx="395">
                  <c:v>1.6160269490373587</c:v>
                </c:pt>
                <c:pt idx="396">
                  <c:v>1.6176277022342</c:v>
                </c:pt>
                <c:pt idx="397">
                  <c:v>1.6198778507744205</c:v>
                </c:pt>
                <c:pt idx="398">
                  <c:v>1.6211102740127685</c:v>
                </c:pt>
                <c:pt idx="399">
                  <c:v>1.6230114042235539</c:v>
                </c:pt>
                <c:pt idx="400">
                  <c:v>1.6252071752397941</c:v>
                </c:pt>
                <c:pt idx="401">
                  <c:v>1.6278393798344606</c:v>
                </c:pt>
                <c:pt idx="402">
                  <c:v>1.6289329193536257</c:v>
                </c:pt>
                <c:pt idx="403">
                  <c:v>1.6285324367353216</c:v>
                </c:pt>
                <c:pt idx="404">
                  <c:v>1.6276918394303068</c:v>
                </c:pt>
                <c:pt idx="405">
                  <c:v>1.6264072507749356</c:v>
                </c:pt>
                <c:pt idx="406">
                  <c:v>1.6246402670624527</c:v>
                </c:pt>
                <c:pt idx="407">
                  <c:v>1.6230265510797641</c:v>
                </c:pt>
                <c:pt idx="408">
                  <c:v>1.6233593644526432</c:v>
                </c:pt>
                <c:pt idx="409">
                  <c:v>1.6262473857211523</c:v>
                </c:pt>
                <c:pt idx="410">
                  <c:v>1.6277578512754547</c:v>
                </c:pt>
                <c:pt idx="411">
                  <c:v>1.6298642178782652</c:v>
                </c:pt>
                <c:pt idx="412">
                  <c:v>1.6312929849200348</c:v>
                </c:pt>
                <c:pt idx="413">
                  <c:v>1.6330324037725497</c:v>
                </c:pt>
                <c:pt idx="414">
                  <c:v>1.6359829343598031</c:v>
                </c:pt>
                <c:pt idx="415">
                  <c:v>1.6372613210280169</c:v>
                </c:pt>
                <c:pt idx="416">
                  <c:v>1.6361744849903477</c:v>
                </c:pt>
                <c:pt idx="417">
                  <c:v>1.6371324193503056</c:v>
                </c:pt>
                <c:pt idx="418">
                  <c:v>1.6356865575487725</c:v>
                </c:pt>
                <c:pt idx="419">
                  <c:v>1.6310562228857453</c:v>
                </c:pt>
                <c:pt idx="420">
                  <c:v>1.6258931836185608</c:v>
                </c:pt>
                <c:pt idx="421">
                  <c:v>1.6200014262308107</c:v>
                </c:pt>
                <c:pt idx="422">
                  <c:v>1.6184155069543449</c:v>
                </c:pt>
                <c:pt idx="423">
                  <c:v>1.6166625228314011</c:v>
                </c:pt>
                <c:pt idx="424">
                  <c:v>1.6167007219223102</c:v>
                </c:pt>
                <c:pt idx="425">
                  <c:v>1.6167200277024438</c:v>
                </c:pt>
                <c:pt idx="426">
                  <c:v>1.6174553560400151</c:v>
                </c:pt>
                <c:pt idx="427">
                  <c:v>1.6219645056765719</c:v>
                </c:pt>
                <c:pt idx="428">
                  <c:v>1.6287169655382046</c:v>
                </c:pt>
                <c:pt idx="429">
                  <c:v>1.6287264022505619</c:v>
                </c:pt>
                <c:pt idx="430">
                  <c:v>1.6301842025466045</c:v>
                </c:pt>
                <c:pt idx="431">
                  <c:v>1.630867187188126</c:v>
                </c:pt>
                <c:pt idx="432">
                  <c:v>1.6317387565191395</c:v>
                </c:pt>
                <c:pt idx="433">
                  <c:v>1.6319390686533275</c:v>
                </c:pt>
                <c:pt idx="434">
                  <c:v>1.6323231631385759</c:v>
                </c:pt>
                <c:pt idx="435">
                  <c:v>1.6336137088115785</c:v>
                </c:pt>
                <c:pt idx="436">
                  <c:v>1.6341842830799822</c:v>
                </c:pt>
                <c:pt idx="437">
                  <c:v>1.6351219317408219</c:v>
                </c:pt>
                <c:pt idx="438">
                  <c:v>1.6344236451602949</c:v>
                </c:pt>
                <c:pt idx="439">
                  <c:v>1.6331543565010105</c:v>
                </c:pt>
                <c:pt idx="440">
                  <c:v>1.6315834278544694</c:v>
                </c:pt>
                <c:pt idx="441">
                  <c:v>1.6294908440015885</c:v>
                </c:pt>
                <c:pt idx="442">
                  <c:v>1.6282632721693651</c:v>
                </c:pt>
                <c:pt idx="443">
                  <c:v>1.626635887933247</c:v>
                </c:pt>
                <c:pt idx="444">
                  <c:v>1.6241517783992336</c:v>
                </c:pt>
                <c:pt idx="445">
                  <c:v>1.6213459762417604</c:v>
                </c:pt>
                <c:pt idx="446">
                  <c:v>1.6179204000219289</c:v>
                </c:pt>
                <c:pt idx="447">
                  <c:v>1.6131055960600484</c:v>
                </c:pt>
                <c:pt idx="448">
                  <c:v>1.6094504893906032</c:v>
                </c:pt>
                <c:pt idx="449">
                  <c:v>1.6045882164083916</c:v>
                </c:pt>
                <c:pt idx="450">
                  <c:v>1.6007701361705837</c:v>
                </c:pt>
                <c:pt idx="451">
                  <c:v>1.5984169104241046</c:v>
                </c:pt>
                <c:pt idx="452">
                  <c:v>1.596298210326754</c:v>
                </c:pt>
                <c:pt idx="453">
                  <c:v>1.5930446521708781</c:v>
                </c:pt>
                <c:pt idx="454">
                  <c:v>1.590488144292548</c:v>
                </c:pt>
                <c:pt idx="455">
                  <c:v>1.5875798182037058</c:v>
                </c:pt>
                <c:pt idx="456">
                  <c:v>1.5855394500567128</c:v>
                </c:pt>
                <c:pt idx="457">
                  <c:v>1.5848301845292856</c:v>
                </c:pt>
                <c:pt idx="458">
                  <c:v>1.5839389745718322</c:v>
                </c:pt>
                <c:pt idx="459">
                  <c:v>1.5832704491843861</c:v>
                </c:pt>
                <c:pt idx="460">
                  <c:v>1.5837873542968113</c:v>
                </c:pt>
                <c:pt idx="461">
                  <c:v>1.5859535924255701</c:v>
                </c:pt>
                <c:pt idx="462">
                  <c:v>1.5851045954920231</c:v>
                </c:pt>
                <c:pt idx="463">
                  <c:v>1.5857571301824009</c:v>
                </c:pt>
                <c:pt idx="464">
                  <c:v>1.5845995372965576</c:v>
                </c:pt>
                <c:pt idx="465">
                  <c:v>1.5808504598942876</c:v>
                </c:pt>
                <c:pt idx="466">
                  <c:v>1.5795463718072638</c:v>
                </c:pt>
                <c:pt idx="467">
                  <c:v>1.5792917514577143</c:v>
                </c:pt>
                <c:pt idx="468">
                  <c:v>1.5798976046019042</c:v>
                </c:pt>
                <c:pt idx="469">
                  <c:v>1.5813115967151097</c:v>
                </c:pt>
                <c:pt idx="470">
                  <c:v>1.583825315159846</c:v>
                </c:pt>
                <c:pt idx="471">
                  <c:v>1.585424606717547</c:v>
                </c:pt>
                <c:pt idx="472">
                  <c:v>1.5858838258591923</c:v>
                </c:pt>
                <c:pt idx="473">
                  <c:v>1.5851083096879603</c:v>
                </c:pt>
                <c:pt idx="474">
                  <c:v>1.5847928652587635</c:v>
                </c:pt>
                <c:pt idx="475">
                  <c:v>1.5856907354725094</c:v>
                </c:pt>
                <c:pt idx="476">
                  <c:v>1.5885912541987197</c:v>
                </c:pt>
                <c:pt idx="477">
                  <c:v>1.5916250146355739</c:v>
                </c:pt>
                <c:pt idx="478">
                  <c:v>1.5927737580001722</c:v>
                </c:pt>
                <c:pt idx="479">
                  <c:v>1.5896391018915805</c:v>
                </c:pt>
                <c:pt idx="480">
                  <c:v>1.5872975913761598</c:v>
                </c:pt>
                <c:pt idx="481">
                  <c:v>1.585375703467123</c:v>
                </c:pt>
                <c:pt idx="482">
                  <c:v>1.5859153274706621</c:v>
                </c:pt>
                <c:pt idx="483">
                  <c:v>1.5885519726362476</c:v>
                </c:pt>
                <c:pt idx="484">
                  <c:v>1.589447666130251</c:v>
                </c:pt>
                <c:pt idx="485">
                  <c:v>1.5892015515696831</c:v>
                </c:pt>
                <c:pt idx="486">
                  <c:v>1.5893437862675566</c:v>
                </c:pt>
                <c:pt idx="487">
                  <c:v>1.5882106948052732</c:v>
                </c:pt>
                <c:pt idx="488">
                  <c:v>1.5879913807081307</c:v>
                </c:pt>
                <c:pt idx="489">
                  <c:v>1.5883336898934715</c:v>
                </c:pt>
                <c:pt idx="490">
                  <c:v>1.5875792956261046</c:v>
                </c:pt>
                <c:pt idx="491">
                  <c:v>1.5880995176837784</c:v>
                </c:pt>
                <c:pt idx="492">
                  <c:v>1.5897693833003268</c:v>
                </c:pt>
                <c:pt idx="493">
                  <c:v>1.5924488783497293</c:v>
                </c:pt>
                <c:pt idx="494">
                  <c:v>1.5963479452819991</c:v>
                </c:pt>
                <c:pt idx="495">
                  <c:v>1.6004246562827242</c:v>
                </c:pt>
                <c:pt idx="496">
                  <c:v>1.6048549172558955</c:v>
                </c:pt>
                <c:pt idx="497">
                  <c:v>1.6092388497601957</c:v>
                </c:pt>
                <c:pt idx="498">
                  <c:v>1.6148296076536726</c:v>
                </c:pt>
                <c:pt idx="499">
                  <c:v>1.6215503433816691</c:v>
                </c:pt>
                <c:pt idx="500">
                  <c:v>1.6279395970671064</c:v>
                </c:pt>
                <c:pt idx="501">
                  <c:v>1.6351087848923183</c:v>
                </c:pt>
                <c:pt idx="502">
                  <c:v>1.6430085541687578</c:v>
                </c:pt>
                <c:pt idx="503">
                  <c:v>1.6494992447179231</c:v>
                </c:pt>
                <c:pt idx="504">
                  <c:v>1.6536189309476137</c:v>
                </c:pt>
                <c:pt idx="505">
                  <c:v>1.6571419096915669</c:v>
                </c:pt>
                <c:pt idx="506">
                  <c:v>1.6616047100135443</c:v>
                </c:pt>
                <c:pt idx="507">
                  <c:v>1.6651346817587467</c:v>
                </c:pt>
                <c:pt idx="508">
                  <c:v>1.6686358865315327</c:v>
                </c:pt>
                <c:pt idx="509">
                  <c:v>1.6717799379991021</c:v>
                </c:pt>
                <c:pt idx="510">
                  <c:v>1.6716028778275966</c:v>
                </c:pt>
                <c:pt idx="511">
                  <c:v>1.6712932576969901</c:v>
                </c:pt>
                <c:pt idx="512">
                  <c:v>1.6735382043705538</c:v>
                </c:pt>
                <c:pt idx="513">
                  <c:v>1.6760763056828853</c:v>
                </c:pt>
                <c:pt idx="514">
                  <c:v>1.6788182842651131</c:v>
                </c:pt>
                <c:pt idx="515">
                  <c:v>1.6824454385025245</c:v>
                </c:pt>
                <c:pt idx="516">
                  <c:v>1.6847902367079446</c:v>
                </c:pt>
                <c:pt idx="517">
                  <c:v>1.6868297839365389</c:v>
                </c:pt>
                <c:pt idx="518">
                  <c:v>1.6871798840045764</c:v>
                </c:pt>
                <c:pt idx="519">
                  <c:v>1.6878893644725774</c:v>
                </c:pt>
                <c:pt idx="520">
                  <c:v>1.6875456610621382</c:v>
                </c:pt>
                <c:pt idx="521">
                  <c:v>1.6872152540213665</c:v>
                </c:pt>
                <c:pt idx="522">
                  <c:v>1.6880073919995915</c:v>
                </c:pt>
                <c:pt idx="523">
                  <c:v>1.6884334889200616</c:v>
                </c:pt>
                <c:pt idx="524">
                  <c:v>1.6895925108470131</c:v>
                </c:pt>
                <c:pt idx="525">
                  <c:v>1.6928304772316372</c:v>
                </c:pt>
                <c:pt idx="526">
                  <c:v>1.6957373260728368</c:v>
                </c:pt>
                <c:pt idx="527">
                  <c:v>1.6981189105230634</c:v>
                </c:pt>
                <c:pt idx="528">
                  <c:v>1.7006630494420827</c:v>
                </c:pt>
                <c:pt idx="529">
                  <c:v>1.702002336768758</c:v>
                </c:pt>
                <c:pt idx="530">
                  <c:v>1.7027835845518098</c:v>
                </c:pt>
                <c:pt idx="531">
                  <c:v>1.7028273020118911</c:v>
                </c:pt>
                <c:pt idx="532">
                  <c:v>1.703058326799445</c:v>
                </c:pt>
                <c:pt idx="533">
                  <c:v>1.7025481078318403</c:v>
                </c:pt>
                <c:pt idx="534">
                  <c:v>1.7031318144609153</c:v>
                </c:pt>
                <c:pt idx="535">
                  <c:v>1.7033544928898054</c:v>
                </c:pt>
                <c:pt idx="536">
                  <c:v>1.7044452718073149</c:v>
                </c:pt>
                <c:pt idx="537">
                  <c:v>1.7056965653968321</c:v>
                </c:pt>
                <c:pt idx="538">
                  <c:v>1.7062607650823558</c:v>
                </c:pt>
                <c:pt idx="539">
                  <c:v>1.7064731699138969</c:v>
                </c:pt>
                <c:pt idx="540">
                  <c:v>1.7073731497411593</c:v>
                </c:pt>
                <c:pt idx="541">
                  <c:v>1.7084255549404721</c:v>
                </c:pt>
                <c:pt idx="542">
                  <c:v>1.7086315204748068</c:v>
                </c:pt>
                <c:pt idx="543">
                  <c:v>1.7104409693893936</c:v>
                </c:pt>
                <c:pt idx="544">
                  <c:v>1.7122373288024295</c:v>
                </c:pt>
                <c:pt idx="545">
                  <c:v>1.7144116626685639</c:v>
                </c:pt>
                <c:pt idx="546">
                  <c:v>1.7162805894745377</c:v>
                </c:pt>
                <c:pt idx="547">
                  <c:v>1.7178674467189214</c:v>
                </c:pt>
                <c:pt idx="548">
                  <c:v>1.7206947608704317</c:v>
                </c:pt>
                <c:pt idx="549">
                  <c:v>1.7248350635634158</c:v>
                </c:pt>
                <c:pt idx="550">
                  <c:v>1.7298913230885582</c:v>
                </c:pt>
                <c:pt idx="551">
                  <c:v>1.7348529006729605</c:v>
                </c:pt>
                <c:pt idx="552">
                  <c:v>1.7385756859903632</c:v>
                </c:pt>
                <c:pt idx="553">
                  <c:v>1.7415373136685914</c:v>
                </c:pt>
                <c:pt idx="554">
                  <c:v>1.7437518538744776</c:v>
                </c:pt>
                <c:pt idx="555">
                  <c:v>1.7469788447567234</c:v>
                </c:pt>
                <c:pt idx="556">
                  <c:v>1.7480976654129972</c:v>
                </c:pt>
                <c:pt idx="557">
                  <c:v>1.7483986158145053</c:v>
                </c:pt>
                <c:pt idx="558">
                  <c:v>1.7502066040523621</c:v>
                </c:pt>
                <c:pt idx="559">
                  <c:v>1.7506394544330721</c:v>
                </c:pt>
                <c:pt idx="560">
                  <c:v>1.7532857337433974</c:v>
                </c:pt>
                <c:pt idx="561">
                  <c:v>1.7573921980458931</c:v>
                </c:pt>
                <c:pt idx="562">
                  <c:v>1.7632812957845629</c:v>
                </c:pt>
                <c:pt idx="563">
                  <c:v>1.7691958730798614</c:v>
                </c:pt>
                <c:pt idx="564">
                  <c:v>1.7752495736615004</c:v>
                </c:pt>
                <c:pt idx="565">
                  <c:v>1.7816423713695313</c:v>
                </c:pt>
                <c:pt idx="566">
                  <c:v>1.7882393032703872</c:v>
                </c:pt>
                <c:pt idx="567">
                  <c:v>1.7955575844545413</c:v>
                </c:pt>
                <c:pt idx="568">
                  <c:v>1.8028183436890348</c:v>
                </c:pt>
                <c:pt idx="569">
                  <c:v>1.8097771864804286</c:v>
                </c:pt>
                <c:pt idx="570">
                  <c:v>1.8162775502359638</c:v>
                </c:pt>
                <c:pt idx="571">
                  <c:v>1.823518230950518</c:v>
                </c:pt>
                <c:pt idx="572">
                  <c:v>1.8302944334051332</c:v>
                </c:pt>
                <c:pt idx="573">
                  <c:v>1.8362597499733584</c:v>
                </c:pt>
                <c:pt idx="574">
                  <c:v>1.8408859877872066</c:v>
                </c:pt>
                <c:pt idx="575">
                  <c:v>1.847985998266644</c:v>
                </c:pt>
                <c:pt idx="576">
                  <c:v>1.8519106292556218</c:v>
                </c:pt>
                <c:pt idx="577">
                  <c:v>1.8564566725095897</c:v>
                </c:pt>
                <c:pt idx="578">
                  <c:v>1.8596774161834146</c:v>
                </c:pt>
                <c:pt idx="579">
                  <c:v>1.8635360872443476</c:v>
                </c:pt>
                <c:pt idx="580">
                  <c:v>1.8672012944627967</c:v>
                </c:pt>
                <c:pt idx="581">
                  <c:v>1.8706527004246023</c:v>
                </c:pt>
                <c:pt idx="582">
                  <c:v>1.8734701759241501</c:v>
                </c:pt>
                <c:pt idx="583">
                  <c:v>1.878624105805702</c:v>
                </c:pt>
                <c:pt idx="584">
                  <c:v>1.8832638164760109</c:v>
                </c:pt>
                <c:pt idx="585">
                  <c:v>1.8877880695658271</c:v>
                </c:pt>
                <c:pt idx="586">
                  <c:v>1.8947483894566197</c:v>
                </c:pt>
                <c:pt idx="587">
                  <c:v>1.9003310692623046</c:v>
                </c:pt>
                <c:pt idx="588">
                  <c:v>1.9038550428113759</c:v>
                </c:pt>
                <c:pt idx="589">
                  <c:v>1.9059247309962315</c:v>
                </c:pt>
                <c:pt idx="590">
                  <c:v>1.9080822473586068</c:v>
                </c:pt>
                <c:pt idx="591">
                  <c:v>1.9097857279828958</c:v>
                </c:pt>
                <c:pt idx="592">
                  <c:v>1.9119451442427924</c:v>
                </c:pt>
                <c:pt idx="593">
                  <c:v>1.9138684864234534</c:v>
                </c:pt>
                <c:pt idx="594">
                  <c:v>1.9153115003970396</c:v>
                </c:pt>
                <c:pt idx="595">
                  <c:v>1.9181501323426557</c:v>
                </c:pt>
                <c:pt idx="596">
                  <c:v>1.9197060756080877</c:v>
                </c:pt>
                <c:pt idx="597">
                  <c:v>1.9192830734743767</c:v>
                </c:pt>
                <c:pt idx="598">
                  <c:v>1.9182415810737605</c:v>
                </c:pt>
                <c:pt idx="599">
                  <c:v>1.9190064675159497</c:v>
                </c:pt>
                <c:pt idx="600">
                  <c:v>1.9187911602869072</c:v>
                </c:pt>
                <c:pt idx="601">
                  <c:v>1.9178665928391345</c:v>
                </c:pt>
                <c:pt idx="602">
                  <c:v>1.9154784068002779</c:v>
                </c:pt>
                <c:pt idx="603">
                  <c:v>1.9144223435122969</c:v>
                </c:pt>
                <c:pt idx="604">
                  <c:v>1.9132223661024401</c:v>
                </c:pt>
                <c:pt idx="605">
                  <c:v>1.9156604862734443</c:v>
                </c:pt>
                <c:pt idx="606">
                  <c:v>1.9169250080205933</c:v>
                </c:pt>
                <c:pt idx="607">
                  <c:v>1.9187478954045361</c:v>
                </c:pt>
                <c:pt idx="608">
                  <c:v>1.9195356043148764</c:v>
                </c:pt>
                <c:pt idx="609">
                  <c:v>1.9193927922774001</c:v>
                </c:pt>
                <c:pt idx="610">
                  <c:v>1.9186027809368167</c:v>
                </c:pt>
                <c:pt idx="611">
                  <c:v>1.9182914834703169</c:v>
                </c:pt>
                <c:pt idx="612">
                  <c:v>1.9199367517081412</c:v>
                </c:pt>
                <c:pt idx="613">
                  <c:v>1.9227526807198894</c:v>
                </c:pt>
                <c:pt idx="614">
                  <c:v>1.9234765119694679</c:v>
                </c:pt>
                <c:pt idx="615">
                  <c:v>1.9234713135096266</c:v>
                </c:pt>
                <c:pt idx="616">
                  <c:v>1.9225654281459834</c:v>
                </c:pt>
                <c:pt idx="617">
                  <c:v>1.9218249217960202</c:v>
                </c:pt>
                <c:pt idx="618">
                  <c:v>1.9199788806752498</c:v>
                </c:pt>
                <c:pt idx="619">
                  <c:v>1.9179516288357661</c:v>
                </c:pt>
                <c:pt idx="620">
                  <c:v>1.9155771740886516</c:v>
                </c:pt>
                <c:pt idx="621">
                  <c:v>1.9133516898661365</c:v>
                </c:pt>
                <c:pt idx="622">
                  <c:v>1.911476020940124</c:v>
                </c:pt>
                <c:pt idx="623">
                  <c:v>1.9097805594571702</c:v>
                </c:pt>
                <c:pt idx="624">
                  <c:v>1.9086054422180858</c:v>
                </c:pt>
                <c:pt idx="625">
                  <c:v>1.9072625955044178</c:v>
                </c:pt>
                <c:pt idx="626">
                  <c:v>1.9062972628265296</c:v>
                </c:pt>
                <c:pt idx="627">
                  <c:v>1.9053336739092763</c:v>
                </c:pt>
                <c:pt idx="628">
                  <c:v>1.9049100093782461</c:v>
                </c:pt>
                <c:pt idx="629">
                  <c:v>1.9052234169743762</c:v>
                </c:pt>
                <c:pt idx="630">
                  <c:v>1.9059099178075691</c:v>
                </c:pt>
                <c:pt idx="631">
                  <c:v>1.9073461915619763</c:v>
                </c:pt>
                <c:pt idx="632">
                  <c:v>1.9091681916771224</c:v>
                </c:pt>
                <c:pt idx="633">
                  <c:v>1.9119640656530088</c:v>
                </c:pt>
                <c:pt idx="634">
                  <c:v>1.9145644390686369</c:v>
                </c:pt>
                <c:pt idx="635">
                  <c:v>1.9167673904250773</c:v>
                </c:pt>
                <c:pt idx="636">
                  <c:v>1.9201610407780267</c:v>
                </c:pt>
                <c:pt idx="637">
                  <c:v>1.923701395573775</c:v>
                </c:pt>
                <c:pt idx="638">
                  <c:v>1.927922290971279</c:v>
                </c:pt>
                <c:pt idx="639">
                  <c:v>1.9321416132770084</c:v>
                </c:pt>
                <c:pt idx="640">
                  <c:v>1.9361239930802105</c:v>
                </c:pt>
                <c:pt idx="641">
                  <c:v>1.9341091655820855</c:v>
                </c:pt>
                <c:pt idx="642">
                  <c:v>1.9322549719131255</c:v>
                </c:pt>
                <c:pt idx="643">
                  <c:v>1.9305340156619142</c:v>
                </c:pt>
                <c:pt idx="644">
                  <c:v>1.9283046215163819</c:v>
                </c:pt>
                <c:pt idx="645">
                  <c:v>1.9263429491703246</c:v>
                </c:pt>
                <c:pt idx="646">
                  <c:v>1.9244910499192087</c:v>
                </c:pt>
                <c:pt idx="647">
                  <c:v>1.9226236971085788</c:v>
                </c:pt>
                <c:pt idx="648">
                  <c:v>1.9214455317077546</c:v>
                </c:pt>
                <c:pt idx="649">
                  <c:v>1.9201302204635728</c:v>
                </c:pt>
                <c:pt idx="650">
                  <c:v>1.9192947376939227</c:v>
                </c:pt>
                <c:pt idx="651">
                  <c:v>1.917969191384054</c:v>
                </c:pt>
                <c:pt idx="652">
                  <c:v>1.9166536571134509</c:v>
                </c:pt>
                <c:pt idx="653">
                  <c:v>1.9153722348689826</c:v>
                </c:pt>
                <c:pt idx="654">
                  <c:v>1.9136700071912875</c:v>
                </c:pt>
                <c:pt idx="655">
                  <c:v>1.9125859188413237</c:v>
                </c:pt>
                <c:pt idx="656">
                  <c:v>1.9120643894922218</c:v>
                </c:pt>
                <c:pt idx="657">
                  <c:v>1.9117109660571414</c:v>
                </c:pt>
                <c:pt idx="658">
                  <c:v>1.9097128870597784</c:v>
                </c:pt>
                <c:pt idx="659">
                  <c:v>1.9073506256747097</c:v>
                </c:pt>
                <c:pt idx="660">
                  <c:v>1.9047562917085379</c:v>
                </c:pt>
                <c:pt idx="661">
                  <c:v>1.9017926062965635</c:v>
                </c:pt>
                <c:pt idx="662">
                  <c:v>1.8980398907145615</c:v>
                </c:pt>
                <c:pt idx="663">
                  <c:v>1.8945059454425064</c:v>
                </c:pt>
                <c:pt idx="664">
                  <c:v>1.8911862135213855</c:v>
                </c:pt>
                <c:pt idx="665">
                  <c:v>1.8884224066984585</c:v>
                </c:pt>
                <c:pt idx="666">
                  <c:v>1.8852859571063618</c:v>
                </c:pt>
                <c:pt idx="667">
                  <c:v>1.8817262116205316</c:v>
                </c:pt>
                <c:pt idx="668">
                  <c:v>1.8783493022419699</c:v>
                </c:pt>
                <c:pt idx="669">
                  <c:v>1.8753453389083126</c:v>
                </c:pt>
                <c:pt idx="670">
                  <c:v>1.8724368971975947</c:v>
                </c:pt>
                <c:pt idx="671">
                  <c:v>1.8678612883462089</c:v>
                </c:pt>
                <c:pt idx="672">
                  <c:v>1.8642668714475876</c:v>
                </c:pt>
                <c:pt idx="673">
                  <c:v>1.8598688716925365</c:v>
                </c:pt>
                <c:pt idx="674">
                  <c:v>1.8558658212685886</c:v>
                </c:pt>
                <c:pt idx="675">
                  <c:v>1.851239168083638</c:v>
                </c:pt>
                <c:pt idx="676">
                  <c:v>1.8477417499736652</c:v>
                </c:pt>
                <c:pt idx="677">
                  <c:v>1.8448505262588337</c:v>
                </c:pt>
                <c:pt idx="678">
                  <c:v>1.8422112062426226</c:v>
                </c:pt>
                <c:pt idx="679">
                  <c:v>1.8387070814360162</c:v>
                </c:pt>
                <c:pt idx="680">
                  <c:v>1.8349917314144764</c:v>
                </c:pt>
                <c:pt idx="681">
                  <c:v>1.8308314446395109</c:v>
                </c:pt>
                <c:pt idx="682">
                  <c:v>1.8255189052648131</c:v>
                </c:pt>
                <c:pt idx="683">
                  <c:v>1.820482751372879</c:v>
                </c:pt>
                <c:pt idx="684">
                  <c:v>1.8152435194549454</c:v>
                </c:pt>
                <c:pt idx="685">
                  <c:v>1.8090465801390323</c:v>
                </c:pt>
                <c:pt idx="686">
                  <c:v>1.8018933240427735</c:v>
                </c:pt>
                <c:pt idx="687">
                  <c:v>1.796979479703724</c:v>
                </c:pt>
                <c:pt idx="688">
                  <c:v>1.7929500781729846</c:v>
                </c:pt>
                <c:pt idx="689">
                  <c:v>1.788987613258824</c:v>
                </c:pt>
                <c:pt idx="690">
                  <c:v>1.7851851757016022</c:v>
                </c:pt>
                <c:pt idx="691">
                  <c:v>1.7810146245072584</c:v>
                </c:pt>
                <c:pt idx="692">
                  <c:v>1.7774258489950363</c:v>
                </c:pt>
                <c:pt idx="693">
                  <c:v>1.7743461736243391</c:v>
                </c:pt>
                <c:pt idx="694">
                  <c:v>1.7707047033295875</c:v>
                </c:pt>
                <c:pt idx="695">
                  <c:v>1.7660023677894736</c:v>
                </c:pt>
                <c:pt idx="696">
                  <c:v>1.7633535688661066</c:v>
                </c:pt>
                <c:pt idx="697">
                  <c:v>1.7628429114086792</c:v>
                </c:pt>
                <c:pt idx="698">
                  <c:v>1.7612009340577046</c:v>
                </c:pt>
                <c:pt idx="699">
                  <c:v>1.75959830961238</c:v>
                </c:pt>
                <c:pt idx="700">
                  <c:v>1.7583167485712721</c:v>
                </c:pt>
                <c:pt idx="701">
                  <c:v>1.7552245223863852</c:v>
                </c:pt>
                <c:pt idx="702">
                  <c:v>1.7545614008963379</c:v>
                </c:pt>
                <c:pt idx="703">
                  <c:v>1.7558325916308595</c:v>
                </c:pt>
                <c:pt idx="704">
                  <c:v>1.755647972982749</c:v>
                </c:pt>
                <c:pt idx="705">
                  <c:v>1.7549947205269067</c:v>
                </c:pt>
                <c:pt idx="706">
                  <c:v>1.7545013268502314</c:v>
                </c:pt>
                <c:pt idx="707">
                  <c:v>1.7532048450087323</c:v>
                </c:pt>
                <c:pt idx="708">
                  <c:v>1.7503439753386028</c:v>
                </c:pt>
                <c:pt idx="709">
                  <c:v>1.7475200610866841</c:v>
                </c:pt>
                <c:pt idx="710">
                  <c:v>1.7436776547140471</c:v>
                </c:pt>
                <c:pt idx="711">
                  <c:v>1.7400797518415001</c:v>
                </c:pt>
                <c:pt idx="712">
                  <c:v>1.736835777851595</c:v>
                </c:pt>
                <c:pt idx="713">
                  <c:v>1.7328332479564577</c:v>
                </c:pt>
                <c:pt idx="714">
                  <c:v>1.7319755652547955</c:v>
                </c:pt>
                <c:pt idx="715">
                  <c:v>1.7318079336958139</c:v>
                </c:pt>
                <c:pt idx="716">
                  <c:v>1.7321632108758165</c:v>
                </c:pt>
                <c:pt idx="717">
                  <c:v>1.732181199617207</c:v>
                </c:pt>
                <c:pt idx="718">
                  <c:v>1.731853095777742</c:v>
                </c:pt>
                <c:pt idx="719">
                  <c:v>1.7313622918556864</c:v>
                </c:pt>
                <c:pt idx="720">
                  <c:v>1.7299914533985872</c:v>
                </c:pt>
                <c:pt idx="721">
                  <c:v>1.728809205788342</c:v>
                </c:pt>
                <c:pt idx="722">
                  <c:v>1.7277969543960694</c:v>
                </c:pt>
                <c:pt idx="723">
                  <c:v>1.7269570441826068</c:v>
                </c:pt>
                <c:pt idx="724">
                  <c:v>1.7255781657750944</c:v>
                </c:pt>
                <c:pt idx="725">
                  <c:v>1.7238334642531672</c:v>
                </c:pt>
                <c:pt idx="726">
                  <c:v>1.7217178032897114</c:v>
                </c:pt>
                <c:pt idx="727">
                  <c:v>1.7190355282379086</c:v>
                </c:pt>
                <c:pt idx="728">
                  <c:v>1.7159801387977547</c:v>
                </c:pt>
                <c:pt idx="729">
                  <c:v>1.7121293668740221</c:v>
                </c:pt>
                <c:pt idx="730">
                  <c:v>1.7083078704924739</c:v>
                </c:pt>
                <c:pt idx="731">
                  <c:v>1.7043855674134394</c:v>
                </c:pt>
                <c:pt idx="732">
                  <c:v>1.6992862116364724</c:v>
                </c:pt>
                <c:pt idx="733">
                  <c:v>1.6945543022218776</c:v>
                </c:pt>
                <c:pt idx="734">
                  <c:v>1.6894973072702582</c:v>
                </c:pt>
                <c:pt idx="735">
                  <c:v>1.6841193488380695</c:v>
                </c:pt>
                <c:pt idx="736">
                  <c:v>1.6788289211809628</c:v>
                </c:pt>
                <c:pt idx="737">
                  <c:v>1.680192886638264</c:v>
                </c:pt>
                <c:pt idx="738">
                  <c:v>1.6815572484941725</c:v>
                </c:pt>
                <c:pt idx="739">
                  <c:v>1.6826286983324954</c:v>
                </c:pt>
                <c:pt idx="740">
                  <c:v>1.6833965642198185</c:v>
                </c:pt>
                <c:pt idx="741">
                  <c:v>1.6835603077825352</c:v>
                </c:pt>
                <c:pt idx="742">
                  <c:v>1.6830997815519273</c:v>
                </c:pt>
                <c:pt idx="743">
                  <c:v>1.6827938785132206</c:v>
                </c:pt>
                <c:pt idx="744">
                  <c:v>1.6828070349718598</c:v>
                </c:pt>
                <c:pt idx="745">
                  <c:v>1.6837796301092984</c:v>
                </c:pt>
                <c:pt idx="746">
                  <c:v>1.6841116822744697</c:v>
                </c:pt>
                <c:pt idx="747">
                  <c:v>1.6844390640394211</c:v>
                </c:pt>
                <c:pt idx="748">
                  <c:v>1.6849249779125548</c:v>
                </c:pt>
                <c:pt idx="749">
                  <c:v>1.6860350501131849</c:v>
                </c:pt>
                <c:pt idx="750">
                  <c:v>1.687891012591465</c:v>
                </c:pt>
                <c:pt idx="751">
                  <c:v>1.6892945897425244</c:v>
                </c:pt>
                <c:pt idx="752">
                  <c:v>1.6886614425440947</c:v>
                </c:pt>
                <c:pt idx="753">
                  <c:v>1.6873761618291221</c:v>
                </c:pt>
                <c:pt idx="754">
                  <c:v>1.6863711253511251</c:v>
                </c:pt>
                <c:pt idx="755">
                  <c:v>1.6855339792939654</c:v>
                </c:pt>
                <c:pt idx="756">
                  <c:v>1.6851851592137226</c:v>
                </c:pt>
                <c:pt idx="757">
                  <c:v>1.6851787832140672</c:v>
                </c:pt>
                <c:pt idx="758">
                  <c:v>1.6850010714317127</c:v>
                </c:pt>
                <c:pt idx="759">
                  <c:v>1.6846321007010816</c:v>
                </c:pt>
                <c:pt idx="760">
                  <c:v>1.6840812489961323</c:v>
                </c:pt>
                <c:pt idx="761">
                  <c:v>1.6831537375152428</c:v>
                </c:pt>
                <c:pt idx="762">
                  <c:v>1.6829611884360494</c:v>
                </c:pt>
                <c:pt idx="763">
                  <c:v>1.6824055242366276</c:v>
                </c:pt>
                <c:pt idx="764">
                  <c:v>1.6837320511751772</c:v>
                </c:pt>
                <c:pt idx="765">
                  <c:v>1.6835375198908802</c:v>
                </c:pt>
                <c:pt idx="766">
                  <c:v>1.6840847939422992</c:v>
                </c:pt>
                <c:pt idx="767">
                  <c:v>1.6846262813133333</c:v>
                </c:pt>
                <c:pt idx="768">
                  <c:v>1.6851838228100162</c:v>
                </c:pt>
                <c:pt idx="769">
                  <c:v>1.685921649590054</c:v>
                </c:pt>
                <c:pt idx="770">
                  <c:v>1.6857389032458461</c:v>
                </c:pt>
                <c:pt idx="771">
                  <c:v>1.6853805719572368</c:v>
                </c:pt>
                <c:pt idx="772">
                  <c:v>1.6846231976513319</c:v>
                </c:pt>
                <c:pt idx="773">
                  <c:v>1.6852036060501592</c:v>
                </c:pt>
                <c:pt idx="774">
                  <c:v>1.6865724290214719</c:v>
                </c:pt>
                <c:pt idx="775">
                  <c:v>1.6879444265132626</c:v>
                </c:pt>
                <c:pt idx="776">
                  <c:v>1.6889172508973032</c:v>
                </c:pt>
                <c:pt idx="777">
                  <c:v>1.6898934278198336</c:v>
                </c:pt>
                <c:pt idx="778">
                  <c:v>1.6906718282300572</c:v>
                </c:pt>
                <c:pt idx="779">
                  <c:v>1.6914462075090129</c:v>
                </c:pt>
                <c:pt idx="780">
                  <c:v>1.6931399596684094</c:v>
                </c:pt>
                <c:pt idx="781">
                  <c:v>1.6962373637350954</c:v>
                </c:pt>
                <c:pt idx="782">
                  <c:v>1.6989706381388723</c:v>
                </c:pt>
                <c:pt idx="783">
                  <c:v>1.6999203317331164</c:v>
                </c:pt>
                <c:pt idx="784">
                  <c:v>1.6993382829354717</c:v>
                </c:pt>
                <c:pt idx="785">
                  <c:v>1.6989544039211946</c:v>
                </c:pt>
                <c:pt idx="786">
                  <c:v>1.6993278932469205</c:v>
                </c:pt>
                <c:pt idx="787">
                  <c:v>1.6998807761171051</c:v>
                </c:pt>
                <c:pt idx="788">
                  <c:v>1.7013272048003281</c:v>
                </c:pt>
                <c:pt idx="789">
                  <c:v>1.703462848096797</c:v>
                </c:pt>
                <c:pt idx="790">
                  <c:v>1.7053961638444111</c:v>
                </c:pt>
                <c:pt idx="791">
                  <c:v>1.7081755436057933</c:v>
                </c:pt>
                <c:pt idx="792">
                  <c:v>1.7100921362956496</c:v>
                </c:pt>
                <c:pt idx="793">
                  <c:v>1.7106118488784678</c:v>
                </c:pt>
                <c:pt idx="794">
                  <c:v>1.7124355630655133</c:v>
                </c:pt>
                <c:pt idx="795">
                  <c:v>1.7143850170459476</c:v>
                </c:pt>
                <c:pt idx="796">
                  <c:v>1.7159950241197681</c:v>
                </c:pt>
                <c:pt idx="797">
                  <c:v>1.7163111951586651</c:v>
                </c:pt>
                <c:pt idx="798">
                  <c:v>1.7164624992038016</c:v>
                </c:pt>
                <c:pt idx="799">
                  <c:v>1.7148436433915848</c:v>
                </c:pt>
                <c:pt idx="800">
                  <c:v>1.7145314101268336</c:v>
                </c:pt>
                <c:pt idx="801">
                  <c:v>1.7151502586846596</c:v>
                </c:pt>
                <c:pt idx="802">
                  <c:v>1.7152984792747652</c:v>
                </c:pt>
                <c:pt idx="803">
                  <c:v>1.7154461443107634</c:v>
                </c:pt>
                <c:pt idx="804">
                  <c:v>1.7164931978547031</c:v>
                </c:pt>
                <c:pt idx="805">
                  <c:v>1.7163341198338073</c:v>
                </c:pt>
                <c:pt idx="806">
                  <c:v>1.7163275094399379</c:v>
                </c:pt>
                <c:pt idx="807">
                  <c:v>1.7166207071912216</c:v>
                </c:pt>
                <c:pt idx="808">
                  <c:v>1.7169135202856538</c:v>
                </c:pt>
                <c:pt idx="809">
                  <c:v>1.7179425578066414</c:v>
                </c:pt>
                <c:pt idx="810">
                  <c:v>1.7161793597193828</c:v>
                </c:pt>
                <c:pt idx="811">
                  <c:v>1.7139051009402744</c:v>
                </c:pt>
                <c:pt idx="812">
                  <c:v>1.7113009150695888</c:v>
                </c:pt>
                <c:pt idx="813">
                  <c:v>1.7083948304252792</c:v>
                </c:pt>
                <c:pt idx="814">
                  <c:v>1.7050440706450762</c:v>
                </c:pt>
                <c:pt idx="815">
                  <c:v>1.7041928276078764</c:v>
                </c:pt>
                <c:pt idx="816">
                  <c:v>1.703529762872553</c:v>
                </c:pt>
                <c:pt idx="817">
                  <c:v>1.7028846818251882</c:v>
                </c:pt>
                <c:pt idx="818">
                  <c:v>1.7020756613561525</c:v>
                </c:pt>
                <c:pt idx="819">
                  <c:v>1.7009349635776216</c:v>
                </c:pt>
                <c:pt idx="820">
                  <c:v>1.6997965292072053</c:v>
                </c:pt>
                <c:pt idx="821">
                  <c:v>1.6986599040488046</c:v>
                </c:pt>
                <c:pt idx="822">
                  <c:v>1.69752466402209</c:v>
                </c:pt>
                <c:pt idx="823">
                  <c:v>1.6963892410794525</c:v>
                </c:pt>
                <c:pt idx="824">
                  <c:v>1.6954243394792341</c:v>
                </c:pt>
                <c:pt idx="825">
                  <c:v>1.6944598546920746</c:v>
                </c:pt>
                <c:pt idx="826">
                  <c:v>1.6935029941961999</c:v>
                </c:pt>
                <c:pt idx="827">
                  <c:v>1.692885370857441</c:v>
                </c:pt>
                <c:pt idx="828">
                  <c:v>1.6922729119975048</c:v>
                </c:pt>
                <c:pt idx="829">
                  <c:v>1.6914968257996648</c:v>
                </c:pt>
                <c:pt idx="830">
                  <c:v>1.6910460503251465</c:v>
                </c:pt>
                <c:pt idx="831">
                  <c:v>1.690915368422037</c:v>
                </c:pt>
                <c:pt idx="832">
                  <c:v>1.6909423870744804</c:v>
                </c:pt>
                <c:pt idx="833">
                  <c:v>1.6909693706463405</c:v>
                </c:pt>
                <c:pt idx="834">
                  <c:v>1.690995563169196</c:v>
                </c:pt>
                <c:pt idx="835">
                  <c:v>1.6910217593211814</c:v>
                </c:pt>
                <c:pt idx="836">
                  <c:v>1.6913606265185441</c:v>
                </c:pt>
                <c:pt idx="837">
                  <c:v>1.6915420722311838</c:v>
                </c:pt>
                <c:pt idx="838">
                  <c:v>1.6918795443058332</c:v>
                </c:pt>
                <c:pt idx="839">
                  <c:v>1.6920632592935039</c:v>
                </c:pt>
                <c:pt idx="840">
                  <c:v>1.6919297214213815</c:v>
                </c:pt>
                <c:pt idx="841">
                  <c:v>1.691311202592453</c:v>
                </c:pt>
                <c:pt idx="842">
                  <c:v>1.69086087248426</c:v>
                </c:pt>
                <c:pt idx="843">
                  <c:v>1.6908923569061514</c:v>
                </c:pt>
                <c:pt idx="844">
                  <c:v>1.6907640431023243</c:v>
                </c:pt>
                <c:pt idx="845">
                  <c:v>1.690473228873355</c:v>
                </c:pt>
                <c:pt idx="846">
                  <c:v>1.6901819835062881</c:v>
                </c:pt>
                <c:pt idx="847">
                  <c:v>1.6898914209902955</c:v>
                </c:pt>
                <c:pt idx="848">
                  <c:v>1.6897571449368602</c:v>
                </c:pt>
                <c:pt idx="849">
                  <c:v>1.6900971608354627</c:v>
                </c:pt>
                <c:pt idx="850">
                  <c:v>1.6893190183517743</c:v>
                </c:pt>
                <c:pt idx="851">
                  <c:v>1.688853816223987</c:v>
                </c:pt>
                <c:pt idx="852">
                  <c:v>1.6877206887894711</c:v>
                </c:pt>
                <c:pt idx="853">
                  <c:v>1.6862554748354819</c:v>
                </c:pt>
                <c:pt idx="854">
                  <c:v>1.68479373305809</c:v>
                </c:pt>
                <c:pt idx="855">
                  <c:v>1.6821244128117652</c:v>
                </c:pt>
                <c:pt idx="856">
                  <c:v>1.6799518811048071</c:v>
                </c:pt>
                <c:pt idx="857">
                  <c:v>1.6780869546763155</c:v>
                </c:pt>
                <c:pt idx="858">
                  <c:v>1.6758579676177121</c:v>
                </c:pt>
                <c:pt idx="859">
                  <c:v>1.6744912066457218</c:v>
                </c:pt>
                <c:pt idx="860">
                  <c:v>1.6713925717133515</c:v>
                </c:pt>
                <c:pt idx="861">
                  <c:v>1.6691025467405618</c:v>
                </c:pt>
                <c:pt idx="862">
                  <c:v>1.6666483270558488</c:v>
                </c:pt>
                <c:pt idx="863">
                  <c:v>1.6645465934316961</c:v>
                </c:pt>
                <c:pt idx="864">
                  <c:v>1.6622184109998841</c:v>
                </c:pt>
                <c:pt idx="865">
                  <c:v>1.6600798106621797</c:v>
                </c:pt>
                <c:pt idx="866">
                  <c:v>1.658341211187591</c:v>
                </c:pt>
                <c:pt idx="867">
                  <c:v>1.6569694058428193</c:v>
                </c:pt>
                <c:pt idx="868">
                  <c:v>1.6548718412718451</c:v>
                </c:pt>
                <c:pt idx="869">
                  <c:v>1.6533439911757724</c:v>
                </c:pt>
                <c:pt idx="870">
                  <c:v>1.651603805682395</c:v>
                </c:pt>
                <c:pt idx="871">
                  <c:v>1.6496758540739205</c:v>
                </c:pt>
                <c:pt idx="872">
                  <c:v>1.6481489809502696</c:v>
                </c:pt>
                <c:pt idx="873">
                  <c:v>1.6466198343586127</c:v>
                </c:pt>
                <c:pt idx="874">
                  <c:v>1.6454790006842765</c:v>
                </c:pt>
                <c:pt idx="875">
                  <c:v>1.6445350193227808</c:v>
                </c:pt>
                <c:pt idx="876">
                  <c:v>1.6435993262637467</c:v>
                </c:pt>
                <c:pt idx="877">
                  <c:v>1.6426636585168655</c:v>
                </c:pt>
                <c:pt idx="878">
                  <c:v>1.6419221040920533</c:v>
                </c:pt>
                <c:pt idx="879">
                  <c:v>1.6409951399162426</c:v>
                </c:pt>
                <c:pt idx="880">
                  <c:v>1.6400756143244752</c:v>
                </c:pt>
                <c:pt idx="881">
                  <c:v>1.6393480554916293</c:v>
                </c:pt>
                <c:pt idx="882">
                  <c:v>1.6382649164584286</c:v>
                </c:pt>
                <c:pt idx="883">
                  <c:v>1.6368377836283488</c:v>
                </c:pt>
                <c:pt idx="884">
                  <c:v>1.635063211433943</c:v>
                </c:pt>
                <c:pt idx="885">
                  <c:v>1.6332880943831005</c:v>
                </c:pt>
                <c:pt idx="886">
                  <c:v>1.6313732157558949</c:v>
                </c:pt>
                <c:pt idx="887">
                  <c:v>1.6289397751730881</c:v>
                </c:pt>
                <c:pt idx="888">
                  <c:v>1.6267095245146905</c:v>
                </c:pt>
                <c:pt idx="889">
                  <c:v>1.6248714781489217</c:v>
                </c:pt>
                <c:pt idx="890">
                  <c:v>1.6232223389224136</c:v>
                </c:pt>
                <c:pt idx="891">
                  <c:v>1.6219180052522277</c:v>
                </c:pt>
                <c:pt idx="892">
                  <c:v>1.6206345910844988</c:v>
                </c:pt>
                <c:pt idx="893">
                  <c:v>1.620017086673492</c:v>
                </c:pt>
                <c:pt idx="894">
                  <c:v>1.6198784443973981</c:v>
                </c:pt>
                <c:pt idx="895">
                  <c:v>1.6198947388725646</c:v>
                </c:pt>
                <c:pt idx="896">
                  <c:v>1.6202182216755261</c:v>
                </c:pt>
                <c:pt idx="897">
                  <c:v>1.6190057623393799</c:v>
                </c:pt>
                <c:pt idx="898">
                  <c:v>1.6182635096890525</c:v>
                </c:pt>
                <c:pt idx="899">
                  <c:v>1.6173735928154054</c:v>
                </c:pt>
                <c:pt idx="900">
                  <c:v>1.6166301614109475</c:v>
                </c:pt>
                <c:pt idx="901">
                  <c:v>1.6164954596414398</c:v>
                </c:pt>
                <c:pt idx="902">
                  <c:v>1.6163613244665738</c:v>
                </c:pt>
                <c:pt idx="903">
                  <c:v>1.615930113436195</c:v>
                </c:pt>
                <c:pt idx="904">
                  <c:v>1.6153525125069035</c:v>
                </c:pt>
                <c:pt idx="905">
                  <c:v>1.6147699517801584</c:v>
                </c:pt>
                <c:pt idx="906">
                  <c:v>1.6141874552142015</c:v>
                </c:pt>
                <c:pt idx="907">
                  <c:v>1.6134583073915278</c:v>
                </c:pt>
                <c:pt idx="908">
                  <c:v>1.6128809965405644</c:v>
                </c:pt>
                <c:pt idx="909">
                  <c:v>1.6126030656895936</c:v>
                </c:pt>
                <c:pt idx="910">
                  <c:v>1.612911889805785</c:v>
                </c:pt>
                <c:pt idx="911">
                  <c:v>1.611340238236985</c:v>
                </c:pt>
                <c:pt idx="912">
                  <c:v>1.6097494006785686</c:v>
                </c:pt>
                <c:pt idx="913">
                  <c:v>1.6081593355065567</c:v>
                </c:pt>
                <c:pt idx="914">
                  <c:v>1.6064142720553207</c:v>
                </c:pt>
                <c:pt idx="915">
                  <c:v>1.6043876105349666</c:v>
                </c:pt>
                <c:pt idx="916">
                  <c:v>1.602356310184385</c:v>
                </c:pt>
                <c:pt idx="917">
                  <c:v>1.6016814897862546</c:v>
                </c:pt>
                <c:pt idx="918">
                  <c:v>1.6011748559997485</c:v>
                </c:pt>
                <c:pt idx="919">
                  <c:v>1.6006765478232845</c:v>
                </c:pt>
                <c:pt idx="920">
                  <c:v>1.6000262810909065</c:v>
                </c:pt>
                <c:pt idx="921">
                  <c:v>1.5993800078101161</c:v>
                </c:pt>
                <c:pt idx="922">
                  <c:v>1.5988971137569974</c:v>
                </c:pt>
                <c:pt idx="923">
                  <c:v>1.5985754261677814</c:v>
                </c:pt>
                <c:pt idx="924">
                  <c:v>1.5985703540885419</c:v>
                </c:pt>
                <c:pt idx="925">
                  <c:v>1.5984088881386505</c:v>
                </c:pt>
                <c:pt idx="926">
                  <c:v>1.5980921249618281</c:v>
                </c:pt>
                <c:pt idx="927">
                  <c:v>1.5977762316941668</c:v>
                </c:pt>
                <c:pt idx="928">
                  <c:v>1.5974636801779363</c:v>
                </c:pt>
                <c:pt idx="929">
                  <c:v>1.5971504860925119</c:v>
                </c:pt>
                <c:pt idx="930">
                  <c:v>1.5969932849628672</c:v>
                </c:pt>
                <c:pt idx="931">
                  <c:v>1.5968358832788481</c:v>
                </c:pt>
                <c:pt idx="932">
                  <c:v>1.5965209542394208</c:v>
                </c:pt>
                <c:pt idx="933">
                  <c:v>1.596364363606636</c:v>
                </c:pt>
                <c:pt idx="934">
                  <c:v>1.5960511261768806</c:v>
                </c:pt>
                <c:pt idx="935">
                  <c:v>1.5958915299492038</c:v>
                </c:pt>
                <c:pt idx="936">
                  <c:v>1.5954181956370848</c:v>
                </c:pt>
                <c:pt idx="937">
                  <c:v>1.5951002162592767</c:v>
                </c:pt>
                <c:pt idx="938">
                  <c:v>1.5952546600224213</c:v>
                </c:pt>
                <c:pt idx="939">
                  <c:v>1.5954115175253503</c:v>
                </c:pt>
                <c:pt idx="940">
                  <c:v>1.5955668784448589</c:v>
                </c:pt>
                <c:pt idx="941">
                  <c:v>1.5958846405071874</c:v>
                </c:pt>
                <c:pt idx="942">
                  <c:v>1.595882513631911</c:v>
                </c:pt>
                <c:pt idx="943">
                  <c:v>1.5960388577148905</c:v>
                </c:pt>
                <c:pt idx="944">
                  <c:v>1.5961966357754453</c:v>
                </c:pt>
                <c:pt idx="945">
                  <c:v>1.5961972503801185</c:v>
                </c:pt>
                <c:pt idx="946">
                  <c:v>1.5961976221605381</c:v>
                </c:pt>
                <c:pt idx="947">
                  <c:v>1.5962046353369359</c:v>
                </c:pt>
                <c:pt idx="948">
                  <c:v>1.5972036172204567</c:v>
                </c:pt>
                <c:pt idx="949">
                  <c:v>1.5975328446624826</c:v>
                </c:pt>
                <c:pt idx="950">
                  <c:v>1.5978670962436563</c:v>
                </c:pt>
                <c:pt idx="951">
                  <c:v>1.5980384987760938</c:v>
                </c:pt>
                <c:pt idx="952">
                  <c:v>1.5978885308828463</c:v>
                </c:pt>
                <c:pt idx="953">
                  <c:v>1.598060883013295</c:v>
                </c:pt>
                <c:pt idx="954">
                  <c:v>1.599249486954917</c:v>
                </c:pt>
                <c:pt idx="955">
                  <c:v>1.600822491042347</c:v>
                </c:pt>
                <c:pt idx="956">
                  <c:v>1.601701944872796</c:v>
                </c:pt>
                <c:pt idx="957">
                  <c:v>1.6025680925891217</c:v>
                </c:pt>
                <c:pt idx="958">
                  <c:v>1.6034235235336236</c:v>
                </c:pt>
                <c:pt idx="959">
                  <c:v>1.6035989512897191</c:v>
                </c:pt>
                <c:pt idx="960">
                  <c:v>1.6027725919586728</c:v>
                </c:pt>
                <c:pt idx="961">
                  <c:v>1.6021098968731875</c:v>
                </c:pt>
                <c:pt idx="962">
                  <c:v>1.6024571782137773</c:v>
                </c:pt>
                <c:pt idx="963">
                  <c:v>1.6022910477692018</c:v>
                </c:pt>
                <c:pt idx="964">
                  <c:v>1.6014730237268895</c:v>
                </c:pt>
                <c:pt idx="965">
                  <c:v>1.5986855137980716</c:v>
                </c:pt>
                <c:pt idx="966">
                  <c:v>1.5958660207093505</c:v>
                </c:pt>
                <c:pt idx="967">
                  <c:v>1.5949573058830138</c:v>
                </c:pt>
                <c:pt idx="968">
                  <c:v>1.593525187506571</c:v>
                </c:pt>
                <c:pt idx="969">
                  <c:v>1.5917506769809997</c:v>
                </c:pt>
                <c:pt idx="970">
                  <c:v>1.5896180662748389</c:v>
                </c:pt>
                <c:pt idx="971">
                  <c:v>1.5873164719900661</c:v>
                </c:pt>
                <c:pt idx="972">
                  <c:v>1.5850339744953723</c:v>
                </c:pt>
                <c:pt idx="973">
                  <c:v>1.5827506991330973</c:v>
                </c:pt>
                <c:pt idx="974">
                  <c:v>1.580468633186775</c:v>
                </c:pt>
                <c:pt idx="975">
                  <c:v>1.578205490631662</c:v>
                </c:pt>
                <c:pt idx="976">
                  <c:v>1.5759613546525235</c:v>
                </c:pt>
                <c:pt idx="977">
                  <c:v>1.5733884251813441</c:v>
                </c:pt>
                <c:pt idx="978">
                  <c:v>1.5713614555037996</c:v>
                </c:pt>
                <c:pt idx="979">
                  <c:v>1.5697045369703071</c:v>
                </c:pt>
                <c:pt idx="980">
                  <c:v>1.5683959756113477</c:v>
                </c:pt>
                <c:pt idx="981">
                  <c:v>1.5669276626654478</c:v>
                </c:pt>
                <c:pt idx="982">
                  <c:v>1.5658104804165192</c:v>
                </c:pt>
                <c:pt idx="983">
                  <c:v>1.564868873952598</c:v>
                </c:pt>
                <c:pt idx="984">
                  <c:v>1.563779434421136</c:v>
                </c:pt>
                <c:pt idx="985">
                  <c:v>1.5627082921050652</c:v>
                </c:pt>
                <c:pt idx="986">
                  <c:v>1.5617979402013218</c:v>
                </c:pt>
                <c:pt idx="987">
                  <c:v>1.5608873090968762</c:v>
                </c:pt>
                <c:pt idx="988">
                  <c:v>1.5599918317582573</c:v>
                </c:pt>
                <c:pt idx="989">
                  <c:v>1.5591039931782431</c:v>
                </c:pt>
                <c:pt idx="990">
                  <c:v>1.5582232986539732</c:v>
                </c:pt>
                <c:pt idx="991">
                  <c:v>1.5570494880821462</c:v>
                </c:pt>
                <c:pt idx="992">
                  <c:v>1.55573057501212</c:v>
                </c:pt>
                <c:pt idx="993">
                  <c:v>1.5550270710350482</c:v>
                </c:pt>
                <c:pt idx="994">
                  <c:v>1.5544670567376047</c:v>
                </c:pt>
                <c:pt idx="995">
                  <c:v>1.5536274884148937</c:v>
                </c:pt>
                <c:pt idx="996">
                  <c:v>1.5526414346229929</c:v>
                </c:pt>
                <c:pt idx="997">
                  <c:v>1.5510749538768864</c:v>
                </c:pt>
                <c:pt idx="998">
                  <c:v>1.54965957126072</c:v>
                </c:pt>
                <c:pt idx="999">
                  <c:v>1.5484036414605538</c:v>
                </c:pt>
                <c:pt idx="1000">
                  <c:v>1.5472945919226835</c:v>
                </c:pt>
                <c:pt idx="1001">
                  <c:v>1.5460390630847352</c:v>
                </c:pt>
                <c:pt idx="1002">
                  <c:v>1.5447832654491993</c:v>
                </c:pt>
                <c:pt idx="1003">
                  <c:v>1.543537895880797</c:v>
                </c:pt>
                <c:pt idx="1004">
                  <c:v>1.5421570897222201</c:v>
                </c:pt>
                <c:pt idx="1005">
                  <c:v>1.5406419640576925</c:v>
                </c:pt>
                <c:pt idx="1006">
                  <c:v>1.5391149255879404</c:v>
                </c:pt>
                <c:pt idx="1007">
                  <c:v>1.5371407694385077</c:v>
                </c:pt>
                <c:pt idx="1008">
                  <c:v>1.5350325752104634</c:v>
                </c:pt>
                <c:pt idx="1009">
                  <c:v>1.5329422398249004</c:v>
                </c:pt>
                <c:pt idx="1010">
                  <c:v>1.5310017303737746</c:v>
                </c:pt>
                <c:pt idx="1011">
                  <c:v>1.5295018957325679</c:v>
                </c:pt>
                <c:pt idx="1012">
                  <c:v>1.5284069588882134</c:v>
                </c:pt>
                <c:pt idx="1013">
                  <c:v>1.5258171085815153</c:v>
                </c:pt>
                <c:pt idx="1014">
                  <c:v>1.5230572751060347</c:v>
                </c:pt>
                <c:pt idx="1015">
                  <c:v>1.5200211306068185</c:v>
                </c:pt>
                <c:pt idx="1016">
                  <c:v>1.5170044472238062</c:v>
                </c:pt>
                <c:pt idx="1017">
                  <c:v>1.5135929170108158</c:v>
                </c:pt>
                <c:pt idx="1018">
                  <c:v>1.5099245664510346</c:v>
                </c:pt>
                <c:pt idx="1019">
                  <c:v>1.5062547282229941</c:v>
                </c:pt>
                <c:pt idx="1020">
                  <c:v>1.5034753229773159</c:v>
                </c:pt>
                <c:pt idx="1021">
                  <c:v>1.502120825985042</c:v>
                </c:pt>
                <c:pt idx="1022">
                  <c:v>1.5010716015311238</c:v>
                </c:pt>
                <c:pt idx="1023">
                  <c:v>1.5000246528908068</c:v>
                </c:pt>
                <c:pt idx="1024">
                  <c:v>1.4992805381694494</c:v>
                </c:pt>
                <c:pt idx="1025">
                  <c:v>1.498686638898401</c:v>
                </c:pt>
                <c:pt idx="1026">
                  <c:v>1.4979376209219846</c:v>
                </c:pt>
                <c:pt idx="1027">
                  <c:v>1.4970410649467134</c:v>
                </c:pt>
                <c:pt idx="1028">
                  <c:v>1.4962926546842523</c:v>
                </c:pt>
                <c:pt idx="1029">
                  <c:v>1.4955435448956658</c:v>
                </c:pt>
                <c:pt idx="1030">
                  <c:v>1.4949443802095252</c:v>
                </c:pt>
                <c:pt idx="1031">
                  <c:v>1.4940331446484993</c:v>
                </c:pt>
                <c:pt idx="1032">
                  <c:v>1.4935850440488017</c:v>
                </c:pt>
                <c:pt idx="1033">
                  <c:v>1.4928304242885282</c:v>
                </c:pt>
                <c:pt idx="1034">
                  <c:v>1.4916123517901683</c:v>
                </c:pt>
                <c:pt idx="1035">
                  <c:v>1.4902226055384649</c:v>
                </c:pt>
                <c:pt idx="1036">
                  <c:v>1.4892959638835988</c:v>
                </c:pt>
                <c:pt idx="1037">
                  <c:v>1.4888285308868383</c:v>
                </c:pt>
                <c:pt idx="1038">
                  <c:v>1.4889989343289256</c:v>
                </c:pt>
                <c:pt idx="1039">
                  <c:v>1.4891712025796451</c:v>
                </c:pt>
                <c:pt idx="1040">
                  <c:v>1.4896674227332625</c:v>
                </c:pt>
                <c:pt idx="1041">
                  <c:v>1.4901638873702556</c:v>
                </c:pt>
                <c:pt idx="1042">
                  <c:v>1.4909819584199644</c:v>
                </c:pt>
                <c:pt idx="1043">
                  <c:v>1.491812899129642</c:v>
                </c:pt>
                <c:pt idx="1044">
                  <c:v>1.4911534937867932</c:v>
                </c:pt>
                <c:pt idx="1045">
                  <c:v>1.4911633276988425</c:v>
                </c:pt>
                <c:pt idx="1046">
                  <c:v>1.4914987626028591</c:v>
                </c:pt>
                <c:pt idx="1047">
                  <c:v>1.4926547080608061</c:v>
                </c:pt>
                <c:pt idx="1048">
                  <c:v>1.4941537708507109</c:v>
                </c:pt>
                <c:pt idx="1049">
                  <c:v>1.4940058859065666</c:v>
                </c:pt>
                <c:pt idx="1050">
                  <c:v>1.4930076777788424</c:v>
                </c:pt>
                <c:pt idx="1051">
                  <c:v>1.4911238774880007</c:v>
                </c:pt>
                <c:pt idx="1052">
                  <c:v>1.4901000565254421</c:v>
                </c:pt>
                <c:pt idx="1053">
                  <c:v>1.4899426682477872</c:v>
                </c:pt>
                <c:pt idx="1054">
                  <c:v>1.4903080644555249</c:v>
                </c:pt>
                <c:pt idx="1055">
                  <c:v>1.4913641491144094</c:v>
                </c:pt>
                <c:pt idx="1056">
                  <c:v>1.492906724917652</c:v>
                </c:pt>
                <c:pt idx="1057">
                  <c:v>1.4948189998463157</c:v>
                </c:pt>
                <c:pt idx="1058">
                  <c:v>1.4955285375208029</c:v>
                </c:pt>
                <c:pt idx="1059">
                  <c:v>1.4967450459277236</c:v>
                </c:pt>
                <c:pt idx="1060">
                  <c:v>1.4977513296009128</c:v>
                </c:pt>
                <c:pt idx="1061">
                  <c:v>1.4984288634791458</c:v>
                </c:pt>
                <c:pt idx="1062">
                  <c:v>1.4989434523789145</c:v>
                </c:pt>
                <c:pt idx="1063">
                  <c:v>1.4980709411231541</c:v>
                </c:pt>
                <c:pt idx="1064">
                  <c:v>1.4989584498812869</c:v>
                </c:pt>
                <c:pt idx="1065">
                  <c:v>1.498941290289528</c:v>
                </c:pt>
                <c:pt idx="1066">
                  <c:v>1.4990923792031137</c:v>
                </c:pt>
                <c:pt idx="1067">
                  <c:v>1.4995827429661468</c:v>
                </c:pt>
                <c:pt idx="1068">
                  <c:v>1.5002412769477624</c:v>
                </c:pt>
                <c:pt idx="1069">
                  <c:v>1.5010745636404257</c:v>
                </c:pt>
                <c:pt idx="1070">
                  <c:v>1.5019073138786621</c:v>
                </c:pt>
                <c:pt idx="1071">
                  <c:v>1.5025614288434577</c:v>
                </c:pt>
                <c:pt idx="1072">
                  <c:v>1.503210540614125</c:v>
                </c:pt>
                <c:pt idx="1073">
                  <c:v>1.504018976064718</c:v>
                </c:pt>
                <c:pt idx="1074">
                  <c:v>1.5044916071194663</c:v>
                </c:pt>
                <c:pt idx="1075">
                  <c:v>1.5051283782334568</c:v>
                </c:pt>
                <c:pt idx="1076">
                  <c:v>1.5054354938953811</c:v>
                </c:pt>
                <c:pt idx="1077">
                  <c:v>1.505740495881553</c:v>
                </c:pt>
                <c:pt idx="1078">
                  <c:v>1.5060434781281045</c:v>
                </c:pt>
                <c:pt idx="1079">
                  <c:v>1.5063444391413299</c:v>
                </c:pt>
                <c:pt idx="1080">
                  <c:v>1.5066407844805296</c:v>
                </c:pt>
                <c:pt idx="1081">
                  <c:v>1.507087645788223</c:v>
                </c:pt>
                <c:pt idx="1082">
                  <c:v>1.5070727252630471</c:v>
                </c:pt>
                <c:pt idx="1083">
                  <c:v>1.5070580664848123</c:v>
                </c:pt>
                <c:pt idx="1084">
                  <c:v>1.506894116452582</c:v>
                </c:pt>
                <c:pt idx="1085">
                  <c:v>1.5068794216776402</c:v>
                </c:pt>
                <c:pt idx="1086">
                  <c:v>1.5068652937874447</c:v>
                </c:pt>
                <c:pt idx="1087">
                  <c:v>1.506851529164196</c:v>
                </c:pt>
                <c:pt idx="1088">
                  <c:v>1.5068378863963332</c:v>
                </c:pt>
                <c:pt idx="1089">
                  <c:v>1.506682311131101</c:v>
                </c:pt>
                <c:pt idx="1090">
                  <c:v>1.5059636153511471</c:v>
                </c:pt>
                <c:pt idx="1091">
                  <c:v>1.505398259845748</c:v>
                </c:pt>
                <c:pt idx="1092">
                  <c:v>1.5046978278882277</c:v>
                </c:pt>
                <c:pt idx="1093">
                  <c:v>1.5041422337483301</c:v>
                </c:pt>
                <c:pt idx="1094">
                  <c:v>1.5034537697139614</c:v>
                </c:pt>
                <c:pt idx="1095">
                  <c:v>1.5029036113562533</c:v>
                </c:pt>
                <c:pt idx="1096">
                  <c:v>1.5020901968266351</c:v>
                </c:pt>
                <c:pt idx="1097">
                  <c:v>1.5014079845659678</c:v>
                </c:pt>
                <c:pt idx="1098">
                  <c:v>1.5004652103655636</c:v>
                </c:pt>
                <c:pt idx="1099">
                  <c:v>1.4996588822103278</c:v>
                </c:pt>
                <c:pt idx="1100">
                  <c:v>1.4988594431461368</c:v>
                </c:pt>
                <c:pt idx="1101">
                  <c:v>1.4980668342782095</c:v>
                </c:pt>
                <c:pt idx="1102">
                  <c:v>1.4971395548991016</c:v>
                </c:pt>
                <c:pt idx="1103">
                  <c:v>1.4962122755199934</c:v>
                </c:pt>
                <c:pt idx="1104">
                  <c:v>1.4952928764713296</c:v>
                </c:pt>
                <c:pt idx="1105">
                  <c:v>1.4943812702201511</c:v>
                </c:pt>
                <c:pt idx="1106">
                  <c:v>1.4934694250947309</c:v>
                </c:pt>
                <c:pt idx="1107">
                  <c:v>1.4923096094466421</c:v>
                </c:pt>
                <c:pt idx="1108">
                  <c:v>1.4907466788031465</c:v>
                </c:pt>
                <c:pt idx="1109">
                  <c:v>1.4891965894369312</c:v>
                </c:pt>
                <c:pt idx="1110">
                  <c:v>1.4878928509295459</c:v>
                </c:pt>
                <c:pt idx="1111">
                  <c:v>1.4874900459067188</c:v>
                </c:pt>
                <c:pt idx="1112">
                  <c:v>1.4874805847260781</c:v>
                </c:pt>
                <c:pt idx="1113">
                  <c:v>1.4881261368486225</c:v>
                </c:pt>
                <c:pt idx="1114">
                  <c:v>1.4888930450150306</c:v>
                </c:pt>
                <c:pt idx="1115">
                  <c:v>1.4897929526702185</c:v>
                </c:pt>
                <c:pt idx="1116">
                  <c:v>1.4897778368490551</c:v>
                </c:pt>
                <c:pt idx="1117">
                  <c:v>1.4879640952352116</c:v>
                </c:pt>
                <c:pt idx="1118">
                  <c:v>1.4858703217421345</c:v>
                </c:pt>
                <c:pt idx="1119">
                  <c:v>1.4836451349343542</c:v>
                </c:pt>
                <c:pt idx="1120">
                  <c:v>1.4817933635147529</c:v>
                </c:pt>
                <c:pt idx="1121">
                  <c:v>1.4797943431721337</c:v>
                </c:pt>
                <c:pt idx="1122">
                  <c:v>1.477928544798272</c:v>
                </c:pt>
                <c:pt idx="1123">
                  <c:v>1.4777535608711991</c:v>
                </c:pt>
                <c:pt idx="1124">
                  <c:v>1.4778774209507624</c:v>
                </c:pt>
                <c:pt idx="1125">
                  <c:v>1.4784544974329299</c:v>
                </c:pt>
                <c:pt idx="1126">
                  <c:v>1.4788710055332546</c:v>
                </c:pt>
                <c:pt idx="1127">
                  <c:v>1.4792860955366116</c:v>
                </c:pt>
                <c:pt idx="1128">
                  <c:v>1.4798599879067822</c:v>
                </c:pt>
                <c:pt idx="1129">
                  <c:v>1.4805841602714562</c:v>
                </c:pt>
                <c:pt idx="1130">
                  <c:v>1.481771867273622</c:v>
                </c:pt>
                <c:pt idx="1131">
                  <c:v>1.482969247420699</c:v>
                </c:pt>
                <c:pt idx="1132">
                  <c:v>1.4841878447841486</c:v>
                </c:pt>
                <c:pt idx="1133">
                  <c:v>1.4846255732130273</c:v>
                </c:pt>
                <c:pt idx="1134">
                  <c:v>1.4847472130554662</c:v>
                </c:pt>
                <c:pt idx="1135">
                  <c:v>1.4850305483057398</c:v>
                </c:pt>
                <c:pt idx="1136">
                  <c:v>1.4851593564713144</c:v>
                </c:pt>
                <c:pt idx="1137">
                  <c:v>1.4854576516207392</c:v>
                </c:pt>
                <c:pt idx="1138">
                  <c:v>1.4857618827917876</c:v>
                </c:pt>
                <c:pt idx="1139">
                  <c:v>1.4859063667466028</c:v>
                </c:pt>
                <c:pt idx="1140">
                  <c:v>1.4862154268236178</c:v>
                </c:pt>
                <c:pt idx="1141">
                  <c:v>1.4861901872525778</c:v>
                </c:pt>
                <c:pt idx="1142">
                  <c:v>1.4868310615021796</c:v>
                </c:pt>
                <c:pt idx="1143">
                  <c:v>1.4866359675650351</c:v>
                </c:pt>
                <c:pt idx="1144">
                  <c:v>1.4866066931653446</c:v>
                </c:pt>
                <c:pt idx="1145">
                  <c:v>1.4872444669027998</c:v>
                </c:pt>
                <c:pt idx="1146">
                  <c:v>1.4878874434870433</c:v>
                </c:pt>
                <c:pt idx="1147">
                  <c:v>1.4881956748438212</c:v>
                </c:pt>
                <c:pt idx="1148">
                  <c:v>1.4883434522085224</c:v>
                </c:pt>
                <c:pt idx="1149">
                  <c:v>1.4883231957443239</c:v>
                </c:pt>
                <c:pt idx="1150">
                  <c:v>1.4883055038053576</c:v>
                </c:pt>
                <c:pt idx="1151">
                  <c:v>1.4879363532718066</c:v>
                </c:pt>
                <c:pt idx="1152">
                  <c:v>1.4870568968220104</c:v>
                </c:pt>
                <c:pt idx="1153">
                  <c:v>1.4851422716348812</c:v>
                </c:pt>
                <c:pt idx="1154">
                  <c:v>1.4835970016908897</c:v>
                </c:pt>
                <c:pt idx="1155">
                  <c:v>1.4815644556885772</c:v>
                </c:pt>
                <c:pt idx="1156">
                  <c:v>1.4807152421729846</c:v>
                </c:pt>
                <c:pt idx="1157">
                  <c:v>1.4805251080749711</c:v>
                </c:pt>
                <c:pt idx="1158">
                  <c:v>1.4803330880238104</c:v>
                </c:pt>
                <c:pt idx="1159">
                  <c:v>1.4803086201960174</c:v>
                </c:pt>
                <c:pt idx="1160">
                  <c:v>1.4792188157941144</c:v>
                </c:pt>
                <c:pt idx="1161">
                  <c:v>1.4781968225777948</c:v>
                </c:pt>
                <c:pt idx="1162">
                  <c:v>1.4771809515905927</c:v>
                </c:pt>
                <c:pt idx="1163">
                  <c:v>1.4766649083128884</c:v>
                </c:pt>
                <c:pt idx="1164">
                  <c:v>1.4768417462524885</c:v>
                </c:pt>
                <c:pt idx="1165">
                  <c:v>1.4768473516919836</c:v>
                </c:pt>
                <c:pt idx="1166">
                  <c:v>1.4765073984007053</c:v>
                </c:pt>
                <c:pt idx="1167">
                  <c:v>1.4765143609420706</c:v>
                </c:pt>
                <c:pt idx="1168">
                  <c:v>1.4765223839856025</c:v>
                </c:pt>
                <c:pt idx="1169">
                  <c:v>1.4767011620539927</c:v>
                </c:pt>
                <c:pt idx="1170">
                  <c:v>1.4768762606575097</c:v>
                </c:pt>
                <c:pt idx="1171">
                  <c:v>1.4768819936456776</c:v>
                </c:pt>
                <c:pt idx="1172">
                  <c:v>1.4770502838701109</c:v>
                </c:pt>
                <c:pt idx="1173">
                  <c:v>1.4772159248183272</c:v>
                </c:pt>
                <c:pt idx="1174">
                  <c:v>1.4770560876847227</c:v>
                </c:pt>
                <c:pt idx="1175">
                  <c:v>1.476896349606492</c:v>
                </c:pt>
                <c:pt idx="1176">
                  <c:v>1.476738043036159</c:v>
                </c:pt>
                <c:pt idx="1177">
                  <c:v>1.4770521749384959</c:v>
                </c:pt>
                <c:pt idx="1178">
                  <c:v>1.4773574608122357</c:v>
                </c:pt>
                <c:pt idx="1179">
                  <c:v>1.4775084910492327</c:v>
                </c:pt>
                <c:pt idx="1180">
                  <c:v>1.4778066250731652</c:v>
                </c:pt>
                <c:pt idx="1181">
                  <c:v>1.4781048882032355</c:v>
                </c:pt>
                <c:pt idx="1182">
                  <c:v>1.4785509006286046</c:v>
                </c:pt>
                <c:pt idx="1183">
                  <c:v>1.4789897674741346</c:v>
                </c:pt>
                <c:pt idx="1184">
                  <c:v>1.4794250255526895</c:v>
                </c:pt>
                <c:pt idx="1185">
                  <c:v>1.4798531636407162</c:v>
                </c:pt>
                <c:pt idx="1186">
                  <c:v>1.4802708352517902</c:v>
                </c:pt>
                <c:pt idx="1187">
                  <c:v>1.4806819334495422</c:v>
                </c:pt>
                <c:pt idx="1188">
                  <c:v>1.4810895160261213</c:v>
                </c:pt>
                <c:pt idx="1189">
                  <c:v>1.4814934950627487</c:v>
                </c:pt>
                <c:pt idx="1190">
                  <c:v>1.4816247599803678</c:v>
                </c:pt>
                <c:pt idx="1191">
                  <c:v>1.4818896189938373</c:v>
                </c:pt>
                <c:pt idx="1192">
                  <c:v>1.4825533009291254</c:v>
                </c:pt>
                <c:pt idx="1193">
                  <c:v>1.4829501986249054</c:v>
                </c:pt>
                <c:pt idx="1194">
                  <c:v>1.4837435090285664</c:v>
                </c:pt>
                <c:pt idx="1195">
                  <c:v>1.4840022538181399</c:v>
                </c:pt>
                <c:pt idx="1196">
                  <c:v>1.4838723745934985</c:v>
                </c:pt>
                <c:pt idx="1197">
                  <c:v>1.4838702473533825</c:v>
                </c:pt>
                <c:pt idx="1198">
                  <c:v>1.4841245140978545</c:v>
                </c:pt>
                <c:pt idx="1199">
                  <c:v>1.4843789131605838</c:v>
                </c:pt>
                <c:pt idx="1200">
                  <c:v>1.4846308496936038</c:v>
                </c:pt>
                <c:pt idx="1201">
                  <c:v>1.4851367511834412</c:v>
                </c:pt>
                <c:pt idx="1202">
                  <c:v>1.4853863787487265</c:v>
                </c:pt>
                <c:pt idx="1203">
                  <c:v>1.4857570845544152</c:v>
                </c:pt>
                <c:pt idx="1204">
                  <c:v>1.4861274495346966</c:v>
                </c:pt>
                <c:pt idx="1205">
                  <c:v>1.4867472039292922</c:v>
                </c:pt>
                <c:pt idx="1206">
                  <c:v>1.4872478717821862</c:v>
                </c:pt>
                <c:pt idx="1207">
                  <c:v>1.487769260678639</c:v>
                </c:pt>
                <c:pt idx="1208">
                  <c:v>1.4882993177225752</c:v>
                </c:pt>
                <c:pt idx="1209">
                  <c:v>1.4898330627458547</c:v>
                </c:pt>
                <c:pt idx="1210">
                  <c:v>1.4916471163265881</c:v>
                </c:pt>
                <c:pt idx="1211">
                  <c:v>1.4928909622037743</c:v>
                </c:pt>
                <c:pt idx="1212">
                  <c:v>1.4938581674945404</c:v>
                </c:pt>
                <c:pt idx="1213">
                  <c:v>1.4952120100559327</c:v>
                </c:pt>
                <c:pt idx="1214">
                  <c:v>1.4971255129709862</c:v>
                </c:pt>
                <c:pt idx="1215">
                  <c:v>1.4990233791541681</c:v>
                </c:pt>
                <c:pt idx="1216">
                  <c:v>1.5002553176245588</c:v>
                </c:pt>
                <c:pt idx="1217">
                  <c:v>1.5012030209954419</c:v>
                </c:pt>
                <c:pt idx="1218">
                  <c:v>1.5021578573923424</c:v>
                </c:pt>
                <c:pt idx="1219">
                  <c:v>1.5021440631992256</c:v>
                </c:pt>
                <c:pt idx="1220">
                  <c:v>1.501394308123535</c:v>
                </c:pt>
                <c:pt idx="1221">
                  <c:v>1.5001917688475801</c:v>
                </c:pt>
                <c:pt idx="1222">
                  <c:v>1.4995831385642828</c:v>
                </c:pt>
                <c:pt idx="1223">
                  <c:v>1.4988296604522258</c:v>
                </c:pt>
                <c:pt idx="1224">
                  <c:v>1.4982158200852147</c:v>
                </c:pt>
                <c:pt idx="1225">
                  <c:v>1.497907283987387</c:v>
                </c:pt>
                <c:pt idx="1226">
                  <c:v>1.4974391183696589</c:v>
                </c:pt>
                <c:pt idx="1227">
                  <c:v>1.4971251174689755</c:v>
                </c:pt>
                <c:pt idx="1228">
                  <c:v>1.4966470330069293</c:v>
                </c:pt>
                <c:pt idx="1229">
                  <c:v>1.4968116129174829</c:v>
                </c:pt>
                <c:pt idx="1230">
                  <c:v>1.4966542101449283</c:v>
                </c:pt>
                <c:pt idx="1231">
                  <c:v>1.4966588110130441</c:v>
                </c:pt>
                <c:pt idx="1232">
                  <c:v>1.4963335227551491</c:v>
                </c:pt>
                <c:pt idx="1233">
                  <c:v>1.4958411428736031</c:v>
                </c:pt>
                <c:pt idx="1234">
                  <c:v>1.4951800289616652</c:v>
                </c:pt>
                <c:pt idx="1235">
                  <c:v>1.4937161752374852</c:v>
                </c:pt>
                <c:pt idx="1236">
                  <c:v>1.4922665634356402</c:v>
                </c:pt>
                <c:pt idx="1237">
                  <c:v>1.4911620707889413</c:v>
                </c:pt>
                <c:pt idx="1238">
                  <c:v>1.4892289999215815</c:v>
                </c:pt>
                <c:pt idx="1239">
                  <c:v>1.4868803333731317</c:v>
                </c:pt>
                <c:pt idx="1240">
                  <c:v>1.4844739623907699</c:v>
                </c:pt>
                <c:pt idx="1241">
                  <c:v>1.4823897398436197</c:v>
                </c:pt>
                <c:pt idx="1242">
                  <c:v>1.480134745098207</c:v>
                </c:pt>
                <c:pt idx="1243">
                  <c:v>1.4788370488906015</c:v>
                </c:pt>
                <c:pt idx="1244">
                  <c:v>1.4778386522358122</c:v>
                </c:pt>
                <c:pt idx="1245">
                  <c:v>1.4766586711212428</c:v>
                </c:pt>
                <c:pt idx="1246">
                  <c:v>1.4757955473512541</c:v>
                </c:pt>
                <c:pt idx="1247">
                  <c:v>1.4737959003038938</c:v>
                </c:pt>
                <c:pt idx="1248">
                  <c:v>1.472170433757408</c:v>
                </c:pt>
                <c:pt idx="1249">
                  <c:v>1.4712010054071569</c:v>
                </c:pt>
                <c:pt idx="1250">
                  <c:v>1.4700830424009821</c:v>
                </c:pt>
                <c:pt idx="1251">
                  <c:v>1.4697628853573612</c:v>
                </c:pt>
                <c:pt idx="1252">
                  <c:v>1.4685021322836562</c:v>
                </c:pt>
                <c:pt idx="1253">
                  <c:v>1.4664289135476756</c:v>
                </c:pt>
                <c:pt idx="1254">
                  <c:v>1.4643540577275058</c:v>
                </c:pt>
                <c:pt idx="1255">
                  <c:v>1.4647028839720573</c:v>
                </c:pt>
                <c:pt idx="1256">
                  <c:v>1.4650630363790986</c:v>
                </c:pt>
                <c:pt idx="1257">
                  <c:v>1.4667887655528373</c:v>
                </c:pt>
                <c:pt idx="1258">
                  <c:v>1.4685112798396946</c:v>
                </c:pt>
                <c:pt idx="1259">
                  <c:v>1.4693899853491981</c:v>
                </c:pt>
                <c:pt idx="1260">
                  <c:v>1.4693994334836704</c:v>
                </c:pt>
                <c:pt idx="1261">
                  <c:v>1.4694038600129788</c:v>
                </c:pt>
                <c:pt idx="1262">
                  <c:v>1.4695787732533405</c:v>
                </c:pt>
                <c:pt idx="1263">
                  <c:v>1.4701092553960509</c:v>
                </c:pt>
                <c:pt idx="1264">
                  <c:v>1.4708171098491587</c:v>
                </c:pt>
                <c:pt idx="1265">
                  <c:v>1.4713538201547804</c:v>
                </c:pt>
                <c:pt idx="1266">
                  <c:v>1.4718846671874741</c:v>
                </c:pt>
                <c:pt idx="1267">
                  <c:v>1.472583626409155</c:v>
                </c:pt>
                <c:pt idx="1268">
                  <c:v>1.4734500441574003</c:v>
                </c:pt>
                <c:pt idx="1269">
                  <c:v>1.4743102321465262</c:v>
                </c:pt>
                <c:pt idx="1270">
                  <c:v>1.4754883124693965</c:v>
                </c:pt>
                <c:pt idx="1271">
                  <c:v>1.4764899014953183</c:v>
                </c:pt>
                <c:pt idx="1272">
                  <c:v>1.4778070107725629</c:v>
                </c:pt>
                <c:pt idx="1273">
                  <c:v>1.4786410384278554</c:v>
                </c:pt>
                <c:pt idx="1274">
                  <c:v>1.4796159332144361</c:v>
                </c:pt>
                <c:pt idx="1275">
                  <c:v>1.4804228895854445</c:v>
                </c:pt>
                <c:pt idx="1276">
                  <c:v>1.4813741316110374</c:v>
                </c:pt>
                <c:pt idx="1277">
                  <c:v>1.4821664607857346</c:v>
                </c:pt>
                <c:pt idx="1278">
                  <c:v>1.4828011923075353</c:v>
                </c:pt>
                <c:pt idx="1279">
                  <c:v>1.4837362638810527</c:v>
                </c:pt>
                <c:pt idx="1280">
                  <c:v>1.4845091827878301</c:v>
                </c:pt>
                <c:pt idx="1281">
                  <c:v>1.4854208051050179</c:v>
                </c:pt>
                <c:pt idx="1282">
                  <c:v>1.4864594035531</c:v>
                </c:pt>
                <c:pt idx="1283">
                  <c:v>1.4873333587355602</c:v>
                </c:pt>
                <c:pt idx="1284">
                  <c:v>1.4882000145782726</c:v>
                </c:pt>
                <c:pt idx="1285">
                  <c:v>1.4890593893404145</c:v>
                </c:pt>
                <c:pt idx="1286">
                  <c:v>1.4901805700278754</c:v>
                </c:pt>
                <c:pt idx="1287">
                  <c:v>1.4907443417054578</c:v>
                </c:pt>
                <c:pt idx="1288">
                  <c:v>1.4907591579855461</c:v>
                </c:pt>
                <c:pt idx="1289">
                  <c:v>1.4907741062339861</c:v>
                </c:pt>
                <c:pt idx="1290">
                  <c:v>1.4903861578835766</c:v>
                </c:pt>
                <c:pt idx="1291">
                  <c:v>1.490269724774625</c:v>
                </c:pt>
                <c:pt idx="1292">
                  <c:v>1.4909344369513409</c:v>
                </c:pt>
                <c:pt idx="1293">
                  <c:v>1.4913364880393474</c:v>
                </c:pt>
                <c:pt idx="1294">
                  <c:v>1.4913522541460538</c:v>
                </c:pt>
                <c:pt idx="1295">
                  <c:v>1.4916291934436494</c:v>
                </c:pt>
                <c:pt idx="1296">
                  <c:v>1.4916448227731731</c:v>
                </c:pt>
                <c:pt idx="1297">
                  <c:v>1.4912769984989556</c:v>
                </c:pt>
                <c:pt idx="1298">
                  <c:v>1.4911655844289415</c:v>
                </c:pt>
                <c:pt idx="1299">
                  <c:v>1.4913074919355738</c:v>
                </c:pt>
                <c:pt idx="1300">
                  <c:v>1.4915772379582686</c:v>
                </c:pt>
                <c:pt idx="1301">
                  <c:v>1.4918483407678309</c:v>
                </c:pt>
                <c:pt idx="1302">
                  <c:v>1.4919921936186222</c:v>
                </c:pt>
                <c:pt idx="1303">
                  <c:v>1.4913526303255846</c:v>
                </c:pt>
                <c:pt idx="1304">
                  <c:v>1.4904433336656133</c:v>
                </c:pt>
                <c:pt idx="1305">
                  <c:v>1.4886545747052358</c:v>
                </c:pt>
                <c:pt idx="1306">
                  <c:v>1.4868504881550757</c:v>
                </c:pt>
                <c:pt idx="1307">
                  <c:v>1.4854830588311272</c:v>
                </c:pt>
                <c:pt idx="1308">
                  <c:v>1.4845264908284783</c:v>
                </c:pt>
                <c:pt idx="1309">
                  <c:v>1.4837128989787551</c:v>
                </c:pt>
                <c:pt idx="1310">
                  <c:v>1.4835847485360716</c:v>
                </c:pt>
                <c:pt idx="1311">
                  <c:v>1.4841868824946953</c:v>
                </c:pt>
                <c:pt idx="1312">
                  <c:v>1.4852327747462442</c:v>
                </c:pt>
                <c:pt idx="1313">
                  <c:v>1.4865605798957375</c:v>
                </c:pt>
                <c:pt idx="1314">
                  <c:v>1.4871515570585319</c:v>
                </c:pt>
                <c:pt idx="1315">
                  <c:v>1.4873152685966897</c:v>
                </c:pt>
                <c:pt idx="1316">
                  <c:v>1.487768862510608</c:v>
                </c:pt>
                <c:pt idx="1317">
                  <c:v>1.4883702368948342</c:v>
                </c:pt>
                <c:pt idx="1318">
                  <c:v>1.4886886761642339</c:v>
                </c:pt>
                <c:pt idx="1319">
                  <c:v>1.4893040394413626</c:v>
                </c:pt>
                <c:pt idx="1320">
                  <c:v>1.4896244856995262</c:v>
                </c:pt>
                <c:pt idx="1321">
                  <c:v>1.489795380725113</c:v>
                </c:pt>
                <c:pt idx="1322">
                  <c:v>1.4898098965016651</c:v>
                </c:pt>
                <c:pt idx="1323">
                  <c:v>1.4898225784228396</c:v>
                </c:pt>
                <c:pt idx="1324">
                  <c:v>1.4898340494409117</c:v>
                </c:pt>
                <c:pt idx="1325">
                  <c:v>1.4895239191026264</c:v>
                </c:pt>
                <c:pt idx="1326">
                  <c:v>1.4895333858217017</c:v>
                </c:pt>
                <c:pt idx="1327">
                  <c:v>1.4895419257395763</c:v>
                </c:pt>
                <c:pt idx="1328">
                  <c:v>1.4905462954065953</c:v>
                </c:pt>
                <c:pt idx="1329">
                  <c:v>1.4917188742966205</c:v>
                </c:pt>
                <c:pt idx="1330">
                  <c:v>1.4930631634500973</c:v>
                </c:pt>
                <c:pt idx="1331">
                  <c:v>1.495387505186927</c:v>
                </c:pt>
                <c:pt idx="1332">
                  <c:v>1.4976925866144815</c:v>
                </c:pt>
                <c:pt idx="1333">
                  <c:v>1.5005004595478113</c:v>
                </c:pt>
                <c:pt idx="1334">
                  <c:v>1.5027861473338389</c:v>
                </c:pt>
                <c:pt idx="1335">
                  <c:v>1.5065267246525502</c:v>
                </c:pt>
                <c:pt idx="1336">
                  <c:v>1.5098178560966649</c:v>
                </c:pt>
                <c:pt idx="1337">
                  <c:v>1.5131372793914526</c:v>
                </c:pt>
                <c:pt idx="1338">
                  <c:v>1.5162776102092081</c:v>
                </c:pt>
                <c:pt idx="1339">
                  <c:v>1.5189786239964098</c:v>
                </c:pt>
                <c:pt idx="1340">
                  <c:v>1.5212202460884068</c:v>
                </c:pt>
                <c:pt idx="1341">
                  <c:v>1.5231175947073332</c:v>
                </c:pt>
                <c:pt idx="1342">
                  <c:v>1.5256436140690817</c:v>
                </c:pt>
                <c:pt idx="1343">
                  <c:v>1.5289195512169611</c:v>
                </c:pt>
                <c:pt idx="1344">
                  <c:v>1.5319592235522059</c:v>
                </c:pt>
                <c:pt idx="1345">
                  <c:v>1.5355821920106656</c:v>
                </c:pt>
                <c:pt idx="1346">
                  <c:v>1.5385989796461124</c:v>
                </c:pt>
                <c:pt idx="1347">
                  <c:v>1.5411245268807876</c:v>
                </c:pt>
                <c:pt idx="1348">
                  <c:v>1.5442697429426406</c:v>
                </c:pt>
                <c:pt idx="1349">
                  <c:v>1.5470390816240969</c:v>
                </c:pt>
                <c:pt idx="1350">
                  <c:v>1.5501622970546813</c:v>
                </c:pt>
                <c:pt idx="1351">
                  <c:v>1.5493181311264319</c:v>
                </c:pt>
                <c:pt idx="1352">
                  <c:v>1.5486219036470577</c:v>
                </c:pt>
                <c:pt idx="1353">
                  <c:v>1.5478962329281269</c:v>
                </c:pt>
                <c:pt idx="1354">
                  <c:v>1.5475177173401073</c:v>
                </c:pt>
                <c:pt idx="1355">
                  <c:v>1.5482120772642576</c:v>
                </c:pt>
                <c:pt idx="1356">
                  <c:v>1.5492701612540261</c:v>
                </c:pt>
                <c:pt idx="1357">
                  <c:v>1.5497855239873406</c:v>
                </c:pt>
                <c:pt idx="1358">
                  <c:v>1.5504751410799316</c:v>
                </c:pt>
                <c:pt idx="1359">
                  <c:v>1.5506285982394699</c:v>
                </c:pt>
                <c:pt idx="1360">
                  <c:v>1.5507739879020619</c:v>
                </c:pt>
                <c:pt idx="1361">
                  <c:v>1.5510885822352778</c:v>
                </c:pt>
                <c:pt idx="1362">
                  <c:v>1.5510470110816412</c:v>
                </c:pt>
                <c:pt idx="1363">
                  <c:v>1.5501593366022339</c:v>
                </c:pt>
                <c:pt idx="1364">
                  <c:v>1.5489433629023244</c:v>
                </c:pt>
                <c:pt idx="1365">
                  <c:v>1.5487311321916588</c:v>
                </c:pt>
                <c:pt idx="1366">
                  <c:v>1.5486890424951723</c:v>
                </c:pt>
                <c:pt idx="1367">
                  <c:v>1.5496740052502267</c:v>
                </c:pt>
                <c:pt idx="1368">
                  <c:v>1.5503123108624111</c:v>
                </c:pt>
                <c:pt idx="1369">
                  <c:v>1.5511184227561596</c:v>
                </c:pt>
                <c:pt idx="1370">
                  <c:v>1.5515765945381543</c:v>
                </c:pt>
                <c:pt idx="1371">
                  <c:v>1.5520268481509809</c:v>
                </c:pt>
                <c:pt idx="1372">
                  <c:v>1.5526382828252487</c:v>
                </c:pt>
                <c:pt idx="1373">
                  <c:v>1.5532457493535456</c:v>
                </c:pt>
                <c:pt idx="1374">
                  <c:v>1.5540113938428985</c:v>
                </c:pt>
                <c:pt idx="1375">
                  <c:v>1.554294580540212</c:v>
                </c:pt>
                <c:pt idx="1376">
                  <c:v>1.5548870691544756</c:v>
                </c:pt>
                <c:pt idx="1377">
                  <c:v>1.5556338566960208</c:v>
                </c:pt>
                <c:pt idx="1378">
                  <c:v>1.5562129840246328</c:v>
                </c:pt>
                <c:pt idx="1379">
                  <c:v>1.5570827804125769</c:v>
                </c:pt>
                <c:pt idx="1380">
                  <c:v>1.5579448777644165</c:v>
                </c:pt>
                <c:pt idx="1381">
                  <c:v>1.5585002315505427</c:v>
                </c:pt>
                <c:pt idx="1382">
                  <c:v>1.5590510307901064</c:v>
                </c:pt>
                <c:pt idx="1383">
                  <c:v>1.5598773859985282</c:v>
                </c:pt>
                <c:pt idx="1384">
                  <c:v>1.5609709650956747</c:v>
                </c:pt>
                <c:pt idx="1385">
                  <c:v>1.5620547797175977</c:v>
                </c:pt>
                <c:pt idx="1386">
                  <c:v>1.5631202204461021</c:v>
                </c:pt>
                <c:pt idx="1387">
                  <c:v>1.5640282533024135</c:v>
                </c:pt>
                <c:pt idx="1388">
                  <c:v>1.564672570568943</c:v>
                </c:pt>
                <c:pt idx="1389">
                  <c:v>1.565170968559028</c:v>
                </c:pt>
                <c:pt idx="1390">
                  <c:v>1.5658005915631579</c:v>
                </c:pt>
                <c:pt idx="1391">
                  <c:v>1.5663049711732373</c:v>
                </c:pt>
                <c:pt idx="1392">
                  <c:v>1.5670652226070791</c:v>
                </c:pt>
                <c:pt idx="1393">
                  <c:v>1.5676817241376046</c:v>
                </c:pt>
                <c:pt idx="1394">
                  <c:v>1.5681674996324189</c:v>
                </c:pt>
                <c:pt idx="1395">
                  <c:v>1.5685267513838841</c:v>
                </c:pt>
                <c:pt idx="1396">
                  <c:v>1.569422843873501</c:v>
                </c:pt>
                <c:pt idx="1397">
                  <c:v>1.569266857717998</c:v>
                </c:pt>
                <c:pt idx="1398">
                  <c:v>1.5697641645977065</c:v>
                </c:pt>
                <c:pt idx="1399">
                  <c:v>1.5706584560444676</c:v>
                </c:pt>
                <c:pt idx="1400">
                  <c:v>1.5712844404892976</c:v>
                </c:pt>
                <c:pt idx="1401">
                  <c:v>1.5712529502723853</c:v>
                </c:pt>
                <c:pt idx="1402">
                  <c:v>1.5710909921556688</c:v>
                </c:pt>
                <c:pt idx="1403">
                  <c:v>1.5714607569383052</c:v>
                </c:pt>
                <c:pt idx="1404">
                  <c:v>1.570770561829858</c:v>
                </c:pt>
                <c:pt idx="1405">
                  <c:v>1.5703406508631907</c:v>
                </c:pt>
                <c:pt idx="1406">
                  <c:v>1.5685364484486366</c:v>
                </c:pt>
                <c:pt idx="1407">
                  <c:v>1.5668026041205023</c:v>
                </c:pt>
                <c:pt idx="1408">
                  <c:v>1.5650386353129386</c:v>
                </c:pt>
                <c:pt idx="1409">
                  <c:v>1.5628730290962822</c:v>
                </c:pt>
                <c:pt idx="1410">
                  <c:v>1.5621260986571539</c:v>
                </c:pt>
                <c:pt idx="1411">
                  <c:v>1.5619488177604313</c:v>
                </c:pt>
                <c:pt idx="1412">
                  <c:v>1.562669356519564</c:v>
                </c:pt>
                <c:pt idx="1413">
                  <c:v>1.5633956264006201</c:v>
                </c:pt>
                <c:pt idx="1414">
                  <c:v>1.5636682685491288</c:v>
                </c:pt>
                <c:pt idx="1415">
                  <c:v>1.5648947710411514</c:v>
                </c:pt>
                <c:pt idx="1416">
                  <c:v>1.5662949338002283</c:v>
                </c:pt>
                <c:pt idx="1417">
                  <c:v>1.5682129583310409</c:v>
                </c:pt>
                <c:pt idx="1418">
                  <c:v>1.5719144941086511</c:v>
                </c:pt>
                <c:pt idx="1419">
                  <c:v>1.5758686105953401</c:v>
                </c:pt>
                <c:pt idx="1420">
                  <c:v>1.5798571032569431</c:v>
                </c:pt>
                <c:pt idx="1421">
                  <c:v>1.5842689562518899</c:v>
                </c:pt>
                <c:pt idx="1422">
                  <c:v>1.5888804352842587</c:v>
                </c:pt>
                <c:pt idx="1423">
                  <c:v>1.5929732275545774</c:v>
                </c:pt>
                <c:pt idx="1424">
                  <c:v>1.5966283389043869</c:v>
                </c:pt>
                <c:pt idx="1425">
                  <c:v>1.6003147659650159</c:v>
                </c:pt>
                <c:pt idx="1426">
                  <c:v>1.6038292018491906</c:v>
                </c:pt>
                <c:pt idx="1427">
                  <c:v>1.6069962098273367</c:v>
                </c:pt>
                <c:pt idx="1428">
                  <c:v>1.6103351580271938</c:v>
                </c:pt>
                <c:pt idx="1429">
                  <c:v>1.6131236369301771</c:v>
                </c:pt>
                <c:pt idx="1430">
                  <c:v>1.6158425655169963</c:v>
                </c:pt>
                <c:pt idx="1431">
                  <c:v>1.6178617388253917</c:v>
                </c:pt>
                <c:pt idx="1432">
                  <c:v>1.6198821871988904</c:v>
                </c:pt>
                <c:pt idx="1433">
                  <c:v>1.6225142931936738</c:v>
                </c:pt>
                <c:pt idx="1434">
                  <c:v>1.6237687148512043</c:v>
                </c:pt>
                <c:pt idx="1435">
                  <c:v>1.6248443745642891</c:v>
                </c:pt>
                <c:pt idx="1436">
                  <c:v>1.6265080277726616</c:v>
                </c:pt>
                <c:pt idx="1437">
                  <c:v>1.6291443457033707</c:v>
                </c:pt>
                <c:pt idx="1438">
                  <c:v>1.6296921148191643</c:v>
                </c:pt>
                <c:pt idx="1439">
                  <c:v>1.6300366305266174</c:v>
                </c:pt>
                <c:pt idx="1440">
                  <c:v>1.6294728020184326</c:v>
                </c:pt>
                <c:pt idx="1441">
                  <c:v>1.6283481655888572</c:v>
                </c:pt>
                <c:pt idx="1442">
                  <c:v>1.6276140876665268</c:v>
                </c:pt>
                <c:pt idx="1443">
                  <c:v>1.6265454367405801</c:v>
                </c:pt>
                <c:pt idx="1444">
                  <c:v>1.6246472282029476</c:v>
                </c:pt>
                <c:pt idx="1445">
                  <c:v>1.6231152143512269</c:v>
                </c:pt>
                <c:pt idx="1446">
                  <c:v>1.6205999364462773</c:v>
                </c:pt>
                <c:pt idx="1447">
                  <c:v>1.618355375808824</c:v>
                </c:pt>
                <c:pt idx="1448">
                  <c:v>1.6146180883359358</c:v>
                </c:pt>
                <c:pt idx="1449">
                  <c:v>1.6096357172256024</c:v>
                </c:pt>
                <c:pt idx="1450">
                  <c:v>1.6082531068680856</c:v>
                </c:pt>
                <c:pt idx="1451">
                  <c:v>1.6078606585940591</c:v>
                </c:pt>
                <c:pt idx="1452">
                  <c:v>1.6074689522428782</c:v>
                </c:pt>
                <c:pt idx="1453">
                  <c:v>1.6076289619604986</c:v>
                </c:pt>
                <c:pt idx="1454">
                  <c:v>1.6077918027076252</c:v>
                </c:pt>
                <c:pt idx="1455">
                  <c:v>1.6079552307249101</c:v>
                </c:pt>
                <c:pt idx="1456">
                  <c:v>1.6081197775297555</c:v>
                </c:pt>
                <c:pt idx="1457">
                  <c:v>1.6084644589745152</c:v>
                </c:pt>
                <c:pt idx="1458">
                  <c:v>1.6093278996930434</c:v>
                </c:pt>
                <c:pt idx="1459">
                  <c:v>1.6108530845244227</c:v>
                </c:pt>
                <c:pt idx="1460">
                  <c:v>1.6125330529755597</c:v>
                </c:pt>
                <c:pt idx="1461">
                  <c:v>1.6132046052513112</c:v>
                </c:pt>
                <c:pt idx="1462">
                  <c:v>1.6138749304569846</c:v>
                </c:pt>
                <c:pt idx="1463">
                  <c:v>1.6136801233144638</c:v>
                </c:pt>
                <c:pt idx="1464">
                  <c:v>1.6136599407655339</c:v>
                </c:pt>
                <c:pt idx="1465">
                  <c:v>1.6136398971544965</c:v>
                </c:pt>
                <c:pt idx="1466">
                  <c:v>1.6142980326624541</c:v>
                </c:pt>
                <c:pt idx="1467">
                  <c:v>1.6149443559556556</c:v>
                </c:pt>
                <c:pt idx="1468">
                  <c:v>1.6154215930180467</c:v>
                </c:pt>
                <c:pt idx="1469">
                  <c:v>1.6157277241556427</c:v>
                </c:pt>
                <c:pt idx="1470">
                  <c:v>1.6158687720768807</c:v>
                </c:pt>
                <c:pt idx="1471">
                  <c:v>1.6161662755787616</c:v>
                </c:pt>
                <c:pt idx="1472">
                  <c:v>1.6164642316545903</c:v>
                </c:pt>
                <c:pt idx="1473">
                  <c:v>1.6164412622791948</c:v>
                </c:pt>
                <c:pt idx="1474">
                  <c:v>1.6168895042109686</c:v>
                </c:pt>
                <c:pt idx="1475">
                  <c:v>1.6173343421493962</c:v>
                </c:pt>
                <c:pt idx="1476">
                  <c:v>1.6180904835970624</c:v>
                </c:pt>
                <c:pt idx="1477">
                  <c:v>1.6189832700533102</c:v>
                </c:pt>
                <c:pt idx="1478">
                  <c:v>1.6195615943038224</c:v>
                </c:pt>
                <c:pt idx="1479">
                  <c:v>1.6198477274110121</c:v>
                </c:pt>
                <c:pt idx="1480">
                  <c:v>1.6201331133371062</c:v>
                </c:pt>
                <c:pt idx="1481">
                  <c:v>1.6202697931698198</c:v>
                </c:pt>
                <c:pt idx="1482">
                  <c:v>1.6203978031592265</c:v>
                </c:pt>
                <c:pt idx="1483">
                  <c:v>1.620802813520237</c:v>
                </c:pt>
                <c:pt idx="1484">
                  <c:v>1.6209289451444668</c:v>
                </c:pt>
                <c:pt idx="1485">
                  <c:v>1.621455515435225</c:v>
                </c:pt>
                <c:pt idx="1486">
                  <c:v>1.6215683148479556</c:v>
                </c:pt>
                <c:pt idx="1487">
                  <c:v>1.6210099313376534</c:v>
                </c:pt>
                <c:pt idx="1488">
                  <c:v>1.6207218590227492</c:v>
                </c:pt>
                <c:pt idx="1489">
                  <c:v>1.6203136974658869</c:v>
                </c:pt>
                <c:pt idx="1490">
                  <c:v>1.6216496557960844</c:v>
                </c:pt>
                <c:pt idx="1491">
                  <c:v>1.622569006510947</c:v>
                </c:pt>
                <c:pt idx="1492">
                  <c:v>1.6231062564329435</c:v>
                </c:pt>
                <c:pt idx="1493">
                  <c:v>1.624286538827681</c:v>
                </c:pt>
                <c:pt idx="1494">
                  <c:v>1.6244087613412386</c:v>
                </c:pt>
                <c:pt idx="1495">
                  <c:v>1.6238640431959432</c:v>
                </c:pt>
                <c:pt idx="1496">
                  <c:v>1.6241196592968201</c:v>
                </c:pt>
                <c:pt idx="1497">
                  <c:v>1.6254743152687594</c:v>
                </c:pt>
                <c:pt idx="1498">
                  <c:v>1.6280028878200996</c:v>
                </c:pt>
                <c:pt idx="1499">
                  <c:v>1.6303066179804204</c:v>
                </c:pt>
                <c:pt idx="1500">
                  <c:v>1.6330943176425192</c:v>
                </c:pt>
                <c:pt idx="1501">
                  <c:v>1.6360803125456478</c:v>
                </c:pt>
                <c:pt idx="1502">
                  <c:v>1.63856618685211</c:v>
                </c:pt>
                <c:pt idx="1503">
                  <c:v>1.6390989296867735</c:v>
                </c:pt>
                <c:pt idx="1504">
                  <c:v>1.6400705248634864</c:v>
                </c:pt>
                <c:pt idx="1505">
                  <c:v>1.6404599217152172</c:v>
                </c:pt>
                <c:pt idx="1506">
                  <c:v>1.6394906752499521</c:v>
                </c:pt>
                <c:pt idx="1507">
                  <c:v>1.6374143553404858</c:v>
                </c:pt>
                <c:pt idx="1508">
                  <c:v>1.633806547049943</c:v>
                </c:pt>
                <c:pt idx="1509">
                  <c:v>1.6296828239293442</c:v>
                </c:pt>
                <c:pt idx="1510">
                  <c:v>1.6259571122432563</c:v>
                </c:pt>
                <c:pt idx="1511">
                  <c:v>1.6213752358371447</c:v>
                </c:pt>
                <c:pt idx="1512">
                  <c:v>1.6169742497187534</c:v>
                </c:pt>
                <c:pt idx="1513">
                  <c:v>1.6124242376259079</c:v>
                </c:pt>
                <c:pt idx="1514">
                  <c:v>1.6063607891101201</c:v>
                </c:pt>
                <c:pt idx="1515">
                  <c:v>1.5994656872650916</c:v>
                </c:pt>
                <c:pt idx="1516">
                  <c:v>1.5925128968131712</c:v>
                </c:pt>
                <c:pt idx="1517">
                  <c:v>1.5848445505274953</c:v>
                </c:pt>
                <c:pt idx="1518">
                  <c:v>1.5779401860626712</c:v>
                </c:pt>
                <c:pt idx="1519">
                  <c:v>1.5706752341761863</c:v>
                </c:pt>
                <c:pt idx="1520">
                  <c:v>1.5623479534239904</c:v>
                </c:pt>
                <c:pt idx="1521">
                  <c:v>1.5540856119339221</c:v>
                </c:pt>
                <c:pt idx="1522">
                  <c:v>1.5463687052153894</c:v>
                </c:pt>
                <c:pt idx="1523">
                  <c:v>1.5383789659022671</c:v>
                </c:pt>
                <c:pt idx="1524">
                  <c:v>1.5294659197360057</c:v>
                </c:pt>
                <c:pt idx="1525">
                  <c:v>1.5207550817076134</c:v>
                </c:pt>
                <c:pt idx="1526">
                  <c:v>1.5134241373505881</c:v>
                </c:pt>
                <c:pt idx="1527">
                  <c:v>1.506494425813705</c:v>
                </c:pt>
                <c:pt idx="1528">
                  <c:v>1.5001306439788793</c:v>
                </c:pt>
                <c:pt idx="1529">
                  <c:v>1.4934094260764781</c:v>
                </c:pt>
                <c:pt idx="1530">
                  <c:v>1.48781160266012</c:v>
                </c:pt>
                <c:pt idx="1531">
                  <c:v>1.4813794822144271</c:v>
                </c:pt>
                <c:pt idx="1532">
                  <c:v>1.4736464427142932</c:v>
                </c:pt>
                <c:pt idx="1533">
                  <c:v>1.4653861799187986</c:v>
                </c:pt>
                <c:pt idx="1534">
                  <c:v>1.4568823031373028</c:v>
                </c:pt>
                <c:pt idx="1535">
                  <c:v>1.4494002885440773</c:v>
                </c:pt>
                <c:pt idx="1536">
                  <c:v>1.4426337937530038</c:v>
                </c:pt>
                <c:pt idx="1537">
                  <c:v>1.4353318593592634</c:v>
                </c:pt>
                <c:pt idx="1538">
                  <c:v>1.4299148664879813</c:v>
                </c:pt>
                <c:pt idx="1539">
                  <c:v>1.424012842382514</c:v>
                </c:pt>
                <c:pt idx="1540">
                  <c:v>1.4194323266561606</c:v>
                </c:pt>
                <c:pt idx="1541">
                  <c:v>1.4153942016788339</c:v>
                </c:pt>
                <c:pt idx="1542">
                  <c:v>1.4122495025823298</c:v>
                </c:pt>
                <c:pt idx="1543">
                  <c:v>1.410399267558933</c:v>
                </c:pt>
                <c:pt idx="1544">
                  <c:v>1.4097074719739036</c:v>
                </c:pt>
                <c:pt idx="1545">
                  <c:v>1.4107878580508606</c:v>
                </c:pt>
                <c:pt idx="1546">
                  <c:v>1.4069640983202352</c:v>
                </c:pt>
                <c:pt idx="1547">
                  <c:v>1.4019259095972032</c:v>
                </c:pt>
                <c:pt idx="1548">
                  <c:v>1.3969837634776274</c:v>
                </c:pt>
                <c:pt idx="1549">
                  <c:v>1.3930495906602645</c:v>
                </c:pt>
                <c:pt idx="1550">
                  <c:v>1.3898848989019819</c:v>
                </c:pt>
                <c:pt idx="1551">
                  <c:v>1.3865918356223821</c:v>
                </c:pt>
                <c:pt idx="1552">
                  <c:v>1.385237684566226</c:v>
                </c:pt>
                <c:pt idx="1553">
                  <c:v>1.3837103086457694</c:v>
                </c:pt>
                <c:pt idx="1554">
                  <c:v>1.3825403684883328</c:v>
                </c:pt>
                <c:pt idx="1555">
                  <c:v>1.3817246866276625</c:v>
                </c:pt>
                <c:pt idx="1556">
                  <c:v>1.3810811193134569</c:v>
                </c:pt>
                <c:pt idx="1557">
                  <c:v>1.3802689306368965</c:v>
                </c:pt>
                <c:pt idx="1558">
                  <c:v>1.3796127326526932</c:v>
                </c:pt>
                <c:pt idx="1559">
                  <c:v>1.3791272875519514</c:v>
                </c:pt>
                <c:pt idx="1560">
                  <c:v>1.378646856044065</c:v>
                </c:pt>
                <c:pt idx="1561">
                  <c:v>1.3779987876756845</c:v>
                </c:pt>
                <c:pt idx="1562">
                  <c:v>1.3775180718533109</c:v>
                </c:pt>
                <c:pt idx="1563">
                  <c:v>1.3770427117878274</c:v>
                </c:pt>
                <c:pt idx="1564">
                  <c:v>1.3767389491988185</c:v>
                </c:pt>
                <c:pt idx="1565">
                  <c:v>1.3764407197785795</c:v>
                </c:pt>
                <c:pt idx="1566">
                  <c:v>1.37646923809767</c:v>
                </c:pt>
                <c:pt idx="1567">
                  <c:v>1.3764971489007853</c:v>
                </c:pt>
                <c:pt idx="1568">
                  <c:v>1.3763660380544565</c:v>
                </c:pt>
                <c:pt idx="1569">
                  <c:v>1.3765554163086877</c:v>
                </c:pt>
                <c:pt idx="1570">
                  <c:v>1.3767450785653217</c:v>
                </c:pt>
                <c:pt idx="1571">
                  <c:v>1.3769333253250922</c:v>
                </c:pt>
                <c:pt idx="1572">
                  <c:v>1.3768053395682716</c:v>
                </c:pt>
                <c:pt idx="1573">
                  <c:v>1.3766793102140795</c:v>
                </c:pt>
                <c:pt idx="1574">
                  <c:v>1.3770145681304822</c:v>
                </c:pt>
                <c:pt idx="1575">
                  <c:v>1.3774815431941798</c:v>
                </c:pt>
                <c:pt idx="1576">
                  <c:v>1.3776431664094722</c:v>
                </c:pt>
                <c:pt idx="1577">
                  <c:v>1.3778024212304072</c:v>
                </c:pt>
                <c:pt idx="1578">
                  <c:v>1.3784020007748239</c:v>
                </c:pt>
                <c:pt idx="1579">
                  <c:v>1.3789967576496476</c:v>
                </c:pt>
                <c:pt idx="1580">
                  <c:v>1.3798688612243308</c:v>
                </c:pt>
                <c:pt idx="1581">
                  <c:v>1.380892122858447</c:v>
                </c:pt>
                <c:pt idx="1582">
                  <c:v>1.3824711157669227</c:v>
                </c:pt>
                <c:pt idx="1583">
                  <c:v>1.3841428784683811</c:v>
                </c:pt>
                <c:pt idx="1584">
                  <c:v>1.3853899117685657</c:v>
                </c:pt>
                <c:pt idx="1585">
                  <c:v>1.3867340512387727</c:v>
                </c:pt>
                <c:pt idx="1586">
                  <c:v>1.3857847361439601</c:v>
                </c:pt>
                <c:pt idx="1587">
                  <c:v>1.3851196791028355</c:v>
                </c:pt>
                <c:pt idx="1588">
                  <c:v>1.3841726333600823</c:v>
                </c:pt>
                <c:pt idx="1589">
                  <c:v>1.3835061228283714</c:v>
                </c:pt>
                <c:pt idx="1590">
                  <c:v>1.3833774590203047</c:v>
                </c:pt>
                <c:pt idx="1591">
                  <c:v>1.3833835933958971</c:v>
                </c:pt>
                <c:pt idx="1592">
                  <c:v>1.383530229084035</c:v>
                </c:pt>
                <c:pt idx="1593">
                  <c:v>1.3832601835497984</c:v>
                </c:pt>
                <c:pt idx="1594">
                  <c:v>1.3822399316724816</c:v>
                </c:pt>
                <c:pt idx="1595">
                  <c:v>1.3809138420593303</c:v>
                </c:pt>
                <c:pt idx="1596">
                  <c:v>1.3797548683176668</c:v>
                </c:pt>
                <c:pt idx="1597">
                  <c:v>1.3785712103470411</c:v>
                </c:pt>
                <c:pt idx="1598">
                  <c:v>1.3781483521950528</c:v>
                </c:pt>
                <c:pt idx="1599">
                  <c:v>1.3794661416699752</c:v>
                </c:pt>
                <c:pt idx="1600">
                  <c:v>1.3800756476944753</c:v>
                </c:pt>
                <c:pt idx="1601">
                  <c:v>1.3824321560869677</c:v>
                </c:pt>
                <c:pt idx="1602">
                  <c:v>1.3854808049071685</c:v>
                </c:pt>
                <c:pt idx="1603">
                  <c:v>1.3884553904136079</c:v>
                </c:pt>
                <c:pt idx="1604">
                  <c:v>1.3928457001513348</c:v>
                </c:pt>
                <c:pt idx="1605">
                  <c:v>1.3971246605713923</c:v>
                </c:pt>
                <c:pt idx="1606">
                  <c:v>1.401316229950093</c:v>
                </c:pt>
                <c:pt idx="1607">
                  <c:v>1.40557636708962</c:v>
                </c:pt>
                <c:pt idx="1608">
                  <c:v>1.4085465669923967</c:v>
                </c:pt>
                <c:pt idx="1609">
                  <c:v>1.410992654146769</c:v>
                </c:pt>
                <c:pt idx="1610">
                  <c:v>1.4130177554585701</c:v>
                </c:pt>
                <c:pt idx="1611">
                  <c:v>1.4162458366935802</c:v>
                </c:pt>
                <c:pt idx="1612">
                  <c:v>1.4220700293315074</c:v>
                </c:pt>
                <c:pt idx="1613">
                  <c:v>1.4280280044546891</c:v>
                </c:pt>
                <c:pt idx="1614">
                  <c:v>1.4326648779880318</c:v>
                </c:pt>
                <c:pt idx="1615">
                  <c:v>1.4380410016501413</c:v>
                </c:pt>
                <c:pt idx="1616">
                  <c:v>1.4451988720272526</c:v>
                </c:pt>
                <c:pt idx="1617">
                  <c:v>1.451903775840355</c:v>
                </c:pt>
                <c:pt idx="1618">
                  <c:v>1.4578774605035381</c:v>
                </c:pt>
                <c:pt idx="1619">
                  <c:v>1.4639395220449181</c:v>
                </c:pt>
                <c:pt idx="1620">
                  <c:v>1.4713009087695934</c:v>
                </c:pt>
                <c:pt idx="1621">
                  <c:v>1.4790423769578702</c:v>
                </c:pt>
                <c:pt idx="1622">
                  <c:v>1.4858032356081514</c:v>
                </c:pt>
                <c:pt idx="1623">
                  <c:v>1.4929335032590385</c:v>
                </c:pt>
                <c:pt idx="1624">
                  <c:v>1.4991083480780081</c:v>
                </c:pt>
                <c:pt idx="1625">
                  <c:v>1.504849712293048</c:v>
                </c:pt>
                <c:pt idx="1626">
                  <c:v>1.5106409961281664</c:v>
                </c:pt>
                <c:pt idx="1627">
                  <c:v>1.5170762086737348</c:v>
                </c:pt>
                <c:pt idx="1628">
                  <c:v>1.5238572438413123</c:v>
                </c:pt>
                <c:pt idx="1629">
                  <c:v>1.5307503758776815</c:v>
                </c:pt>
                <c:pt idx="1630">
                  <c:v>1.5384910744641591</c:v>
                </c:pt>
                <c:pt idx="1631">
                  <c:v>1.5452342264983532</c:v>
                </c:pt>
                <c:pt idx="1632">
                  <c:v>1.5525386658367886</c:v>
                </c:pt>
                <c:pt idx="1633">
                  <c:v>1.559843012323803</c:v>
                </c:pt>
                <c:pt idx="1634">
                  <c:v>1.5657903643365954</c:v>
                </c:pt>
                <c:pt idx="1635">
                  <c:v>1.572737976075923</c:v>
                </c:pt>
                <c:pt idx="1636">
                  <c:v>1.5788409828266705</c:v>
                </c:pt>
                <c:pt idx="1637">
                  <c:v>1.5843901011261068</c:v>
                </c:pt>
                <c:pt idx="1638">
                  <c:v>1.5896814262907997</c:v>
                </c:pt>
                <c:pt idx="1639">
                  <c:v>1.5944447081383279</c:v>
                </c:pt>
                <c:pt idx="1640">
                  <c:v>1.5992117413624449</c:v>
                </c:pt>
                <c:pt idx="1641">
                  <c:v>1.6032952823330193</c:v>
                </c:pt>
                <c:pt idx="1642">
                  <c:v>1.6083326652425027</c:v>
                </c:pt>
                <c:pt idx="1643">
                  <c:v>1.6121779283177131</c:v>
                </c:pt>
                <c:pt idx="1644">
                  <c:v>1.6154002364879112</c:v>
                </c:pt>
                <c:pt idx="1645">
                  <c:v>1.6174379491286521</c:v>
                </c:pt>
                <c:pt idx="1646">
                  <c:v>1.6182112516206979</c:v>
                </c:pt>
                <c:pt idx="1647">
                  <c:v>1.6204496727457434</c:v>
                </c:pt>
                <c:pt idx="1648">
                  <c:v>1.6207631789224708</c:v>
                </c:pt>
                <c:pt idx="1649">
                  <c:v>1.6205753335542024</c:v>
                </c:pt>
                <c:pt idx="1650">
                  <c:v>1.6202235283970448</c:v>
                </c:pt>
                <c:pt idx="1651">
                  <c:v>1.6195398870526378</c:v>
                </c:pt>
                <c:pt idx="1652">
                  <c:v>1.6188608940240006</c:v>
                </c:pt>
                <c:pt idx="1653">
                  <c:v>1.6185289166932308</c:v>
                </c:pt>
                <c:pt idx="1654">
                  <c:v>1.6180426819197702</c:v>
                </c:pt>
                <c:pt idx="1655">
                  <c:v>1.6175599610068392</c:v>
                </c:pt>
                <c:pt idx="1656">
                  <c:v>1.616912803478942</c:v>
                </c:pt>
                <c:pt idx="1657">
                  <c:v>1.6164300624482564</c:v>
                </c:pt>
                <c:pt idx="1658">
                  <c:v>1.6156185948548905</c:v>
                </c:pt>
                <c:pt idx="1659">
                  <c:v>1.615145509253602</c:v>
                </c:pt>
                <c:pt idx="1660">
                  <c:v>1.6146688713254431</c:v>
                </c:pt>
                <c:pt idx="1661">
                  <c:v>1.6145208415307604</c:v>
                </c:pt>
                <c:pt idx="1662">
                  <c:v>1.6140504630291355</c:v>
                </c:pt>
                <c:pt idx="1663">
                  <c:v>1.6137470184691247</c:v>
                </c:pt>
                <c:pt idx="1664">
                  <c:v>1.6134436303712867</c:v>
                </c:pt>
                <c:pt idx="1665">
                  <c:v>1.6128271342889819</c:v>
                </c:pt>
                <c:pt idx="1666">
                  <c:v>1.6120544513254955</c:v>
                </c:pt>
                <c:pt idx="1667">
                  <c:v>1.6114411485738067</c:v>
                </c:pt>
                <c:pt idx="1668">
                  <c:v>1.610832854942309</c:v>
                </c:pt>
                <c:pt idx="1669">
                  <c:v>1.6102347989883119</c:v>
                </c:pt>
                <c:pt idx="1670">
                  <c:v>1.6094883942146045</c:v>
                </c:pt>
                <c:pt idx="1671">
                  <c:v>1.6089020099189364</c:v>
                </c:pt>
                <c:pt idx="1672">
                  <c:v>1.6086203439363711</c:v>
                </c:pt>
                <c:pt idx="1673">
                  <c:v>1.6086345463311238</c:v>
                </c:pt>
                <c:pt idx="1674">
                  <c:v>1.6085023843755799</c:v>
                </c:pt>
                <c:pt idx="1675">
                  <c:v>1.6080847262173517</c:v>
                </c:pt>
                <c:pt idx="1676">
                  <c:v>1.6075261181846214</c:v>
                </c:pt>
                <c:pt idx="1677">
                  <c:v>1.6068237033517274</c:v>
                </c:pt>
                <c:pt idx="1678">
                  <c:v>1.6059778325826146</c:v>
                </c:pt>
                <c:pt idx="1679">
                  <c:v>1.6055731223339704</c:v>
                </c:pt>
                <c:pt idx="1680">
                  <c:v>1.605174452207937</c:v>
                </c:pt>
                <c:pt idx="1681">
                  <c:v>1.6054745241204307</c:v>
                </c:pt>
                <c:pt idx="1682">
                  <c:v>1.6064506338683557</c:v>
                </c:pt>
                <c:pt idx="1683">
                  <c:v>1.6074174849446472</c:v>
                </c:pt>
                <c:pt idx="1684">
                  <c:v>1.6079678191745499</c:v>
                </c:pt>
                <c:pt idx="1685">
                  <c:v>1.6085187571479531</c:v>
                </c:pt>
                <c:pt idx="1686">
                  <c:v>1.6085325607709642</c:v>
                </c:pt>
                <c:pt idx="1687">
                  <c:v>1.6086771661594417</c:v>
                </c:pt>
                <c:pt idx="1688">
                  <c:v>1.6082816681895225</c:v>
                </c:pt>
                <c:pt idx="1689">
                  <c:v>1.6073404540953906</c:v>
                </c:pt>
                <c:pt idx="1690">
                  <c:v>1.6059737967996617</c:v>
                </c:pt>
                <c:pt idx="1691">
                  <c:v>1.6054208153816842</c:v>
                </c:pt>
                <c:pt idx="1692">
                  <c:v>1.6050089375086953</c:v>
                </c:pt>
                <c:pt idx="1693">
                  <c:v>1.6057609251018716</c:v>
                </c:pt>
                <c:pt idx="1694">
                  <c:v>1.607287855729383</c:v>
                </c:pt>
                <c:pt idx="1695">
                  <c:v>1.6083722576166597</c:v>
                </c:pt>
                <c:pt idx="1696">
                  <c:v>1.6096146119455215</c:v>
                </c:pt>
                <c:pt idx="1697">
                  <c:v>1.6100916618929251</c:v>
                </c:pt>
                <c:pt idx="1698">
                  <c:v>1.6105743603757245</c:v>
                </c:pt>
                <c:pt idx="1699">
                  <c:v>1.611682741849118</c:v>
                </c:pt>
                <c:pt idx="1700">
                  <c:v>1.6121718940621041</c:v>
                </c:pt>
                <c:pt idx="1701">
                  <c:v>1.6129719408022096</c:v>
                </c:pt>
                <c:pt idx="1702">
                  <c:v>1.6141082204640753</c:v>
                </c:pt>
                <c:pt idx="1703">
                  <c:v>1.6145974812920143</c:v>
                </c:pt>
                <c:pt idx="1704">
                  <c:v>1.6161983145024987</c:v>
                </c:pt>
                <c:pt idx="1705">
                  <c:v>1.6174709321474825</c:v>
                </c:pt>
                <c:pt idx="1706">
                  <c:v>1.6187365541667333</c:v>
                </c:pt>
                <c:pt idx="1707">
                  <c:v>1.6193932456478792</c:v>
                </c:pt>
                <c:pt idx="1708">
                  <c:v>1.6201489186966171</c:v>
                </c:pt>
                <c:pt idx="1709">
                  <c:v>1.621674762717056</c:v>
                </c:pt>
                <c:pt idx="1710">
                  <c:v>1.6235654641430506</c:v>
                </c:pt>
                <c:pt idx="1711">
                  <c:v>1.6256689296853697</c:v>
                </c:pt>
                <c:pt idx="1712">
                  <c:v>1.6264631891701791</c:v>
                </c:pt>
                <c:pt idx="1713">
                  <c:v>1.6270579412863977</c:v>
                </c:pt>
                <c:pt idx="1714">
                  <c:v>1.6282293812251012</c:v>
                </c:pt>
                <c:pt idx="1715">
                  <c:v>1.6297849880792195</c:v>
                </c:pt>
                <c:pt idx="1716">
                  <c:v>1.6313677979827121</c:v>
                </c:pt>
                <c:pt idx="1717">
                  <c:v>1.6329769662949749</c:v>
                </c:pt>
                <c:pt idx="1718">
                  <c:v>1.634779428512098</c:v>
                </c:pt>
                <c:pt idx="1719">
                  <c:v>1.6358105621242525</c:v>
                </c:pt>
                <c:pt idx="1720">
                  <c:v>1.6370281791717201</c:v>
                </c:pt>
                <c:pt idx="1721">
                  <c:v>1.6374460279201377</c:v>
                </c:pt>
                <c:pt idx="1722">
                  <c:v>1.6378576305967913</c:v>
                </c:pt>
                <c:pt idx="1723">
                  <c:v>1.6382646633555078</c:v>
                </c:pt>
                <c:pt idx="1724">
                  <c:v>1.6388577511948652</c:v>
                </c:pt>
                <c:pt idx="1725">
                  <c:v>1.6388820684400958</c:v>
                </c:pt>
                <c:pt idx="1726">
                  <c:v>1.6392855318789203</c:v>
                </c:pt>
                <c:pt idx="1727">
                  <c:v>1.640620623057613</c:v>
                </c:pt>
                <c:pt idx="1728">
                  <c:v>1.6421365221700304</c:v>
                </c:pt>
                <c:pt idx="1729">
                  <c:v>1.6442032934575685</c:v>
                </c:pt>
                <c:pt idx="1730">
                  <c:v>1.646269409650909</c:v>
                </c:pt>
                <c:pt idx="1731">
                  <c:v>1.6477574894747826</c:v>
                </c:pt>
                <c:pt idx="1732">
                  <c:v>1.6490353147181145</c:v>
                </c:pt>
                <c:pt idx="1733">
                  <c:v>1.650118397477063</c:v>
                </c:pt>
                <c:pt idx="1734">
                  <c:v>1.6513839028110666</c:v>
                </c:pt>
                <c:pt idx="1735">
                  <c:v>1.6522838307466792</c:v>
                </c:pt>
                <c:pt idx="1736">
                  <c:v>1.652823829262754</c:v>
                </c:pt>
                <c:pt idx="1737">
                  <c:v>1.653186148809503</c:v>
                </c:pt>
                <c:pt idx="1738">
                  <c:v>1.6533736034297786</c:v>
                </c:pt>
                <c:pt idx="1739">
                  <c:v>1.6540787286309702</c:v>
                </c:pt>
                <c:pt idx="1740">
                  <c:v>1.65477508708381</c:v>
                </c:pt>
                <c:pt idx="1741">
                  <c:v>1.6556406794682943</c:v>
                </c:pt>
                <c:pt idx="1742">
                  <c:v>1.6566554012462571</c:v>
                </c:pt>
                <c:pt idx="1743">
                  <c:v>1.656342163096445</c:v>
                </c:pt>
                <c:pt idx="1744">
                  <c:v>1.6558433405991655</c:v>
                </c:pt>
                <c:pt idx="1745">
                  <c:v>1.655668168465283</c:v>
                </c:pt>
                <c:pt idx="1746">
                  <c:v>1.6556360979892517</c:v>
                </c:pt>
                <c:pt idx="1747">
                  <c:v>1.6547957620172029</c:v>
                </c:pt>
                <c:pt idx="1748">
                  <c:v>1.6535028947319101</c:v>
                </c:pt>
                <c:pt idx="1749">
                  <c:v>1.6520669872339628</c:v>
                </c:pt>
                <c:pt idx="1750">
                  <c:v>1.6506371935268269</c:v>
                </c:pt>
                <c:pt idx="1751">
                  <c:v>1.6490589845878956</c:v>
                </c:pt>
                <c:pt idx="1752">
                  <c:v>1.6478156611589492</c:v>
                </c:pt>
                <c:pt idx="1753">
                  <c:v>1.6465775616343397</c:v>
                </c:pt>
                <c:pt idx="1754">
                  <c:v>1.6455024517112491</c:v>
                </c:pt>
                <c:pt idx="1755">
                  <c:v>1.6442717123916644</c:v>
                </c:pt>
                <c:pt idx="1756">
                  <c:v>1.6430369974342742</c:v>
                </c:pt>
                <c:pt idx="1757">
                  <c:v>1.6417975173745021</c:v>
                </c:pt>
                <c:pt idx="1758">
                  <c:v>1.6404218892293667</c:v>
                </c:pt>
                <c:pt idx="1759">
                  <c:v>1.6392079817595475</c:v>
                </c:pt>
                <c:pt idx="1760">
                  <c:v>1.6380046374860251</c:v>
                </c:pt>
                <c:pt idx="1761">
                  <c:v>1.6371143787062252</c:v>
                </c:pt>
                <c:pt idx="1762">
                  <c:v>1.6362323125211262</c:v>
                </c:pt>
                <c:pt idx="1763">
                  <c:v>1.6350591207397598</c:v>
                </c:pt>
                <c:pt idx="1764">
                  <c:v>1.6340328955314252</c:v>
                </c:pt>
                <c:pt idx="1765">
                  <c:v>1.6333022241032429</c:v>
                </c:pt>
                <c:pt idx="1766">
                  <c:v>1.6324476134786419</c:v>
                </c:pt>
                <c:pt idx="1767">
                  <c:v>1.6315994675794077</c:v>
                </c:pt>
                <c:pt idx="1768">
                  <c:v>1.6307585184568765</c:v>
                </c:pt>
                <c:pt idx="1769">
                  <c:v>1.6297917643725708</c:v>
                </c:pt>
                <c:pt idx="1770">
                  <c:v>1.6286792356700168</c:v>
                </c:pt>
                <c:pt idx="1771">
                  <c:v>1.6278662892021429</c:v>
                </c:pt>
                <c:pt idx="1772">
                  <c:v>1.6271970938373632</c:v>
                </c:pt>
                <c:pt idx="1773">
                  <c:v>1.6265240173140147</c:v>
                </c:pt>
                <c:pt idx="1774">
                  <c:v>1.6255847655226103</c:v>
                </c:pt>
                <c:pt idx="1775">
                  <c:v>1.6243788383392515</c:v>
                </c:pt>
                <c:pt idx="1776">
                  <c:v>1.6235886000580748</c:v>
                </c:pt>
                <c:pt idx="1777">
                  <c:v>1.622388316528415</c:v>
                </c:pt>
                <c:pt idx="1778">
                  <c:v>1.6210615890432474</c:v>
                </c:pt>
                <c:pt idx="1779">
                  <c:v>1.620537366932459</c:v>
                </c:pt>
                <c:pt idx="1780">
                  <c:v>1.6207013316004717</c:v>
                </c:pt>
                <c:pt idx="1781">
                  <c:v>1.6201863184520937</c:v>
                </c:pt>
                <c:pt idx="1782">
                  <c:v>1.6199423272421232</c:v>
                </c:pt>
                <c:pt idx="1783">
                  <c:v>1.6195658844371155</c:v>
                </c:pt>
                <c:pt idx="1784">
                  <c:v>1.6190558282425462</c:v>
                </c:pt>
                <c:pt idx="1785">
                  <c:v>1.6189455656509442</c:v>
                </c:pt>
                <c:pt idx="1786">
                  <c:v>1.618833040049948</c:v>
                </c:pt>
                <c:pt idx="1787">
                  <c:v>1.6176465204584936</c:v>
                </c:pt>
                <c:pt idx="1788">
                  <c:v>1.6158290992423332</c:v>
                </c:pt>
                <c:pt idx="1789">
                  <c:v>1.612169453596392</c:v>
                </c:pt>
                <c:pt idx="1790">
                  <c:v>1.6074891257709665</c:v>
                </c:pt>
                <c:pt idx="1791">
                  <c:v>1.6022189738444965</c:v>
                </c:pt>
                <c:pt idx="1792">
                  <c:v>1.5999828521122621</c:v>
                </c:pt>
                <c:pt idx="1793">
                  <c:v>1.5987700425062412</c:v>
                </c:pt>
                <c:pt idx="1794">
                  <c:v>1.5976977132186105</c:v>
                </c:pt>
                <c:pt idx="1795">
                  <c:v>1.5964613381150483</c:v>
                </c:pt>
                <c:pt idx="1796">
                  <c:v>1.5952110156257744</c:v>
                </c:pt>
                <c:pt idx="1797">
                  <c:v>1.5944385257301275</c:v>
                </c:pt>
                <c:pt idx="1798">
                  <c:v>1.593165229616442</c:v>
                </c:pt>
                <c:pt idx="1799">
                  <c:v>1.5927004285615389</c:v>
                </c:pt>
                <c:pt idx="1800">
                  <c:v>1.5920638595972614</c:v>
                </c:pt>
                <c:pt idx="1801">
                  <c:v>1.5914335841038485</c:v>
                </c:pt>
                <c:pt idx="1802">
                  <c:v>1.5904970701073262</c:v>
                </c:pt>
                <c:pt idx="1803">
                  <c:v>1.5893925003948048</c:v>
                </c:pt>
                <c:pt idx="1804">
                  <c:v>1.5848450478399776</c:v>
                </c:pt>
                <c:pt idx="1805">
                  <c:v>1.5790780679003638</c:v>
                </c:pt>
                <c:pt idx="1806">
                  <c:v>1.575489470119477</c:v>
                </c:pt>
                <c:pt idx="1807">
                  <c:v>1.5739630406334844</c:v>
                </c:pt>
                <c:pt idx="1808">
                  <c:v>1.5730048887373786</c:v>
                </c:pt>
                <c:pt idx="1809">
                  <c:v>1.5728180068690898</c:v>
                </c:pt>
                <c:pt idx="1810">
                  <c:v>1.5722547653663741</c:v>
                </c:pt>
                <c:pt idx="1811">
                  <c:v>1.5718781913449913</c:v>
                </c:pt>
                <c:pt idx="1812">
                  <c:v>1.5712994794286599</c:v>
                </c:pt>
                <c:pt idx="1813">
                  <c:v>1.5703180494592048</c:v>
                </c:pt>
                <c:pt idx="1814">
                  <c:v>1.5697222972424187</c:v>
                </c:pt>
                <c:pt idx="1815">
                  <c:v>1.5689411318030908</c:v>
                </c:pt>
                <c:pt idx="1816">
                  <c:v>1.5681582154955593</c:v>
                </c:pt>
                <c:pt idx="1817">
                  <c:v>1.5681709682665703</c:v>
                </c:pt>
                <c:pt idx="1818">
                  <c:v>1.5680044133086832</c:v>
                </c:pt>
                <c:pt idx="1819">
                  <c:v>1.568216793013012</c:v>
                </c:pt>
                <c:pt idx="1820">
                  <c:v>1.5682338327003806</c:v>
                </c:pt>
                <c:pt idx="1821">
                  <c:v>1.5682483992739289</c:v>
                </c:pt>
                <c:pt idx="1822">
                  <c:v>1.5680823201478553</c:v>
                </c:pt>
                <c:pt idx="1823">
                  <c:v>1.5675241812841281</c:v>
                </c:pt>
                <c:pt idx="1824">
                  <c:v>1.5669640216194216</c:v>
                </c:pt>
                <c:pt idx="1825">
                  <c:v>1.5662170493212146</c:v>
                </c:pt>
                <c:pt idx="1826">
                  <c:v>1.5656649594441598</c:v>
                </c:pt>
                <c:pt idx="1827">
                  <c:v>1.5660668613534332</c:v>
                </c:pt>
                <c:pt idx="1828">
                  <c:v>1.5668438752869596</c:v>
                </c:pt>
                <c:pt idx="1829">
                  <c:v>1.5676037936757634</c:v>
                </c:pt>
                <c:pt idx="1830">
                  <c:v>1.5678105766737014</c:v>
                </c:pt>
                <c:pt idx="1831">
                  <c:v>1.5680126581796261</c:v>
                </c:pt>
                <c:pt idx="1832">
                  <c:v>1.5680312810117423</c:v>
                </c:pt>
                <c:pt idx="1833">
                  <c:v>1.5675155822529512</c:v>
                </c:pt>
                <c:pt idx="1834">
                  <c:v>1.5671857033934657</c:v>
                </c:pt>
                <c:pt idx="1835">
                  <c:v>1.566517770441247</c:v>
                </c:pt>
                <c:pt idx="1836">
                  <c:v>1.5658503736801939</c:v>
                </c:pt>
                <c:pt idx="1837">
                  <c:v>1.5651929165496885</c:v>
                </c:pt>
                <c:pt idx="1838">
                  <c:v>1.5648805186346992</c:v>
                </c:pt>
                <c:pt idx="1839">
                  <c:v>1.5645721943162145</c:v>
                </c:pt>
                <c:pt idx="1840">
                  <c:v>1.5644363487487682</c:v>
                </c:pt>
                <c:pt idx="1841">
                  <c:v>1.564134391421006</c:v>
                </c:pt>
                <c:pt idx="1842">
                  <c:v>1.5631993711558074</c:v>
                </c:pt>
                <c:pt idx="1843">
                  <c:v>1.5627432407016306</c:v>
                </c:pt>
                <c:pt idx="1844">
                  <c:v>1.5628870812331339</c:v>
                </c:pt>
                <c:pt idx="1845">
                  <c:v>1.5634777869869045</c:v>
                </c:pt>
                <c:pt idx="1846">
                  <c:v>1.5640719774802696</c:v>
                </c:pt>
                <c:pt idx="1847">
                  <c:v>1.5646756927412886</c:v>
                </c:pt>
                <c:pt idx="1848">
                  <c:v>1.5652840714713692</c:v>
                </c:pt>
                <c:pt idx="1849">
                  <c:v>1.5657353958147961</c:v>
                </c:pt>
                <c:pt idx="1850">
                  <c:v>1.566346937524381</c:v>
                </c:pt>
                <c:pt idx="1851">
                  <c:v>1.5669575159069165</c:v>
                </c:pt>
                <c:pt idx="1852">
                  <c:v>1.5675744466892823</c:v>
                </c:pt>
                <c:pt idx="1853">
                  <c:v>1.5681967466615276</c:v>
                </c:pt>
                <c:pt idx="1854">
                  <c:v>1.5691132959524661</c:v>
                </c:pt>
                <c:pt idx="1855">
                  <c:v>1.5698675601782182</c:v>
                </c:pt>
                <c:pt idx="1856">
                  <c:v>1.5707682851568994</c:v>
                </c:pt>
                <c:pt idx="1857">
                  <c:v>1.5715176914965852</c:v>
                </c:pt>
                <c:pt idx="1858">
                  <c:v>1.5722583897330413</c:v>
                </c:pt>
                <c:pt idx="1859">
                  <c:v>1.5731337396186331</c:v>
                </c:pt>
                <c:pt idx="1860">
                  <c:v>1.5740243171281998</c:v>
                </c:pt>
                <c:pt idx="1861">
                  <c:v>1.5746213130826663</c:v>
                </c:pt>
                <c:pt idx="1862">
                  <c:v>1.5754869128055911</c:v>
                </c:pt>
                <c:pt idx="1863">
                  <c:v>1.5763428406772431</c:v>
                </c:pt>
                <c:pt idx="1864">
                  <c:v>1.5773395833878985</c:v>
                </c:pt>
                <c:pt idx="1865">
                  <c:v>1.5783185814810958</c:v>
                </c:pt>
                <c:pt idx="1866">
                  <c:v>1.5792994471340143</c:v>
                </c:pt>
                <c:pt idx="1867">
                  <c:v>1.580269095405171</c:v>
                </c:pt>
                <c:pt idx="1868">
                  <c:v>1.5810935415666318</c:v>
                </c:pt>
                <c:pt idx="1869">
                  <c:v>1.5817797922553523</c:v>
                </c:pt>
                <c:pt idx="1870">
                  <c:v>1.5827315453466158</c:v>
                </c:pt>
                <c:pt idx="1871">
                  <c:v>1.58395035776398</c:v>
                </c:pt>
                <c:pt idx="1872">
                  <c:v>1.5848946728117035</c:v>
                </c:pt>
                <c:pt idx="1873">
                  <c:v>1.585830904350739</c:v>
                </c:pt>
                <c:pt idx="1874">
                  <c:v>1.5870359304202533</c:v>
                </c:pt>
                <c:pt idx="1875">
                  <c:v>1.5875782991597485</c:v>
                </c:pt>
                <c:pt idx="1876">
                  <c:v>1.5884147066300047</c:v>
                </c:pt>
                <c:pt idx="1877">
                  <c:v>1.5906619194559786</c:v>
                </c:pt>
                <c:pt idx="1878">
                  <c:v>1.5933444444806588</c:v>
                </c:pt>
                <c:pt idx="1879">
                  <c:v>1.595397011181473</c:v>
                </c:pt>
                <c:pt idx="1880">
                  <c:v>1.5973044489620891</c:v>
                </c:pt>
                <c:pt idx="1881">
                  <c:v>1.5989440474820915</c:v>
                </c:pt>
                <c:pt idx="1882">
                  <c:v>1.6010262828174273</c:v>
                </c:pt>
                <c:pt idx="1883">
                  <c:v>1.6038158027252232</c:v>
                </c:pt>
                <c:pt idx="1884">
                  <c:v>1.605356489037882</c:v>
                </c:pt>
                <c:pt idx="1885">
                  <c:v>1.605940386909072</c:v>
                </c:pt>
                <c:pt idx="1886">
                  <c:v>1.6131115906414204</c:v>
                </c:pt>
                <c:pt idx="1887">
                  <c:v>1.6214102901681271</c:v>
                </c:pt>
                <c:pt idx="1888">
                  <c:v>1.62651934260107</c:v>
                </c:pt>
                <c:pt idx="1889">
                  <c:v>1.6309751948966167</c:v>
                </c:pt>
                <c:pt idx="1890">
                  <c:v>1.635127910787757</c:v>
                </c:pt>
                <c:pt idx="1891">
                  <c:v>1.6390920009846468</c:v>
                </c:pt>
                <c:pt idx="1892">
                  <c:v>1.6436550634700617</c:v>
                </c:pt>
                <c:pt idx="1893">
                  <c:v>1.6477142282076678</c:v>
                </c:pt>
                <c:pt idx="1894">
                  <c:v>1.6517835199588895</c:v>
                </c:pt>
                <c:pt idx="1895">
                  <c:v>1.6551874829382369</c:v>
                </c:pt>
                <c:pt idx="1896">
                  <c:v>1.6584331440022462</c:v>
                </c:pt>
                <c:pt idx="1897">
                  <c:v>1.6614430435895777</c:v>
                </c:pt>
                <c:pt idx="1898">
                  <c:v>1.6640240021026012</c:v>
                </c:pt>
                <c:pt idx="1899">
                  <c:v>1.6657562274112649</c:v>
                </c:pt>
                <c:pt idx="1900">
                  <c:v>1.6695428197572746</c:v>
                </c:pt>
                <c:pt idx="1901">
                  <c:v>1.6734175099370627</c:v>
                </c:pt>
                <c:pt idx="1902">
                  <c:v>1.6744031262932673</c:v>
                </c:pt>
                <c:pt idx="1903">
                  <c:v>1.6720821314797256</c:v>
                </c:pt>
                <c:pt idx="1904">
                  <c:v>1.6687337637187583</c:v>
                </c:pt>
                <c:pt idx="1905">
                  <c:v>1.6648426354418209</c:v>
                </c:pt>
                <c:pt idx="1906">
                  <c:v>1.6607800010182505</c:v>
                </c:pt>
                <c:pt idx="1907">
                  <c:v>1.6558630902241411</c:v>
                </c:pt>
                <c:pt idx="1908">
                  <c:v>1.6505932600078701</c:v>
                </c:pt>
                <c:pt idx="1909">
                  <c:v>1.6451667805259891</c:v>
                </c:pt>
                <c:pt idx="1910">
                  <c:v>1.6393545643579979</c:v>
                </c:pt>
                <c:pt idx="1911">
                  <c:v>1.6338796847495101</c:v>
                </c:pt>
                <c:pt idx="1912">
                  <c:v>1.6287637946249907</c:v>
                </c:pt>
                <c:pt idx="1913">
                  <c:v>1.6231915457439721</c:v>
                </c:pt>
                <c:pt idx="1914">
                  <c:v>1.6173032096016806</c:v>
                </c:pt>
                <c:pt idx="1915">
                  <c:v>1.6110838635666322</c:v>
                </c:pt>
                <c:pt idx="1916">
                  <c:v>1.6053447889991774</c:v>
                </c:pt>
                <c:pt idx="1917">
                  <c:v>1.600730595683834</c:v>
                </c:pt>
                <c:pt idx="1918">
                  <c:v>1.5955327154343701</c:v>
                </c:pt>
                <c:pt idx="1919">
                  <c:v>1.5902600803825944</c:v>
                </c:pt>
                <c:pt idx="1920">
                  <c:v>1.5848504428411452</c:v>
                </c:pt>
                <c:pt idx="1921">
                  <c:v>1.5794361757132345</c:v>
                </c:pt>
                <c:pt idx="1922">
                  <c:v>1.5738299502697017</c:v>
                </c:pt>
                <c:pt idx="1923">
                  <c:v>1.5678481302627276</c:v>
                </c:pt>
                <c:pt idx="1924">
                  <c:v>1.5621997796314151</c:v>
                </c:pt>
                <c:pt idx="1925">
                  <c:v>1.5567921509248739</c:v>
                </c:pt>
                <c:pt idx="1926">
                  <c:v>1.5517519072292358</c:v>
                </c:pt>
                <c:pt idx="1927">
                  <c:v>1.5469344964346956</c:v>
                </c:pt>
                <c:pt idx="1928">
                  <c:v>1.5426556267219749</c:v>
                </c:pt>
                <c:pt idx="1929">
                  <c:v>1.5388046225615346</c:v>
                </c:pt>
                <c:pt idx="1930">
                  <c:v>1.534943673645927</c:v>
                </c:pt>
                <c:pt idx="1931">
                  <c:v>1.5312828199889674</c:v>
                </c:pt>
                <c:pt idx="1932">
                  <c:v>1.5278299882288351</c:v>
                </c:pt>
                <c:pt idx="1933">
                  <c:v>1.5242234359162821</c:v>
                </c:pt>
                <c:pt idx="1934">
                  <c:v>1.5207426506396307</c:v>
                </c:pt>
                <c:pt idx="1935">
                  <c:v>1.5174320266169117</c:v>
                </c:pt>
                <c:pt idx="1936">
                  <c:v>1.5138528908418791</c:v>
                </c:pt>
                <c:pt idx="1937">
                  <c:v>1.5104742558883855</c:v>
                </c:pt>
                <c:pt idx="1938">
                  <c:v>1.5073065266179224</c:v>
                </c:pt>
                <c:pt idx="1939">
                  <c:v>1.5044969268851849</c:v>
                </c:pt>
                <c:pt idx="1940">
                  <c:v>1.5015351315255625</c:v>
                </c:pt>
                <c:pt idx="1941">
                  <c:v>1.4982666259761699</c:v>
                </c:pt>
                <c:pt idx="1942">
                  <c:v>1.4951187338329686</c:v>
                </c:pt>
                <c:pt idx="1943">
                  <c:v>1.4918456133858278</c:v>
                </c:pt>
                <c:pt idx="1944">
                  <c:v>1.488433712917596</c:v>
                </c:pt>
                <c:pt idx="1945">
                  <c:v>1.4853049470977675</c:v>
                </c:pt>
                <c:pt idx="1946">
                  <c:v>1.4822764382155702</c:v>
                </c:pt>
                <c:pt idx="1947">
                  <c:v>1.4796676705040728</c:v>
                </c:pt>
                <c:pt idx="1948">
                  <c:v>1.4778803004573586</c:v>
                </c:pt>
                <c:pt idx="1949">
                  <c:v>1.4766591688209225</c:v>
                </c:pt>
                <c:pt idx="1950">
                  <c:v>1.4742334168648143</c:v>
                </c:pt>
                <c:pt idx="1951">
                  <c:v>1.4744738075681723</c:v>
                </c:pt>
                <c:pt idx="1952">
                  <c:v>1.4747149687049619</c:v>
                </c:pt>
                <c:pt idx="1953">
                  <c:v>1.4755766987972587</c:v>
                </c:pt>
                <c:pt idx="1954">
                  <c:v>1.4764321523179895</c:v>
                </c:pt>
                <c:pt idx="1955">
                  <c:v>1.4771264500691528</c:v>
                </c:pt>
                <c:pt idx="1956">
                  <c:v>1.4776542137618882</c:v>
                </c:pt>
                <c:pt idx="1957">
                  <c:v>1.4786388255530527</c:v>
                </c:pt>
                <c:pt idx="1958">
                  <c:v>1.4797757445043844</c:v>
                </c:pt>
                <c:pt idx="1959">
                  <c:v>1.4799950446765682</c:v>
                </c:pt>
                <c:pt idx="1960">
                  <c:v>1.4812814229427198</c:v>
                </c:pt>
                <c:pt idx="1961">
                  <c:v>1.483178645840683</c:v>
                </c:pt>
                <c:pt idx="1962">
                  <c:v>1.4830980919020595</c:v>
                </c:pt>
                <c:pt idx="1963">
                  <c:v>1.4837382653241047</c:v>
                </c:pt>
                <c:pt idx="1964">
                  <c:v>1.4848362381736242</c:v>
                </c:pt>
                <c:pt idx="1965">
                  <c:v>1.488513095366357</c:v>
                </c:pt>
                <c:pt idx="1966">
                  <c:v>1.4923815432328436</c:v>
                </c:pt>
                <c:pt idx="1967">
                  <c:v>1.4960975167491044</c:v>
                </c:pt>
                <c:pt idx="1968">
                  <c:v>1.4997931240736355</c:v>
                </c:pt>
                <c:pt idx="1969">
                  <c:v>1.5034685029695061</c:v>
                </c:pt>
                <c:pt idx="1970">
                  <c:v>1.506840035320091</c:v>
                </c:pt>
                <c:pt idx="1971">
                  <c:v>1.5102075265812041</c:v>
                </c:pt>
                <c:pt idx="1972">
                  <c:v>1.5128390862830832</c:v>
                </c:pt>
                <c:pt idx="1973">
                  <c:v>1.5145690767168263</c:v>
                </c:pt>
                <c:pt idx="1974">
                  <c:v>1.5158285308376798</c:v>
                </c:pt>
                <c:pt idx="1975">
                  <c:v>1.5179788307377178</c:v>
                </c:pt>
                <c:pt idx="1976">
                  <c:v>1.5202754457810235</c:v>
                </c:pt>
                <c:pt idx="1977">
                  <c:v>1.5230650478541914</c:v>
                </c:pt>
                <c:pt idx="1978">
                  <c:v>1.5254140758698593</c:v>
                </c:pt>
                <c:pt idx="1979">
                  <c:v>1.527149325845258</c:v>
                </c:pt>
                <c:pt idx="1980">
                  <c:v>1.5307651014302468</c:v>
                </c:pt>
                <c:pt idx="1981">
                  <c:v>1.5357503317379473</c:v>
                </c:pt>
                <c:pt idx="1982">
                  <c:v>1.5343930111560413</c:v>
                </c:pt>
                <c:pt idx="1983">
                  <c:v>1.5324980554258261</c:v>
                </c:pt>
                <c:pt idx="1984">
                  <c:v>1.5307693679645398</c:v>
                </c:pt>
                <c:pt idx="1985">
                  <c:v>1.5285050244481508</c:v>
                </c:pt>
                <c:pt idx="1986">
                  <c:v>1.5265816643905037</c:v>
                </c:pt>
                <c:pt idx="1987">
                  <c:v>1.5246812407416233</c:v>
                </c:pt>
                <c:pt idx="1988">
                  <c:v>1.522204258506999</c:v>
                </c:pt>
                <c:pt idx="1989">
                  <c:v>1.5197473886607356</c:v>
                </c:pt>
                <c:pt idx="1990">
                  <c:v>1.5166229544488807</c:v>
                </c:pt>
                <c:pt idx="1991">
                  <c:v>1.5136877954416208</c:v>
                </c:pt>
                <c:pt idx="1992">
                  <c:v>1.5105943037926213</c:v>
                </c:pt>
                <c:pt idx="1993">
                  <c:v>1.5075794920268522</c:v>
                </c:pt>
                <c:pt idx="1994">
                  <c:v>1.505460834794748</c:v>
                </c:pt>
                <c:pt idx="1995">
                  <c:v>1.5043542089288655</c:v>
                </c:pt>
                <c:pt idx="1996">
                  <c:v>1.5008645234732876</c:v>
                </c:pt>
                <c:pt idx="1997">
                  <c:v>1.4972798165368391</c:v>
                </c:pt>
                <c:pt idx="1998">
                  <c:v>1.49381087514178</c:v>
                </c:pt>
                <c:pt idx="1999">
                  <c:v>1.4911911551568322</c:v>
                </c:pt>
                <c:pt idx="2000">
                  <c:v>1.4893690144109162</c:v>
                </c:pt>
                <c:pt idx="2001">
                  <c:v>1.488299732429273</c:v>
                </c:pt>
                <c:pt idx="2002">
                  <c:v>1.487385455069224</c:v>
                </c:pt>
                <c:pt idx="2003">
                  <c:v>1.4880214134958889</c:v>
                </c:pt>
                <c:pt idx="2004">
                  <c:v>1.4889825452397505</c:v>
                </c:pt>
                <c:pt idx="2005">
                  <c:v>1.4907720654321237</c:v>
                </c:pt>
                <c:pt idx="2006">
                  <c:v>1.4929066505581083</c:v>
                </c:pt>
                <c:pt idx="2007">
                  <c:v>1.4952347617215562</c:v>
                </c:pt>
                <c:pt idx="2008">
                  <c:v>1.4974115932236141</c:v>
                </c:pt>
                <c:pt idx="2009">
                  <c:v>1.5002236728667215</c:v>
                </c:pt>
                <c:pt idx="2010">
                  <c:v>1.5039226134395463</c:v>
                </c:pt>
                <c:pt idx="2011">
                  <c:v>1.50776714288519</c:v>
                </c:pt>
                <c:pt idx="2012">
                  <c:v>1.5113274421388925</c:v>
                </c:pt>
                <c:pt idx="2013">
                  <c:v>1.5137829772093883</c:v>
                </c:pt>
                <c:pt idx="2014">
                  <c:v>1.5166396566188205</c:v>
                </c:pt>
                <c:pt idx="2015">
                  <c:v>1.5197708650804629</c:v>
                </c:pt>
                <c:pt idx="2016">
                  <c:v>1.5230415114094074</c:v>
                </c:pt>
                <c:pt idx="2017">
                  <c:v>1.5261381747121374</c:v>
                </c:pt>
                <c:pt idx="2018">
                  <c:v>1.5292330577569329</c:v>
                </c:pt>
                <c:pt idx="2019">
                  <c:v>1.531987771472737</c:v>
                </c:pt>
                <c:pt idx="2020">
                  <c:v>1.534426769101209</c:v>
                </c:pt>
                <c:pt idx="2021">
                  <c:v>1.5366851445318581</c:v>
                </c:pt>
                <c:pt idx="2022">
                  <c:v>1.5387818087612459</c:v>
                </c:pt>
                <c:pt idx="2023">
                  <c:v>1.5407039742995738</c:v>
                </c:pt>
                <c:pt idx="2024">
                  <c:v>1.5423136542181497</c:v>
                </c:pt>
                <c:pt idx="2025">
                  <c:v>1.5445215537459127</c:v>
                </c:pt>
                <c:pt idx="2026">
                  <c:v>1.5465708326644865</c:v>
                </c:pt>
                <c:pt idx="2027">
                  <c:v>1.5485982217739898</c:v>
                </c:pt>
                <c:pt idx="2028">
                  <c:v>1.5506061867953693</c:v>
                </c:pt>
                <c:pt idx="2029">
                  <c:v>1.5526002455976453</c:v>
                </c:pt>
                <c:pt idx="2030">
                  <c:v>1.5543108625141517</c:v>
                </c:pt>
                <c:pt idx="2031">
                  <c:v>1.5558580629364884</c:v>
                </c:pt>
                <c:pt idx="2032">
                  <c:v>1.5578219359608392</c:v>
                </c:pt>
                <c:pt idx="2033">
                  <c:v>1.5596155912088017</c:v>
                </c:pt>
                <c:pt idx="2034">
                  <c:v>1.5616744334851482</c:v>
                </c:pt>
                <c:pt idx="2035">
                  <c:v>1.563712397629895</c:v>
                </c:pt>
                <c:pt idx="2036">
                  <c:v>1.5648782788098805</c:v>
                </c:pt>
                <c:pt idx="2037">
                  <c:v>1.5663276103055053</c:v>
                </c:pt>
                <c:pt idx="2038">
                  <c:v>1.5680774216156192</c:v>
                </c:pt>
                <c:pt idx="2039">
                  <c:v>1.5699430791900901</c:v>
                </c:pt>
                <c:pt idx="2040">
                  <c:v>1.5717945596539193</c:v>
                </c:pt>
                <c:pt idx="2041">
                  <c:v>1.5732318924048982</c:v>
                </c:pt>
                <c:pt idx="2042">
                  <c:v>1.5744046990277989</c:v>
                </c:pt>
                <c:pt idx="2043">
                  <c:v>1.5753056210873357</c:v>
                </c:pt>
                <c:pt idx="2044">
                  <c:v>1.5746726889051328</c:v>
                </c:pt>
                <c:pt idx="2045">
                  <c:v>1.5729187874523001</c:v>
                </c:pt>
                <c:pt idx="2046">
                  <c:v>1.5721017027595032</c:v>
                </c:pt>
                <c:pt idx="2047">
                  <c:v>1.5692015903487013</c:v>
                </c:pt>
                <c:pt idx="2048">
                  <c:v>1.5693599063726937</c:v>
                </c:pt>
                <c:pt idx="2049">
                  <c:v>1.5695264745985156</c:v>
                </c:pt>
                <c:pt idx="2050">
                  <c:v>1.5711850174390245</c:v>
                </c:pt>
                <c:pt idx="2051">
                  <c:v>1.5729899948395412</c:v>
                </c:pt>
                <c:pt idx="2052">
                  <c:v>1.5752915304260886</c:v>
                </c:pt>
                <c:pt idx="2053">
                  <c:v>1.578140920263726</c:v>
                </c:pt>
                <c:pt idx="2054">
                  <c:v>1.5808444129010926</c:v>
                </c:pt>
                <c:pt idx="2055">
                  <c:v>1.5851623767119039</c:v>
                </c:pt>
                <c:pt idx="2056">
                  <c:v>1.5885955889649697</c:v>
                </c:pt>
                <c:pt idx="2057">
                  <c:v>1.5919335278509303</c:v>
                </c:pt>
                <c:pt idx="2058">
                  <c:v>1.597777566476043</c:v>
                </c:pt>
                <c:pt idx="2059">
                  <c:v>1.6024758467128706</c:v>
                </c:pt>
                <c:pt idx="2060">
                  <c:v>1.6072359848255153</c:v>
                </c:pt>
                <c:pt idx="2061">
                  <c:v>1.6090024352210637</c:v>
                </c:pt>
                <c:pt idx="2062">
                  <c:v>1.6102477803939654</c:v>
                </c:pt>
                <c:pt idx="2063">
                  <c:v>1.6112983825077392</c:v>
                </c:pt>
                <c:pt idx="2064">
                  <c:v>1.6123389831486101</c:v>
                </c:pt>
                <c:pt idx="2065">
                  <c:v>1.613364244700229</c:v>
                </c:pt>
                <c:pt idx="2066">
                  <c:v>1.6145565120845886</c:v>
                </c:pt>
                <c:pt idx="2067">
                  <c:v>1.6159332394029697</c:v>
                </c:pt>
                <c:pt idx="2068">
                  <c:v>1.6174773934277507</c:v>
                </c:pt>
                <c:pt idx="2069">
                  <c:v>1.6193698362786371</c:v>
                </c:pt>
                <c:pt idx="2070">
                  <c:v>1.6217890905770471</c:v>
                </c:pt>
                <c:pt idx="2071">
                  <c:v>1.6242111155700094</c:v>
                </c:pt>
                <c:pt idx="2072">
                  <c:v>1.626273299504114</c:v>
                </c:pt>
                <c:pt idx="2073">
                  <c:v>1.6280218619737463</c:v>
                </c:pt>
                <c:pt idx="2074">
                  <c:v>1.6297688490285365</c:v>
                </c:pt>
                <c:pt idx="2075">
                  <c:v>1.6311448663483332</c:v>
                </c:pt>
                <c:pt idx="2076">
                  <c:v>1.6325192688224266</c:v>
                </c:pt>
                <c:pt idx="2077">
                  <c:v>1.6330241284900386</c:v>
                </c:pt>
                <c:pt idx="2078">
                  <c:v>1.6338757918272222</c:v>
                </c:pt>
                <c:pt idx="2079">
                  <c:v>1.634551086164973</c:v>
                </c:pt>
                <c:pt idx="2080">
                  <c:v>1.6350556636406874</c:v>
                </c:pt>
                <c:pt idx="2081">
                  <c:v>1.6355539887884991</c:v>
                </c:pt>
                <c:pt idx="2082">
                  <c:v>1.6362320548184217</c:v>
                </c:pt>
                <c:pt idx="2083">
                  <c:v>1.6372540305735195</c:v>
                </c:pt>
                <c:pt idx="2084">
                  <c:v>1.6381033768138673</c:v>
                </c:pt>
                <c:pt idx="2085">
                  <c:v>1.6387691424020157</c:v>
                </c:pt>
                <c:pt idx="2086">
                  <c:v>1.640100300630672</c:v>
                </c:pt>
                <c:pt idx="2087">
                  <c:v>1.6416031116507754</c:v>
                </c:pt>
                <c:pt idx="2088">
                  <c:v>1.642742929790135</c:v>
                </c:pt>
                <c:pt idx="2089">
                  <c:v>1.6447096456247765</c:v>
                </c:pt>
                <c:pt idx="2090">
                  <c:v>1.6465024059662801</c:v>
                </c:pt>
                <c:pt idx="2091">
                  <c:v>1.6479753170503642</c:v>
                </c:pt>
                <c:pt idx="2092">
                  <c:v>1.6503832254459765</c:v>
                </c:pt>
                <c:pt idx="2093">
                  <c:v>1.6522406011669801</c:v>
                </c:pt>
                <c:pt idx="2094">
                  <c:v>1.6548552312123184</c:v>
                </c:pt>
                <c:pt idx="2095">
                  <c:v>1.6576363572562673</c:v>
                </c:pt>
                <c:pt idx="2096">
                  <c:v>1.66147800036143</c:v>
                </c:pt>
                <c:pt idx="2097">
                  <c:v>1.6643744809395471</c:v>
                </c:pt>
                <c:pt idx="2098">
                  <c:v>1.6672764870798662</c:v>
                </c:pt>
                <c:pt idx="2099">
                  <c:v>1.6692744502649388</c:v>
                </c:pt>
                <c:pt idx="2100">
                  <c:v>1.6707506606946823</c:v>
                </c:pt>
                <c:pt idx="2101">
                  <c:v>1.6710406651533836</c:v>
                </c:pt>
                <c:pt idx="2102">
                  <c:v>1.6709849896405249</c:v>
                </c:pt>
                <c:pt idx="2103">
                  <c:v>1.6704141071469534</c:v>
                </c:pt>
                <c:pt idx="2104">
                  <c:v>1.6696710344048098</c:v>
                </c:pt>
                <c:pt idx="2105">
                  <c:v>1.6685879805629231</c:v>
                </c:pt>
                <c:pt idx="2106">
                  <c:v>1.6670340290294929</c:v>
                </c:pt>
                <c:pt idx="2107">
                  <c:v>1.6651859814176853</c:v>
                </c:pt>
                <c:pt idx="2108">
                  <c:v>1.6631951964148868</c:v>
                </c:pt>
                <c:pt idx="2109">
                  <c:v>1.6612287888892647</c:v>
                </c:pt>
                <c:pt idx="2110">
                  <c:v>1.659440429266275</c:v>
                </c:pt>
                <c:pt idx="2111">
                  <c:v>1.6574997970337702</c:v>
                </c:pt>
                <c:pt idx="2112">
                  <c:v>1.6555600482261015</c:v>
                </c:pt>
                <c:pt idx="2113">
                  <c:v>1.6534863680652778</c:v>
                </c:pt>
                <c:pt idx="2114">
                  <c:v>1.6514084960314124</c:v>
                </c:pt>
                <c:pt idx="2115">
                  <c:v>1.6496676419674248</c:v>
                </c:pt>
                <c:pt idx="2116">
                  <c:v>1.648095868370766</c:v>
                </c:pt>
                <c:pt idx="2117">
                  <c:v>1.646999897964496</c:v>
                </c:pt>
                <c:pt idx="2118">
                  <c:v>1.645915737792377</c:v>
                </c:pt>
                <c:pt idx="2119">
                  <c:v>1.6448499341522063</c:v>
                </c:pt>
                <c:pt idx="2120">
                  <c:v>1.6439497797739764</c:v>
                </c:pt>
                <c:pt idx="2121">
                  <c:v>1.6425867103630594</c:v>
                </c:pt>
                <c:pt idx="2122">
                  <c:v>1.6410877838835922</c:v>
                </c:pt>
                <c:pt idx="2123">
                  <c:v>1.6397469655603798</c:v>
                </c:pt>
                <c:pt idx="2124">
                  <c:v>1.6384190708412438</c:v>
                </c:pt>
                <c:pt idx="2125">
                  <c:v>1.6371045901392316</c:v>
                </c:pt>
                <c:pt idx="2126">
                  <c:v>1.6359450560676951</c:v>
                </c:pt>
                <c:pt idx="2127">
                  <c:v>1.6349434170751636</c:v>
                </c:pt>
                <c:pt idx="2128">
                  <c:v>1.6336486161149779</c:v>
                </c:pt>
                <c:pt idx="2129">
                  <c:v>1.6325185176246573</c:v>
                </c:pt>
                <c:pt idx="2130">
                  <c:v>1.6312492918005506</c:v>
                </c:pt>
                <c:pt idx="2131">
                  <c:v>1.6302714145379891</c:v>
                </c:pt>
                <c:pt idx="2132">
                  <c:v>1.6303040158188455</c:v>
                </c:pt>
                <c:pt idx="2133">
                  <c:v>1.6300501617600387</c:v>
                </c:pt>
                <c:pt idx="2134">
                  <c:v>1.6289398403287043</c:v>
                </c:pt>
                <c:pt idx="2135">
                  <c:v>1.6300189011943942</c:v>
                </c:pt>
                <c:pt idx="2136">
                  <c:v>1.6304724515988689</c:v>
                </c:pt>
                <c:pt idx="2137">
                  <c:v>1.6310589671697322</c:v>
                </c:pt>
                <c:pt idx="2138">
                  <c:v>1.6319446828039041</c:v>
                </c:pt>
                <c:pt idx="2139">
                  <c:v>1.6326899513626243</c:v>
                </c:pt>
                <c:pt idx="2140">
                  <c:v>1.6387482021236812</c:v>
                </c:pt>
                <c:pt idx="2141">
                  <c:v>1.6455437282008296</c:v>
                </c:pt>
                <c:pt idx="2142">
                  <c:v>1.6526082801985895</c:v>
                </c:pt>
                <c:pt idx="2143">
                  <c:v>1.6600112948594024</c:v>
                </c:pt>
                <c:pt idx="2144">
                  <c:v>1.6641641852879951</c:v>
                </c:pt>
                <c:pt idx="2145">
                  <c:v>1.6680338846148395</c:v>
                </c:pt>
                <c:pt idx="2146">
                  <c:v>1.6703820360408803</c:v>
                </c:pt>
                <c:pt idx="2147">
                  <c:v>1.6736841632644419</c:v>
                </c:pt>
                <c:pt idx="2148">
                  <c:v>1.6758595238968912</c:v>
                </c:pt>
                <c:pt idx="2149">
                  <c:v>1.6777255509394171</c:v>
                </c:pt>
                <c:pt idx="2150">
                  <c:v>1.6780802062697042</c:v>
                </c:pt>
                <c:pt idx="2151">
                  <c:v>1.6751933786704987</c:v>
                </c:pt>
                <c:pt idx="2152">
                  <c:v>1.6716639127772079</c:v>
                </c:pt>
                <c:pt idx="2153">
                  <c:v>1.6677677818202128</c:v>
                </c:pt>
                <c:pt idx="2154">
                  <c:v>1.6634899523745288</c:v>
                </c:pt>
                <c:pt idx="2155">
                  <c:v>1.6597853366849196</c:v>
                </c:pt>
                <c:pt idx="2156">
                  <c:v>1.6561805079177532</c:v>
                </c:pt>
                <c:pt idx="2157">
                  <c:v>1.6528129759445693</c:v>
                </c:pt>
                <c:pt idx="2158">
                  <c:v>1.6497753078284179</c:v>
                </c:pt>
                <c:pt idx="2159">
                  <c:v>1.6470828769695116</c:v>
                </c:pt>
                <c:pt idx="2160">
                  <c:v>1.6447191548069426</c:v>
                </c:pt>
                <c:pt idx="2161">
                  <c:v>1.6423724155681814</c:v>
                </c:pt>
                <c:pt idx="2162">
                  <c:v>1.6400247253233571</c:v>
                </c:pt>
                <c:pt idx="2163">
                  <c:v>1.6376570291482035</c:v>
                </c:pt>
                <c:pt idx="2164">
                  <c:v>1.6352913371312559</c:v>
                </c:pt>
                <c:pt idx="2165">
                  <c:v>1.6327467023871414</c:v>
                </c:pt>
                <c:pt idx="2166">
                  <c:v>1.6296843080942764</c:v>
                </c:pt>
                <c:pt idx="2167">
                  <c:v>1.6266239162982759</c:v>
                </c:pt>
                <c:pt idx="2168">
                  <c:v>1.6239234307971928</c:v>
                </c:pt>
                <c:pt idx="2169">
                  <c:v>1.620573334618056</c:v>
                </c:pt>
                <c:pt idx="2170">
                  <c:v>1.6170717546619218</c:v>
                </c:pt>
                <c:pt idx="2171">
                  <c:v>1.6138026717753446</c:v>
                </c:pt>
                <c:pt idx="2172">
                  <c:v>1.6100873647412328</c:v>
                </c:pt>
                <c:pt idx="2173">
                  <c:v>1.6076731825868225</c:v>
                </c:pt>
                <c:pt idx="2174">
                  <c:v>1.6046092409233623</c:v>
                </c:pt>
                <c:pt idx="2175">
                  <c:v>1.6012766592189249</c:v>
                </c:pt>
                <c:pt idx="2176">
                  <c:v>1.5969502184406519</c:v>
                </c:pt>
                <c:pt idx="2177">
                  <c:v>1.5935026766347964</c:v>
                </c:pt>
                <c:pt idx="2178">
                  <c:v>1.5893921534278146</c:v>
                </c:pt>
                <c:pt idx="2179">
                  <c:v>1.5853946809539592</c:v>
                </c:pt>
                <c:pt idx="2180">
                  <c:v>1.5806906134081045</c:v>
                </c:pt>
                <c:pt idx="2181">
                  <c:v>1.578561276337562</c:v>
                </c:pt>
                <c:pt idx="2182">
                  <c:v>1.576432546481384</c:v>
                </c:pt>
                <c:pt idx="2183">
                  <c:v>1.572765305487466</c:v>
                </c:pt>
                <c:pt idx="2184">
                  <c:v>1.5700660484873783</c:v>
                </c:pt>
                <c:pt idx="2185">
                  <c:v>1.5665769503182279</c:v>
                </c:pt>
                <c:pt idx="2186">
                  <c:v>1.5637062590392503</c:v>
                </c:pt>
                <c:pt idx="2187">
                  <c:v>1.5608333898295765</c:v>
                </c:pt>
                <c:pt idx="2188">
                  <c:v>1.5582699653229517</c:v>
                </c:pt>
                <c:pt idx="2189">
                  <c:v>1.5562611461226592</c:v>
                </c:pt>
                <c:pt idx="2190">
                  <c:v>1.5539367188059554</c:v>
                </c:pt>
                <c:pt idx="2191">
                  <c:v>1.5503050918695231</c:v>
                </c:pt>
                <c:pt idx="2192">
                  <c:v>1.5456077556112584</c:v>
                </c:pt>
                <c:pt idx="2193">
                  <c:v>1.5418261350242262</c:v>
                </c:pt>
                <c:pt idx="2194">
                  <c:v>1.5374765777539634</c:v>
                </c:pt>
                <c:pt idx="2195">
                  <c:v>1.5330907676421779</c:v>
                </c:pt>
                <c:pt idx="2196">
                  <c:v>1.5285108340936944</c:v>
                </c:pt>
                <c:pt idx="2197">
                  <c:v>1.5240345190995861</c:v>
                </c:pt>
                <c:pt idx="2198">
                  <c:v>1.5212526018631325</c:v>
                </c:pt>
                <c:pt idx="2199">
                  <c:v>1.5176570016969844</c:v>
                </c:pt>
                <c:pt idx="2200">
                  <c:v>1.5128013763398387</c:v>
                </c:pt>
                <c:pt idx="2201">
                  <c:v>1.5078686227657812</c:v>
                </c:pt>
                <c:pt idx="2202">
                  <c:v>1.5031575839595108</c:v>
                </c:pt>
                <c:pt idx="2203">
                  <c:v>1.4991167438669359</c:v>
                </c:pt>
                <c:pt idx="2204">
                  <c:v>1.4952214558050552</c:v>
                </c:pt>
                <c:pt idx="2205">
                  <c:v>1.4912335145345594</c:v>
                </c:pt>
                <c:pt idx="2206">
                  <c:v>1.4872439541626328</c:v>
                </c:pt>
                <c:pt idx="2207">
                  <c:v>1.4832843190503677</c:v>
                </c:pt>
                <c:pt idx="2208">
                  <c:v>1.479202001585638</c:v>
                </c:pt>
                <c:pt idx="2209">
                  <c:v>1.4754269388150005</c:v>
                </c:pt>
                <c:pt idx="2210">
                  <c:v>1.4715314063797245</c:v>
                </c:pt>
                <c:pt idx="2211">
                  <c:v>1.4676347411858854</c:v>
                </c:pt>
                <c:pt idx="2212">
                  <c:v>1.4637376466958247</c:v>
                </c:pt>
                <c:pt idx="2213">
                  <c:v>1.459569545783008</c:v>
                </c:pt>
                <c:pt idx="2214">
                  <c:v>1.4555493153828793</c:v>
                </c:pt>
                <c:pt idx="2215">
                  <c:v>1.4518321980568862</c:v>
                </c:pt>
                <c:pt idx="2216">
                  <c:v>1.4481455679603663</c:v>
                </c:pt>
                <c:pt idx="2217">
                  <c:v>1.4446049411173885</c:v>
                </c:pt>
                <c:pt idx="2218">
                  <c:v>1.4415950445055696</c:v>
                </c:pt>
                <c:pt idx="2219">
                  <c:v>1.4390722535808234</c:v>
                </c:pt>
                <c:pt idx="2220">
                  <c:v>1.437720793119462</c:v>
                </c:pt>
                <c:pt idx="2221">
                  <c:v>1.437464232831444</c:v>
                </c:pt>
                <c:pt idx="2222">
                  <c:v>1.4359835920027335</c:v>
                </c:pt>
                <c:pt idx="2223">
                  <c:v>1.4354364436509084</c:v>
                </c:pt>
                <c:pt idx="2224">
                  <c:v>1.4360231025276076</c:v>
                </c:pt>
                <c:pt idx="2225">
                  <c:v>1.4376447139988764</c:v>
                </c:pt>
                <c:pt idx="2226">
                  <c:v>1.439859065184071</c:v>
                </c:pt>
                <c:pt idx="2227">
                  <c:v>1.4415835082152195</c:v>
                </c:pt>
                <c:pt idx="2228">
                  <c:v>1.4427077962030921</c:v>
                </c:pt>
                <c:pt idx="2229">
                  <c:v>1.4458957299089823</c:v>
                </c:pt>
                <c:pt idx="2230">
                  <c:v>1.4491829613939793</c:v>
                </c:pt>
                <c:pt idx="2231">
                  <c:v>1.4504298807090554</c:v>
                </c:pt>
                <c:pt idx="2232">
                  <c:v>1.4524458488391898</c:v>
                </c:pt>
                <c:pt idx="2233">
                  <c:v>1.4549439303427059</c:v>
                </c:pt>
                <c:pt idx="2234">
                  <c:v>1.4571468491890514</c:v>
                </c:pt>
                <c:pt idx="2235">
                  <c:v>1.4589993218530546</c:v>
                </c:pt>
                <c:pt idx="2236">
                  <c:v>1.4574258308726546</c:v>
                </c:pt>
                <c:pt idx="2237">
                  <c:v>1.4549907758795202</c:v>
                </c:pt>
                <c:pt idx="2238">
                  <c:v>1.4541219030409589</c:v>
                </c:pt>
                <c:pt idx="2239">
                  <c:v>1.4505896633654645</c:v>
                </c:pt>
                <c:pt idx="2240">
                  <c:v>1.4480895725483613</c:v>
                </c:pt>
                <c:pt idx="2241">
                  <c:v>1.4450606616999975</c:v>
                </c:pt>
                <c:pt idx="2242">
                  <c:v>1.4420444122756957</c:v>
                </c:pt>
                <c:pt idx="2243">
                  <c:v>1.437427506055851</c:v>
                </c:pt>
                <c:pt idx="2244">
                  <c:v>1.4332959850651721</c:v>
                </c:pt>
                <c:pt idx="2245">
                  <c:v>1.4271314213807296</c:v>
                </c:pt>
                <c:pt idx="2246">
                  <c:v>1.4220580317588611</c:v>
                </c:pt>
                <c:pt idx="2247">
                  <c:v>1.4195433853551791</c:v>
                </c:pt>
                <c:pt idx="2248">
                  <c:v>1.4174894588470055</c:v>
                </c:pt>
                <c:pt idx="2249">
                  <c:v>1.4154304076467905</c:v>
                </c:pt>
                <c:pt idx="2250">
                  <c:v>1.4133679319466441</c:v>
                </c:pt>
                <c:pt idx="2251">
                  <c:v>1.4115827488967894</c:v>
                </c:pt>
                <c:pt idx="2252">
                  <c:v>1.4093247733615757</c:v>
                </c:pt>
                <c:pt idx="2253">
                  <c:v>1.4078148402667312</c:v>
                </c:pt>
                <c:pt idx="2254">
                  <c:v>1.406457785770397</c:v>
                </c:pt>
                <c:pt idx="2255">
                  <c:v>1.4049608043852293</c:v>
                </c:pt>
                <c:pt idx="2256">
                  <c:v>1.4030180859432073</c:v>
                </c:pt>
                <c:pt idx="2257">
                  <c:v>1.4009485314506473</c:v>
                </c:pt>
                <c:pt idx="2258">
                  <c:v>1.3985966393226932</c:v>
                </c:pt>
                <c:pt idx="2259">
                  <c:v>1.3958075510844765</c:v>
                </c:pt>
                <c:pt idx="2260">
                  <c:v>1.3927461683931657</c:v>
                </c:pt>
                <c:pt idx="2261">
                  <c:v>1.3900947608262644</c:v>
                </c:pt>
                <c:pt idx="2262">
                  <c:v>1.3878833107632556</c:v>
                </c:pt>
                <c:pt idx="2263">
                  <c:v>1.3858130276585447</c:v>
                </c:pt>
                <c:pt idx="2264">
                  <c:v>1.3836050763083649</c:v>
                </c:pt>
                <c:pt idx="2265">
                  <c:v>1.3817267965003446</c:v>
                </c:pt>
                <c:pt idx="2266">
                  <c:v>1.3794541953629389</c:v>
                </c:pt>
                <c:pt idx="2267">
                  <c:v>1.3773508229717708</c:v>
                </c:pt>
                <c:pt idx="2268">
                  <c:v>1.3755622072184888</c:v>
                </c:pt>
                <c:pt idx="2269">
                  <c:v>1.3731638337276746</c:v>
                </c:pt>
                <c:pt idx="2270">
                  <c:v>1.3708046051940703</c:v>
                </c:pt>
                <c:pt idx="2271">
                  <c:v>1.3686312277518262</c:v>
                </c:pt>
                <c:pt idx="2272">
                  <c:v>1.3678431327612015</c:v>
                </c:pt>
                <c:pt idx="2273">
                  <c:v>1.3655808561728191</c:v>
                </c:pt>
                <c:pt idx="2274">
                  <c:v>1.3644981756533527</c:v>
                </c:pt>
                <c:pt idx="2275">
                  <c:v>1.3631293137367262</c:v>
                </c:pt>
                <c:pt idx="2276">
                  <c:v>1.3622034532570522</c:v>
                </c:pt>
                <c:pt idx="2277">
                  <c:v>1.3586664462118101</c:v>
                </c:pt>
                <c:pt idx="2278">
                  <c:v>1.3548750409033821</c:v>
                </c:pt>
                <c:pt idx="2279">
                  <c:v>1.3521987671286373</c:v>
                </c:pt>
                <c:pt idx="2280">
                  <c:v>1.3487096040351378</c:v>
                </c:pt>
                <c:pt idx="2281">
                  <c:v>1.3456635745094685</c:v>
                </c:pt>
                <c:pt idx="2282">
                  <c:v>1.3421729461313827</c:v>
                </c:pt>
                <c:pt idx="2283">
                  <c:v>1.338926231678893</c:v>
                </c:pt>
                <c:pt idx="2284">
                  <c:v>1.3340836035142827</c:v>
                </c:pt>
                <c:pt idx="2285">
                  <c:v>1.3292499946461476</c:v>
                </c:pt>
                <c:pt idx="2286">
                  <c:v>1.3247843850113525</c:v>
                </c:pt>
                <c:pt idx="2287">
                  <c:v>1.3212404019383415</c:v>
                </c:pt>
                <c:pt idx="2288">
                  <c:v>1.3174492601955923</c:v>
                </c:pt>
                <c:pt idx="2289">
                  <c:v>1.31309360629977</c:v>
                </c:pt>
                <c:pt idx="2290">
                  <c:v>1.3094113183912663</c:v>
                </c:pt>
                <c:pt idx="2291">
                  <c:v>1.3055875416887519</c:v>
                </c:pt>
                <c:pt idx="2292">
                  <c:v>1.3022005480263887</c:v>
                </c:pt>
                <c:pt idx="2293">
                  <c:v>1.2990053957835788</c:v>
                </c:pt>
                <c:pt idx="2294">
                  <c:v>1.2939055233210042</c:v>
                </c:pt>
                <c:pt idx="2295">
                  <c:v>1.2898915888156746</c:v>
                </c:pt>
                <c:pt idx="2296">
                  <c:v>1.2893511910955595</c:v>
                </c:pt>
                <c:pt idx="2297">
                  <c:v>1.2896865205802708</c:v>
                </c:pt>
                <c:pt idx="2298">
                  <c:v>1.2902771848369672</c:v>
                </c:pt>
                <c:pt idx="2299">
                  <c:v>1.2903717061306896</c:v>
                </c:pt>
                <c:pt idx="2300">
                  <c:v>1.2903426531832698</c:v>
                </c:pt>
                <c:pt idx="2301">
                  <c:v>1.2905589897543781</c:v>
                </c:pt>
                <c:pt idx="2302">
                  <c:v>1.2906487890521749</c:v>
                </c:pt>
                <c:pt idx="2303">
                  <c:v>1.2908627710386429</c:v>
                </c:pt>
                <c:pt idx="2304">
                  <c:v>1.2910731647935028</c:v>
                </c:pt>
                <c:pt idx="2305">
                  <c:v>1.2911579347845634</c:v>
                </c:pt>
                <c:pt idx="2306">
                  <c:v>1.2913625672678253</c:v>
                </c:pt>
                <c:pt idx="2307">
                  <c:v>1.2915674087373958</c:v>
                </c:pt>
                <c:pt idx="2308">
                  <c:v>1.291648151049358</c:v>
                </c:pt>
                <c:pt idx="2309">
                  <c:v>1.2914884108565701</c:v>
                </c:pt>
                <c:pt idx="2310">
                  <c:v>1.2912129468812212</c:v>
                </c:pt>
                <c:pt idx="2311">
                  <c:v>1.2916533260322109</c:v>
                </c:pt>
                <c:pt idx="2312">
                  <c:v>1.2914903311295853</c:v>
                </c:pt>
                <c:pt idx="2313">
                  <c:v>1.2915630101435325</c:v>
                </c:pt>
                <c:pt idx="2314">
                  <c:v>1.2915168712920142</c:v>
                </c:pt>
                <c:pt idx="2315">
                  <c:v>1.292103771832332</c:v>
                </c:pt>
                <c:pt idx="2316">
                  <c:v>1.2910304042601364</c:v>
                </c:pt>
                <c:pt idx="2317">
                  <c:v>1.288638199862252</c:v>
                </c:pt>
                <c:pt idx="2318">
                  <c:v>1.2871098949399871</c:v>
                </c:pt>
                <c:pt idx="2319">
                  <c:v>1.2848847297923609</c:v>
                </c:pt>
                <c:pt idx="2320">
                  <c:v>1.2815514526118414</c:v>
                </c:pt>
                <c:pt idx="2321">
                  <c:v>1.2772049522339839</c:v>
                </c:pt>
                <c:pt idx="2322">
                  <c:v>1.2727687668739553</c:v>
                </c:pt>
                <c:pt idx="2323">
                  <c:v>1.2700766196300439</c:v>
                </c:pt>
                <c:pt idx="2324">
                  <c:v>1.2678426480929994</c:v>
                </c:pt>
                <c:pt idx="2325">
                  <c:v>1.2637961689102197</c:v>
                </c:pt>
                <c:pt idx="2326">
                  <c:v>1.2601916105311455</c:v>
                </c:pt>
                <c:pt idx="2327">
                  <c:v>1.2564482850969763</c:v>
                </c:pt>
                <c:pt idx="2328">
                  <c:v>1.2538166814648737</c:v>
                </c:pt>
                <c:pt idx="2329">
                  <c:v>1.2511478415482271</c:v>
                </c:pt>
                <c:pt idx="2330">
                  <c:v>1.2487689485305471</c:v>
                </c:pt>
                <c:pt idx="2331">
                  <c:v>1.2473400890598294</c:v>
                </c:pt>
                <c:pt idx="2332">
                  <c:v>1.2444301851981538</c:v>
                </c:pt>
                <c:pt idx="2333">
                  <c:v>1.2432755797856487</c:v>
                </c:pt>
                <c:pt idx="2334">
                  <c:v>1.2410319306396833</c:v>
                </c:pt>
                <c:pt idx="2335">
                  <c:v>1.2410168323164366</c:v>
                </c:pt>
                <c:pt idx="2336">
                  <c:v>1.2403268467559412</c:v>
                </c:pt>
                <c:pt idx="2337">
                  <c:v>1.2404718369103647</c:v>
                </c:pt>
                <c:pt idx="2338">
                  <c:v>1.2411332133501463</c:v>
                </c:pt>
                <c:pt idx="2339">
                  <c:v>1.2421038660022121</c:v>
                </c:pt>
                <c:pt idx="2340">
                  <c:v>1.2453064318874609</c:v>
                </c:pt>
                <c:pt idx="2341">
                  <c:v>1.2488997114137119</c:v>
                </c:pt>
                <c:pt idx="2342">
                  <c:v>1.2497394737620275</c:v>
                </c:pt>
                <c:pt idx="2343">
                  <c:v>1.250723211309537</c:v>
                </c:pt>
                <c:pt idx="2344">
                  <c:v>1.2511440634830697</c:v>
                </c:pt>
                <c:pt idx="2345">
                  <c:v>1.2510109557419864</c:v>
                </c:pt>
                <c:pt idx="2346">
                  <c:v>1.2507408582794191</c:v>
                </c:pt>
                <c:pt idx="2347">
                  <c:v>1.2500552701985366</c:v>
                </c:pt>
                <c:pt idx="2348">
                  <c:v>1.2495038964131895</c:v>
                </c:pt>
                <c:pt idx="2349">
                  <c:v>1.2486639478330472</c:v>
                </c:pt>
                <c:pt idx="2350">
                  <c:v>1.247673328661802</c:v>
                </c:pt>
                <c:pt idx="2351">
                  <c:v>1.2466868704085086</c:v>
                </c:pt>
                <c:pt idx="2352">
                  <c:v>1.245988285269888</c:v>
                </c:pt>
                <c:pt idx="2353">
                  <c:v>1.2455764574006467</c:v>
                </c:pt>
                <c:pt idx="2354">
                  <c:v>1.2451729068739741</c:v>
                </c:pt>
                <c:pt idx="2355">
                  <c:v>1.2449108675803269</c:v>
                </c:pt>
                <c:pt idx="2356">
                  <c:v>1.2449217898718108</c:v>
                </c:pt>
                <c:pt idx="2357">
                  <c:v>1.2445212219628941</c:v>
                </c:pt>
                <c:pt idx="2358">
                  <c:v>1.2435710687290757</c:v>
                </c:pt>
                <c:pt idx="2359">
                  <c:v>1.2424790486678585</c:v>
                </c:pt>
                <c:pt idx="2360">
                  <c:v>1.2415240088583099</c:v>
                </c:pt>
                <c:pt idx="2361">
                  <c:v>1.2404464784102422</c:v>
                </c:pt>
                <c:pt idx="2362">
                  <c:v>1.2399162359482072</c:v>
                </c:pt>
                <c:pt idx="2363">
                  <c:v>1.2395208227895567</c:v>
                </c:pt>
                <c:pt idx="2364">
                  <c:v>1.2391291478269937</c:v>
                </c:pt>
                <c:pt idx="2365">
                  <c:v>1.2387483340499039</c:v>
                </c:pt>
                <c:pt idx="2366">
                  <c:v>1.2385030777586439</c:v>
                </c:pt>
                <c:pt idx="2367">
                  <c:v>1.2382610579938291</c:v>
                </c:pt>
                <c:pt idx="2368">
                  <c:v>1.2373784413956599</c:v>
                </c:pt>
                <c:pt idx="2369">
                  <c:v>1.2371415518280033</c:v>
                </c:pt>
                <c:pt idx="2370">
                  <c:v>1.2356243697137208</c:v>
                </c:pt>
                <c:pt idx="2371">
                  <c:v>1.233985455266734</c:v>
                </c:pt>
                <c:pt idx="2372">
                  <c:v>1.2323729811773834</c:v>
                </c:pt>
                <c:pt idx="2373">
                  <c:v>1.2309154101044015</c:v>
                </c:pt>
                <c:pt idx="2374">
                  <c:v>1.2307979942253482</c:v>
                </c:pt>
                <c:pt idx="2375">
                  <c:v>1.2305601065877085</c:v>
                </c:pt>
                <c:pt idx="2376">
                  <c:v>1.2304481085016719</c:v>
                </c:pt>
                <c:pt idx="2377">
                  <c:v>1.2302166544953994</c:v>
                </c:pt>
                <c:pt idx="2378">
                  <c:v>1.2297487582863214</c:v>
                </c:pt>
                <c:pt idx="2379">
                  <c:v>1.2290383076696321</c:v>
                </c:pt>
                <c:pt idx="2380">
                  <c:v>1.2292750422326326</c:v>
                </c:pt>
                <c:pt idx="2381">
                  <c:v>1.2299544661146056</c:v>
                </c:pt>
                <c:pt idx="2382">
                  <c:v>1.2304126839620695</c:v>
                </c:pt>
                <c:pt idx="2383">
                  <c:v>1.2308638722983345</c:v>
                </c:pt>
                <c:pt idx="2384">
                  <c:v>1.2316495935686762</c:v>
                </c:pt>
                <c:pt idx="2385">
                  <c:v>1.2326655333873113</c:v>
                </c:pt>
                <c:pt idx="2386">
                  <c:v>1.2338049478921123</c:v>
                </c:pt>
                <c:pt idx="2387">
                  <c:v>1.23459546346288</c:v>
                </c:pt>
                <c:pt idx="2388">
                  <c:v>1.2354915157132254</c:v>
                </c:pt>
                <c:pt idx="2389">
                  <c:v>1.2364889811726727</c:v>
                </c:pt>
                <c:pt idx="2390">
                  <c:v>1.2369201833713435</c:v>
                </c:pt>
                <c:pt idx="2391">
                  <c:v>1.2376853257445724</c:v>
                </c:pt>
                <c:pt idx="2392">
                  <c:v>1.2362950272831441</c:v>
                </c:pt>
                <c:pt idx="2393">
                  <c:v>1.2343818762919974</c:v>
                </c:pt>
                <c:pt idx="2394">
                  <c:v>1.2324604824553704</c:v>
                </c:pt>
                <c:pt idx="2395">
                  <c:v>1.230548264096482</c:v>
                </c:pt>
                <c:pt idx="2396">
                  <c:v>1.2290919328843362</c:v>
                </c:pt>
                <c:pt idx="2397">
                  <c:v>1.2278601735295094</c:v>
                </c:pt>
                <c:pt idx="2398">
                  <c:v>1.2268671232709949</c:v>
                </c:pt>
                <c:pt idx="2399">
                  <c:v>1.2257583821714793</c:v>
                </c:pt>
                <c:pt idx="2400">
                  <c:v>1.2246620880678316</c:v>
                </c:pt>
                <c:pt idx="2401">
                  <c:v>1.2241570412913039</c:v>
                </c:pt>
                <c:pt idx="2402">
                  <c:v>1.2245136028036447</c:v>
                </c:pt>
                <c:pt idx="2403">
                  <c:v>1.22500228731081</c:v>
                </c:pt>
                <c:pt idx="2404">
                  <c:v>1.2257479777720535</c:v>
                </c:pt>
                <c:pt idx="2405">
                  <c:v>1.226729453740143</c:v>
                </c:pt>
                <c:pt idx="2406">
                  <c:v>1.2279600834779776</c:v>
                </c:pt>
                <c:pt idx="2407">
                  <c:v>1.2284741159427426</c:v>
                </c:pt>
                <c:pt idx="2408">
                  <c:v>1.2294558909479483</c:v>
                </c:pt>
                <c:pt idx="2409">
                  <c:v>1.2303313150561102</c:v>
                </c:pt>
                <c:pt idx="2410">
                  <c:v>1.2308358296721553</c:v>
                </c:pt>
                <c:pt idx="2411">
                  <c:v>1.2300951925664192</c:v>
                </c:pt>
                <c:pt idx="2412">
                  <c:v>1.2292649102798339</c:v>
                </c:pt>
                <c:pt idx="2413">
                  <c:v>1.2301458233315741</c:v>
                </c:pt>
                <c:pt idx="2414">
                  <c:v>1.2285909103779857</c:v>
                </c:pt>
                <c:pt idx="2415">
                  <c:v>1.2269020459217364</c:v>
                </c:pt>
                <c:pt idx="2416">
                  <c:v>1.2252268692717352</c:v>
                </c:pt>
                <c:pt idx="2417">
                  <c:v>1.2242085644179681</c:v>
                </c:pt>
                <c:pt idx="2418">
                  <c:v>1.223051370902998</c:v>
                </c:pt>
                <c:pt idx="2419">
                  <c:v>1.2205033678275667</c:v>
                </c:pt>
                <c:pt idx="2420">
                  <c:v>1.2186433709653377</c:v>
                </c:pt>
                <c:pt idx="2421">
                  <c:v>1.2167718961847447</c:v>
                </c:pt>
                <c:pt idx="2422">
                  <c:v>1.2140890299621077</c:v>
                </c:pt>
                <c:pt idx="2423">
                  <c:v>1.2115452028768616</c:v>
                </c:pt>
                <c:pt idx="2424">
                  <c:v>1.2076609679963495</c:v>
                </c:pt>
                <c:pt idx="2425">
                  <c:v>1.2041688246223448</c:v>
                </c:pt>
                <c:pt idx="2426">
                  <c:v>1.2002673305030502</c:v>
                </c:pt>
                <c:pt idx="2427">
                  <c:v>1.1960290060888128</c:v>
                </c:pt>
                <c:pt idx="2428">
                  <c:v>1.1916341155941137</c:v>
                </c:pt>
                <c:pt idx="2429">
                  <c:v>1.1863898216000055</c:v>
                </c:pt>
                <c:pt idx="2430">
                  <c:v>1.1807806081607324</c:v>
                </c:pt>
                <c:pt idx="2431">
                  <c:v>1.1764390749401923</c:v>
                </c:pt>
                <c:pt idx="2432">
                  <c:v>1.1718012121850319</c:v>
                </c:pt>
                <c:pt idx="2433">
                  <c:v>1.1669236532762168</c:v>
                </c:pt>
                <c:pt idx="2434">
                  <c:v>1.1621019375253299</c:v>
                </c:pt>
                <c:pt idx="2435">
                  <c:v>1.1587453373834442</c:v>
                </c:pt>
                <c:pt idx="2436">
                  <c:v>1.152770157247085</c:v>
                </c:pt>
                <c:pt idx="2437">
                  <c:v>1.1493123618063712</c:v>
                </c:pt>
                <c:pt idx="2438">
                  <c:v>1.1484505881164311</c:v>
                </c:pt>
                <c:pt idx="2439">
                  <c:v>1.148011030033689</c:v>
                </c:pt>
                <c:pt idx="2440">
                  <c:v>1.149166042250467</c:v>
                </c:pt>
                <c:pt idx="2441">
                  <c:v>1.1516435322413774</c:v>
                </c:pt>
                <c:pt idx="2442">
                  <c:v>1.1521824171445609</c:v>
                </c:pt>
                <c:pt idx="2443">
                  <c:v>1.1521760370478336</c:v>
                </c:pt>
                <c:pt idx="2444">
                  <c:v>1.1517658156650847</c:v>
                </c:pt>
                <c:pt idx="2445">
                  <c:v>1.1510854129579873</c:v>
                </c:pt>
                <c:pt idx="2446">
                  <c:v>1.1501446267015545</c:v>
                </c:pt>
                <c:pt idx="2447">
                  <c:v>1.1493418443866434</c:v>
                </c:pt>
                <c:pt idx="2448">
                  <c:v>1.1485366442701124</c:v>
                </c:pt>
                <c:pt idx="2449">
                  <c:v>1.1479962506334613</c:v>
                </c:pt>
                <c:pt idx="2450">
                  <c:v>1.1481365172162037</c:v>
                </c:pt>
                <c:pt idx="2451">
                  <c:v>1.1486913128891296</c:v>
                </c:pt>
                <c:pt idx="2452">
                  <c:v>1.1489701570272168</c:v>
                </c:pt>
                <c:pt idx="2453">
                  <c:v>1.1491143622721887</c:v>
                </c:pt>
                <c:pt idx="2454">
                  <c:v>1.1493919844903857</c:v>
                </c:pt>
                <c:pt idx="2455">
                  <c:v>1.1494053304481835</c:v>
                </c:pt>
                <c:pt idx="2456">
                  <c:v>1.1492903261622847</c:v>
                </c:pt>
                <c:pt idx="2457">
                  <c:v>1.1491791137026579</c:v>
                </c:pt>
                <c:pt idx="2458">
                  <c:v>1.1488133999617929</c:v>
                </c:pt>
                <c:pt idx="2459">
                  <c:v>1.1483209845939426</c:v>
                </c:pt>
                <c:pt idx="2460">
                  <c:v>1.1480813859797243</c:v>
                </c:pt>
                <c:pt idx="2461">
                  <c:v>1.1478412611110016</c:v>
                </c:pt>
                <c:pt idx="2462">
                  <c:v>1.1476023818373873</c:v>
                </c:pt>
                <c:pt idx="2463">
                  <c:v>1.1474931550712133</c:v>
                </c:pt>
                <c:pt idx="2464">
                  <c:v>1.147510515778591</c:v>
                </c:pt>
                <c:pt idx="2465">
                  <c:v>1.147527586077532</c:v>
                </c:pt>
                <c:pt idx="2466">
                  <c:v>1.1474231810044</c:v>
                </c:pt>
                <c:pt idx="2467">
                  <c:v>1.147199973733928</c:v>
                </c:pt>
                <c:pt idx="2468">
                  <c:v>1.1472144811079583</c:v>
                </c:pt>
                <c:pt idx="2469">
                  <c:v>1.1474622150176945</c:v>
                </c:pt>
                <c:pt idx="2470">
                  <c:v>1.1461572535835389</c:v>
                </c:pt>
                <c:pt idx="2471">
                  <c:v>1.1447713683258178</c:v>
                </c:pt>
                <c:pt idx="2472">
                  <c:v>1.1436264285805058</c:v>
                </c:pt>
                <c:pt idx="2473">
                  <c:v>1.142490979089541</c:v>
                </c:pt>
                <c:pt idx="2474">
                  <c:v>1.1414830797216327</c:v>
                </c:pt>
                <c:pt idx="2475">
                  <c:v>1.1414949147045306</c:v>
                </c:pt>
                <c:pt idx="2476">
                  <c:v>1.1422096306342897</c:v>
                </c:pt>
                <c:pt idx="2477">
                  <c:v>1.1429271564791714</c:v>
                </c:pt>
                <c:pt idx="2478">
                  <c:v>1.1428286448309326</c:v>
                </c:pt>
                <c:pt idx="2479">
                  <c:v>1.1422924722174306</c:v>
                </c:pt>
                <c:pt idx="2480">
                  <c:v>1.1416394705289568</c:v>
                </c:pt>
                <c:pt idx="2481">
                  <c:v>1.1407557211206674</c:v>
                </c:pt>
                <c:pt idx="2482">
                  <c:v>1.1394251110394851</c:v>
                </c:pt>
                <c:pt idx="2483">
                  <c:v>1.1383357487138483</c:v>
                </c:pt>
                <c:pt idx="2484">
                  <c:v>1.1370369489005359</c:v>
                </c:pt>
                <c:pt idx="2485">
                  <c:v>1.1357458193473271</c:v>
                </c:pt>
                <c:pt idx="2486">
                  <c:v>1.1349229530214748</c:v>
                </c:pt>
                <c:pt idx="2487">
                  <c:v>1.133461311376027</c:v>
                </c:pt>
                <c:pt idx="2488">
                  <c:v>1.1321108640838526</c:v>
                </c:pt>
                <c:pt idx="2489">
                  <c:v>1.1307496672955295</c:v>
                </c:pt>
                <c:pt idx="2490">
                  <c:v>1.1294899352934926</c:v>
                </c:pt>
                <c:pt idx="2491">
                  <c:v>1.1283412269051023</c:v>
                </c:pt>
                <c:pt idx="2492">
                  <c:v>1.1268566373363755</c:v>
                </c:pt>
                <c:pt idx="2493">
                  <c:v>1.1253482869306368</c:v>
                </c:pt>
                <c:pt idx="2494">
                  <c:v>1.1242493081679321</c:v>
                </c:pt>
                <c:pt idx="2495">
                  <c:v>1.1229465902518443</c:v>
                </c:pt>
                <c:pt idx="2496">
                  <c:v>1.1218605687300818</c:v>
                </c:pt>
                <c:pt idx="2497">
                  <c:v>1.1203080990083898</c:v>
                </c:pt>
                <c:pt idx="2498">
                  <c:v>1.1184356456870554</c:v>
                </c:pt>
                <c:pt idx="2499">
                  <c:v>1.1159992257190419</c:v>
                </c:pt>
                <c:pt idx="2500">
                  <c:v>1.1136459440463711</c:v>
                </c:pt>
                <c:pt idx="2501">
                  <c:v>1.1117431688696489</c:v>
                </c:pt>
                <c:pt idx="2502">
                  <c:v>1.1096015343148389</c:v>
                </c:pt>
                <c:pt idx="2503">
                  <c:v>1.1074607071043105</c:v>
                </c:pt>
                <c:pt idx="2504">
                  <c:v>1.1054654638899397</c:v>
                </c:pt>
                <c:pt idx="2505">
                  <c:v>1.1040129328110111</c:v>
                </c:pt>
                <c:pt idx="2506">
                  <c:v>1.1021425279875974</c:v>
                </c:pt>
                <c:pt idx="2507">
                  <c:v>1.1016513792983078</c:v>
                </c:pt>
                <c:pt idx="2508">
                  <c:v>1.1017644794437478</c:v>
                </c:pt>
                <c:pt idx="2509">
                  <c:v>1.100416190451982</c:v>
                </c:pt>
                <c:pt idx="2510">
                  <c:v>1.1016316216748321</c:v>
                </c:pt>
                <c:pt idx="2511">
                  <c:v>1.1027449632017439</c:v>
                </c:pt>
                <c:pt idx="2512">
                  <c:v>1.1040764866253487</c:v>
                </c:pt>
                <c:pt idx="2513">
                  <c:v>1.1054644725907601</c:v>
                </c:pt>
                <c:pt idx="2514">
                  <c:v>1.1063882865602057</c:v>
                </c:pt>
                <c:pt idx="2515">
                  <c:v>1.1084222698181232</c:v>
                </c:pt>
                <c:pt idx="2516">
                  <c:v>1.1091434162255978</c:v>
                </c:pt>
                <c:pt idx="2517">
                  <c:v>1.1106447279124023</c:v>
                </c:pt>
                <c:pt idx="2518">
                  <c:v>1.1131056775183039</c:v>
                </c:pt>
                <c:pt idx="2519">
                  <c:v>1.1152997949643</c:v>
                </c:pt>
                <c:pt idx="2520">
                  <c:v>1.1178580265932805</c:v>
                </c:pt>
                <c:pt idx="2521">
                  <c:v>1.119338925177265</c:v>
                </c:pt>
                <c:pt idx="2522">
                  <c:v>1.1209385930840496</c:v>
                </c:pt>
                <c:pt idx="2523">
                  <c:v>1.1222954768142273</c:v>
                </c:pt>
                <c:pt idx="2524">
                  <c:v>1.123858865682885</c:v>
                </c:pt>
                <c:pt idx="2525">
                  <c:v>1.1248208097942907</c:v>
                </c:pt>
                <c:pt idx="2526">
                  <c:v>1.125186851415948</c:v>
                </c:pt>
                <c:pt idx="2527">
                  <c:v>1.1240780635088503</c:v>
                </c:pt>
                <c:pt idx="2528">
                  <c:v>1.1226291777890935</c:v>
                </c:pt>
                <c:pt idx="2529">
                  <c:v>1.1221298303133913</c:v>
                </c:pt>
                <c:pt idx="2530">
                  <c:v>1.121236973626806</c:v>
                </c:pt>
                <c:pt idx="2531">
                  <c:v>1.1202965716457718</c:v>
                </c:pt>
                <c:pt idx="2532">
                  <c:v>1.1203143343703956</c:v>
                </c:pt>
                <c:pt idx="2533">
                  <c:v>1.1182666035811237</c:v>
                </c:pt>
                <c:pt idx="2534">
                  <c:v>1.1174540922004332</c:v>
                </c:pt>
                <c:pt idx="2535">
                  <c:v>1.1159453306935581</c:v>
                </c:pt>
                <c:pt idx="2536">
                  <c:v>1.1152232967102469</c:v>
                </c:pt>
                <c:pt idx="2537">
                  <c:v>1.1127285040802863</c:v>
                </c:pt>
                <c:pt idx="2538">
                  <c:v>1.1116304893620708</c:v>
                </c:pt>
                <c:pt idx="2539">
                  <c:v>1.1123137332166853</c:v>
                </c:pt>
                <c:pt idx="2540">
                  <c:v>1.1125612854949465</c:v>
                </c:pt>
                <c:pt idx="2541">
                  <c:v>1.1149513376470515</c:v>
                </c:pt>
                <c:pt idx="2542">
                  <c:v>1.1162922999778988</c:v>
                </c:pt>
                <c:pt idx="2543">
                  <c:v>1.1169487322484264</c:v>
                </c:pt>
                <c:pt idx="2544">
                  <c:v>1.1172094697757127</c:v>
                </c:pt>
                <c:pt idx="2545">
                  <c:v>1.1170750344689642</c:v>
                </c:pt>
                <c:pt idx="2546">
                  <c:v>1.1164014434441054</c:v>
                </c:pt>
                <c:pt idx="2547">
                  <c:v>1.115447808301558</c:v>
                </c:pt>
                <c:pt idx="2548">
                  <c:v>1.114638514810961</c:v>
                </c:pt>
                <c:pt idx="2549">
                  <c:v>1.1139647160689423</c:v>
                </c:pt>
                <c:pt idx="2550">
                  <c:v>1.1136937019417787</c:v>
                </c:pt>
                <c:pt idx="2551">
                  <c:v>1.113695639181679</c:v>
                </c:pt>
                <c:pt idx="2552">
                  <c:v>1.1134383584630878</c:v>
                </c:pt>
                <c:pt idx="2553">
                  <c:v>1.1131854719636984</c:v>
                </c:pt>
                <c:pt idx="2554">
                  <c:v>1.112935819650035</c:v>
                </c:pt>
                <c:pt idx="2555">
                  <c:v>1.1126890087090409</c:v>
                </c:pt>
                <c:pt idx="2556">
                  <c:v>1.1123187832640056</c:v>
                </c:pt>
                <c:pt idx="2557">
                  <c:v>1.1118250943135004</c:v>
                </c:pt>
                <c:pt idx="2558">
                  <c:v>1.111212293543842</c:v>
                </c:pt>
                <c:pt idx="2559">
                  <c:v>1.1107246128719488</c:v>
                </c:pt>
                <c:pt idx="2560">
                  <c:v>1.1102399163459502</c:v>
                </c:pt>
                <c:pt idx="2561">
                  <c:v>1.1097582920261446</c:v>
                </c:pt>
                <c:pt idx="2562">
                  <c:v>1.1095233352145588</c:v>
                </c:pt>
                <c:pt idx="2563">
                  <c:v>1.1095262057352802</c:v>
                </c:pt>
                <c:pt idx="2564">
                  <c:v>1.1095292262369014</c:v>
                </c:pt>
                <c:pt idx="2565">
                  <c:v>1.1089555395727304</c:v>
                </c:pt>
                <c:pt idx="2566">
                  <c:v>1.1085073704922259</c:v>
                </c:pt>
                <c:pt idx="2567">
                  <c:v>1.1087352632885368</c:v>
                </c:pt>
                <c:pt idx="2568">
                  <c:v>1.1081957383672241</c:v>
                </c:pt>
                <c:pt idx="2569">
                  <c:v>1.1077669736689044</c:v>
                </c:pt>
                <c:pt idx="2570">
                  <c:v>1.1076611113283259</c:v>
                </c:pt>
                <c:pt idx="2571">
                  <c:v>1.1066444223994125</c:v>
                </c:pt>
                <c:pt idx="2572">
                  <c:v>1.1049469375231491</c:v>
                </c:pt>
                <c:pt idx="2573">
                  <c:v>1.1030348926077502</c:v>
                </c:pt>
                <c:pt idx="2574">
                  <c:v>1.1019399962478109</c:v>
                </c:pt>
                <c:pt idx="2575">
                  <c:v>1.1013056157571282</c:v>
                </c:pt>
                <c:pt idx="2576">
                  <c:v>1.1011933932631002</c:v>
                </c:pt>
                <c:pt idx="2577">
                  <c:v>1.1010845069064057</c:v>
                </c:pt>
                <c:pt idx="2578">
                  <c:v>1.1004579050040972</c:v>
                </c:pt>
                <c:pt idx="2579">
                  <c:v>1.0999383720038816</c:v>
                </c:pt>
                <c:pt idx="2580">
                  <c:v>1.0995277688795249</c:v>
                </c:pt>
                <c:pt idx="2581">
                  <c:v>1.0994253386826587</c:v>
                </c:pt>
                <c:pt idx="2582">
                  <c:v>1.0997353634960281</c:v>
                </c:pt>
                <c:pt idx="2583">
                  <c:v>1.1007733971689431</c:v>
                </c:pt>
                <c:pt idx="2584">
                  <c:v>1.1020299410182079</c:v>
                </c:pt>
                <c:pt idx="2585">
                  <c:v>1.1028631769209085</c:v>
                </c:pt>
                <c:pt idx="2586">
                  <c:v>1.1033831389291531</c:v>
                </c:pt>
                <c:pt idx="2587">
                  <c:v>1.1033854995134009</c:v>
                </c:pt>
                <c:pt idx="2588">
                  <c:v>1.1035922082038283</c:v>
                </c:pt>
                <c:pt idx="2589">
                  <c:v>1.1039067690715549</c:v>
                </c:pt>
                <c:pt idx="2590">
                  <c:v>1.1039088678593882</c:v>
                </c:pt>
                <c:pt idx="2591">
                  <c:v>1.1046648067893359</c:v>
                </c:pt>
                <c:pt idx="2592">
                  <c:v>1.1050968277040185</c:v>
                </c:pt>
                <c:pt idx="2593">
                  <c:v>1.106199251912199</c:v>
                </c:pt>
                <c:pt idx="2594">
                  <c:v>1.1067646692124635</c:v>
                </c:pt>
                <c:pt idx="2595">
                  <c:v>1.107649778209167</c:v>
                </c:pt>
                <c:pt idx="2596">
                  <c:v>1.1085472029775905</c:v>
                </c:pt>
                <c:pt idx="2597">
                  <c:v>1.1088900972395139</c:v>
                </c:pt>
                <c:pt idx="2598">
                  <c:v>1.1099208098458104</c:v>
                </c:pt>
                <c:pt idx="2599">
                  <c:v>1.1108326093224334</c:v>
                </c:pt>
                <c:pt idx="2600">
                  <c:v>1.1117373607530041</c:v>
                </c:pt>
                <c:pt idx="2601">
                  <c:v>1.1135695899133948</c:v>
                </c:pt>
                <c:pt idx="2602">
                  <c:v>1.1159424462641441</c:v>
                </c:pt>
                <c:pt idx="2603">
                  <c:v>1.11693296065614</c:v>
                </c:pt>
                <c:pt idx="2604">
                  <c:v>1.1184299555292134</c:v>
                </c:pt>
                <c:pt idx="2605">
                  <c:v>1.1197861571285339</c:v>
                </c:pt>
                <c:pt idx="2606">
                  <c:v>1.1213734362026779</c:v>
                </c:pt>
                <c:pt idx="2607">
                  <c:v>1.1234824676636157</c:v>
                </c:pt>
                <c:pt idx="2608">
                  <c:v>1.1253440774837509</c:v>
                </c:pt>
                <c:pt idx="2609">
                  <c:v>1.1271465739588413</c:v>
                </c:pt>
                <c:pt idx="2610">
                  <c:v>1.129324976302273</c:v>
                </c:pt>
                <c:pt idx="2611">
                  <c:v>1.1312329811314998</c:v>
                </c:pt>
                <c:pt idx="2612">
                  <c:v>1.1346562017562876</c:v>
                </c:pt>
                <c:pt idx="2613">
                  <c:v>1.1349276203719714</c:v>
                </c:pt>
                <c:pt idx="2614">
                  <c:v>1.1367687615774722</c:v>
                </c:pt>
                <c:pt idx="2615">
                  <c:v>1.1373094491998106</c:v>
                </c:pt>
                <c:pt idx="2616">
                  <c:v>1.1384096935600059</c:v>
                </c:pt>
                <c:pt idx="2617">
                  <c:v>1.1396223816795319</c:v>
                </c:pt>
                <c:pt idx="2618">
                  <c:v>1.1402861873413512</c:v>
                </c:pt>
                <c:pt idx="2619">
                  <c:v>1.1419061835383715</c:v>
                </c:pt>
                <c:pt idx="2620">
                  <c:v>1.1430875558595541</c:v>
                </c:pt>
                <c:pt idx="2621">
                  <c:v>1.1445065887706094</c:v>
                </c:pt>
                <c:pt idx="2622">
                  <c:v>1.1465470988813227</c:v>
                </c:pt>
                <c:pt idx="2623">
                  <c:v>1.1484671133599</c:v>
                </c:pt>
                <c:pt idx="2624">
                  <c:v>1.1511357515675531</c:v>
                </c:pt>
                <c:pt idx="2625">
                  <c:v>1.1534408866560883</c:v>
                </c:pt>
                <c:pt idx="2626">
                  <c:v>1.1551779585510571</c:v>
                </c:pt>
                <c:pt idx="2627">
                  <c:v>1.1550497404337323</c:v>
                </c:pt>
                <c:pt idx="2628">
                  <c:v>1.1547854590235238</c:v>
                </c:pt>
                <c:pt idx="2629">
                  <c:v>1.1557238897271078</c:v>
                </c:pt>
                <c:pt idx="2630">
                  <c:v>1.1554646953848042</c:v>
                </c:pt>
                <c:pt idx="2631">
                  <c:v>1.1560123276567633</c:v>
                </c:pt>
                <c:pt idx="2632">
                  <c:v>1.1557324136283025</c:v>
                </c:pt>
                <c:pt idx="2633">
                  <c:v>1.156457964611413</c:v>
                </c:pt>
                <c:pt idx="2634">
                  <c:v>1.1575763636943242</c:v>
                </c:pt>
                <c:pt idx="2635">
                  <c:v>1.156756469694592</c:v>
                </c:pt>
                <c:pt idx="2636">
                  <c:v>1.1563700678182569</c:v>
                </c:pt>
                <c:pt idx="2637">
                  <c:v>1.1538387944165864</c:v>
                </c:pt>
                <c:pt idx="2638">
                  <c:v>1.1518366647029843</c:v>
                </c:pt>
                <c:pt idx="2639">
                  <c:v>1.1514250754342783</c:v>
                </c:pt>
                <c:pt idx="2640">
                  <c:v>1.1515437821521526</c:v>
                </c:pt>
                <c:pt idx="2641">
                  <c:v>1.1528952561419772</c:v>
                </c:pt>
                <c:pt idx="2642">
                  <c:v>1.1535511249446537</c:v>
                </c:pt>
                <c:pt idx="2643">
                  <c:v>1.1538115863842868</c:v>
                </c:pt>
                <c:pt idx="2644">
                  <c:v>1.1539436986928002</c:v>
                </c:pt>
                <c:pt idx="2645">
                  <c:v>1.1539456399585328</c:v>
                </c:pt>
                <c:pt idx="2646">
                  <c:v>1.1535497404912081</c:v>
                </c:pt>
                <c:pt idx="2647">
                  <c:v>1.1530159126294872</c:v>
                </c:pt>
                <c:pt idx="2648">
                  <c:v>1.1527444631498764</c:v>
                </c:pt>
                <c:pt idx="2649">
                  <c:v>1.1535094545096942</c:v>
                </c:pt>
                <c:pt idx="2650">
                  <c:v>1.1543975946617768</c:v>
                </c:pt>
                <c:pt idx="2651">
                  <c:v>1.1550233249098019</c:v>
                </c:pt>
                <c:pt idx="2652">
                  <c:v>1.1553917690416582</c:v>
                </c:pt>
                <c:pt idx="2653">
                  <c:v>1.1556336978363306</c:v>
                </c:pt>
                <c:pt idx="2654">
                  <c:v>1.1559965993660404</c:v>
                </c:pt>
                <c:pt idx="2655">
                  <c:v>1.1561134443739054</c:v>
                </c:pt>
                <c:pt idx="2656">
                  <c:v>1.1562298216188291</c:v>
                </c:pt>
                <c:pt idx="2657">
                  <c:v>1.1562298264484041</c:v>
                </c:pt>
                <c:pt idx="2658">
                  <c:v>1.1563471368132283</c:v>
                </c:pt>
                <c:pt idx="2659">
                  <c:v>1.1564632329056652</c:v>
                </c:pt>
                <c:pt idx="2660">
                  <c:v>1.1564610649036113</c:v>
                </c:pt>
                <c:pt idx="2661">
                  <c:v>1.1570386101317085</c:v>
                </c:pt>
                <c:pt idx="2662">
                  <c:v>1.157837969794721</c:v>
                </c:pt>
                <c:pt idx="2663">
                  <c:v>1.1584112789919165</c:v>
                </c:pt>
                <c:pt idx="2664">
                  <c:v>1.1594061597016718</c:v>
                </c:pt>
                <c:pt idx="2665">
                  <c:v>1.1603985214133425</c:v>
                </c:pt>
                <c:pt idx="2666">
                  <c:v>1.1610602195818926</c:v>
                </c:pt>
                <c:pt idx="2667">
                  <c:v>1.1614967927424569</c:v>
                </c:pt>
                <c:pt idx="2668">
                  <c:v>1.1611779615313578</c:v>
                </c:pt>
                <c:pt idx="2669">
                  <c:v>1.1615999093107057</c:v>
                </c:pt>
                <c:pt idx="2670">
                  <c:v>1.1620211360618162</c:v>
                </c:pt>
                <c:pt idx="2671">
                  <c:v>1.1626460031743304</c:v>
                </c:pt>
                <c:pt idx="2672">
                  <c:v>1.1628550545136784</c:v>
                </c:pt>
                <c:pt idx="2673">
                  <c:v>1.1630617801578298</c:v>
                </c:pt>
                <c:pt idx="2674">
                  <c:v>1.1642189251094874</c:v>
                </c:pt>
                <c:pt idx="2675">
                  <c:v>1.1647261540069525</c:v>
                </c:pt>
                <c:pt idx="2676">
                  <c:v>1.1651267270577073</c:v>
                </c:pt>
                <c:pt idx="2677">
                  <c:v>1.1659685274340399</c:v>
                </c:pt>
                <c:pt idx="2678">
                  <c:v>1.1657546958943559</c:v>
                </c:pt>
                <c:pt idx="2679">
                  <c:v>1.1649127270453532</c:v>
                </c:pt>
                <c:pt idx="2680">
                  <c:v>1.1642634384021173</c:v>
                </c:pt>
                <c:pt idx="2681">
                  <c:v>1.1641482941085421</c:v>
                </c:pt>
                <c:pt idx="2682">
                  <c:v>1.1647867019682874</c:v>
                </c:pt>
                <c:pt idx="2683">
                  <c:v>1.1665086114898628</c:v>
                </c:pt>
                <c:pt idx="2684">
                  <c:v>1.1686172923389222</c:v>
                </c:pt>
                <c:pt idx="2685">
                  <c:v>1.1709040307067158</c:v>
                </c:pt>
                <c:pt idx="2686">
                  <c:v>1.1732293570235974</c:v>
                </c:pt>
                <c:pt idx="2687">
                  <c:v>1.174993499245147</c:v>
                </c:pt>
                <c:pt idx="2688">
                  <c:v>1.1767290092383049</c:v>
                </c:pt>
                <c:pt idx="2689">
                  <c:v>1.1781667449720528</c:v>
                </c:pt>
                <c:pt idx="2690">
                  <c:v>1.179732675195476</c:v>
                </c:pt>
                <c:pt idx="2691">
                  <c:v>1.1814107686688795</c:v>
                </c:pt>
                <c:pt idx="2692">
                  <c:v>1.1828629944702815</c:v>
                </c:pt>
                <c:pt idx="2693">
                  <c:v>1.1846711087186135</c:v>
                </c:pt>
                <c:pt idx="2694">
                  <c:v>1.1864244255320502</c:v>
                </c:pt>
                <c:pt idx="2695">
                  <c:v>1.1884281080584302</c:v>
                </c:pt>
                <c:pt idx="2696">
                  <c:v>1.1908178387467967</c:v>
                </c:pt>
                <c:pt idx="2697">
                  <c:v>1.1923061093795717</c:v>
                </c:pt>
                <c:pt idx="2698">
                  <c:v>1.1937842354910468</c:v>
                </c:pt>
                <c:pt idx="2699">
                  <c:v>1.1958203494752235</c:v>
                </c:pt>
                <c:pt idx="2700">
                  <c:v>1.1974676341360218</c:v>
                </c:pt>
                <c:pt idx="2701">
                  <c:v>1.1986695354760302</c:v>
                </c:pt>
                <c:pt idx="2702">
                  <c:v>1.2001507059492995</c:v>
                </c:pt>
                <c:pt idx="2703">
                  <c:v>1.2005568737092964</c:v>
                </c:pt>
                <c:pt idx="2704">
                  <c:v>1.2017859619528304</c:v>
                </c:pt>
                <c:pt idx="2705">
                  <c:v>1.2029111065616005</c:v>
                </c:pt>
                <c:pt idx="2706">
                  <c:v>1.2044971775867357</c:v>
                </c:pt>
                <c:pt idx="2707">
                  <c:v>1.2088674325536568</c:v>
                </c:pt>
                <c:pt idx="2708">
                  <c:v>1.2127224909269594</c:v>
                </c:pt>
                <c:pt idx="2709">
                  <c:v>1.2192708894013486</c:v>
                </c:pt>
                <c:pt idx="2710">
                  <c:v>1.2225319648040964</c:v>
                </c:pt>
                <c:pt idx="2711">
                  <c:v>1.2275371247939828</c:v>
                </c:pt>
                <c:pt idx="2712">
                  <c:v>1.2331245439756138</c:v>
                </c:pt>
                <c:pt idx="2713">
                  <c:v>1.2386221190108975</c:v>
                </c:pt>
                <c:pt idx="2714">
                  <c:v>1.2441206360582038</c:v>
                </c:pt>
                <c:pt idx="2715">
                  <c:v>1.247561448956841</c:v>
                </c:pt>
                <c:pt idx="2716">
                  <c:v>1.2527388920555924</c:v>
                </c:pt>
                <c:pt idx="2717">
                  <c:v>1.2599198440272525</c:v>
                </c:pt>
                <c:pt idx="2718">
                  <c:v>1.2663889049770451</c:v>
                </c:pt>
                <c:pt idx="2719">
                  <c:v>1.2734352781186502</c:v>
                </c:pt>
                <c:pt idx="2720">
                  <c:v>1.2805954238362594</c:v>
                </c:pt>
                <c:pt idx="2721">
                  <c:v>1.2877133930507569</c:v>
                </c:pt>
                <c:pt idx="2722">
                  <c:v>1.2956055637643324</c:v>
                </c:pt>
                <c:pt idx="2723">
                  <c:v>1.3036458649897655</c:v>
                </c:pt>
                <c:pt idx="2724">
                  <c:v>1.3121567684953606</c:v>
                </c:pt>
                <c:pt idx="2725">
                  <c:v>1.3200597423344897</c:v>
                </c:pt>
                <c:pt idx="2726">
                  <c:v>1.3279012057760005</c:v>
                </c:pt>
                <c:pt idx="2727">
                  <c:v>1.3350059014367437</c:v>
                </c:pt>
                <c:pt idx="2728">
                  <c:v>1.3409216091257363</c:v>
                </c:pt>
                <c:pt idx="2729">
                  <c:v>1.3468339868888408</c:v>
                </c:pt>
                <c:pt idx="2730">
                  <c:v>1.3511682334943831</c:v>
                </c:pt>
                <c:pt idx="2731">
                  <c:v>1.3563434640788026</c:v>
                </c:pt>
                <c:pt idx="2732">
                  <c:v>1.3610841677092742</c:v>
                </c:pt>
                <c:pt idx="2733">
                  <c:v>1.3652760381345956</c:v>
                </c:pt>
                <c:pt idx="2734">
                  <c:v>1.3695894579456969</c:v>
                </c:pt>
                <c:pt idx="2735">
                  <c:v>1.3720478814377062</c:v>
                </c:pt>
                <c:pt idx="2736">
                  <c:v>1.3728880829615671</c:v>
                </c:pt>
                <c:pt idx="2737">
                  <c:v>1.371524327796604</c:v>
                </c:pt>
                <c:pt idx="2738">
                  <c:v>1.3707209248658936</c:v>
                </c:pt>
                <c:pt idx="2739">
                  <c:v>1.3719492664333786</c:v>
                </c:pt>
                <c:pt idx="2740">
                  <c:v>1.3726079913070326</c:v>
                </c:pt>
                <c:pt idx="2741">
                  <c:v>1.3727451698457775</c:v>
                </c:pt>
                <c:pt idx="2742">
                  <c:v>1.3725046185633856</c:v>
                </c:pt>
                <c:pt idx="2743">
                  <c:v>1.3721444622690688</c:v>
                </c:pt>
                <c:pt idx="2744">
                  <c:v>1.371784953576318</c:v>
                </c:pt>
                <c:pt idx="2745">
                  <c:v>1.3705186082513716</c:v>
                </c:pt>
                <c:pt idx="2746">
                  <c:v>1.3692579352086183</c:v>
                </c:pt>
                <c:pt idx="2747">
                  <c:v>1.3690044275759892</c:v>
                </c:pt>
                <c:pt idx="2748">
                  <c:v>1.3688841900981892</c:v>
                </c:pt>
                <c:pt idx="2749">
                  <c:v>1.3688915361839136</c:v>
                </c:pt>
                <c:pt idx="2750">
                  <c:v>1.3687790668747561</c:v>
                </c:pt>
                <c:pt idx="2751">
                  <c:v>1.3687921725567387</c:v>
                </c:pt>
                <c:pt idx="2752">
                  <c:v>1.3686852879177185</c:v>
                </c:pt>
                <c:pt idx="2753">
                  <c:v>1.3688158986368499</c:v>
                </c:pt>
                <c:pt idx="2754">
                  <c:v>1.3688283726049322</c:v>
                </c:pt>
                <c:pt idx="2755">
                  <c:v>1.3687234957997552</c:v>
                </c:pt>
                <c:pt idx="2756">
                  <c:v>1.3685012413834103</c:v>
                </c:pt>
                <c:pt idx="2757">
                  <c:v>1.3682760558591933</c:v>
                </c:pt>
                <c:pt idx="2758">
                  <c:v>1.3680540701815769</c:v>
                </c:pt>
                <c:pt idx="2759">
                  <c:v>1.3677173639792242</c:v>
                </c:pt>
                <c:pt idx="2760">
                  <c:v>1.3676120335320696</c:v>
                </c:pt>
                <c:pt idx="2761">
                  <c:v>1.3675147353366153</c:v>
                </c:pt>
                <c:pt idx="2762">
                  <c:v>1.3674135009537844</c:v>
                </c:pt>
                <c:pt idx="2763">
                  <c:v>1.3674283066602104</c:v>
                </c:pt>
                <c:pt idx="2764">
                  <c:v>1.3682997338300724</c:v>
                </c:pt>
                <c:pt idx="2765">
                  <c:v>1.3686409534007773</c:v>
                </c:pt>
                <c:pt idx="2766">
                  <c:v>1.3688713950089522</c:v>
                </c:pt>
                <c:pt idx="2767">
                  <c:v>1.3686673846882051</c:v>
                </c:pt>
                <c:pt idx="2768">
                  <c:v>1.3678293882365926</c:v>
                </c:pt>
                <c:pt idx="2769">
                  <c:v>1.3670931242484698</c:v>
                </c:pt>
                <c:pt idx="2770">
                  <c:v>1.3662432667850313</c:v>
                </c:pt>
                <c:pt idx="2771">
                  <c:v>1.3660424054094842</c:v>
                </c:pt>
                <c:pt idx="2772">
                  <c:v>1.3659446414854666</c:v>
                </c:pt>
                <c:pt idx="2773">
                  <c:v>1.3650980776818413</c:v>
                </c:pt>
                <c:pt idx="2774">
                  <c:v>1.3649980382226135</c:v>
                </c:pt>
                <c:pt idx="2775">
                  <c:v>1.3651018651247815</c:v>
                </c:pt>
                <c:pt idx="2776">
                  <c:v>1.3645974939785221</c:v>
                </c:pt>
                <c:pt idx="2777">
                  <c:v>1.3646030109360094</c:v>
                </c:pt>
                <c:pt idx="2778">
                  <c:v>1.363045950391957</c:v>
                </c:pt>
                <c:pt idx="2779">
                  <c:v>1.36122180204472</c:v>
                </c:pt>
                <c:pt idx="2780">
                  <c:v>1.3597410013840487</c:v>
                </c:pt>
                <c:pt idx="2781">
                  <c:v>1.3579870566148395</c:v>
                </c:pt>
                <c:pt idx="2782">
                  <c:v>1.3562016600373086</c:v>
                </c:pt>
                <c:pt idx="2783">
                  <c:v>1.3552290648673979</c:v>
                </c:pt>
                <c:pt idx="2784">
                  <c:v>1.3541572735788512</c:v>
                </c:pt>
                <c:pt idx="2785">
                  <c:v>1.3525998892353293</c:v>
                </c:pt>
                <c:pt idx="2786">
                  <c:v>1.351138019888223</c:v>
                </c:pt>
                <c:pt idx="2787">
                  <c:v>1.349908541185137</c:v>
                </c:pt>
                <c:pt idx="2788">
                  <c:v>1.3491578731942713</c:v>
                </c:pt>
                <c:pt idx="2789">
                  <c:v>1.3476846311230437</c:v>
                </c:pt>
                <c:pt idx="2790">
                  <c:v>1.3461618261586861</c:v>
                </c:pt>
                <c:pt idx="2791">
                  <c:v>1.3445078271166511</c:v>
                </c:pt>
                <c:pt idx="2792">
                  <c:v>1.3424637565549327</c:v>
                </c:pt>
                <c:pt idx="2793">
                  <c:v>1.3400881507578755</c:v>
                </c:pt>
                <c:pt idx="2794">
                  <c:v>1.337728069337115</c:v>
                </c:pt>
                <c:pt idx="2795">
                  <c:v>1.3354340691135433</c:v>
                </c:pt>
                <c:pt idx="2796">
                  <c:v>1.3341748253747827</c:v>
                </c:pt>
                <c:pt idx="2797">
                  <c:v>1.3334912422691916</c:v>
                </c:pt>
                <c:pt idx="2798">
                  <c:v>1.3325324648696253</c:v>
                </c:pt>
                <c:pt idx="2799">
                  <c:v>1.332126451190464</c:v>
                </c:pt>
                <c:pt idx="2800">
                  <c:v>1.3310273793790424</c:v>
                </c:pt>
                <c:pt idx="2801">
                  <c:v>1.333510500353164</c:v>
                </c:pt>
                <c:pt idx="2802">
                  <c:v>1.3364241344455328</c:v>
                </c:pt>
                <c:pt idx="2803">
                  <c:v>1.3357197955122702</c:v>
                </c:pt>
                <c:pt idx="2804">
                  <c:v>1.3350036544181647</c:v>
                </c:pt>
                <c:pt idx="2805">
                  <c:v>1.3340919796895925</c:v>
                </c:pt>
                <c:pt idx="2806">
                  <c:v>1.3349992914111419</c:v>
                </c:pt>
                <c:pt idx="2807">
                  <c:v>1.3361026274449523</c:v>
                </c:pt>
                <c:pt idx="2808">
                  <c:v>1.3363095932939535</c:v>
                </c:pt>
                <c:pt idx="2809">
                  <c:v>1.3367004295503497</c:v>
                </c:pt>
                <c:pt idx="2810">
                  <c:v>1.3378281819739681</c:v>
                </c:pt>
                <c:pt idx="2811">
                  <c:v>1.3401864860822836</c:v>
                </c:pt>
                <c:pt idx="2812">
                  <c:v>1.3415007519903017</c:v>
                </c:pt>
                <c:pt idx="2813">
                  <c:v>1.3417182881119583</c:v>
                </c:pt>
                <c:pt idx="2814">
                  <c:v>1.3425109860565918</c:v>
                </c:pt>
                <c:pt idx="2815">
                  <c:v>1.3431227732145443</c:v>
                </c:pt>
                <c:pt idx="2816">
                  <c:v>1.3429490470025087</c:v>
                </c:pt>
                <c:pt idx="2817">
                  <c:v>1.3423657231155532</c:v>
                </c:pt>
                <c:pt idx="2818">
                  <c:v>1.3415770000397986</c:v>
                </c:pt>
                <c:pt idx="2819">
                  <c:v>1.3422022409340226</c:v>
                </c:pt>
                <c:pt idx="2820">
                  <c:v>1.3420212502198694</c:v>
                </c:pt>
                <c:pt idx="2821">
                  <c:v>1.3418422695737136</c:v>
                </c:pt>
                <c:pt idx="2822">
                  <c:v>1.341669304886266</c:v>
                </c:pt>
                <c:pt idx="2823">
                  <c:v>1.3405472998694938</c:v>
                </c:pt>
                <c:pt idx="2824">
                  <c:v>1.3398104444401422</c:v>
                </c:pt>
                <c:pt idx="2825">
                  <c:v>1.3388886413475092</c:v>
                </c:pt>
                <c:pt idx="2826">
                  <c:v>1.3398311068661906</c:v>
                </c:pt>
                <c:pt idx="2827">
                  <c:v>1.3400371552933112</c:v>
                </c:pt>
                <c:pt idx="2828">
                  <c:v>1.3404129969142942</c:v>
                </c:pt>
                <c:pt idx="2829">
                  <c:v>1.3411214990319926</c:v>
                </c:pt>
                <c:pt idx="2830">
                  <c:v>1.3419740634411719</c:v>
                </c:pt>
                <c:pt idx="2831">
                  <c:v>1.3432744130178829</c:v>
                </c:pt>
                <c:pt idx="2832">
                  <c:v>1.3452537613016882</c:v>
                </c:pt>
                <c:pt idx="2833">
                  <c:v>1.3483315518228085</c:v>
                </c:pt>
                <c:pt idx="2834">
                  <c:v>1.3513601148301646</c:v>
                </c:pt>
                <c:pt idx="2835">
                  <c:v>1.3522903498489782</c:v>
                </c:pt>
                <c:pt idx="2836">
                  <c:v>1.3531582699720508</c:v>
                </c:pt>
                <c:pt idx="2837">
                  <c:v>1.3536952281625261</c:v>
                </c:pt>
                <c:pt idx="2838">
                  <c:v>1.3547287594471777</c:v>
                </c:pt>
                <c:pt idx="2839">
                  <c:v>1.3554889508751824</c:v>
                </c:pt>
                <c:pt idx="2840">
                  <c:v>1.355740172902397</c:v>
                </c:pt>
                <c:pt idx="2841">
                  <c:v>1.355748520557172</c:v>
                </c:pt>
                <c:pt idx="2842">
                  <c:v>1.3557607618559073</c:v>
                </c:pt>
                <c:pt idx="2843">
                  <c:v>1.3550336468862527</c:v>
                </c:pt>
                <c:pt idx="2844">
                  <c:v>1.3543073914186978</c:v>
                </c:pt>
                <c:pt idx="2845">
                  <c:v>1.3535827933253228</c:v>
                </c:pt>
                <c:pt idx="2846">
                  <c:v>1.3529826630753343</c:v>
                </c:pt>
                <c:pt idx="2847">
                  <c:v>1.3523835146333181</c:v>
                </c:pt>
                <c:pt idx="2848">
                  <c:v>1.3520233560690089</c:v>
                </c:pt>
                <c:pt idx="2849">
                  <c:v>1.3515454697977596</c:v>
                </c:pt>
                <c:pt idx="2850">
                  <c:v>1.3510688217227704</c:v>
                </c:pt>
                <c:pt idx="2851">
                  <c:v>1.3514208642226981</c:v>
                </c:pt>
                <c:pt idx="2852">
                  <c:v>1.3521309701635038</c:v>
                </c:pt>
                <c:pt idx="2853">
                  <c:v>1.3527200438988627</c:v>
                </c:pt>
                <c:pt idx="2854">
                  <c:v>1.3533037616206933</c:v>
                </c:pt>
                <c:pt idx="2855">
                  <c:v>1.3537639528084053</c:v>
                </c:pt>
                <c:pt idx="2856">
                  <c:v>1.354104001400211</c:v>
                </c:pt>
                <c:pt idx="2857">
                  <c:v>1.354554399543848</c:v>
                </c:pt>
                <c:pt idx="2858">
                  <c:v>1.3551253871399898</c:v>
                </c:pt>
                <c:pt idx="2859">
                  <c:v>1.3556964475401461</c:v>
                </c:pt>
                <c:pt idx="2860">
                  <c:v>1.3564912443482868</c:v>
                </c:pt>
                <c:pt idx="2861">
                  <c:v>1.3571701380243415</c:v>
                </c:pt>
                <c:pt idx="2862">
                  <c:v>1.3576159537011667</c:v>
                </c:pt>
                <c:pt idx="2863">
                  <c:v>1.3587246783097722</c:v>
                </c:pt>
                <c:pt idx="2864">
                  <c:v>1.3601363402882762</c:v>
                </c:pt>
                <c:pt idx="2865">
                  <c:v>1.3612168407129361</c:v>
                </c:pt>
                <c:pt idx="2866">
                  <c:v>1.3606049704576788</c:v>
                </c:pt>
                <c:pt idx="2867">
                  <c:v>1.3608157954299902</c:v>
                </c:pt>
                <c:pt idx="2868">
                  <c:v>1.3617833123890912</c:v>
                </c:pt>
                <c:pt idx="2869">
                  <c:v>1.3629657233884185</c:v>
                </c:pt>
                <c:pt idx="2870">
                  <c:v>1.3639072228534665</c:v>
                </c:pt>
                <c:pt idx="2871">
                  <c:v>1.3650740963061327</c:v>
                </c:pt>
                <c:pt idx="2872">
                  <c:v>1.3663268402247752</c:v>
                </c:pt>
                <c:pt idx="2873">
                  <c:v>1.3668572495144093</c:v>
                </c:pt>
                <c:pt idx="2874">
                  <c:v>1.3684068284992827</c:v>
                </c:pt>
                <c:pt idx="2875">
                  <c:v>1.3699902927937206</c:v>
                </c:pt>
                <c:pt idx="2876">
                  <c:v>1.3709831541775965</c:v>
                </c:pt>
                <c:pt idx="2877">
                  <c:v>1.371997179390344</c:v>
                </c:pt>
                <c:pt idx="2878">
                  <c:v>1.3729039417849978</c:v>
                </c:pt>
                <c:pt idx="2879">
                  <c:v>1.3734881098754599</c:v>
                </c:pt>
                <c:pt idx="2880">
                  <c:v>1.3753018965627632</c:v>
                </c:pt>
                <c:pt idx="2881">
                  <c:v>1.3773589809151359</c:v>
                </c:pt>
                <c:pt idx="2882">
                  <c:v>1.3791903760522566</c:v>
                </c:pt>
                <c:pt idx="2883">
                  <c:v>1.3813223155599335</c:v>
                </c:pt>
                <c:pt idx="2884">
                  <c:v>1.3828392013950268</c:v>
                </c:pt>
                <c:pt idx="2885">
                  <c:v>1.3853575048722073</c:v>
                </c:pt>
                <c:pt idx="2886">
                  <c:v>1.3871306998362476</c:v>
                </c:pt>
                <c:pt idx="2887">
                  <c:v>1.3885037294008</c:v>
                </c:pt>
                <c:pt idx="2888">
                  <c:v>1.3906670755681603</c:v>
                </c:pt>
                <c:pt idx="2889">
                  <c:v>1.3920610062963934</c:v>
                </c:pt>
                <c:pt idx="2890">
                  <c:v>1.3938493580780114</c:v>
                </c:pt>
                <c:pt idx="2891">
                  <c:v>1.3947417449578408</c:v>
                </c:pt>
                <c:pt idx="2892">
                  <c:v>1.3956977956312908</c:v>
                </c:pt>
                <c:pt idx="2893">
                  <c:v>1.3967835242493944</c:v>
                </c:pt>
                <c:pt idx="2894">
                  <c:v>1.3982961503275444</c:v>
                </c:pt>
                <c:pt idx="2895">
                  <c:v>1.4001053668809071</c:v>
                </c:pt>
                <c:pt idx="2896">
                  <c:v>1.4014825720831883</c:v>
                </c:pt>
                <c:pt idx="2897">
                  <c:v>1.3984235786529242</c:v>
                </c:pt>
                <c:pt idx="2898">
                  <c:v>1.393785237031832</c:v>
                </c:pt>
                <c:pt idx="2899">
                  <c:v>1.3890033373910606</c:v>
                </c:pt>
                <c:pt idx="2900">
                  <c:v>1.3842697499822856</c:v>
                </c:pt>
                <c:pt idx="2901">
                  <c:v>1.3798749249003135</c:v>
                </c:pt>
                <c:pt idx="2902">
                  <c:v>1.3748261307866025</c:v>
                </c:pt>
                <c:pt idx="2903">
                  <c:v>1.3694048472471214</c:v>
                </c:pt>
                <c:pt idx="2904">
                  <c:v>1.3668622223486973</c:v>
                </c:pt>
                <c:pt idx="2905">
                  <c:v>1.3664536229476143</c:v>
                </c:pt>
                <c:pt idx="2906">
                  <c:v>1.3664194153445193</c:v>
                </c:pt>
                <c:pt idx="2907">
                  <c:v>1.3667658009940915</c:v>
                </c:pt>
                <c:pt idx="2908">
                  <c:v>1.3679004667077914</c:v>
                </c:pt>
                <c:pt idx="2909">
                  <c:v>1.3680669833319981</c:v>
                </c:pt>
                <c:pt idx="2910">
                  <c:v>1.3678442080398829</c:v>
                </c:pt>
                <c:pt idx="2911">
                  <c:v>1.3672260011892814</c:v>
                </c:pt>
                <c:pt idx="2912">
                  <c:v>1.3671966472348893</c:v>
                </c:pt>
                <c:pt idx="2913">
                  <c:v>1.3669699465650742</c:v>
                </c:pt>
                <c:pt idx="2914">
                  <c:v>1.366741856418783</c:v>
                </c:pt>
                <c:pt idx="2915">
                  <c:v>1.3657115690145039</c:v>
                </c:pt>
                <c:pt idx="2916">
                  <c:v>1.3650794827419679</c:v>
                </c:pt>
                <c:pt idx="2917">
                  <c:v>1.3650460282110701</c:v>
                </c:pt>
                <c:pt idx="2918">
                  <c:v>1.3650141904378532</c:v>
                </c:pt>
                <c:pt idx="2919">
                  <c:v>1.3667223141035176</c:v>
                </c:pt>
                <c:pt idx="2920">
                  <c:v>1.3680449749419621</c:v>
                </c:pt>
                <c:pt idx="2921">
                  <c:v>1.3697557543272394</c:v>
                </c:pt>
                <c:pt idx="2922">
                  <c:v>1.3710701458547179</c:v>
                </c:pt>
                <c:pt idx="2923">
                  <c:v>1.3727268212771524</c:v>
                </c:pt>
                <c:pt idx="2924">
                  <c:v>1.3743426736761413</c:v>
                </c:pt>
                <c:pt idx="2925">
                  <c:v>1.3755647544910392</c:v>
                </c:pt>
                <c:pt idx="2926">
                  <c:v>1.376757697322577</c:v>
                </c:pt>
                <c:pt idx="2927">
                  <c:v>1.3777497048739908</c:v>
                </c:pt>
                <c:pt idx="2928">
                  <c:v>1.3795499679114709</c:v>
                </c:pt>
                <c:pt idx="2929">
                  <c:v>1.3805057366286226</c:v>
                </c:pt>
                <c:pt idx="2930">
                  <c:v>1.3808052659957164</c:v>
                </c:pt>
                <c:pt idx="2931">
                  <c:v>1.3809466371137911</c:v>
                </c:pt>
                <c:pt idx="2932">
                  <c:v>1.382127705980329</c:v>
                </c:pt>
                <c:pt idx="2933">
                  <c:v>1.384441975645472</c:v>
                </c:pt>
                <c:pt idx="2934">
                  <c:v>1.385709287396846</c:v>
                </c:pt>
                <c:pt idx="2935">
                  <c:v>1.3865005303080435</c:v>
                </c:pt>
                <c:pt idx="2936">
                  <c:v>1.3871143341022878</c:v>
                </c:pt>
                <c:pt idx="2937">
                  <c:v>1.3887557952047056</c:v>
                </c:pt>
                <c:pt idx="2938">
                  <c:v>1.3906581658721828</c:v>
                </c:pt>
                <c:pt idx="2939">
                  <c:v>1.3931064256695072</c:v>
                </c:pt>
                <c:pt idx="2940">
                  <c:v>1.3954035519533772</c:v>
                </c:pt>
                <c:pt idx="2941">
                  <c:v>1.3971556419450708</c:v>
                </c:pt>
                <c:pt idx="2942">
                  <c:v>1.3988992061134453</c:v>
                </c:pt>
                <c:pt idx="2943">
                  <c:v>1.4007613472465872</c:v>
                </c:pt>
                <c:pt idx="2944">
                  <c:v>1.4023599679807823</c:v>
                </c:pt>
                <c:pt idx="2945">
                  <c:v>1.4039453979809686</c:v>
                </c:pt>
                <c:pt idx="2946">
                  <c:v>1.405511942223475</c:v>
                </c:pt>
                <c:pt idx="2947">
                  <c:v>1.40662407104362</c:v>
                </c:pt>
                <c:pt idx="2948">
                  <c:v>1.4073664904999408</c:v>
                </c:pt>
                <c:pt idx="2949">
                  <c:v>1.4082392801882291</c:v>
                </c:pt>
                <c:pt idx="2950">
                  <c:v>1.4091103762018753</c:v>
                </c:pt>
                <c:pt idx="2951">
                  <c:v>1.409970587129348</c:v>
                </c:pt>
                <c:pt idx="2952">
                  <c:v>1.410941056489136</c:v>
                </c:pt>
                <c:pt idx="2953">
                  <c:v>1.4115486902256629</c:v>
                </c:pt>
                <c:pt idx="2954">
                  <c:v>1.412034168101969</c:v>
                </c:pt>
                <c:pt idx="2955">
                  <c:v>1.4123976419466562</c:v>
                </c:pt>
                <c:pt idx="2956">
                  <c:v>1.4127583375416755</c:v>
                </c:pt>
                <c:pt idx="2957">
                  <c:v>1.4132356673051889</c:v>
                </c:pt>
                <c:pt idx="2958">
                  <c:v>1.4139353913122881</c:v>
                </c:pt>
                <c:pt idx="2959">
                  <c:v>1.4145260477587025</c:v>
                </c:pt>
                <c:pt idx="2960">
                  <c:v>1.415231236324425</c:v>
                </c:pt>
                <c:pt idx="2961">
                  <c:v>1.4159258668565371</c:v>
                </c:pt>
                <c:pt idx="2962">
                  <c:v>1.4176280786983451</c:v>
                </c:pt>
                <c:pt idx="2963">
                  <c:v>1.4186220300229033</c:v>
                </c:pt>
                <c:pt idx="2964">
                  <c:v>1.4189624516673796</c:v>
                </c:pt>
                <c:pt idx="2965">
                  <c:v>1.4185187463632858</c:v>
                </c:pt>
                <c:pt idx="2966">
                  <c:v>1.419186188233077</c:v>
                </c:pt>
                <c:pt idx="2967">
                  <c:v>1.4196403524901064</c:v>
                </c:pt>
                <c:pt idx="2968">
                  <c:v>1.4200851276708091</c:v>
                </c:pt>
                <c:pt idx="2969">
                  <c:v>1.4207597343873954</c:v>
                </c:pt>
                <c:pt idx="2970">
                  <c:v>1.4226433937065224</c:v>
                </c:pt>
                <c:pt idx="2971">
                  <c:v>1.4240644090171182</c:v>
                </c:pt>
                <c:pt idx="2972">
                  <c:v>1.4253902951446731</c:v>
                </c:pt>
                <c:pt idx="2973">
                  <c:v>1.4268615152855399</c:v>
                </c:pt>
                <c:pt idx="2974">
                  <c:v>1.4288828522474921</c:v>
                </c:pt>
                <c:pt idx="2975">
                  <c:v>1.4308119105708108</c:v>
                </c:pt>
                <c:pt idx="2976">
                  <c:v>1.4334502115780718</c:v>
                </c:pt>
                <c:pt idx="2977">
                  <c:v>1.4358096141176542</c:v>
                </c:pt>
                <c:pt idx="2978">
                  <c:v>1.4372913708393986</c:v>
                </c:pt>
                <c:pt idx="2979">
                  <c:v>1.4395816672244444</c:v>
                </c:pt>
                <c:pt idx="2980">
                  <c:v>1.4424770313426512</c:v>
                </c:pt>
                <c:pt idx="2981">
                  <c:v>1.4452850411434299</c:v>
                </c:pt>
                <c:pt idx="2982">
                  <c:v>1.4482039300042073</c:v>
                </c:pt>
                <c:pt idx="2983">
                  <c:v>1.4518429988206332</c:v>
                </c:pt>
                <c:pt idx="2984">
                  <c:v>1.4551376088509169</c:v>
                </c:pt>
                <c:pt idx="2985">
                  <c:v>1.4590027323555168</c:v>
                </c:pt>
                <c:pt idx="2986">
                  <c:v>1.4625973099144229</c:v>
                </c:pt>
                <c:pt idx="2987">
                  <c:v>1.4661012581803161</c:v>
                </c:pt>
                <c:pt idx="2988">
                  <c:v>1.4680318404917398</c:v>
                </c:pt>
                <c:pt idx="2989">
                  <c:v>1.4691873283344143</c:v>
                </c:pt>
                <c:pt idx="2990">
                  <c:v>1.4697640867541175</c:v>
                </c:pt>
                <c:pt idx="2991">
                  <c:v>1.4688843664113778</c:v>
                </c:pt>
                <c:pt idx="2992">
                  <c:v>1.4700556407363681</c:v>
                </c:pt>
                <c:pt idx="2993">
                  <c:v>1.4704625225782584</c:v>
                </c:pt>
                <c:pt idx="2994">
                  <c:v>1.471429439568996</c:v>
                </c:pt>
                <c:pt idx="2995">
                  <c:v>1.4725339676441287</c:v>
                </c:pt>
                <c:pt idx="2996">
                  <c:v>1.4729418284064757</c:v>
                </c:pt>
                <c:pt idx="2997">
                  <c:v>1.4722264308357256</c:v>
                </c:pt>
                <c:pt idx="2998">
                  <c:v>1.4753038410323711</c:v>
                </c:pt>
                <c:pt idx="2999">
                  <c:v>1.4801243434230933</c:v>
                </c:pt>
                <c:pt idx="3000">
                  <c:v>1.4809729542406709</c:v>
                </c:pt>
                <c:pt idx="3001">
                  <c:v>1.477238879697121</c:v>
                </c:pt>
                <c:pt idx="3002">
                  <c:v>1.4750540779917112</c:v>
                </c:pt>
                <c:pt idx="3003">
                  <c:v>1.470067745448578</c:v>
                </c:pt>
                <c:pt idx="3004">
                  <c:v>1.4667174457847327</c:v>
                </c:pt>
                <c:pt idx="3005">
                  <c:v>1.4646227211879383</c:v>
                </c:pt>
                <c:pt idx="3006">
                  <c:v>1.4634662124774804</c:v>
                </c:pt>
                <c:pt idx="3007">
                  <c:v>1.4623093154178477</c:v>
                </c:pt>
                <c:pt idx="3008">
                  <c:v>1.4605922806516318</c:v>
                </c:pt>
                <c:pt idx="3009">
                  <c:v>1.4594138099015883</c:v>
                </c:pt>
                <c:pt idx="3010">
                  <c:v>1.4582368148129989</c:v>
                </c:pt>
                <c:pt idx="3011">
                  <c:v>1.4576351038206337</c:v>
                </c:pt>
                <c:pt idx="3012">
                  <c:v>1.4570288934834463</c:v>
                </c:pt>
                <c:pt idx="3013">
                  <c:v>1.4562163169378703</c:v>
                </c:pt>
                <c:pt idx="3014">
                  <c:v>1.4561928411657223</c:v>
                </c:pt>
                <c:pt idx="3015">
                  <c:v>1.4559701273143715</c:v>
                </c:pt>
                <c:pt idx="3016">
                  <c:v>1.4559464315905732</c:v>
                </c:pt>
                <c:pt idx="3017">
                  <c:v>1.4545597696106958</c:v>
                </c:pt>
                <c:pt idx="3018">
                  <c:v>1.4528272835936848</c:v>
                </c:pt>
                <c:pt idx="3019">
                  <c:v>1.4511235708674024</c:v>
                </c:pt>
                <c:pt idx="3020">
                  <c:v>1.4496384922934238</c:v>
                </c:pt>
                <c:pt idx="3021">
                  <c:v>1.4481993853694244</c:v>
                </c:pt>
                <c:pt idx="3022">
                  <c:v>1.4464641505924156</c:v>
                </c:pt>
                <c:pt idx="3023">
                  <c:v>1.4452685637651621</c:v>
                </c:pt>
                <c:pt idx="3024">
                  <c:v>1.4429624369575842</c:v>
                </c:pt>
                <c:pt idx="3025">
                  <c:v>1.4415032379007835</c:v>
                </c:pt>
                <c:pt idx="3026">
                  <c:v>1.4408614683664343</c:v>
                </c:pt>
                <c:pt idx="3027">
                  <c:v>1.4403886238527754</c:v>
                </c:pt>
                <c:pt idx="3028">
                  <c:v>1.4386134892375013</c:v>
                </c:pt>
                <c:pt idx="3029">
                  <c:v>1.4368264642970185</c:v>
                </c:pt>
                <c:pt idx="3030">
                  <c:v>1.4363775016811486</c:v>
                </c:pt>
                <c:pt idx="3031">
                  <c:v>1.4381039608469193</c:v>
                </c:pt>
                <c:pt idx="3032">
                  <c:v>1.4407954763917203</c:v>
                </c:pt>
                <c:pt idx="3033">
                  <c:v>1.4428228560986638</c:v>
                </c:pt>
                <c:pt idx="3034">
                  <c:v>1.4438048717296887</c:v>
                </c:pt>
                <c:pt idx="3035">
                  <c:v>1.4451061307775486</c:v>
                </c:pt>
                <c:pt idx="3036">
                  <c:v>1.4471465783814095</c:v>
                </c:pt>
                <c:pt idx="3037">
                  <c:v>1.4504881771819218</c:v>
                </c:pt>
                <c:pt idx="3038">
                  <c:v>1.4547833267299841</c:v>
                </c:pt>
                <c:pt idx="3039">
                  <c:v>1.4590794779483913</c:v>
                </c:pt>
                <c:pt idx="3040">
                  <c:v>1.4631435461938114</c:v>
                </c:pt>
                <c:pt idx="3041">
                  <c:v>1.4662207469970365</c:v>
                </c:pt>
                <c:pt idx="3042">
                  <c:v>1.4697504057326445</c:v>
                </c:pt>
                <c:pt idx="3043">
                  <c:v>1.4730261691656394</c:v>
                </c:pt>
                <c:pt idx="3044">
                  <c:v>1.4759310161793175</c:v>
                </c:pt>
                <c:pt idx="3045">
                  <c:v>1.4786765067732068</c:v>
                </c:pt>
                <c:pt idx="3046">
                  <c:v>1.4809511945743985</c:v>
                </c:pt>
                <c:pt idx="3047">
                  <c:v>1.4833318485116127</c:v>
                </c:pt>
                <c:pt idx="3048">
                  <c:v>1.48526758495547</c:v>
                </c:pt>
                <c:pt idx="3049">
                  <c:v>1.487175142642444</c:v>
                </c:pt>
                <c:pt idx="3050">
                  <c:v>1.4901995890162001</c:v>
                </c:pt>
                <c:pt idx="3051">
                  <c:v>1.4945592437550552</c:v>
                </c:pt>
                <c:pt idx="3052">
                  <c:v>1.498005341916351</c:v>
                </c:pt>
                <c:pt idx="3053">
                  <c:v>1.5022069041599222</c:v>
                </c:pt>
                <c:pt idx="3054">
                  <c:v>1.506525788501287</c:v>
                </c:pt>
                <c:pt idx="3055">
                  <c:v>1.5107224291022818</c:v>
                </c:pt>
                <c:pt idx="3056">
                  <c:v>1.5147622306758297</c:v>
                </c:pt>
                <c:pt idx="3057">
                  <c:v>1.5190385866222431</c:v>
                </c:pt>
                <c:pt idx="3058">
                  <c:v>1.5235903671676148</c:v>
                </c:pt>
                <c:pt idx="3059">
                  <c:v>1.5280241914492443</c:v>
                </c:pt>
                <c:pt idx="3060">
                  <c:v>1.5323063164259485</c:v>
                </c:pt>
                <c:pt idx="3061">
                  <c:v>1.5369645234969285</c:v>
                </c:pt>
                <c:pt idx="3062">
                  <c:v>1.5406641151146683</c:v>
                </c:pt>
                <c:pt idx="3063">
                  <c:v>1.5441043976309921</c:v>
                </c:pt>
                <c:pt idx="3064">
                  <c:v>1.5475257846096191</c:v>
                </c:pt>
                <c:pt idx="3065">
                  <c:v>1.5507207590676131</c:v>
                </c:pt>
                <c:pt idx="3066">
                  <c:v>1.552854799804587</c:v>
                </c:pt>
                <c:pt idx="3067">
                  <c:v>1.5548305233605622</c:v>
                </c:pt>
                <c:pt idx="3068">
                  <c:v>1.5569897525039778</c:v>
                </c:pt>
                <c:pt idx="3069">
                  <c:v>1.5587683008595163</c:v>
                </c:pt>
                <c:pt idx="3070">
                  <c:v>1.5603144419616986</c:v>
                </c:pt>
                <c:pt idx="3071">
                  <c:v>1.5615858723820528</c:v>
                </c:pt>
                <c:pt idx="3072">
                  <c:v>1.5615601541314417</c:v>
                </c:pt>
                <c:pt idx="3073">
                  <c:v>1.5610844071831027</c:v>
                </c:pt>
                <c:pt idx="3074">
                  <c:v>1.5614923976657555</c:v>
                </c:pt>
                <c:pt idx="3075">
                  <c:v>1.5619389918072339</c:v>
                </c:pt>
                <c:pt idx="3076">
                  <c:v>1.561148603632222</c:v>
                </c:pt>
                <c:pt idx="3077">
                  <c:v>1.5608156046798285</c:v>
                </c:pt>
                <c:pt idx="3078">
                  <c:v>1.5601790062995862</c:v>
                </c:pt>
                <c:pt idx="3079">
                  <c:v>1.5592226538942822</c:v>
                </c:pt>
                <c:pt idx="3080">
                  <c:v>1.5605692849825588</c:v>
                </c:pt>
                <c:pt idx="3081">
                  <c:v>1.5633836412031439</c:v>
                </c:pt>
                <c:pt idx="3082">
                  <c:v>1.5675498262425505</c:v>
                </c:pt>
                <c:pt idx="3083">
                  <c:v>1.5730137003643587</c:v>
                </c:pt>
                <c:pt idx="3084">
                  <c:v>1.5795785513388703</c:v>
                </c:pt>
                <c:pt idx="3085">
                  <c:v>1.5860864875092149</c:v>
                </c:pt>
                <c:pt idx="3086">
                  <c:v>1.5909643947165444</c:v>
                </c:pt>
                <c:pt idx="3087">
                  <c:v>1.5975783192636512</c:v>
                </c:pt>
                <c:pt idx="3088">
                  <c:v>1.6027737957239043</c:v>
                </c:pt>
                <c:pt idx="3089">
                  <c:v>1.608384110338096</c:v>
                </c:pt>
                <c:pt idx="3090">
                  <c:v>1.6132401643108427</c:v>
                </c:pt>
                <c:pt idx="3091">
                  <c:v>1.6179091553117824</c:v>
                </c:pt>
                <c:pt idx="3092">
                  <c:v>1.6237969322932839</c:v>
                </c:pt>
                <c:pt idx="3093">
                  <c:v>1.6295440736181355</c:v>
                </c:pt>
                <c:pt idx="3094">
                  <c:v>1.6329242303503475</c:v>
                </c:pt>
                <c:pt idx="3095">
                  <c:v>1.633794509764825</c:v>
                </c:pt>
                <c:pt idx="3096">
                  <c:v>1.6355690214177507</c:v>
                </c:pt>
                <c:pt idx="3097">
                  <c:v>1.6407485450264747</c:v>
                </c:pt>
                <c:pt idx="3098">
                  <c:v>1.6456508995462444</c:v>
                </c:pt>
                <c:pt idx="3099">
                  <c:v>1.651532131081513</c:v>
                </c:pt>
                <c:pt idx="3100">
                  <c:v>1.655392492487386</c:v>
                </c:pt>
                <c:pt idx="3101">
                  <c:v>1.658193807292762</c:v>
                </c:pt>
                <c:pt idx="3102">
                  <c:v>1.661271749898936</c:v>
                </c:pt>
                <c:pt idx="3103">
                  <c:v>1.6645603847562571</c:v>
                </c:pt>
                <c:pt idx="3104">
                  <c:v>1.668213606072837</c:v>
                </c:pt>
                <c:pt idx="3105">
                  <c:v>1.6698897307688938</c:v>
                </c:pt>
                <c:pt idx="3106">
                  <c:v>1.6717698267353871</c:v>
                </c:pt>
                <c:pt idx="3107">
                  <c:v>1.672671405027671</c:v>
                </c:pt>
                <c:pt idx="3108">
                  <c:v>1.6729891236298522</c:v>
                </c:pt>
                <c:pt idx="3109">
                  <c:v>1.6731161040507538</c:v>
                </c:pt>
                <c:pt idx="3110">
                  <c:v>1.6734376325036209</c:v>
                </c:pt>
                <c:pt idx="3111">
                  <c:v>1.6723947655383966</c:v>
                </c:pt>
                <c:pt idx="3112">
                  <c:v>1.6715407041393977</c:v>
                </c:pt>
                <c:pt idx="3113">
                  <c:v>1.6709104636753145</c:v>
                </c:pt>
                <c:pt idx="3114">
                  <c:v>1.6713948756960904</c:v>
                </c:pt>
                <c:pt idx="3115">
                  <c:v>1.6739845229426902</c:v>
                </c:pt>
                <c:pt idx="3116">
                  <c:v>1.6765334235771048</c:v>
                </c:pt>
                <c:pt idx="3117">
                  <c:v>1.6797792363840116</c:v>
                </c:pt>
                <c:pt idx="3118">
                  <c:v>1.6827048035891548</c:v>
                </c:pt>
                <c:pt idx="3119">
                  <c:v>1.6854200615304424</c:v>
                </c:pt>
                <c:pt idx="3120">
                  <c:v>1.6879851959443195</c:v>
                </c:pt>
                <c:pt idx="3121">
                  <c:v>1.6900332216687943</c:v>
                </c:pt>
                <c:pt idx="3122">
                  <c:v>1.691897877159884</c:v>
                </c:pt>
                <c:pt idx="3123">
                  <c:v>1.693555867584287</c:v>
                </c:pt>
                <c:pt idx="3124">
                  <c:v>1.6958879273772929</c:v>
                </c:pt>
                <c:pt idx="3125">
                  <c:v>1.6982362150543802</c:v>
                </c:pt>
                <c:pt idx="3126">
                  <c:v>1.6993687366599364</c:v>
                </c:pt>
                <c:pt idx="3127">
                  <c:v>1.6994779917913718</c:v>
                </c:pt>
                <c:pt idx="3128">
                  <c:v>1.6986828953394826</c:v>
                </c:pt>
                <c:pt idx="3129">
                  <c:v>1.6977466395314824</c:v>
                </c:pt>
                <c:pt idx="3130">
                  <c:v>1.6964481329148666</c:v>
                </c:pt>
                <c:pt idx="3131">
                  <c:v>1.6937400958332027</c:v>
                </c:pt>
                <c:pt idx="3132">
                  <c:v>1.6903093760852246</c:v>
                </c:pt>
                <c:pt idx="3133">
                  <c:v>1.6863720529839255</c:v>
                </c:pt>
                <c:pt idx="3134">
                  <c:v>1.6821346167557081</c:v>
                </c:pt>
                <c:pt idx="3135">
                  <c:v>1.6777749351710194</c:v>
                </c:pt>
                <c:pt idx="3136">
                  <c:v>1.674170008715012</c:v>
                </c:pt>
                <c:pt idx="3137">
                  <c:v>1.6712852143847403</c:v>
                </c:pt>
                <c:pt idx="3138">
                  <c:v>1.6683507229687233</c:v>
                </c:pt>
                <c:pt idx="3139">
                  <c:v>1.665958757652118</c:v>
                </c:pt>
                <c:pt idx="3140">
                  <c:v>1.6640492184481579</c:v>
                </c:pt>
                <c:pt idx="3141">
                  <c:v>1.662988524001906</c:v>
                </c:pt>
                <c:pt idx="3142">
                  <c:v>1.6625223569355532</c:v>
                </c:pt>
                <c:pt idx="3143">
                  <c:v>1.662058985419707</c:v>
                </c:pt>
                <c:pt idx="3144">
                  <c:v>1.6621649124170401</c:v>
                </c:pt>
                <c:pt idx="3145">
                  <c:v>1.6619901564056965</c:v>
                </c:pt>
                <c:pt idx="3146">
                  <c:v>1.6601512032404242</c:v>
                </c:pt>
                <c:pt idx="3147">
                  <c:v>1.6574976346067662</c:v>
                </c:pt>
                <c:pt idx="3148">
                  <c:v>1.6558961928525766</c:v>
                </c:pt>
                <c:pt idx="3149">
                  <c:v>1.6524908786500412</c:v>
                </c:pt>
                <c:pt idx="3150">
                  <c:v>1.6488396528300127</c:v>
                </c:pt>
                <c:pt idx="3151">
                  <c:v>1.6455718517778546</c:v>
                </c:pt>
                <c:pt idx="3152">
                  <c:v>1.6424631548581849</c:v>
                </c:pt>
                <c:pt idx="3153">
                  <c:v>1.639616441466653</c:v>
                </c:pt>
                <c:pt idx="3154">
                  <c:v>1.6370802199350181</c:v>
                </c:pt>
                <c:pt idx="3155">
                  <c:v>1.6344191562648469</c:v>
                </c:pt>
                <c:pt idx="3156">
                  <c:v>1.6319130429985311</c:v>
                </c:pt>
                <c:pt idx="3157">
                  <c:v>1.6299634087105284</c:v>
                </c:pt>
                <c:pt idx="3158">
                  <c:v>1.6280458047933122</c:v>
                </c:pt>
                <c:pt idx="3159">
                  <c:v>1.6261441492392386</c:v>
                </c:pt>
                <c:pt idx="3160">
                  <c:v>1.6243806317279139</c:v>
                </c:pt>
                <c:pt idx="3161">
                  <c:v>1.6223619745586673</c:v>
                </c:pt>
                <c:pt idx="3162">
                  <c:v>1.6216503428491027</c:v>
                </c:pt>
                <c:pt idx="3163">
                  <c:v>1.6213579645907832</c:v>
                </c:pt>
                <c:pt idx="3164">
                  <c:v>1.6217777846761605</c:v>
                </c:pt>
                <c:pt idx="3165">
                  <c:v>1.6231082556343706</c:v>
                </c:pt>
                <c:pt idx="3166">
                  <c:v>1.6243130832079149</c:v>
                </c:pt>
                <c:pt idx="3167">
                  <c:v>1.6263425717005242</c:v>
                </c:pt>
                <c:pt idx="3168">
                  <c:v>1.6287518554979921</c:v>
                </c:pt>
                <c:pt idx="3169">
                  <c:v>1.6321058443791594</c:v>
                </c:pt>
                <c:pt idx="3170">
                  <c:v>1.6354563562926925</c:v>
                </c:pt>
                <c:pt idx="3171">
                  <c:v>1.6377808979535178</c:v>
                </c:pt>
                <c:pt idx="3172">
                  <c:v>1.6414036926192914</c:v>
                </c:pt>
                <c:pt idx="3173">
                  <c:v>1.6430219020743244</c:v>
                </c:pt>
                <c:pt idx="3174">
                  <c:v>1.6456247548120986</c:v>
                </c:pt>
                <c:pt idx="3175">
                  <c:v>1.6477061065031444</c:v>
                </c:pt>
                <c:pt idx="3176">
                  <c:v>1.6485681157832284</c:v>
                </c:pt>
                <c:pt idx="3177">
                  <c:v>1.6485378074411063</c:v>
                </c:pt>
                <c:pt idx="3178">
                  <c:v>1.6473414913724813</c:v>
                </c:pt>
                <c:pt idx="3179">
                  <c:v>1.6475290156392377</c:v>
                </c:pt>
                <c:pt idx="3180">
                  <c:v>1.6485835133863294</c:v>
                </c:pt>
                <c:pt idx="3181">
                  <c:v>1.6509055846028444</c:v>
                </c:pt>
                <c:pt idx="3182">
                  <c:v>1.6561449784058173</c:v>
                </c:pt>
                <c:pt idx="3183">
                  <c:v>1.6619863058259094</c:v>
                </c:pt>
                <c:pt idx="3184">
                  <c:v>1.6688564946350499</c:v>
                </c:pt>
                <c:pt idx="3185">
                  <c:v>1.6759982131210256</c:v>
                </c:pt>
                <c:pt idx="3186">
                  <c:v>1.6826708216919855</c:v>
                </c:pt>
                <c:pt idx="3187">
                  <c:v>1.690014274939311</c:v>
                </c:pt>
                <c:pt idx="3188">
                  <c:v>1.6966693425387493</c:v>
                </c:pt>
                <c:pt idx="3189">
                  <c:v>1.7036435955254687</c:v>
                </c:pt>
                <c:pt idx="3190">
                  <c:v>1.7097228978578904</c:v>
                </c:pt>
                <c:pt idx="3191">
                  <c:v>1.7165656685680739</c:v>
                </c:pt>
                <c:pt idx="3192">
                  <c:v>1.7224919905946308</c:v>
                </c:pt>
                <c:pt idx="3193">
                  <c:v>1.7278923162011026</c:v>
                </c:pt>
                <c:pt idx="3194">
                  <c:v>1.7314513878436124</c:v>
                </c:pt>
                <c:pt idx="3195">
                  <c:v>1.7364489769591691</c:v>
                </c:pt>
                <c:pt idx="3196">
                  <c:v>1.7408058882910078</c:v>
                </c:pt>
                <c:pt idx="3197">
                  <c:v>1.7446900459442818</c:v>
                </c:pt>
                <c:pt idx="3198">
                  <c:v>1.7472818764416689</c:v>
                </c:pt>
                <c:pt idx="3199">
                  <c:v>1.7489761207731493</c:v>
                </c:pt>
                <c:pt idx="3200">
                  <c:v>1.7513582708332336</c:v>
                </c:pt>
                <c:pt idx="3201">
                  <c:v>1.7545193571119702</c:v>
                </c:pt>
                <c:pt idx="3202">
                  <c:v>1.7574777911252755</c:v>
                </c:pt>
                <c:pt idx="3203">
                  <c:v>1.7603662888460463</c:v>
                </c:pt>
                <c:pt idx="3204">
                  <c:v>1.7632021297454166</c:v>
                </c:pt>
                <c:pt idx="3205">
                  <c:v>1.7658188235368533</c:v>
                </c:pt>
                <c:pt idx="3206">
                  <c:v>1.7684826019646831</c:v>
                </c:pt>
                <c:pt idx="3207">
                  <c:v>1.7714654737955744</c:v>
                </c:pt>
                <c:pt idx="3208">
                  <c:v>1.7740459241027915</c:v>
                </c:pt>
                <c:pt idx="3209">
                  <c:v>1.7771398942690242</c:v>
                </c:pt>
                <c:pt idx="3210">
                  <c:v>1.7811498073300571</c:v>
                </c:pt>
                <c:pt idx="3211">
                  <c:v>1.7825508995744397</c:v>
                </c:pt>
                <c:pt idx="3212">
                  <c:v>1.7839262641278903</c:v>
                </c:pt>
                <c:pt idx="3213">
                  <c:v>1.7861558167132465</c:v>
                </c:pt>
                <c:pt idx="3214">
                  <c:v>1.7882778109577897</c:v>
                </c:pt>
                <c:pt idx="3215">
                  <c:v>1.7911924361623639</c:v>
                </c:pt>
                <c:pt idx="3216">
                  <c:v>1.7945427409487811</c:v>
                </c:pt>
                <c:pt idx="3217">
                  <c:v>1.7980067209188777</c:v>
                </c:pt>
                <c:pt idx="3218">
                  <c:v>1.8018119204377496</c:v>
                </c:pt>
                <c:pt idx="3219">
                  <c:v>1.8051111431108318</c:v>
                </c:pt>
                <c:pt idx="3220">
                  <c:v>1.808144816407226</c:v>
                </c:pt>
                <c:pt idx="3221">
                  <c:v>1.8101256686588452</c:v>
                </c:pt>
                <c:pt idx="3222">
                  <c:v>1.8128670109709795</c:v>
                </c:pt>
                <c:pt idx="3223">
                  <c:v>1.8156342326004147</c:v>
                </c:pt>
                <c:pt idx="3224">
                  <c:v>1.8186304904811494</c:v>
                </c:pt>
                <c:pt idx="3225">
                  <c:v>1.8210964865298376</c:v>
                </c:pt>
                <c:pt idx="3226">
                  <c:v>1.8236963205468932</c:v>
                </c:pt>
                <c:pt idx="3227">
                  <c:v>1.8268036379201427</c:v>
                </c:pt>
                <c:pt idx="3228">
                  <c:v>1.8294042183377694</c:v>
                </c:pt>
                <c:pt idx="3229">
                  <c:v>1.8317273103096017</c:v>
                </c:pt>
                <c:pt idx="3230">
                  <c:v>1.8323808229794889</c:v>
                </c:pt>
                <c:pt idx="3231">
                  <c:v>1.8327429660722261</c:v>
                </c:pt>
                <c:pt idx="3232">
                  <c:v>1.8336785042775627</c:v>
                </c:pt>
                <c:pt idx="3233">
                  <c:v>1.8348700717668756</c:v>
                </c:pt>
                <c:pt idx="3234">
                  <c:v>1.8365168963687513</c:v>
                </c:pt>
                <c:pt idx="3235">
                  <c:v>1.8370465921011336</c:v>
                </c:pt>
                <c:pt idx="3236">
                  <c:v>1.8384309299665553</c:v>
                </c:pt>
                <c:pt idx="3237">
                  <c:v>1.8388197563952788</c:v>
                </c:pt>
                <c:pt idx="3238">
                  <c:v>1.8401141861622934</c:v>
                </c:pt>
                <c:pt idx="3239">
                  <c:v>1.8415512923523414</c:v>
                </c:pt>
                <c:pt idx="3240">
                  <c:v>1.8426884945674946</c:v>
                </c:pt>
                <c:pt idx="3241">
                  <c:v>1.8440826663616174</c:v>
                </c:pt>
                <c:pt idx="3242">
                  <c:v>1.8458528681430886</c:v>
                </c:pt>
                <c:pt idx="3243">
                  <c:v>1.8470753661494577</c:v>
                </c:pt>
                <c:pt idx="3244">
                  <c:v>1.8483033435858844</c:v>
                </c:pt>
                <c:pt idx="3245">
                  <c:v>1.8500129453852925</c:v>
                </c:pt>
                <c:pt idx="3246">
                  <c:v>1.8529954219267983</c:v>
                </c:pt>
                <c:pt idx="3247">
                  <c:v>1.855152675572717</c:v>
                </c:pt>
                <c:pt idx="3248">
                  <c:v>1.857604849509235</c:v>
                </c:pt>
                <c:pt idx="3249">
                  <c:v>1.8587883311532722</c:v>
                </c:pt>
                <c:pt idx="3250">
                  <c:v>1.8605356578204573</c:v>
                </c:pt>
                <c:pt idx="3251">
                  <c:v>1.8630039571955448</c:v>
                </c:pt>
                <c:pt idx="3252">
                  <c:v>1.8654734561708379</c:v>
                </c:pt>
                <c:pt idx="3253">
                  <c:v>1.8673893613697421</c:v>
                </c:pt>
                <c:pt idx="3254">
                  <c:v>1.8698580664442241</c:v>
                </c:pt>
                <c:pt idx="3255">
                  <c:v>1.8724562068147448</c:v>
                </c:pt>
                <c:pt idx="3256">
                  <c:v>1.8756610016985851</c:v>
                </c:pt>
                <c:pt idx="3257">
                  <c:v>1.8791189608756236</c:v>
                </c:pt>
                <c:pt idx="3258">
                  <c:v>1.8817499777493316</c:v>
                </c:pt>
                <c:pt idx="3259">
                  <c:v>1.8839307690692906</c:v>
                </c:pt>
                <c:pt idx="3260">
                  <c:v>1.8851239795127606</c:v>
                </c:pt>
                <c:pt idx="3261">
                  <c:v>1.885404096715382</c:v>
                </c:pt>
                <c:pt idx="3262">
                  <c:v>1.8852126118049002</c:v>
                </c:pt>
                <c:pt idx="3263">
                  <c:v>1.8841951797990533</c:v>
                </c:pt>
                <c:pt idx="3264">
                  <c:v>1.882192221466332</c:v>
                </c:pt>
                <c:pt idx="3265">
                  <c:v>1.8806472161588192</c:v>
                </c:pt>
                <c:pt idx="3266">
                  <c:v>1.8797593195625515</c:v>
                </c:pt>
                <c:pt idx="3267">
                  <c:v>1.8785197381596108</c:v>
                </c:pt>
                <c:pt idx="3268">
                  <c:v>1.8762545091344611</c:v>
                </c:pt>
                <c:pt idx="3269">
                  <c:v>1.8753815992905032</c:v>
                </c:pt>
                <c:pt idx="3270">
                  <c:v>1.873501948808622</c:v>
                </c:pt>
                <c:pt idx="3271">
                  <c:v>1.8722895716900736</c:v>
                </c:pt>
                <c:pt idx="3272">
                  <c:v>1.8688734304137922</c:v>
                </c:pt>
                <c:pt idx="3273">
                  <c:v>1.8650529105145746</c:v>
                </c:pt>
                <c:pt idx="3274">
                  <c:v>1.8618487171743823</c:v>
                </c:pt>
                <c:pt idx="3275">
                  <c:v>1.856618352805449</c:v>
                </c:pt>
                <c:pt idx="3276">
                  <c:v>1.8497331237873873</c:v>
                </c:pt>
                <c:pt idx="3277">
                  <c:v>1.8429125627041729</c:v>
                </c:pt>
                <c:pt idx="3278">
                  <c:v>1.8356394402639171</c:v>
                </c:pt>
                <c:pt idx="3279">
                  <c:v>1.8293663189364953</c:v>
                </c:pt>
                <c:pt idx="3280">
                  <c:v>1.8222494861244023</c:v>
                </c:pt>
                <c:pt idx="3281">
                  <c:v>1.8164203257441283</c:v>
                </c:pt>
                <c:pt idx="3282">
                  <c:v>1.8132480192838967</c:v>
                </c:pt>
                <c:pt idx="3283">
                  <c:v>1.8102345394233053</c:v>
                </c:pt>
                <c:pt idx="3284">
                  <c:v>1.8078673624486614</c:v>
                </c:pt>
                <c:pt idx="3285">
                  <c:v>1.8055166054422882</c:v>
                </c:pt>
                <c:pt idx="3286">
                  <c:v>1.8020430241778078</c:v>
                </c:pt>
                <c:pt idx="3287">
                  <c:v>1.7990056820511919</c:v>
                </c:pt>
                <c:pt idx="3288">
                  <c:v>1.7975873373816837</c:v>
                </c:pt>
                <c:pt idx="3289">
                  <c:v>1.7948169958537585</c:v>
                </c:pt>
                <c:pt idx="3290">
                  <c:v>1.7924896322687947</c:v>
                </c:pt>
                <c:pt idx="3291">
                  <c:v>1.7903866191875635</c:v>
                </c:pt>
                <c:pt idx="3292">
                  <c:v>1.7876421993218985</c:v>
                </c:pt>
                <c:pt idx="3293">
                  <c:v>1.7860235620979126</c:v>
                </c:pt>
                <c:pt idx="3294">
                  <c:v>1.7855416112195972</c:v>
                </c:pt>
                <c:pt idx="3295">
                  <c:v>1.7857457460423787</c:v>
                </c:pt>
                <c:pt idx="3296">
                  <c:v>1.7843726080613926</c:v>
                </c:pt>
                <c:pt idx="3297">
                  <c:v>1.7823850635476191</c:v>
                </c:pt>
                <c:pt idx="3298">
                  <c:v>1.7801844946404459</c:v>
                </c:pt>
                <c:pt idx="3299">
                  <c:v>1.7795031102659247</c:v>
                </c:pt>
                <c:pt idx="3300">
                  <c:v>1.7797010865508238</c:v>
                </c:pt>
                <c:pt idx="3301">
                  <c:v>1.7780102108083291</c:v>
                </c:pt>
                <c:pt idx="3302">
                  <c:v>1.7758810695388982</c:v>
                </c:pt>
                <c:pt idx="3303">
                  <c:v>1.7736070268974029</c:v>
                </c:pt>
                <c:pt idx="3304">
                  <c:v>1.7715459765074855</c:v>
                </c:pt>
                <c:pt idx="3305">
                  <c:v>1.7707054447591302</c:v>
                </c:pt>
                <c:pt idx="3306">
                  <c:v>1.7691929867841736</c:v>
                </c:pt>
                <c:pt idx="3307">
                  <c:v>1.7673303641135332</c:v>
                </c:pt>
                <c:pt idx="3308">
                  <c:v>1.7666925955117749</c:v>
                </c:pt>
                <c:pt idx="3309">
                  <c:v>1.7638137418312898</c:v>
                </c:pt>
                <c:pt idx="3310">
                  <c:v>1.7629851370098226</c:v>
                </c:pt>
                <c:pt idx="3311">
                  <c:v>1.7619397617729449</c:v>
                </c:pt>
                <c:pt idx="3312">
                  <c:v>1.7597925525785196</c:v>
                </c:pt>
                <c:pt idx="3313">
                  <c:v>1.7584170865469881</c:v>
                </c:pt>
                <c:pt idx="3314">
                  <c:v>1.7566687927412479</c:v>
                </c:pt>
                <c:pt idx="3315">
                  <c:v>1.7557198701091254</c:v>
                </c:pt>
                <c:pt idx="3316">
                  <c:v>1.7546296420970755</c:v>
                </c:pt>
                <c:pt idx="3317">
                  <c:v>1.7532465991580788</c:v>
                </c:pt>
                <c:pt idx="3318">
                  <c:v>1.7515531049085646</c:v>
                </c:pt>
                <c:pt idx="3319">
                  <c:v>1.7492045132843037</c:v>
                </c:pt>
                <c:pt idx="3320">
                  <c:v>1.7473738906279006</c:v>
                </c:pt>
                <c:pt idx="3321">
                  <c:v>1.746548203255835</c:v>
                </c:pt>
                <c:pt idx="3322">
                  <c:v>1.7465177061357406</c:v>
                </c:pt>
                <c:pt idx="3323">
                  <c:v>1.7460266195001155</c:v>
                </c:pt>
                <c:pt idx="3324">
                  <c:v>1.7469158860485354</c:v>
                </c:pt>
                <c:pt idx="3325">
                  <c:v>1.7471865338723156</c:v>
                </c:pt>
                <c:pt idx="3326">
                  <c:v>1.7474388522859332</c:v>
                </c:pt>
                <c:pt idx="3327">
                  <c:v>1.7472815706547034</c:v>
                </c:pt>
                <c:pt idx="3328">
                  <c:v>1.7460297164088419</c:v>
                </c:pt>
                <c:pt idx="3329">
                  <c:v>1.7442744054388253</c:v>
                </c:pt>
                <c:pt idx="3330">
                  <c:v>1.7425768683846015</c:v>
                </c:pt>
                <c:pt idx="3331">
                  <c:v>1.7422714075600665</c:v>
                </c:pt>
                <c:pt idx="3332">
                  <c:v>1.7415298113750637</c:v>
                </c:pt>
                <c:pt idx="3333">
                  <c:v>1.7409683314584934</c:v>
                </c:pt>
                <c:pt idx="3334">
                  <c:v>1.7392119157043187</c:v>
                </c:pt>
                <c:pt idx="3335">
                  <c:v>1.7373300272246608</c:v>
                </c:pt>
                <c:pt idx="3336">
                  <c:v>1.7364582761087732</c:v>
                </c:pt>
                <c:pt idx="3337">
                  <c:v>1.7374071335551566</c:v>
                </c:pt>
                <c:pt idx="3338">
                  <c:v>1.7383219701293673</c:v>
                </c:pt>
                <c:pt idx="3339">
                  <c:v>1.7381934324444865</c:v>
                </c:pt>
                <c:pt idx="3340">
                  <c:v>1.7379052317391492</c:v>
                </c:pt>
                <c:pt idx="3341">
                  <c:v>1.7373645630676791</c:v>
                </c:pt>
                <c:pt idx="3342">
                  <c:v>1.7363437532971515</c:v>
                </c:pt>
                <c:pt idx="3343">
                  <c:v>1.7348047659994308</c:v>
                </c:pt>
                <c:pt idx="3344">
                  <c:v>1.7329704504292343</c:v>
                </c:pt>
                <c:pt idx="3345">
                  <c:v>1.7321474767383382</c:v>
                </c:pt>
                <c:pt idx="3346">
                  <c:v>1.7308998044172759</c:v>
                </c:pt>
                <c:pt idx="3347">
                  <c:v>1.7290707053223768</c:v>
                </c:pt>
                <c:pt idx="3348">
                  <c:v>1.7270951467497631</c:v>
                </c:pt>
                <c:pt idx="3349">
                  <c:v>1.7265202795667067</c:v>
                </c:pt>
                <c:pt idx="3350">
                  <c:v>1.7256526950867972</c:v>
                </c:pt>
                <c:pt idx="3351">
                  <c:v>1.7246428637448448</c:v>
                </c:pt>
                <c:pt idx="3352">
                  <c:v>1.7231697147429539</c:v>
                </c:pt>
                <c:pt idx="3353">
                  <c:v>1.7219801443683609</c:v>
                </c:pt>
                <c:pt idx="3354">
                  <c:v>1.7210597000916872</c:v>
                </c:pt>
                <c:pt idx="3355">
                  <c:v>1.721222170143933</c:v>
                </c:pt>
                <c:pt idx="3356">
                  <c:v>1.7217176238005292</c:v>
                </c:pt>
                <c:pt idx="3357">
                  <c:v>1.7232097346192761</c:v>
                </c:pt>
                <c:pt idx="3358">
                  <c:v>1.7255444677845286</c:v>
                </c:pt>
                <c:pt idx="3359">
                  <c:v>1.7280733909247914</c:v>
                </c:pt>
                <c:pt idx="3360">
                  <c:v>1.7305313640101059</c:v>
                </c:pt>
                <c:pt idx="3361">
                  <c:v>1.7330825563684142</c:v>
                </c:pt>
                <c:pt idx="3362">
                  <c:v>1.7357211419702505</c:v>
                </c:pt>
                <c:pt idx="3363">
                  <c:v>1.7391284056970682</c:v>
                </c:pt>
                <c:pt idx="3364">
                  <c:v>1.7436370465660112</c:v>
                </c:pt>
                <c:pt idx="3365">
                  <c:v>1.7475867278559942</c:v>
                </c:pt>
                <c:pt idx="3366">
                  <c:v>1.7520211780177661</c:v>
                </c:pt>
                <c:pt idx="3367">
                  <c:v>1.7559207207081282</c:v>
                </c:pt>
                <c:pt idx="3368">
                  <c:v>1.7604227546468421</c:v>
                </c:pt>
                <c:pt idx="3369">
                  <c:v>1.7651652975819392</c:v>
                </c:pt>
                <c:pt idx="3370">
                  <c:v>1.7679608858170015</c:v>
                </c:pt>
                <c:pt idx="3371">
                  <c:v>1.7707753668676538</c:v>
                </c:pt>
                <c:pt idx="3372">
                  <c:v>1.7735605180104754</c:v>
                </c:pt>
                <c:pt idx="3373">
                  <c:v>1.7764089457092049</c:v>
                </c:pt>
                <c:pt idx="3374">
                  <c:v>1.7785748012576004</c:v>
                </c:pt>
                <c:pt idx="3375">
                  <c:v>1.7791479798266987</c:v>
                </c:pt>
                <c:pt idx="3376">
                  <c:v>1.7818092447490514</c:v>
                </c:pt>
                <c:pt idx="3377">
                  <c:v>1.7847931104767556</c:v>
                </c:pt>
                <c:pt idx="3378">
                  <c:v>1.7865548291710664</c:v>
                </c:pt>
                <c:pt idx="3379">
                  <c:v>1.7885852754404032</c:v>
                </c:pt>
                <c:pt idx="3380">
                  <c:v>1.7890298479925908</c:v>
                </c:pt>
                <c:pt idx="3381">
                  <c:v>1.7890289131486148</c:v>
                </c:pt>
                <c:pt idx="3382">
                  <c:v>1.7899071592967974</c:v>
                </c:pt>
                <c:pt idx="3383">
                  <c:v>1.789044005434292</c:v>
                </c:pt>
                <c:pt idx="3384">
                  <c:v>1.7866574929877697</c:v>
                </c:pt>
                <c:pt idx="3385">
                  <c:v>1.7853751176448613</c:v>
                </c:pt>
                <c:pt idx="3386">
                  <c:v>1.7844976836810191</c:v>
                </c:pt>
                <c:pt idx="3387">
                  <c:v>1.7840553208827119</c:v>
                </c:pt>
                <c:pt idx="3388">
                  <c:v>1.7844860235941749</c:v>
                </c:pt>
                <c:pt idx="3389">
                  <c:v>1.7849334546415276</c:v>
                </c:pt>
                <c:pt idx="3390">
                  <c:v>1.7847134587369802</c:v>
                </c:pt>
                <c:pt idx="3391">
                  <c:v>1.7844917179228847</c:v>
                </c:pt>
                <c:pt idx="3392">
                  <c:v>1.7844976952686114</c:v>
                </c:pt>
                <c:pt idx="3393">
                  <c:v>1.7840823524208969</c:v>
                </c:pt>
                <c:pt idx="3394">
                  <c:v>1.7838783463353298</c:v>
                </c:pt>
                <c:pt idx="3395">
                  <c:v>1.7824106678709344</c:v>
                </c:pt>
                <c:pt idx="3396">
                  <c:v>1.7805121051794084</c:v>
                </c:pt>
                <c:pt idx="3397">
                  <c:v>1.780311789156741</c:v>
                </c:pt>
                <c:pt idx="3398">
                  <c:v>1.7795206784357946</c:v>
                </c:pt>
                <c:pt idx="3399">
                  <c:v>1.7795274811809996</c:v>
                </c:pt>
                <c:pt idx="3400">
                  <c:v>1.779532239188337</c:v>
                </c:pt>
                <c:pt idx="3401">
                  <c:v>1.7787421697956478</c:v>
                </c:pt>
                <c:pt idx="3402">
                  <c:v>1.7771403869925182</c:v>
                </c:pt>
                <c:pt idx="3403">
                  <c:v>1.7761753989682358</c:v>
                </c:pt>
                <c:pt idx="3404">
                  <c:v>1.7744108234747034</c:v>
                </c:pt>
                <c:pt idx="3405">
                  <c:v>1.7742224392083736</c:v>
                </c:pt>
                <c:pt idx="3406">
                  <c:v>1.7730613528786741</c:v>
                </c:pt>
                <c:pt idx="3407">
                  <c:v>1.7709517634774798</c:v>
                </c:pt>
                <c:pt idx="3408">
                  <c:v>1.7704055589520238</c:v>
                </c:pt>
                <c:pt idx="3409">
                  <c:v>1.7698545227094264</c:v>
                </c:pt>
                <c:pt idx="3410">
                  <c:v>1.7691292550494184</c:v>
                </c:pt>
                <c:pt idx="3411">
                  <c:v>1.7685939091552696</c:v>
                </c:pt>
                <c:pt idx="3412">
                  <c:v>1.7687878949425917</c:v>
                </c:pt>
                <c:pt idx="3413">
                  <c:v>1.7691155081472125</c:v>
                </c:pt>
                <c:pt idx="3414">
                  <c:v>1.7694446225835518</c:v>
                </c:pt>
                <c:pt idx="3415">
                  <c:v>1.7694376041980151</c:v>
                </c:pt>
                <c:pt idx="3416">
                  <c:v>1.7686913867389558</c:v>
                </c:pt>
                <c:pt idx="3417">
                  <c:v>1.767750836791232</c:v>
                </c:pt>
                <c:pt idx="3418">
                  <c:v>1.7661304799409938</c:v>
                </c:pt>
                <c:pt idx="3419">
                  <c:v>1.7648349640616194</c:v>
                </c:pt>
                <c:pt idx="3420">
                  <c:v>1.7627759205363072</c:v>
                </c:pt>
                <c:pt idx="3421">
                  <c:v>1.7616387122276826</c:v>
                </c:pt>
                <c:pt idx="3422">
                  <c:v>1.7619495481634131</c:v>
                </c:pt>
                <c:pt idx="3423">
                  <c:v>1.7623542620996995</c:v>
                </c:pt>
                <c:pt idx="3424">
                  <c:v>1.7631721865817973</c:v>
                </c:pt>
                <c:pt idx="3425">
                  <c:v>1.7639492310457712</c:v>
                </c:pt>
                <c:pt idx="3426">
                  <c:v>1.7642210539918413</c:v>
                </c:pt>
                <c:pt idx="3427">
                  <c:v>1.7632660070742734</c:v>
                </c:pt>
                <c:pt idx="3428">
                  <c:v>1.7628404046692443</c:v>
                </c:pt>
                <c:pt idx="3429">
                  <c:v>1.7629497872263906</c:v>
                </c:pt>
                <c:pt idx="3430">
                  <c:v>1.7645208754167481</c:v>
                </c:pt>
                <c:pt idx="3431">
                  <c:v>1.7673338649838162</c:v>
                </c:pt>
                <c:pt idx="3432">
                  <c:v>1.7686679851354092</c:v>
                </c:pt>
                <c:pt idx="3433">
                  <c:v>1.7686491848402655</c:v>
                </c:pt>
                <c:pt idx="3434">
                  <c:v>1.7692793467445449</c:v>
                </c:pt>
                <c:pt idx="3435">
                  <c:v>1.7710992649905577</c:v>
                </c:pt>
                <c:pt idx="3436">
                  <c:v>1.7726254387943274</c:v>
                </c:pt>
                <c:pt idx="3437">
                  <c:v>1.774529734885798</c:v>
                </c:pt>
                <c:pt idx="3438">
                  <c:v>1.7748237835647729</c:v>
                </c:pt>
                <c:pt idx="3439">
                  <c:v>1.7748296125739003</c:v>
                </c:pt>
                <c:pt idx="3440">
                  <c:v>1.7741623377425217</c:v>
                </c:pt>
                <c:pt idx="3441">
                  <c:v>1.7731178157314094</c:v>
                </c:pt>
                <c:pt idx="3442">
                  <c:v>1.7716838972998303</c:v>
                </c:pt>
                <c:pt idx="3443">
                  <c:v>1.7701390776258972</c:v>
                </c:pt>
                <c:pt idx="3444">
                  <c:v>1.7687207401250342</c:v>
                </c:pt>
                <c:pt idx="3445">
                  <c:v>1.7664534851421576</c:v>
                </c:pt>
                <c:pt idx="3446">
                  <c:v>1.7649558940976087</c:v>
                </c:pt>
                <c:pt idx="3447">
                  <c:v>1.7640000186466569</c:v>
                </c:pt>
                <c:pt idx="3448">
                  <c:v>1.7631717834414766</c:v>
                </c:pt>
                <c:pt idx="3449">
                  <c:v>1.7623349892392337</c:v>
                </c:pt>
                <c:pt idx="3450">
                  <c:v>1.7615912916397098</c:v>
                </c:pt>
                <c:pt idx="3451">
                  <c:v>1.7611241628844192</c:v>
                </c:pt>
                <c:pt idx="3452">
                  <c:v>1.7612845937481791</c:v>
                </c:pt>
                <c:pt idx="3453">
                  <c:v>1.7612741926867246</c:v>
                </c:pt>
                <c:pt idx="3454">
                  <c:v>1.7611036861618052</c:v>
                </c:pt>
                <c:pt idx="3455">
                  <c:v>1.7603944691046192</c:v>
                </c:pt>
                <c:pt idx="3456">
                  <c:v>1.7592360108184952</c:v>
                </c:pt>
                <c:pt idx="3457">
                  <c:v>1.7563585700050792</c:v>
                </c:pt>
                <c:pt idx="3458">
                  <c:v>1.7525607194232105</c:v>
                </c:pt>
                <c:pt idx="3459">
                  <c:v>1.7496548194905923</c:v>
                </c:pt>
                <c:pt idx="3460">
                  <c:v>1.7470155631042188</c:v>
                </c:pt>
                <c:pt idx="3461">
                  <c:v>1.7456781636687371</c:v>
                </c:pt>
                <c:pt idx="3462">
                  <c:v>1.744901763422454</c:v>
                </c:pt>
                <c:pt idx="3463">
                  <c:v>1.7447075376120598</c:v>
                </c:pt>
                <c:pt idx="3464">
                  <c:v>1.7446918230884971</c:v>
                </c:pt>
                <c:pt idx="3465">
                  <c:v>1.7450605900751768</c:v>
                </c:pt>
                <c:pt idx="3466">
                  <c:v>1.7456177343829611</c:v>
                </c:pt>
                <c:pt idx="3467">
                  <c:v>1.7450523273156628</c:v>
                </c:pt>
                <c:pt idx="3468">
                  <c:v>1.7458142369082541</c:v>
                </c:pt>
                <c:pt idx="3469">
                  <c:v>1.7474043814960805</c:v>
                </c:pt>
                <c:pt idx="3470">
                  <c:v>1.7489892323607954</c:v>
                </c:pt>
                <c:pt idx="3471">
                  <c:v>1.750199694531678</c:v>
                </c:pt>
                <c:pt idx="3472">
                  <c:v>1.7513159785734878</c:v>
                </c:pt>
                <c:pt idx="3473">
                  <c:v>1.7517759426275186</c:v>
                </c:pt>
                <c:pt idx="3474">
                  <c:v>1.7515378446281684</c:v>
                </c:pt>
                <c:pt idx="3475">
                  <c:v>1.7510908145306949</c:v>
                </c:pt>
                <c:pt idx="3476">
                  <c:v>1.7525124068184763</c:v>
                </c:pt>
                <c:pt idx="3477">
                  <c:v>1.7550840579867757</c:v>
                </c:pt>
                <c:pt idx="3478">
                  <c:v>1.757633501488743</c:v>
                </c:pt>
                <c:pt idx="3479">
                  <c:v>1.76174133444402</c:v>
                </c:pt>
                <c:pt idx="3480">
                  <c:v>1.765288512613771</c:v>
                </c:pt>
                <c:pt idx="3481">
                  <c:v>1.7672199298820017</c:v>
                </c:pt>
                <c:pt idx="3482">
                  <c:v>1.7680952711460847</c:v>
                </c:pt>
                <c:pt idx="3483">
                  <c:v>1.7676562575012695</c:v>
                </c:pt>
                <c:pt idx="3484">
                  <c:v>1.7680882969313207</c:v>
                </c:pt>
                <c:pt idx="3485">
                  <c:v>1.7669861095996984</c:v>
                </c:pt>
                <c:pt idx="3486">
                  <c:v>1.7650296488840336</c:v>
                </c:pt>
                <c:pt idx="3487">
                  <c:v>1.7612694726793523</c:v>
                </c:pt>
                <c:pt idx="3488">
                  <c:v>1.7579699104259385</c:v>
                </c:pt>
                <c:pt idx="3489">
                  <c:v>1.7567545834766263</c:v>
                </c:pt>
                <c:pt idx="3490">
                  <c:v>1.7551421983928375</c:v>
                </c:pt>
                <c:pt idx="3491">
                  <c:v>1.7533699962153515</c:v>
                </c:pt>
                <c:pt idx="3492">
                  <c:v>1.7512231452528637</c:v>
                </c:pt>
                <c:pt idx="3493">
                  <c:v>1.749295477643418</c:v>
                </c:pt>
                <c:pt idx="3494">
                  <c:v>1.7481467422130681</c:v>
                </c:pt>
                <c:pt idx="3495">
                  <c:v>1.7464401245030796</c:v>
                </c:pt>
                <c:pt idx="3496">
                  <c:v>1.7443713126631426</c:v>
                </c:pt>
                <c:pt idx="3497">
                  <c:v>1.7415918234792416</c:v>
                </c:pt>
                <c:pt idx="3498">
                  <c:v>1.7390032994213784</c:v>
                </c:pt>
                <c:pt idx="3499">
                  <c:v>1.7363283011756756</c:v>
                </c:pt>
                <c:pt idx="3500">
                  <c:v>1.7331552778935153</c:v>
                </c:pt>
                <c:pt idx="3501">
                  <c:v>1.7293067190345246</c:v>
                </c:pt>
                <c:pt idx="3502">
                  <c:v>1.7258122360504815</c:v>
                </c:pt>
                <c:pt idx="3503">
                  <c:v>1.7224307937245962</c:v>
                </c:pt>
                <c:pt idx="3504">
                  <c:v>1.7192583058998732</c:v>
                </c:pt>
                <c:pt idx="3505">
                  <c:v>1.7158790188405673</c:v>
                </c:pt>
                <c:pt idx="3506">
                  <c:v>1.7121268544364814</c:v>
                </c:pt>
                <c:pt idx="3507">
                  <c:v>1.7082637454010081</c:v>
                </c:pt>
                <c:pt idx="3508">
                  <c:v>1.7038374630408313</c:v>
                </c:pt>
                <c:pt idx="3509">
                  <c:v>1.7013263667312248</c:v>
                </c:pt>
                <c:pt idx="3510">
                  <c:v>1.6983194635892345</c:v>
                </c:pt>
                <c:pt idx="3511">
                  <c:v>1.6978735014496174</c:v>
                </c:pt>
                <c:pt idx="3512">
                  <c:v>1.6983182282133207</c:v>
                </c:pt>
                <c:pt idx="3513">
                  <c:v>1.6981714526025147</c:v>
                </c:pt>
                <c:pt idx="3514">
                  <c:v>1.6984396223277469</c:v>
                </c:pt>
                <c:pt idx="3515">
                  <c:v>1.6989871536144106</c:v>
                </c:pt>
                <c:pt idx="3516">
                  <c:v>1.6998547931672965</c:v>
                </c:pt>
                <c:pt idx="3517">
                  <c:v>1.6996889042904435</c:v>
                </c:pt>
                <c:pt idx="3518">
                  <c:v>1.6992519962740589</c:v>
                </c:pt>
                <c:pt idx="3519">
                  <c:v>1.6996872654676942</c:v>
                </c:pt>
                <c:pt idx="3520">
                  <c:v>1.6995478797808368</c:v>
                </c:pt>
                <c:pt idx="3521">
                  <c:v>1.6998138464229717</c:v>
                </c:pt>
                <c:pt idx="3522">
                  <c:v>1.6999668972065491</c:v>
                </c:pt>
                <c:pt idx="3523">
                  <c:v>1.7009397258314696</c:v>
                </c:pt>
                <c:pt idx="3524">
                  <c:v>1.700018164433083</c:v>
                </c:pt>
                <c:pt idx="3525">
                  <c:v>1.6987804607961816</c:v>
                </c:pt>
                <c:pt idx="3526">
                  <c:v>1.6969056411208001</c:v>
                </c:pt>
                <c:pt idx="3527">
                  <c:v>1.6943353331479656</c:v>
                </c:pt>
                <c:pt idx="3528">
                  <c:v>1.6913452671739719</c:v>
                </c:pt>
                <c:pt idx="3529">
                  <c:v>1.6901106976285361</c:v>
                </c:pt>
                <c:pt idx="3530">
                  <c:v>1.6874382767750478</c:v>
                </c:pt>
                <c:pt idx="3531">
                  <c:v>1.6860310446866924</c:v>
                </c:pt>
                <c:pt idx="3532">
                  <c:v>1.6849509508549911</c:v>
                </c:pt>
                <c:pt idx="3533">
                  <c:v>1.6846132825155402</c:v>
                </c:pt>
                <c:pt idx="3534">
                  <c:v>1.6852162297918258</c:v>
                </c:pt>
                <c:pt idx="3535">
                  <c:v>1.6872351916774679</c:v>
                </c:pt>
                <c:pt idx="3536">
                  <c:v>1.6899363694788487</c:v>
                </c:pt>
                <c:pt idx="3537">
                  <c:v>1.6928673361164439</c:v>
                </c:pt>
                <c:pt idx="3538">
                  <c:v>1.6958984803976094</c:v>
                </c:pt>
                <c:pt idx="3539">
                  <c:v>1.6990304914389471</c:v>
                </c:pt>
                <c:pt idx="3540">
                  <c:v>1.7020125481115507</c:v>
                </c:pt>
                <c:pt idx="3541">
                  <c:v>1.7046112339057669</c:v>
                </c:pt>
                <c:pt idx="3542">
                  <c:v>1.7061379485973207</c:v>
                </c:pt>
                <c:pt idx="3543">
                  <c:v>1.7069784011061806</c:v>
                </c:pt>
                <c:pt idx="3544">
                  <c:v>1.707549784515934</c:v>
                </c:pt>
                <c:pt idx="3545">
                  <c:v>1.7078485022945122</c:v>
                </c:pt>
                <c:pt idx="3546">
                  <c:v>1.7073064743070832</c:v>
                </c:pt>
                <c:pt idx="3547">
                  <c:v>1.7057233677252321</c:v>
                </c:pt>
                <c:pt idx="3548">
                  <c:v>1.7031599997354856</c:v>
                </c:pt>
                <c:pt idx="3549">
                  <c:v>1.6999185670240491</c:v>
                </c:pt>
                <c:pt idx="3550">
                  <c:v>1.6960132439129809</c:v>
                </c:pt>
                <c:pt idx="3551">
                  <c:v>1.6925976977011354</c:v>
                </c:pt>
                <c:pt idx="3552">
                  <c:v>1.6897302958888771</c:v>
                </c:pt>
                <c:pt idx="3553">
                  <c:v>1.6873990932911378</c:v>
                </c:pt>
                <c:pt idx="3554">
                  <c:v>1.6856643248778527</c:v>
                </c:pt>
                <c:pt idx="3555">
                  <c:v>1.6821178703830295</c:v>
                </c:pt>
                <c:pt idx="3556">
                  <c:v>1.6778383564087855</c:v>
                </c:pt>
                <c:pt idx="3557">
                  <c:v>1.6727943266356202</c:v>
                </c:pt>
                <c:pt idx="3558">
                  <c:v>1.6673302388615652</c:v>
                </c:pt>
                <c:pt idx="3559">
                  <c:v>1.6625604850084841</c:v>
                </c:pt>
                <c:pt idx="3560">
                  <c:v>1.6582669437863036</c:v>
                </c:pt>
                <c:pt idx="3561">
                  <c:v>1.653011800623023</c:v>
                </c:pt>
                <c:pt idx="3562">
                  <c:v>1.6490306833198776</c:v>
                </c:pt>
                <c:pt idx="3563">
                  <c:v>1.6467908332885486</c:v>
                </c:pt>
                <c:pt idx="3564">
                  <c:v>1.643259490688207</c:v>
                </c:pt>
                <c:pt idx="3565">
                  <c:v>1.6381777871283705</c:v>
                </c:pt>
                <c:pt idx="3566">
                  <c:v>1.6339176847444616</c:v>
                </c:pt>
                <c:pt idx="3567">
                  <c:v>1.6310294791539457</c:v>
                </c:pt>
                <c:pt idx="3568">
                  <c:v>1.6257714366345677</c:v>
                </c:pt>
                <c:pt idx="3569">
                  <c:v>1.6200634507433767</c:v>
                </c:pt>
                <c:pt idx="3570">
                  <c:v>1.6151938136501853</c:v>
                </c:pt>
                <c:pt idx="3571">
                  <c:v>1.610181777109758</c:v>
                </c:pt>
                <c:pt idx="3572">
                  <c:v>1.6023540638888905</c:v>
                </c:pt>
                <c:pt idx="3573">
                  <c:v>1.5936913842175724</c:v>
                </c:pt>
                <c:pt idx="3574">
                  <c:v>1.5845449091085504</c:v>
                </c:pt>
                <c:pt idx="3575">
                  <c:v>1.5751441779227797</c:v>
                </c:pt>
                <c:pt idx="3576">
                  <c:v>1.5669300816433911</c:v>
                </c:pt>
                <c:pt idx="3577">
                  <c:v>1.5593585553088012</c:v>
                </c:pt>
                <c:pt idx="3578">
                  <c:v>1.552161623189737</c:v>
                </c:pt>
                <c:pt idx="3579">
                  <c:v>1.5461073072872102</c:v>
                </c:pt>
                <c:pt idx="3580">
                  <c:v>1.5391880025253164</c:v>
                </c:pt>
                <c:pt idx="3581">
                  <c:v>1.5329658391318883</c:v>
                </c:pt>
                <c:pt idx="3582">
                  <c:v>1.5271110729704394</c:v>
                </c:pt>
                <c:pt idx="3583">
                  <c:v>1.5277408824357883</c:v>
                </c:pt>
                <c:pt idx="3584">
                  <c:v>1.5291930496061763</c:v>
                </c:pt>
                <c:pt idx="3585">
                  <c:v>1.5298603147943937</c:v>
                </c:pt>
                <c:pt idx="3586">
                  <c:v>1.530528878479456</c:v>
                </c:pt>
                <c:pt idx="3587">
                  <c:v>1.5311723288006389</c:v>
                </c:pt>
                <c:pt idx="3588">
                  <c:v>1.5318117253401182</c:v>
                </c:pt>
                <c:pt idx="3589">
                  <c:v>1.5324391456670956</c:v>
                </c:pt>
                <c:pt idx="3590">
                  <c:v>1.5325155440063876</c:v>
                </c:pt>
                <c:pt idx="3591">
                  <c:v>1.5331334140632558</c:v>
                </c:pt>
                <c:pt idx="3592">
                  <c:v>1.5339473712924319</c:v>
                </c:pt>
                <c:pt idx="3593">
                  <c:v>1.5352865532495421</c:v>
                </c:pt>
                <c:pt idx="3594">
                  <c:v>1.5364441678577492</c:v>
                </c:pt>
                <c:pt idx="3595">
                  <c:v>1.5377290372674708</c:v>
                </c:pt>
                <c:pt idx="3596">
                  <c:v>1.5391582628953959</c:v>
                </c:pt>
                <c:pt idx="3597">
                  <c:v>1.5407091055737687</c:v>
                </c:pt>
                <c:pt idx="3598">
                  <c:v>1.5417649285808732</c:v>
                </c:pt>
                <c:pt idx="3599">
                  <c:v>1.5431124040992765</c:v>
                </c:pt>
                <c:pt idx="3600">
                  <c:v>1.5444534867843662</c:v>
                </c:pt>
                <c:pt idx="3601">
                  <c:v>1.5451437650545528</c:v>
                </c:pt>
                <c:pt idx="3602">
                  <c:v>1.5464353864439129</c:v>
                </c:pt>
                <c:pt idx="3603">
                  <c:v>1.547697211463414</c:v>
                </c:pt>
                <c:pt idx="3604">
                  <c:v>1.549368224971847</c:v>
                </c:pt>
                <c:pt idx="3605">
                  <c:v>1.5501740874724035</c:v>
                </c:pt>
                <c:pt idx="3606">
                  <c:v>1.5512016796526995</c:v>
                </c:pt>
                <c:pt idx="3607">
                  <c:v>1.5504841890526893</c:v>
                </c:pt>
                <c:pt idx="3608">
                  <c:v>1.5500762048605041</c:v>
                </c:pt>
                <c:pt idx="3609">
                  <c:v>1.5491129313951326</c:v>
                </c:pt>
                <c:pt idx="3610">
                  <c:v>1.5499028853008696</c:v>
                </c:pt>
                <c:pt idx="3611">
                  <c:v>1.5507081636277407</c:v>
                </c:pt>
                <c:pt idx="3612">
                  <c:v>1.5513654452963559</c:v>
                </c:pt>
                <c:pt idx="3613">
                  <c:v>1.5523040288803616</c:v>
                </c:pt>
                <c:pt idx="3614">
                  <c:v>1.5532067482457821</c:v>
                </c:pt>
                <c:pt idx="3615">
                  <c:v>1.5538408435523772</c:v>
                </c:pt>
                <c:pt idx="3616">
                  <c:v>1.5544672533948001</c:v>
                </c:pt>
                <c:pt idx="3617">
                  <c:v>1.5555004356542659</c:v>
                </c:pt>
                <c:pt idx="3618">
                  <c:v>1.5561074993174577</c:v>
                </c:pt>
                <c:pt idx="3619">
                  <c:v>1.5563039170272723</c:v>
                </c:pt>
                <c:pt idx="3620">
                  <c:v>1.5577270031427168</c:v>
                </c:pt>
                <c:pt idx="3621">
                  <c:v>1.5591921828191584</c:v>
                </c:pt>
                <c:pt idx="3622">
                  <c:v>1.5601214026141454</c:v>
                </c:pt>
                <c:pt idx="3623">
                  <c:v>1.5600657828638067</c:v>
                </c:pt>
                <c:pt idx="3624">
                  <c:v>1.5607679070183267</c:v>
                </c:pt>
                <c:pt idx="3625">
                  <c:v>1.5592663048847468</c:v>
                </c:pt>
                <c:pt idx="3626">
                  <c:v>1.558614313271742</c:v>
                </c:pt>
                <c:pt idx="3627">
                  <c:v>1.5563173841198219</c:v>
                </c:pt>
                <c:pt idx="3628">
                  <c:v>1.5541398828856652</c:v>
                </c:pt>
                <c:pt idx="3629">
                  <c:v>1.5512848142745927</c:v>
                </c:pt>
                <c:pt idx="3630">
                  <c:v>1.5482910917243788</c:v>
                </c:pt>
                <c:pt idx="3631">
                  <c:v>1.5448870706952018</c:v>
                </c:pt>
                <c:pt idx="3632">
                  <c:v>1.5413671218012539</c:v>
                </c:pt>
                <c:pt idx="3633">
                  <c:v>1.5378595612486869</c:v>
                </c:pt>
                <c:pt idx="3634">
                  <c:v>1.534383830455913</c:v>
                </c:pt>
                <c:pt idx="3635">
                  <c:v>1.531041826464647</c:v>
                </c:pt>
                <c:pt idx="3636">
                  <c:v>1.530054227561976</c:v>
                </c:pt>
                <c:pt idx="3637">
                  <c:v>1.5296063810037239</c:v>
                </c:pt>
                <c:pt idx="3638">
                  <c:v>1.5294655782698008</c:v>
                </c:pt>
                <c:pt idx="3639">
                  <c:v>1.5296094916827225</c:v>
                </c:pt>
                <c:pt idx="3640">
                  <c:v>1.5297664440910952</c:v>
                </c:pt>
                <c:pt idx="3641">
                  <c:v>1.5297857350873547</c:v>
                </c:pt>
                <c:pt idx="3642">
                  <c:v>1.5295095120003721</c:v>
                </c:pt>
                <c:pt idx="3643">
                  <c:v>1.529511934587499</c:v>
                </c:pt>
                <c:pt idx="3644">
                  <c:v>1.5299546366614685</c:v>
                </c:pt>
                <c:pt idx="3645">
                  <c:v>1.530986809316726</c:v>
                </c:pt>
                <c:pt idx="3646">
                  <c:v>1.5324901432889921</c:v>
                </c:pt>
                <c:pt idx="3647">
                  <c:v>1.5341586830428877</c:v>
                </c:pt>
                <c:pt idx="3648">
                  <c:v>1.5359541038255184</c:v>
                </c:pt>
                <c:pt idx="3649">
                  <c:v>1.5375640433473414</c:v>
                </c:pt>
                <c:pt idx="3650">
                  <c:v>1.5380082780117961</c:v>
                </c:pt>
                <c:pt idx="3651">
                  <c:v>1.5399667176610663</c:v>
                </c:pt>
                <c:pt idx="3652">
                  <c:v>1.5416242147643329</c:v>
                </c:pt>
                <c:pt idx="3653">
                  <c:v>1.5419320851736709</c:v>
                </c:pt>
                <c:pt idx="3654">
                  <c:v>1.5416658449647811</c:v>
                </c:pt>
                <c:pt idx="3655">
                  <c:v>1.5409417694143082</c:v>
                </c:pt>
                <c:pt idx="3656">
                  <c:v>1.5403493841085838</c:v>
                </c:pt>
                <c:pt idx="3657">
                  <c:v>1.5393091523699345</c:v>
                </c:pt>
                <c:pt idx="3658">
                  <c:v>1.5387037916432149</c:v>
                </c:pt>
                <c:pt idx="3659">
                  <c:v>1.5374545484293396</c:v>
                </c:pt>
                <c:pt idx="3660">
                  <c:v>1.5374718342130336</c:v>
                </c:pt>
                <c:pt idx="3661">
                  <c:v>1.5379813686391139</c:v>
                </c:pt>
                <c:pt idx="3662">
                  <c:v>1.5378463525768122</c:v>
                </c:pt>
                <c:pt idx="3663">
                  <c:v>1.53562755326599</c:v>
                </c:pt>
                <c:pt idx="3664">
                  <c:v>1.5337264301162723</c:v>
                </c:pt>
                <c:pt idx="3665">
                  <c:v>1.5311680118713344</c:v>
                </c:pt>
                <c:pt idx="3666">
                  <c:v>1.5269991491061747</c:v>
                </c:pt>
                <c:pt idx="3667">
                  <c:v>1.5240083226541847</c:v>
                </c:pt>
                <c:pt idx="3668">
                  <c:v>1.5233360033129018</c:v>
                </c:pt>
                <c:pt idx="3669">
                  <c:v>1.5235440456692084</c:v>
                </c:pt>
                <c:pt idx="3670">
                  <c:v>1.5235653604393802</c:v>
                </c:pt>
                <c:pt idx="3671">
                  <c:v>1.5230820247869132</c:v>
                </c:pt>
                <c:pt idx="3672">
                  <c:v>1.5219558389315535</c:v>
                </c:pt>
                <c:pt idx="3673">
                  <c:v>1.5211821552004234</c:v>
                </c:pt>
                <c:pt idx="3674">
                  <c:v>1.5205628889141938</c:v>
                </c:pt>
                <c:pt idx="3675">
                  <c:v>1.5175086764964221</c:v>
                </c:pt>
                <c:pt idx="3676">
                  <c:v>1.5132305292168142</c:v>
                </c:pt>
                <c:pt idx="3677">
                  <c:v>1.5087373112565896</c:v>
                </c:pt>
                <c:pt idx="3678">
                  <c:v>1.5042226976884834</c:v>
                </c:pt>
                <c:pt idx="3679">
                  <c:v>1.4952777152795866</c:v>
                </c:pt>
                <c:pt idx="3680">
                  <c:v>1.4857146470378708</c:v>
                </c:pt>
                <c:pt idx="3681">
                  <c:v>1.4767253802183431</c:v>
                </c:pt>
                <c:pt idx="3682">
                  <c:v>1.4672598518107449</c:v>
                </c:pt>
                <c:pt idx="3683">
                  <c:v>1.4611868525733538</c:v>
                </c:pt>
                <c:pt idx="3684">
                  <c:v>1.4569970009984934</c:v>
                </c:pt>
                <c:pt idx="3685">
                  <c:v>1.4531726969929888</c:v>
                </c:pt>
                <c:pt idx="3686">
                  <c:v>1.4490890698276508</c:v>
                </c:pt>
                <c:pt idx="3687">
                  <c:v>1.4451777063904669</c:v>
                </c:pt>
                <c:pt idx="3688">
                  <c:v>1.4402337211465754</c:v>
                </c:pt>
                <c:pt idx="3689">
                  <c:v>1.4368336313259047</c:v>
                </c:pt>
                <c:pt idx="3690">
                  <c:v>1.4340920253272562</c:v>
                </c:pt>
                <c:pt idx="3691">
                  <c:v>1.4322178630983613</c:v>
                </c:pt>
                <c:pt idx="3692">
                  <c:v>1.4308618924401493</c:v>
                </c:pt>
                <c:pt idx="3693">
                  <c:v>1.4298710700445458</c:v>
                </c:pt>
                <c:pt idx="3694">
                  <c:v>1.4288836020724638</c:v>
                </c:pt>
                <c:pt idx="3695">
                  <c:v>1.4280776062892881</c:v>
                </c:pt>
                <c:pt idx="3696">
                  <c:v>1.4272731807971952</c:v>
                </c:pt>
                <c:pt idx="3697">
                  <c:v>1.4268061201276465</c:v>
                </c:pt>
                <c:pt idx="3698">
                  <c:v>1.4263421316830458</c:v>
                </c:pt>
                <c:pt idx="3699">
                  <c:v>1.4260419865871461</c:v>
                </c:pt>
                <c:pt idx="3700">
                  <c:v>1.4258864688143662</c:v>
                </c:pt>
                <c:pt idx="3701">
                  <c:v>1.4254618615554593</c:v>
                </c:pt>
                <c:pt idx="3702">
                  <c:v>1.4256450097535376</c:v>
                </c:pt>
                <c:pt idx="3703">
                  <c:v>1.4256647978407864</c:v>
                </c:pt>
                <c:pt idx="3704">
                  <c:v>1.4249415826069107</c:v>
                </c:pt>
                <c:pt idx="3705">
                  <c:v>1.4252302502147456</c:v>
                </c:pt>
                <c:pt idx="3706">
                  <c:v>1.4244916616626808</c:v>
                </c:pt>
                <c:pt idx="3707">
                  <c:v>1.4231754836196828</c:v>
                </c:pt>
                <c:pt idx="3708">
                  <c:v>1.4225558293413052</c:v>
                </c:pt>
                <c:pt idx="3709">
                  <c:v>1.4222424640567022</c:v>
                </c:pt>
                <c:pt idx="3710">
                  <c:v>1.4221026124891629</c:v>
                </c:pt>
                <c:pt idx="3711">
                  <c:v>1.4216504059450346</c:v>
                </c:pt>
                <c:pt idx="3712">
                  <c:v>1.4219195696686688</c:v>
                </c:pt>
                <c:pt idx="3713">
                  <c:v>1.4217754496315786</c:v>
                </c:pt>
                <c:pt idx="3714">
                  <c:v>1.4217560998982002</c:v>
                </c:pt>
                <c:pt idx="3715">
                  <c:v>1.4217363731400752</c:v>
                </c:pt>
                <c:pt idx="3716">
                  <c:v>1.4212928562227791</c:v>
                </c:pt>
                <c:pt idx="3717">
                  <c:v>1.4207055095781893</c:v>
                </c:pt>
                <c:pt idx="3718">
                  <c:v>1.4202575330743867</c:v>
                </c:pt>
                <c:pt idx="3719">
                  <c:v>1.4199572273650956</c:v>
                </c:pt>
                <c:pt idx="3720">
                  <c:v>1.4198165736904933</c:v>
                </c:pt>
                <c:pt idx="3721">
                  <c:v>1.4198206073924007</c:v>
                </c:pt>
                <c:pt idx="3722">
                  <c:v>1.4195652950794526</c:v>
                </c:pt>
                <c:pt idx="3723">
                  <c:v>1.4196926314987302</c:v>
                </c:pt>
                <c:pt idx="3724">
                  <c:v>1.4191778095412868</c:v>
                </c:pt>
                <c:pt idx="3725">
                  <c:v>1.4190386636682153</c:v>
                </c:pt>
                <c:pt idx="3726">
                  <c:v>1.4183173251874133</c:v>
                </c:pt>
                <c:pt idx="3727">
                  <c:v>1.4178400188140952</c:v>
                </c:pt>
                <c:pt idx="3728">
                  <c:v>1.4178262586444532</c:v>
                </c:pt>
                <c:pt idx="3729">
                  <c:v>1.4178250416801885</c:v>
                </c:pt>
                <c:pt idx="3730">
                  <c:v>1.4172370859401964</c:v>
                </c:pt>
                <c:pt idx="3731">
                  <c:v>1.4165151931860178</c:v>
                </c:pt>
                <c:pt idx="3732">
                  <c:v>1.4139531901049409</c:v>
                </c:pt>
                <c:pt idx="3733">
                  <c:v>1.4109778288202846</c:v>
                </c:pt>
                <c:pt idx="3734">
                  <c:v>1.4076530434257093</c:v>
                </c:pt>
                <c:pt idx="3735">
                  <c:v>1.4042158371013553</c:v>
                </c:pt>
                <c:pt idx="3736">
                  <c:v>1.4006530458284783</c:v>
                </c:pt>
                <c:pt idx="3737">
                  <c:v>1.3972260289918639</c:v>
                </c:pt>
                <c:pt idx="3738">
                  <c:v>1.3941738540117721</c:v>
                </c:pt>
                <c:pt idx="3739">
                  <c:v>1.3902858241174172</c:v>
                </c:pt>
                <c:pt idx="3740">
                  <c:v>1.385821113870576</c:v>
                </c:pt>
                <c:pt idx="3741">
                  <c:v>1.3810638514237683</c:v>
                </c:pt>
                <c:pt idx="3742">
                  <c:v>1.3759835368606079</c:v>
                </c:pt>
                <c:pt idx="3743">
                  <c:v>1.3711729715955565</c:v>
                </c:pt>
                <c:pt idx="3744">
                  <c:v>1.3667574755813794</c:v>
                </c:pt>
                <c:pt idx="3745">
                  <c:v>1.3632977759899652</c:v>
                </c:pt>
                <c:pt idx="3746">
                  <c:v>1.3610843320780903</c:v>
                </c:pt>
                <c:pt idx="3747">
                  <c:v>1.3578945773738971</c:v>
                </c:pt>
                <c:pt idx="3748">
                  <c:v>1.3558073525719943</c:v>
                </c:pt>
                <c:pt idx="3749">
                  <c:v>1.3549273631109469</c:v>
                </c:pt>
                <c:pt idx="3750">
                  <c:v>1.3543438374847987</c:v>
                </c:pt>
                <c:pt idx="3751">
                  <c:v>1.3534679905102465</c:v>
                </c:pt>
                <c:pt idx="3752">
                  <c:v>1.3525620793889563</c:v>
                </c:pt>
                <c:pt idx="3753">
                  <c:v>1.3522475330355352</c:v>
                </c:pt>
                <c:pt idx="3754">
                  <c:v>1.3516200183010196</c:v>
                </c:pt>
                <c:pt idx="3755">
                  <c:v>1.3509827000511896</c:v>
                </c:pt>
                <c:pt idx="3756">
                  <c:v>1.350314429339823</c:v>
                </c:pt>
                <c:pt idx="3757">
                  <c:v>1.3507912249851375</c:v>
                </c:pt>
                <c:pt idx="3758">
                  <c:v>1.3517894425666326</c:v>
                </c:pt>
                <c:pt idx="3759">
                  <c:v>1.3532909078413198</c:v>
                </c:pt>
                <c:pt idx="3760">
                  <c:v>1.3524557720279848</c:v>
                </c:pt>
                <c:pt idx="3761">
                  <c:v>1.3525979974590205</c:v>
                </c:pt>
                <c:pt idx="3762">
                  <c:v>1.3543188720107724</c:v>
                </c:pt>
                <c:pt idx="3763">
                  <c:v>1.3534908688263407</c:v>
                </c:pt>
                <c:pt idx="3764">
                  <c:v>1.3518310811055361</c:v>
                </c:pt>
                <c:pt idx="3765">
                  <c:v>1.34813968581488</c:v>
                </c:pt>
                <c:pt idx="3766">
                  <c:v>1.3451419358367216</c:v>
                </c:pt>
                <c:pt idx="3767">
                  <c:v>1.3440021219094094</c:v>
                </c:pt>
                <c:pt idx="3768">
                  <c:v>1.3435099557375298</c:v>
                </c:pt>
                <c:pt idx="3769">
                  <c:v>1.3454360115885013</c:v>
                </c:pt>
                <c:pt idx="3770">
                  <c:v>1.3495759699147518</c:v>
                </c:pt>
                <c:pt idx="3771">
                  <c:v>1.3538261943192962</c:v>
                </c:pt>
                <c:pt idx="3772">
                  <c:v>1.3589544780069527</c:v>
                </c:pt>
                <c:pt idx="3773">
                  <c:v>1.3644640233739251</c:v>
                </c:pt>
                <c:pt idx="3774">
                  <c:v>1.369796790626346</c:v>
                </c:pt>
                <c:pt idx="3775">
                  <c:v>1.3742217560183281</c:v>
                </c:pt>
                <c:pt idx="3776">
                  <c:v>1.3781614528651309</c:v>
                </c:pt>
                <c:pt idx="3777">
                  <c:v>1.3818835273211691</c:v>
                </c:pt>
                <c:pt idx="3778">
                  <c:v>1.3866335967877845</c:v>
                </c:pt>
                <c:pt idx="3779">
                  <c:v>1.3890771628279139</c:v>
                </c:pt>
                <c:pt idx="3780">
                  <c:v>1.3901800669923643</c:v>
                </c:pt>
                <c:pt idx="3781">
                  <c:v>1.3916214488995342</c:v>
                </c:pt>
                <c:pt idx="3782">
                  <c:v>1.3950958799401374</c:v>
                </c:pt>
                <c:pt idx="3783">
                  <c:v>1.3993431473109295</c:v>
                </c:pt>
                <c:pt idx="3784">
                  <c:v>1.4035015819133447</c:v>
                </c:pt>
                <c:pt idx="3785">
                  <c:v>1.4037743109909238</c:v>
                </c:pt>
                <c:pt idx="3786">
                  <c:v>1.4013430594932439</c:v>
                </c:pt>
                <c:pt idx="3787">
                  <c:v>1.4024690300298615</c:v>
                </c:pt>
                <c:pt idx="3788">
                  <c:v>1.4032570469303647</c:v>
                </c:pt>
                <c:pt idx="3789">
                  <c:v>1.4042175055748791</c:v>
                </c:pt>
                <c:pt idx="3790">
                  <c:v>1.4055042841890806</c:v>
                </c:pt>
                <c:pt idx="3791">
                  <c:v>1.4064420382867873</c:v>
                </c:pt>
                <c:pt idx="3792">
                  <c:v>1.4072061684070778</c:v>
                </c:pt>
                <c:pt idx="3793">
                  <c:v>1.4068493292195097</c:v>
                </c:pt>
                <c:pt idx="3794">
                  <c:v>1.4060489938360508</c:v>
                </c:pt>
                <c:pt idx="3795">
                  <c:v>1.404963922618891</c:v>
                </c:pt>
                <c:pt idx="3796">
                  <c:v>1.4040461410675453</c:v>
                </c:pt>
                <c:pt idx="3797">
                  <c:v>1.4029769840469539</c:v>
                </c:pt>
                <c:pt idx="3798">
                  <c:v>1.4020589298797546</c:v>
                </c:pt>
                <c:pt idx="3799">
                  <c:v>1.4013008218748393</c:v>
                </c:pt>
                <c:pt idx="3800">
                  <c:v>1.4004103290893211</c:v>
                </c:pt>
                <c:pt idx="3801">
                  <c:v>1.3996584754315797</c:v>
                </c:pt>
                <c:pt idx="3802">
                  <c:v>1.3987819243458741</c:v>
                </c:pt>
                <c:pt idx="3803">
                  <c:v>1.3980689841035636</c:v>
                </c:pt>
                <c:pt idx="3804">
                  <c:v>1.3969070853557188</c:v>
                </c:pt>
                <c:pt idx="3805">
                  <c:v>1.3956296235144432</c:v>
                </c:pt>
                <c:pt idx="3806">
                  <c:v>1.3942008797484287</c:v>
                </c:pt>
                <c:pt idx="3807">
                  <c:v>1.3925523160343483</c:v>
                </c:pt>
                <c:pt idx="3808">
                  <c:v>1.3934179101688757</c:v>
                </c:pt>
                <c:pt idx="3809">
                  <c:v>1.393120715099629</c:v>
                </c:pt>
                <c:pt idx="3810">
                  <c:v>1.3942713377225553</c:v>
                </c:pt>
                <c:pt idx="3811">
                  <c:v>1.3954158160850278</c:v>
                </c:pt>
                <c:pt idx="3812">
                  <c:v>1.3959591699113147</c:v>
                </c:pt>
                <c:pt idx="3813">
                  <c:v>1.3963603412684709</c:v>
                </c:pt>
                <c:pt idx="3814">
                  <c:v>1.3966315955721595</c:v>
                </c:pt>
                <c:pt idx="3815">
                  <c:v>1.3974512912468839</c:v>
                </c:pt>
                <c:pt idx="3816">
                  <c:v>1.3979789250261196</c:v>
                </c:pt>
                <c:pt idx="3817">
                  <c:v>1.3983695545681769</c:v>
                </c:pt>
                <c:pt idx="3818">
                  <c:v>1.3997050228314629</c:v>
                </c:pt>
                <c:pt idx="3819">
                  <c:v>1.4002211020099402</c:v>
                </c:pt>
                <c:pt idx="3820">
                  <c:v>1.4011104527850462</c:v>
                </c:pt>
                <c:pt idx="3821">
                  <c:v>1.4018680868443061</c:v>
                </c:pt>
                <c:pt idx="3822">
                  <c:v>1.4027106087416568</c:v>
                </c:pt>
                <c:pt idx="3823">
                  <c:v>1.4035468022538884</c:v>
                </c:pt>
                <c:pt idx="3824">
                  <c:v>1.4042779869077346</c:v>
                </c:pt>
                <c:pt idx="3825">
                  <c:v>1.4051309403930394</c:v>
                </c:pt>
                <c:pt idx="3826">
                  <c:v>1.4065577141184988</c:v>
                </c:pt>
                <c:pt idx="3827">
                  <c:v>1.4082379587762854</c:v>
                </c:pt>
                <c:pt idx="3828">
                  <c:v>1.4093176363561799</c:v>
                </c:pt>
                <c:pt idx="3829">
                  <c:v>1.4097804512758823</c:v>
                </c:pt>
                <c:pt idx="3830">
                  <c:v>1.410349618036651</c:v>
                </c:pt>
                <c:pt idx="3831">
                  <c:v>1.4109145288160507</c:v>
                </c:pt>
                <c:pt idx="3832">
                  <c:v>1.4115921810204037</c:v>
                </c:pt>
                <c:pt idx="3833">
                  <c:v>1.412387455223153</c:v>
                </c:pt>
                <c:pt idx="3834">
                  <c:v>1.4128380556277544</c:v>
                </c:pt>
                <c:pt idx="3835">
                  <c:v>1.4134976738184883</c:v>
                </c:pt>
                <c:pt idx="3836">
                  <c:v>1.4167889973182215</c:v>
                </c:pt>
                <c:pt idx="3837">
                  <c:v>1.4193663538647374</c:v>
                </c:pt>
                <c:pt idx="3838">
                  <c:v>1.4229134758749566</c:v>
                </c:pt>
                <c:pt idx="3839">
                  <c:v>1.4256020241181304</c:v>
                </c:pt>
                <c:pt idx="3840">
                  <c:v>1.4279133839304008</c:v>
                </c:pt>
                <c:pt idx="3841">
                  <c:v>1.4300188496189923</c:v>
                </c:pt>
                <c:pt idx="3842">
                  <c:v>1.4310670725485533</c:v>
                </c:pt>
                <c:pt idx="3843">
                  <c:v>1.4321425570079811</c:v>
                </c:pt>
                <c:pt idx="3844">
                  <c:v>1.4324161134804052</c:v>
                </c:pt>
                <c:pt idx="3845">
                  <c:v>1.4329750960554908</c:v>
                </c:pt>
                <c:pt idx="3846">
                  <c:v>1.4338157297820233</c:v>
                </c:pt>
                <c:pt idx="3847">
                  <c:v>1.434231346636931</c:v>
                </c:pt>
                <c:pt idx="3848">
                  <c:v>1.4340831113429768</c:v>
                </c:pt>
                <c:pt idx="3849">
                  <c:v>1.4340773533463549</c:v>
                </c:pt>
                <c:pt idx="3850">
                  <c:v>1.4367731737730425</c:v>
                </c:pt>
                <c:pt idx="3851">
                  <c:v>1.4426278755048711</c:v>
                </c:pt>
                <c:pt idx="3852">
                  <c:v>1.4455093085929815</c:v>
                </c:pt>
                <c:pt idx="3853">
                  <c:v>1.4484152727059125</c:v>
                </c:pt>
                <c:pt idx="3854">
                  <c:v>1.451017249711285</c:v>
                </c:pt>
                <c:pt idx="3855">
                  <c:v>1.4540167863786433</c:v>
                </c:pt>
                <c:pt idx="3856">
                  <c:v>1.4584331831758728</c:v>
                </c:pt>
                <c:pt idx="3857">
                  <c:v>1.4623335378038158</c:v>
                </c:pt>
                <c:pt idx="3858">
                  <c:v>1.4645846820331776</c:v>
                </c:pt>
                <c:pt idx="3859">
                  <c:v>1.4671002230145922</c:v>
                </c:pt>
                <c:pt idx="3860">
                  <c:v>1.4692435844198883</c:v>
                </c:pt>
                <c:pt idx="3861">
                  <c:v>1.4725487848344685</c:v>
                </c:pt>
                <c:pt idx="3862">
                  <c:v>1.4755120758979912</c:v>
                </c:pt>
                <c:pt idx="3863">
                  <c:v>1.4769568813784557</c:v>
                </c:pt>
                <c:pt idx="3864">
                  <c:v>1.4787392905666608</c:v>
                </c:pt>
                <c:pt idx="3865">
                  <c:v>1.4785583907040529</c:v>
                </c:pt>
                <c:pt idx="3866">
                  <c:v>1.4765342840836164</c:v>
                </c:pt>
                <c:pt idx="3867">
                  <c:v>1.4768791704210498</c:v>
                </c:pt>
                <c:pt idx="3868">
                  <c:v>1.4772150302766383</c:v>
                </c:pt>
                <c:pt idx="3869">
                  <c:v>1.4760247399096551</c:v>
                </c:pt>
                <c:pt idx="3870">
                  <c:v>1.4772216627835133</c:v>
                </c:pt>
                <c:pt idx="3871">
                  <c:v>1.4782104600526393</c:v>
                </c:pt>
                <c:pt idx="3872">
                  <c:v>1.4785243098679288</c:v>
                </c:pt>
                <c:pt idx="3873">
                  <c:v>1.4775843041541199</c:v>
                </c:pt>
                <c:pt idx="3874">
                  <c:v>1.4764885003147068</c:v>
                </c:pt>
                <c:pt idx="3875">
                  <c:v>1.4749034285747413</c:v>
                </c:pt>
                <c:pt idx="3876">
                  <c:v>1.4728491677622451</c:v>
                </c:pt>
                <c:pt idx="3877">
                  <c:v>1.4697007698552644</c:v>
                </c:pt>
                <c:pt idx="3878">
                  <c:v>1.4657272775123686</c:v>
                </c:pt>
                <c:pt idx="3879">
                  <c:v>1.4633777373878913</c:v>
                </c:pt>
                <c:pt idx="3880">
                  <c:v>1.4640953367540399</c:v>
                </c:pt>
                <c:pt idx="3881">
                  <c:v>1.4675323819066499</c:v>
                </c:pt>
                <c:pt idx="3882">
                  <c:v>1.4732079313974922</c:v>
                </c:pt>
                <c:pt idx="3883">
                  <c:v>1.4746312722747896</c:v>
                </c:pt>
                <c:pt idx="3884">
                  <c:v>1.4762280155872258</c:v>
                </c:pt>
                <c:pt idx="3885">
                  <c:v>1.4774716465839344</c:v>
                </c:pt>
                <c:pt idx="3886">
                  <c:v>1.4781755398008205</c:v>
                </c:pt>
                <c:pt idx="3887">
                  <c:v>1.4790367082040989</c:v>
                </c:pt>
                <c:pt idx="3888">
                  <c:v>1.4798832434947116</c:v>
                </c:pt>
                <c:pt idx="3889">
                  <c:v>1.4816669089760033</c:v>
                </c:pt>
                <c:pt idx="3890">
                  <c:v>1.483540959372732</c:v>
                </c:pt>
                <c:pt idx="3891">
                  <c:v>1.485367611469939</c:v>
                </c:pt>
                <c:pt idx="3892">
                  <c:v>1.4867197924799829</c:v>
                </c:pt>
                <c:pt idx="3893">
                  <c:v>1.4883433120164671</c:v>
                </c:pt>
                <c:pt idx="3894">
                  <c:v>1.4898122949282506</c:v>
                </c:pt>
                <c:pt idx="3895">
                  <c:v>1.491281187898321</c:v>
                </c:pt>
                <c:pt idx="3896">
                  <c:v>1.4928645953467123</c:v>
                </c:pt>
                <c:pt idx="3897">
                  <c:v>1.4944610561614919</c:v>
                </c:pt>
                <c:pt idx="3898">
                  <c:v>1.4959068847039807</c:v>
                </c:pt>
                <c:pt idx="3899">
                  <c:v>1.4974650029735865</c:v>
                </c:pt>
                <c:pt idx="3900">
                  <c:v>1.498456642643416</c:v>
                </c:pt>
                <c:pt idx="3901">
                  <c:v>1.4998549393333434</c:v>
                </c:pt>
                <c:pt idx="3902">
                  <c:v>1.5011078046481099</c:v>
                </c:pt>
                <c:pt idx="3903">
                  <c:v>1.5027318757810217</c:v>
                </c:pt>
                <c:pt idx="3904">
                  <c:v>1.5009948792557752</c:v>
                </c:pt>
                <c:pt idx="3905">
                  <c:v>1.4997701858928612</c:v>
                </c:pt>
                <c:pt idx="3906">
                  <c:v>1.4975013680153089</c:v>
                </c:pt>
                <c:pt idx="3907">
                  <c:v>1.4948468704546409</c:v>
                </c:pt>
                <c:pt idx="3908">
                  <c:v>1.4940029112218107</c:v>
                </c:pt>
                <c:pt idx="3909">
                  <c:v>1.4944310224571236</c:v>
                </c:pt>
                <c:pt idx="3910">
                  <c:v>1.4954442837511728</c:v>
                </c:pt>
                <c:pt idx="3911">
                  <c:v>1.4958783920600178</c:v>
                </c:pt>
                <c:pt idx="3912">
                  <c:v>1.4960166267676043</c:v>
                </c:pt>
                <c:pt idx="3913">
                  <c:v>1.495740426839218</c:v>
                </c:pt>
                <c:pt idx="3914">
                  <c:v>1.4950461081479276</c:v>
                </c:pt>
                <c:pt idx="3915">
                  <c:v>1.4950373118807516</c:v>
                </c:pt>
                <c:pt idx="3916">
                  <c:v>1.4948989002994717</c:v>
                </c:pt>
                <c:pt idx="3917">
                  <c:v>1.4946333534241178</c:v>
                </c:pt>
                <c:pt idx="3918">
                  <c:v>1.494624893926533</c:v>
                </c:pt>
                <c:pt idx="3919">
                  <c:v>1.4944995187477581</c:v>
                </c:pt>
                <c:pt idx="3920">
                  <c:v>1.4944964134787746</c:v>
                </c:pt>
                <c:pt idx="3921">
                  <c:v>1.4952727081280039</c:v>
                </c:pt>
                <c:pt idx="3922">
                  <c:v>1.4948970453686901</c:v>
                </c:pt>
                <c:pt idx="3923">
                  <c:v>1.4939039492954249</c:v>
                </c:pt>
                <c:pt idx="3924">
                  <c:v>1.4935285803306124</c:v>
                </c:pt>
                <c:pt idx="3925">
                  <c:v>1.4928204470233435</c:v>
                </c:pt>
                <c:pt idx="3926">
                  <c:v>1.4925830789185552</c:v>
                </c:pt>
                <c:pt idx="3927">
                  <c:v>1.4924633402632479</c:v>
                </c:pt>
                <c:pt idx="3928">
                  <c:v>1.4923424345167851</c:v>
                </c:pt>
                <c:pt idx="3929">
                  <c:v>1.4919875893012493</c:v>
                </c:pt>
                <c:pt idx="3930">
                  <c:v>1.4918679720778332</c:v>
                </c:pt>
                <c:pt idx="3931">
                  <c:v>1.4920971139454118</c:v>
                </c:pt>
                <c:pt idx="3932">
                  <c:v>1.4900481372825798</c:v>
                </c:pt>
                <c:pt idx="3933">
                  <c:v>1.4882677046640953</c:v>
                </c:pt>
                <c:pt idx="3934">
                  <c:v>1.4852805198988828</c:v>
                </c:pt>
                <c:pt idx="3935">
                  <c:v>1.4824590434240825</c:v>
                </c:pt>
                <c:pt idx="3936">
                  <c:v>1.4798952439400999</c:v>
                </c:pt>
                <c:pt idx="3937">
                  <c:v>1.477530098238941</c:v>
                </c:pt>
                <c:pt idx="3938">
                  <c:v>1.4765954667615204</c:v>
                </c:pt>
                <c:pt idx="3939">
                  <c:v>1.4753760981066224</c:v>
                </c:pt>
                <c:pt idx="3940">
                  <c:v>1.4749523261349768</c:v>
                </c:pt>
                <c:pt idx="3941">
                  <c:v>1.4742443761834287</c:v>
                </c:pt>
                <c:pt idx="3942">
                  <c:v>1.4751283595373952</c:v>
                </c:pt>
                <c:pt idx="3943">
                  <c:v>1.476299673486458</c:v>
                </c:pt>
                <c:pt idx="3944">
                  <c:v>1.4773192173946275</c:v>
                </c:pt>
                <c:pt idx="3945">
                  <c:v>1.4785103014147036</c:v>
                </c:pt>
                <c:pt idx="3946">
                  <c:v>1.4768729720541913</c:v>
                </c:pt>
                <c:pt idx="3947">
                  <c:v>1.471008827488353</c:v>
                </c:pt>
                <c:pt idx="3948">
                  <c:v>1.4668910679888088</c:v>
                </c:pt>
                <c:pt idx="3949">
                  <c:v>1.4624945605450514</c:v>
                </c:pt>
                <c:pt idx="3950">
                  <c:v>1.4586790156642444</c:v>
                </c:pt>
                <c:pt idx="3951">
                  <c:v>1.4542976673420716</c:v>
                </c:pt>
                <c:pt idx="3952">
                  <c:v>1.4535158265557406</c:v>
                </c:pt>
                <c:pt idx="3953">
                  <c:v>1.4538978415145296</c:v>
                </c:pt>
                <c:pt idx="3954">
                  <c:v>1.4558035504833533</c:v>
                </c:pt>
                <c:pt idx="3955">
                  <c:v>1.4588587912397364</c:v>
                </c:pt>
                <c:pt idx="3956">
                  <c:v>1.4590281060964443</c:v>
                </c:pt>
                <c:pt idx="3957">
                  <c:v>1.4586816168320162</c:v>
                </c:pt>
                <c:pt idx="3958">
                  <c:v>1.4604373360150813</c:v>
                </c:pt>
                <c:pt idx="3959">
                  <c:v>1.4607683824658559</c:v>
                </c:pt>
                <c:pt idx="3960">
                  <c:v>1.4611061711965172</c:v>
                </c:pt>
                <c:pt idx="3961">
                  <c:v>1.4594796760277438</c:v>
                </c:pt>
                <c:pt idx="3962">
                  <c:v>1.4565512472814177</c:v>
                </c:pt>
                <c:pt idx="3963">
                  <c:v>1.4574563364870887</c:v>
                </c:pt>
                <c:pt idx="3964">
                  <c:v>1.4543543692754295</c:v>
                </c:pt>
                <c:pt idx="3965">
                  <c:v>1.4569565657485153</c:v>
                </c:pt>
                <c:pt idx="3966">
                  <c:v>1.4554089046455683</c:v>
                </c:pt>
                <c:pt idx="3967">
                  <c:v>1.4562672074668555</c:v>
                </c:pt>
                <c:pt idx="3968">
                  <c:v>1.4575911468837985</c:v>
                </c:pt>
                <c:pt idx="3969">
                  <c:v>1.4610641876698152</c:v>
                </c:pt>
                <c:pt idx="3970">
                  <c:v>1.4623161722561857</c:v>
                </c:pt>
                <c:pt idx="3971">
                  <c:v>1.4635707807488696</c:v>
                </c:pt>
                <c:pt idx="3972">
                  <c:v>1.4641781377437921</c:v>
                </c:pt>
                <c:pt idx="3973">
                  <c:v>1.4640362459944187</c:v>
                </c:pt>
                <c:pt idx="3974">
                  <c:v>1.4616713244105186</c:v>
                </c:pt>
                <c:pt idx="3975">
                  <c:v>1.4623675445442343</c:v>
                </c:pt>
                <c:pt idx="3976">
                  <c:v>1.4613072393490334</c:v>
                </c:pt>
                <c:pt idx="3977">
                  <c:v>1.4593681505299421</c:v>
                </c:pt>
                <c:pt idx="3978">
                  <c:v>1.4574285787662626</c:v>
                </c:pt>
                <c:pt idx="3979">
                  <c:v>1.4553535929182158</c:v>
                </c:pt>
                <c:pt idx="3980">
                  <c:v>1.4527866218087737</c:v>
                </c:pt>
                <c:pt idx="3981">
                  <c:v>1.4502415429680193</c:v>
                </c:pt>
                <c:pt idx="3982">
                  <c:v>1.4479203036940815</c:v>
                </c:pt>
                <c:pt idx="3983">
                  <c:v>1.4456400186043041</c:v>
                </c:pt>
                <c:pt idx="3984">
                  <c:v>1.4432480464274642</c:v>
                </c:pt>
                <c:pt idx="3985">
                  <c:v>1.4408968664751873</c:v>
                </c:pt>
                <c:pt idx="3986">
                  <c:v>1.4387695418496964</c:v>
                </c:pt>
                <c:pt idx="3987">
                  <c:v>1.4366963720310408</c:v>
                </c:pt>
                <c:pt idx="3988">
                  <c:v>1.4346748797258215</c:v>
                </c:pt>
                <c:pt idx="3989">
                  <c:v>1.4325334655947308</c:v>
                </c:pt>
                <c:pt idx="3990">
                  <c:v>1.4302742674858224</c:v>
                </c:pt>
                <c:pt idx="3991">
                  <c:v>1.4277477381417034</c:v>
                </c:pt>
                <c:pt idx="3992">
                  <c:v>1.4253929872809623</c:v>
                </c:pt>
                <c:pt idx="3993">
                  <c:v>1.4227551985254754</c:v>
                </c:pt>
                <c:pt idx="3994">
                  <c:v>1.4203996186684031</c:v>
                </c:pt>
                <c:pt idx="3995">
                  <c:v>1.4183416972372702</c:v>
                </c:pt>
                <c:pt idx="3996">
                  <c:v>1.4163173006536212</c:v>
                </c:pt>
                <c:pt idx="3997">
                  <c:v>1.4142931618288073</c:v>
                </c:pt>
                <c:pt idx="3998">
                  <c:v>1.4121579318105411</c:v>
                </c:pt>
                <c:pt idx="3999">
                  <c:v>1.4101822451602117</c:v>
                </c:pt>
                <c:pt idx="4000">
                  <c:v>1.4085158426188003</c:v>
                </c:pt>
                <c:pt idx="4001">
                  <c:v>1.4069431724565344</c:v>
                </c:pt>
                <c:pt idx="4002">
                  <c:v>1.4052252179609395</c:v>
                </c:pt>
                <c:pt idx="4003">
                  <c:v>1.4040174794289753</c:v>
                </c:pt>
                <c:pt idx="4004">
                  <c:v>1.4017611526197566</c:v>
                </c:pt>
                <c:pt idx="4005">
                  <c:v>1.3979120029212335</c:v>
                </c:pt>
                <c:pt idx="4006">
                  <c:v>1.3932415057918648</c:v>
                </c:pt>
                <c:pt idx="4007">
                  <c:v>1.3886843412340466</c:v>
                </c:pt>
                <c:pt idx="4008">
                  <c:v>1.3846621314169589</c:v>
                </c:pt>
                <c:pt idx="4009">
                  <c:v>1.3810091021104565</c:v>
                </c:pt>
                <c:pt idx="4010">
                  <c:v>1.3783294872548053</c:v>
                </c:pt>
                <c:pt idx="4011">
                  <c:v>1.3761253617763749</c:v>
                </c:pt>
                <c:pt idx="4012">
                  <c:v>1.3743015457405943</c:v>
                </c:pt>
                <c:pt idx="4013">
                  <c:v>1.3723951742206959</c:v>
                </c:pt>
                <c:pt idx="4014">
                  <c:v>1.3706602353352537</c:v>
                </c:pt>
                <c:pt idx="4015">
                  <c:v>1.3691611947187774</c:v>
                </c:pt>
                <c:pt idx="4016">
                  <c:v>1.3669564404445238</c:v>
                </c:pt>
                <c:pt idx="4017">
                  <c:v>1.3637562637559391</c:v>
                </c:pt>
                <c:pt idx="4018">
                  <c:v>1.3616220545590361</c:v>
                </c:pt>
                <c:pt idx="4019">
                  <c:v>1.3594382146748816</c:v>
                </c:pt>
                <c:pt idx="4020">
                  <c:v>1.3567891519323023</c:v>
                </c:pt>
                <c:pt idx="4021">
                  <c:v>1.3551887247318695</c:v>
                </c:pt>
                <c:pt idx="4022">
                  <c:v>1.3531557890579726</c:v>
                </c:pt>
                <c:pt idx="4023">
                  <c:v>1.3505381387717375</c:v>
                </c:pt>
                <c:pt idx="4024">
                  <c:v>1.3481112584971917</c:v>
                </c:pt>
                <c:pt idx="4025">
                  <c:v>1.3462951691406708</c:v>
                </c:pt>
                <c:pt idx="4026">
                  <c:v>1.3440636016101204</c:v>
                </c:pt>
                <c:pt idx="4027">
                  <c:v>1.3427522740694275</c:v>
                </c:pt>
                <c:pt idx="4028">
                  <c:v>1.3415151919716557</c:v>
                </c:pt>
                <c:pt idx="4029">
                  <c:v>1.3409513499831212</c:v>
                </c:pt>
                <c:pt idx="4030">
                  <c:v>1.3429894873986485</c:v>
                </c:pt>
                <c:pt idx="4031">
                  <c:v>1.343852901664109</c:v>
                </c:pt>
                <c:pt idx="4032">
                  <c:v>1.3449746955761441</c:v>
                </c:pt>
                <c:pt idx="4033">
                  <c:v>1.3453649747978489</c:v>
                </c:pt>
                <c:pt idx="4034">
                  <c:v>1.3459123854261483</c:v>
                </c:pt>
                <c:pt idx="4035">
                  <c:v>1.3456777385440981</c:v>
                </c:pt>
                <c:pt idx="4036">
                  <c:v>1.3441260887443522</c:v>
                </c:pt>
                <c:pt idx="4037">
                  <c:v>1.3436068476386194</c:v>
                </c:pt>
                <c:pt idx="4038">
                  <c:v>1.341757103333135</c:v>
                </c:pt>
                <c:pt idx="4039">
                  <c:v>1.3413307092388214</c:v>
                </c:pt>
                <c:pt idx="4040">
                  <c:v>1.3419672395823081</c:v>
                </c:pt>
                <c:pt idx="4041">
                  <c:v>1.34199157809308</c:v>
                </c:pt>
                <c:pt idx="4042">
                  <c:v>1.3403641056798419</c:v>
                </c:pt>
                <c:pt idx="4043">
                  <c:v>1.3419467896100583</c:v>
                </c:pt>
                <c:pt idx="4044">
                  <c:v>1.3441705178420191</c:v>
                </c:pt>
                <c:pt idx="4045">
                  <c:v>1.3474540278666973</c:v>
                </c:pt>
                <c:pt idx="4046">
                  <c:v>1.3479860067359126</c:v>
                </c:pt>
                <c:pt idx="4047">
                  <c:v>1.3499110037000592</c:v>
                </c:pt>
                <c:pt idx="4048">
                  <c:v>1.3495658515581292</c:v>
                </c:pt>
                <c:pt idx="4049">
                  <c:v>1.3514440524771103</c:v>
                </c:pt>
                <c:pt idx="4050">
                  <c:v>1.3531200025098145</c:v>
                </c:pt>
                <c:pt idx="4051">
                  <c:v>1.354191650560856</c:v>
                </c:pt>
                <c:pt idx="4052">
                  <c:v>1.3582545271066238</c:v>
                </c:pt>
                <c:pt idx="4053">
                  <c:v>1.3631815176412887</c:v>
                </c:pt>
                <c:pt idx="4054">
                  <c:v>1.3663474653801024</c:v>
                </c:pt>
                <c:pt idx="4055">
                  <c:v>1.3706895992475927</c:v>
                </c:pt>
                <c:pt idx="4056">
                  <c:v>1.375314313966209</c:v>
                </c:pt>
                <c:pt idx="4057">
                  <c:v>1.3818614465589019</c:v>
                </c:pt>
                <c:pt idx="4058">
                  <c:v>1.3888137489058223</c:v>
                </c:pt>
                <c:pt idx="4059">
                  <c:v>1.3881047762196681</c:v>
                </c:pt>
                <c:pt idx="4060">
                  <c:v>1.3928712032519446</c:v>
                </c:pt>
                <c:pt idx="4061">
                  <c:v>1.3938415922103475</c:v>
                </c:pt>
                <c:pt idx="4062">
                  <c:v>1.3955852770132111</c:v>
                </c:pt>
                <c:pt idx="4063">
                  <c:v>1.3965188087844498</c:v>
                </c:pt>
                <c:pt idx="4064">
                  <c:v>1.3975998575826514</c:v>
                </c:pt>
                <c:pt idx="4065">
                  <c:v>1.3970922929075273</c:v>
                </c:pt>
                <c:pt idx="4066">
                  <c:v>1.397945327678791</c:v>
                </c:pt>
                <c:pt idx="4067">
                  <c:v>1.3981324454643633</c:v>
                </c:pt>
                <c:pt idx="4068">
                  <c:v>1.3972526504070275</c:v>
                </c:pt>
                <c:pt idx="4069">
                  <c:v>1.3965755297582987</c:v>
                </c:pt>
                <c:pt idx="4070">
                  <c:v>1.395113969695992</c:v>
                </c:pt>
                <c:pt idx="4071">
                  <c:v>1.3866901150260096</c:v>
                </c:pt>
                <c:pt idx="4072">
                  <c:v>1.3798200734447112</c:v>
                </c:pt>
                <c:pt idx="4073">
                  <c:v>1.3791332341071998</c:v>
                </c:pt>
                <c:pt idx="4074">
                  <c:v>1.3787853874614857</c:v>
                </c:pt>
                <c:pt idx="4075">
                  <c:v>1.3787811995373265</c:v>
                </c:pt>
                <c:pt idx="4076">
                  <c:v>1.3791071225992491</c:v>
                </c:pt>
                <c:pt idx="4077">
                  <c:v>1.3795981650024938</c:v>
                </c:pt>
                <c:pt idx="4078">
                  <c:v>1.3802452358238593</c:v>
                </c:pt>
                <c:pt idx="4079">
                  <c:v>1.3808818967312677</c:v>
                </c:pt>
                <c:pt idx="4080">
                  <c:v>1.381504153565791</c:v>
                </c:pt>
                <c:pt idx="4081">
                  <c:v>1.3819653730627579</c:v>
                </c:pt>
                <c:pt idx="4082">
                  <c:v>1.3824189495901533</c:v>
                </c:pt>
                <c:pt idx="4083">
                  <c:v>1.3828634412890703</c:v>
                </c:pt>
                <c:pt idx="4084">
                  <c:v>1.3834432462755908</c:v>
                </c:pt>
                <c:pt idx="4085">
                  <c:v>1.3840164964639625</c:v>
                </c:pt>
                <c:pt idx="4086">
                  <c:v>1.3845822808322996</c:v>
                </c:pt>
                <c:pt idx="4087">
                  <c:v>1.3852785196808963</c:v>
                </c:pt>
                <c:pt idx="4088">
                  <c:v>1.3859670629875092</c:v>
                </c:pt>
                <c:pt idx="4089">
                  <c:v>1.3863802768494358</c:v>
                </c:pt>
                <c:pt idx="4090">
                  <c:v>1.3866621088010793</c:v>
                </c:pt>
                <c:pt idx="4091">
                  <c:v>1.3866797534079502</c:v>
                </c:pt>
                <c:pt idx="4092">
                  <c:v>1.3869573783436528</c:v>
                </c:pt>
                <c:pt idx="4093">
                  <c:v>1.3872351029258951</c:v>
                </c:pt>
                <c:pt idx="4094">
                  <c:v>1.3876452948217415</c:v>
                </c:pt>
                <c:pt idx="4095">
                  <c:v>1.388051085976385</c:v>
                </c:pt>
                <c:pt idx="4096">
                  <c:v>1.3884487198226114</c:v>
                </c:pt>
                <c:pt idx="4097">
                  <c:v>1.3894468623929195</c:v>
                </c:pt>
                <c:pt idx="4098">
                  <c:v>1.3900681683980922</c:v>
                </c:pt>
                <c:pt idx="4099">
                  <c:v>1.3904652650607439</c:v>
                </c:pt>
                <c:pt idx="4100">
                  <c:v>1.3907285601973847</c:v>
                </c:pt>
                <c:pt idx="4101">
                  <c:v>1.3913359926076623</c:v>
                </c:pt>
                <c:pt idx="4102">
                  <c:v>1.3913572168405912</c:v>
                </c:pt>
                <c:pt idx="4103">
                  <c:v>1.3915994182275311</c:v>
                </c:pt>
                <c:pt idx="4104">
                  <c:v>1.3921686118345813</c:v>
                </c:pt>
                <c:pt idx="4105">
                  <c:v>1.3926126166378439</c:v>
                </c:pt>
                <c:pt idx="4106">
                  <c:v>1.3916547173176392</c:v>
                </c:pt>
                <c:pt idx="4107">
                  <c:v>1.3898445620708602</c:v>
                </c:pt>
                <c:pt idx="4108">
                  <c:v>1.3876242006662955</c:v>
                </c:pt>
                <c:pt idx="4109">
                  <c:v>1.3858428700214978</c:v>
                </c:pt>
                <c:pt idx="4110">
                  <c:v>1.3841026004376402</c:v>
                </c:pt>
                <c:pt idx="4111">
                  <c:v>1.3824513312126123</c:v>
                </c:pt>
                <c:pt idx="4112">
                  <c:v>1.3816283972810426</c:v>
                </c:pt>
                <c:pt idx="4113">
                  <c:v>1.3806157389843896</c:v>
                </c:pt>
                <c:pt idx="4114">
                  <c:v>1.3800158948385206</c:v>
                </c:pt>
                <c:pt idx="4115">
                  <c:v>1.3802403489806878</c:v>
                </c:pt>
                <c:pt idx="4116">
                  <c:v>1.3809816467066314</c:v>
                </c:pt>
                <c:pt idx="4117">
                  <c:v>1.3819520574912254</c:v>
                </c:pt>
                <c:pt idx="4118">
                  <c:v>1.3823802585802349</c:v>
                </c:pt>
                <c:pt idx="4119">
                  <c:v>1.3832888236424334</c:v>
                </c:pt>
                <c:pt idx="4120">
                  <c:v>1.384005249606961</c:v>
                </c:pt>
                <c:pt idx="4121">
                  <c:v>1.3841257434257246</c:v>
                </c:pt>
                <c:pt idx="4122">
                  <c:v>1.3849585043695944</c:v>
                </c:pt>
                <c:pt idx="4123">
                  <c:v>1.3852996431184887</c:v>
                </c:pt>
                <c:pt idx="4124">
                  <c:v>1.3855406926885765</c:v>
                </c:pt>
                <c:pt idx="4125">
                  <c:v>1.3853300763235674</c:v>
                </c:pt>
                <c:pt idx="4126">
                  <c:v>1.3825316046992928</c:v>
                </c:pt>
                <c:pt idx="4127">
                  <c:v>1.3808053729060339</c:v>
                </c:pt>
                <c:pt idx="4128">
                  <c:v>1.3793760835126816</c:v>
                </c:pt>
                <c:pt idx="4129">
                  <c:v>1.3794023369496105</c:v>
                </c:pt>
                <c:pt idx="4130">
                  <c:v>1.3792946538967297</c:v>
                </c:pt>
                <c:pt idx="4131">
                  <c:v>1.3803772463829926</c:v>
                </c:pt>
                <c:pt idx="4132">
                  <c:v>1.3821174254834079</c:v>
                </c:pt>
                <c:pt idx="4133">
                  <c:v>1.3826844281516599</c:v>
                </c:pt>
                <c:pt idx="4134">
                  <c:v>1.3824349817262309</c:v>
                </c:pt>
                <c:pt idx="4135">
                  <c:v>1.3814487362752985</c:v>
                </c:pt>
                <c:pt idx="4136">
                  <c:v>1.3791344323326304</c:v>
                </c:pt>
                <c:pt idx="4137">
                  <c:v>1.3778225928422925</c:v>
                </c:pt>
                <c:pt idx="4138">
                  <c:v>1.3779942611737717</c:v>
                </c:pt>
                <c:pt idx="4139">
                  <c:v>1.3760237728826323</c:v>
                </c:pt>
                <c:pt idx="4140">
                  <c:v>1.3725600903985467</c:v>
                </c:pt>
                <c:pt idx="4141">
                  <c:v>1.3678060961367555</c:v>
                </c:pt>
                <c:pt idx="4142">
                  <c:v>1.36527797597883</c:v>
                </c:pt>
                <c:pt idx="4143">
                  <c:v>1.3626046643590104</c:v>
                </c:pt>
                <c:pt idx="4144">
                  <c:v>1.3585631500369522</c:v>
                </c:pt>
                <c:pt idx="4145">
                  <c:v>1.3511841236159456</c:v>
                </c:pt>
                <c:pt idx="4146">
                  <c:v>1.3469336886083541</c:v>
                </c:pt>
                <c:pt idx="4147">
                  <c:v>1.3435987148288477</c:v>
                </c:pt>
                <c:pt idx="4148">
                  <c:v>1.3387259750866065</c:v>
                </c:pt>
                <c:pt idx="4149">
                  <c:v>1.3383560352944059</c:v>
                </c:pt>
                <c:pt idx="4150">
                  <c:v>1.3390380386578435</c:v>
                </c:pt>
                <c:pt idx="4151">
                  <c:v>1.3403550982770922</c:v>
                </c:pt>
                <c:pt idx="4152">
                  <c:v>1.3397736012871457</c:v>
                </c:pt>
                <c:pt idx="4153">
                  <c:v>1.3391981158829995</c:v>
                </c:pt>
                <c:pt idx="4154">
                  <c:v>1.3378269966607925</c:v>
                </c:pt>
                <c:pt idx="4155">
                  <c:v>1.339178047856491</c:v>
                </c:pt>
                <c:pt idx="4156">
                  <c:v>1.3386636817303075</c:v>
                </c:pt>
                <c:pt idx="4157">
                  <c:v>1.3381312611818226</c:v>
                </c:pt>
                <c:pt idx="4158">
                  <c:v>1.3392718620440887</c:v>
                </c:pt>
                <c:pt idx="4159">
                  <c:v>1.338585980561481</c:v>
                </c:pt>
                <c:pt idx="4160">
                  <c:v>1.3386198243574183</c:v>
                </c:pt>
                <c:pt idx="4161">
                  <c:v>1.3386595461335176</c:v>
                </c:pt>
                <c:pt idx="4162">
                  <c:v>1.338694485713386</c:v>
                </c:pt>
                <c:pt idx="4163">
                  <c:v>1.3399038963874561</c:v>
                </c:pt>
                <c:pt idx="4164">
                  <c:v>1.3429624968584601</c:v>
                </c:pt>
                <c:pt idx="4165">
                  <c:v>1.3463119168086448</c:v>
                </c:pt>
                <c:pt idx="4166">
                  <c:v>1.3508086038953078</c:v>
                </c:pt>
                <c:pt idx="4167">
                  <c:v>1.3553011309455287</c:v>
                </c:pt>
                <c:pt idx="4168">
                  <c:v>1.3571096558829658</c:v>
                </c:pt>
                <c:pt idx="4169">
                  <c:v>1.3520031726689743</c:v>
                </c:pt>
                <c:pt idx="4170">
                  <c:v>1.3454775555014287</c:v>
                </c:pt>
                <c:pt idx="4171">
                  <c:v>1.3387745554981922</c:v>
                </c:pt>
                <c:pt idx="4172">
                  <c:v>1.335315583128498</c:v>
                </c:pt>
                <c:pt idx="4173">
                  <c:v>1.3343373501837219</c:v>
                </c:pt>
                <c:pt idx="4174">
                  <c:v>1.3338419937123007</c:v>
                </c:pt>
                <c:pt idx="4175">
                  <c:v>1.3338515114463974</c:v>
                </c:pt>
                <c:pt idx="4176">
                  <c:v>1.3338536370189606</c:v>
                </c:pt>
                <c:pt idx="4177">
                  <c:v>1.3337032632491674</c:v>
                </c:pt>
                <c:pt idx="4178">
                  <c:v>1.3336979603085828</c:v>
                </c:pt>
                <c:pt idx="4179">
                  <c:v>1.333686903700942</c:v>
                </c:pt>
                <c:pt idx="4180">
                  <c:v>1.3338300469518372</c:v>
                </c:pt>
                <c:pt idx="4181">
                  <c:v>1.3343917676713877</c:v>
                </c:pt>
                <c:pt idx="4182">
                  <c:v>1.3350959327369816</c:v>
                </c:pt>
                <c:pt idx="4183">
                  <c:v>1.3359356466452297</c:v>
                </c:pt>
                <c:pt idx="4184">
                  <c:v>1.3364899166216873</c:v>
                </c:pt>
                <c:pt idx="4185">
                  <c:v>1.3373106873818725</c:v>
                </c:pt>
                <c:pt idx="4186">
                  <c:v>1.3378525761270632</c:v>
                </c:pt>
                <c:pt idx="4187">
                  <c:v>1.3386676847171486</c:v>
                </c:pt>
                <c:pt idx="4188">
                  <c:v>1.3392088051820752</c:v>
                </c:pt>
                <c:pt idx="4189">
                  <c:v>1.3394796751728377</c:v>
                </c:pt>
                <c:pt idx="4190">
                  <c:v>1.3398740474865838</c:v>
                </c:pt>
                <c:pt idx="4191">
                  <c:v>1.3402668727347988</c:v>
                </c:pt>
                <c:pt idx="4192">
                  <c:v>1.3409174059100775</c:v>
                </c:pt>
                <c:pt idx="4193">
                  <c:v>1.3416795434874791</c:v>
                </c:pt>
                <c:pt idx="4194">
                  <c:v>1.3427014118474874</c:v>
                </c:pt>
                <c:pt idx="4195">
                  <c:v>1.3436964522200039</c:v>
                </c:pt>
                <c:pt idx="4196">
                  <c:v>1.3446858121357659</c:v>
                </c:pt>
                <c:pt idx="4197">
                  <c:v>1.3454149657822843</c:v>
                </c:pt>
                <c:pt idx="4198">
                  <c:v>1.3468317947995683</c:v>
                </c:pt>
                <c:pt idx="4199">
                  <c:v>1.348228972160787</c:v>
                </c:pt>
                <c:pt idx="4200">
                  <c:v>1.3493859536396837</c:v>
                </c:pt>
                <c:pt idx="4201">
                  <c:v>1.3507435755918304</c:v>
                </c:pt>
                <c:pt idx="4202">
                  <c:v>1.3517196086969809</c:v>
                </c:pt>
                <c:pt idx="4203">
                  <c:v>1.3530914659586004</c:v>
                </c:pt>
                <c:pt idx="4204">
                  <c:v>1.3544278233649187</c:v>
                </c:pt>
                <c:pt idx="4205">
                  <c:v>1.3554483422265442</c:v>
                </c:pt>
                <c:pt idx="4206">
                  <c:v>1.3564484377818466</c:v>
                </c:pt>
                <c:pt idx="4207">
                  <c:v>1.3570373558328166</c:v>
                </c:pt>
                <c:pt idx="4208">
                  <c:v>1.3571222872773274</c:v>
                </c:pt>
                <c:pt idx="4209">
                  <c:v>1.3577198831113844</c:v>
                </c:pt>
                <c:pt idx="4210">
                  <c:v>1.3581176307666951</c:v>
                </c:pt>
                <c:pt idx="4211">
                  <c:v>1.3583125330600945</c:v>
                </c:pt>
                <c:pt idx="4212">
                  <c:v>1.3581959591106374</c:v>
                </c:pt>
                <c:pt idx="4213">
                  <c:v>1.3574342990766854</c:v>
                </c:pt>
                <c:pt idx="4214">
                  <c:v>1.3573134889516456</c:v>
                </c:pt>
                <c:pt idx="4215">
                  <c:v>1.3574031503456185</c:v>
                </c:pt>
                <c:pt idx="4216">
                  <c:v>1.3579143796236111</c:v>
                </c:pt>
                <c:pt idx="4217">
                  <c:v>1.3592934848351328</c:v>
                </c:pt>
                <c:pt idx="4218">
                  <c:v>1.3607243648735166</c:v>
                </c:pt>
                <c:pt idx="4219">
                  <c:v>1.3619589453436634</c:v>
                </c:pt>
                <c:pt idx="4220">
                  <c:v>1.3632267408061789</c:v>
                </c:pt>
                <c:pt idx="4221">
                  <c:v>1.3648942533482773</c:v>
                </c:pt>
                <c:pt idx="4222">
                  <c:v>1.3662914892609217</c:v>
                </c:pt>
                <c:pt idx="4223">
                  <c:v>1.3686574576847084</c:v>
                </c:pt>
                <c:pt idx="4224">
                  <c:v>1.3700964289715136</c:v>
                </c:pt>
                <c:pt idx="4225">
                  <c:v>1.370845781392015</c:v>
                </c:pt>
                <c:pt idx="4226">
                  <c:v>1.3707002921349958</c:v>
                </c:pt>
                <c:pt idx="4227">
                  <c:v>1.3708257565658215</c:v>
                </c:pt>
                <c:pt idx="4228">
                  <c:v>1.3710931009230094</c:v>
                </c:pt>
                <c:pt idx="4229">
                  <c:v>1.3716408881934024</c:v>
                </c:pt>
                <c:pt idx="4230">
                  <c:v>1.3727437536628291</c:v>
                </c:pt>
                <c:pt idx="4231">
                  <c:v>1.3740451708160635</c:v>
                </c:pt>
                <c:pt idx="4232">
                  <c:v>1.3770077664169824</c:v>
                </c:pt>
                <c:pt idx="4233">
                  <c:v>1.3799468277764524</c:v>
                </c:pt>
                <c:pt idx="4234">
                  <c:v>1.3832550875841527</c:v>
                </c:pt>
                <c:pt idx="4235">
                  <c:v>1.3864150590040529</c:v>
                </c:pt>
                <c:pt idx="4236">
                  <c:v>1.3898980044311207</c:v>
                </c:pt>
                <c:pt idx="4237">
                  <c:v>1.3927242684207997</c:v>
                </c:pt>
                <c:pt idx="4238">
                  <c:v>1.3968710279840446</c:v>
                </c:pt>
                <c:pt idx="4239">
                  <c:v>1.3997544521980769</c:v>
                </c:pt>
                <c:pt idx="4240">
                  <c:v>1.4040269973574395</c:v>
                </c:pt>
                <c:pt idx="4241">
                  <c:v>1.4086362386231366</c:v>
                </c:pt>
                <c:pt idx="4242">
                  <c:v>1.410697332483517</c:v>
                </c:pt>
                <c:pt idx="4243">
                  <c:v>1.4112651901659259</c:v>
                </c:pt>
                <c:pt idx="4244">
                  <c:v>1.4141832796155798</c:v>
                </c:pt>
                <c:pt idx="4245">
                  <c:v>1.4128024054374286</c:v>
                </c:pt>
                <c:pt idx="4246">
                  <c:v>1.4111360693114847</c:v>
                </c:pt>
                <c:pt idx="4247">
                  <c:v>1.4094622952845206</c:v>
                </c:pt>
                <c:pt idx="4248">
                  <c:v>1.4072944725136853</c:v>
                </c:pt>
                <c:pt idx="4249">
                  <c:v>1.4083417598143904</c:v>
                </c:pt>
                <c:pt idx="4250">
                  <c:v>1.4091417681244935</c:v>
                </c:pt>
                <c:pt idx="4251">
                  <c:v>1.4091322888171744</c:v>
                </c:pt>
                <c:pt idx="4252">
                  <c:v>1.4110557982783982</c:v>
                </c:pt>
                <c:pt idx="4253">
                  <c:v>1.4126157473921808</c:v>
                </c:pt>
                <c:pt idx="4254">
                  <c:v>1.4149996503887063</c:v>
                </c:pt>
                <c:pt idx="4255">
                  <c:v>1.418267701741901</c:v>
                </c:pt>
                <c:pt idx="4256">
                  <c:v>1.4220131392356581</c:v>
                </c:pt>
                <c:pt idx="4257">
                  <c:v>1.4229207477333201</c:v>
                </c:pt>
                <c:pt idx="4258">
                  <c:v>1.4243269071500393</c:v>
                </c:pt>
                <c:pt idx="4259">
                  <c:v>1.4254067085896229</c:v>
                </c:pt>
                <c:pt idx="4260">
                  <c:v>1.4237551981424279</c:v>
                </c:pt>
                <c:pt idx="4261">
                  <c:v>1.4215692849213841</c:v>
                </c:pt>
                <c:pt idx="4262">
                  <c:v>1.4209554466617513</c:v>
                </c:pt>
                <c:pt idx="4263">
                  <c:v>1.4232544189996428</c:v>
                </c:pt>
                <c:pt idx="4264">
                  <c:v>1.4263368109698111</c:v>
                </c:pt>
                <c:pt idx="4265">
                  <c:v>1.4294546679213471</c:v>
                </c:pt>
                <c:pt idx="4266">
                  <c:v>1.4344079058265422</c:v>
                </c:pt>
                <c:pt idx="4267">
                  <c:v>1.4395427210826277</c:v>
                </c:pt>
                <c:pt idx="4268">
                  <c:v>1.4415916322391558</c:v>
                </c:pt>
                <c:pt idx="4269">
                  <c:v>1.4395355625724724</c:v>
                </c:pt>
                <c:pt idx="4270">
                  <c:v>1.4361919170264985</c:v>
                </c:pt>
                <c:pt idx="4271">
                  <c:v>1.4326606294855482</c:v>
                </c:pt>
                <c:pt idx="4272">
                  <c:v>1.4309888145825684</c:v>
                </c:pt>
                <c:pt idx="4273">
                  <c:v>1.4299340027789891</c:v>
                </c:pt>
                <c:pt idx="4274">
                  <c:v>1.428228614492256</c:v>
                </c:pt>
                <c:pt idx="4275">
                  <c:v>1.4260732113105405</c:v>
                </c:pt>
                <c:pt idx="4276">
                  <c:v>1.4235450363417532</c:v>
                </c:pt>
                <c:pt idx="4277">
                  <c:v>1.4202790233301446</c:v>
                </c:pt>
                <c:pt idx="4278">
                  <c:v>1.4169185257677019</c:v>
                </c:pt>
                <c:pt idx="4279">
                  <c:v>1.4137965917861586</c:v>
                </c:pt>
                <c:pt idx="4280">
                  <c:v>1.410983155081188</c:v>
                </c:pt>
                <c:pt idx="4281">
                  <c:v>1.4079570004240143</c:v>
                </c:pt>
                <c:pt idx="4282">
                  <c:v>1.4050888626399027</c:v>
                </c:pt>
                <c:pt idx="4283">
                  <c:v>1.4026838802703565</c:v>
                </c:pt>
                <c:pt idx="4284">
                  <c:v>1.4004334814197372</c:v>
                </c:pt>
                <c:pt idx="4285">
                  <c:v>1.3982195947149378</c:v>
                </c:pt>
                <c:pt idx="4286">
                  <c:v>1.3957730933126209</c:v>
                </c:pt>
                <c:pt idx="4287">
                  <c:v>1.3934596952729699</c:v>
                </c:pt>
                <c:pt idx="4288">
                  <c:v>1.3910341246278808</c:v>
                </c:pt>
                <c:pt idx="4289">
                  <c:v>1.3886275759709239</c:v>
                </c:pt>
                <c:pt idx="4290">
                  <c:v>1.3862204435609493</c:v>
                </c:pt>
                <c:pt idx="4291">
                  <c:v>1.3840580050369089</c:v>
                </c:pt>
                <c:pt idx="4292">
                  <c:v>1.3820421989764542</c:v>
                </c:pt>
                <c:pt idx="4293">
                  <c:v>1.3802943743053919</c:v>
                </c:pt>
                <c:pt idx="4294">
                  <c:v>1.378561112191272</c:v>
                </c:pt>
                <c:pt idx="4295">
                  <c:v>1.3769578436321446</c:v>
                </c:pt>
                <c:pt idx="4296">
                  <c:v>1.3754826112303775</c:v>
                </c:pt>
                <c:pt idx="4297">
                  <c:v>1.3741395341712976</c:v>
                </c:pt>
                <c:pt idx="4298">
                  <c:v>1.3733914696494633</c:v>
                </c:pt>
                <c:pt idx="4299">
                  <c:v>1.3727580376685868</c:v>
                </c:pt>
                <c:pt idx="4300">
                  <c:v>1.3723472084163528</c:v>
                </c:pt>
                <c:pt idx="4301">
                  <c:v>1.3717397816323569</c:v>
                </c:pt>
                <c:pt idx="4302">
                  <c:v>1.3709475330229381</c:v>
                </c:pt>
                <c:pt idx="4303">
                  <c:v>1.3706612302999417</c:v>
                </c:pt>
                <c:pt idx="4304">
                  <c:v>1.3701811545676683</c:v>
                </c:pt>
                <c:pt idx="4305">
                  <c:v>1.3694922246095145</c:v>
                </c:pt>
                <c:pt idx="4306">
                  <c:v>1.3685121327193819</c:v>
                </c:pt>
                <c:pt idx="4307">
                  <c:v>1.367226492288349</c:v>
                </c:pt>
                <c:pt idx="4308">
                  <c:v>1.3660269137084564</c:v>
                </c:pt>
                <c:pt idx="4309">
                  <c:v>1.3651429919720774</c:v>
                </c:pt>
                <c:pt idx="4310">
                  <c:v>1.3650511476021834</c:v>
                </c:pt>
                <c:pt idx="4311">
                  <c:v>1.3649553522928199</c:v>
                </c:pt>
                <c:pt idx="4312">
                  <c:v>1.3638429494701938</c:v>
                </c:pt>
                <c:pt idx="4313">
                  <c:v>1.361488243010756</c:v>
                </c:pt>
                <c:pt idx="4314">
                  <c:v>1.3587665671014095</c:v>
                </c:pt>
                <c:pt idx="4315">
                  <c:v>1.3560026127262892</c:v>
                </c:pt>
                <c:pt idx="4316">
                  <c:v>1.3532524181764032</c:v>
                </c:pt>
                <c:pt idx="4317">
                  <c:v>1.3511483536823619</c:v>
                </c:pt>
                <c:pt idx="4318">
                  <c:v>1.351040189874644</c:v>
                </c:pt>
                <c:pt idx="4319">
                  <c:v>1.3521311105024918</c:v>
                </c:pt>
                <c:pt idx="4320">
                  <c:v>1.3552169839420667</c:v>
                </c:pt>
                <c:pt idx="4321">
                  <c:v>1.3584086609666297</c:v>
                </c:pt>
                <c:pt idx="4322">
                  <c:v>1.3608217736846004</c:v>
                </c:pt>
                <c:pt idx="4323">
                  <c:v>1.3612562239508568</c:v>
                </c:pt>
                <c:pt idx="4324">
                  <c:v>1.3619940423088044</c:v>
                </c:pt>
                <c:pt idx="4325">
                  <c:v>1.3630387699694282</c:v>
                </c:pt>
                <c:pt idx="4326">
                  <c:v>1.3647118695988631</c:v>
                </c:pt>
                <c:pt idx="4327">
                  <c:v>1.3671402516348732</c:v>
                </c:pt>
                <c:pt idx="4328">
                  <c:v>1.3662149119787494</c:v>
                </c:pt>
                <c:pt idx="4329">
                  <c:v>1.3649317132450793</c:v>
                </c:pt>
                <c:pt idx="4330">
                  <c:v>1.3665595982287952</c:v>
                </c:pt>
                <c:pt idx="4331">
                  <c:v>1.3683787788533526</c:v>
                </c:pt>
                <c:pt idx="4332">
                  <c:v>1.3703210244407871</c:v>
                </c:pt>
                <c:pt idx="4333">
                  <c:v>1.3712067383943174</c:v>
                </c:pt>
                <c:pt idx="4334">
                  <c:v>1.3710383632122192</c:v>
                </c:pt>
                <c:pt idx="4335">
                  <c:v>1.372977810126363</c:v>
                </c:pt>
                <c:pt idx="4336">
                  <c:v>1.374175485164274</c:v>
                </c:pt>
                <c:pt idx="4337">
                  <c:v>1.374411099823968</c:v>
                </c:pt>
                <c:pt idx="4338">
                  <c:v>1.3742672998177667</c:v>
                </c:pt>
                <c:pt idx="4339">
                  <c:v>1.3748965679452756</c:v>
                </c:pt>
                <c:pt idx="4340">
                  <c:v>1.3741812023054372</c:v>
                </c:pt>
                <c:pt idx="4341">
                  <c:v>1.3742179916367279</c:v>
                </c:pt>
                <c:pt idx="4342">
                  <c:v>1.3738822156016643</c:v>
                </c:pt>
                <c:pt idx="4343">
                  <c:v>1.3735321684256949</c:v>
                </c:pt>
                <c:pt idx="4344">
                  <c:v>1.3749448440766743</c:v>
                </c:pt>
                <c:pt idx="4345">
                  <c:v>1.3745786553778361</c:v>
                </c:pt>
                <c:pt idx="4346">
                  <c:v>1.3763200038907935</c:v>
                </c:pt>
                <c:pt idx="4347">
                  <c:v>1.3796623577420355</c:v>
                </c:pt>
                <c:pt idx="4348">
                  <c:v>1.3818216717713911</c:v>
                </c:pt>
                <c:pt idx="4349">
                  <c:v>1.384201958554125</c:v>
                </c:pt>
                <c:pt idx="4350">
                  <c:v>1.3855347816587589</c:v>
                </c:pt>
                <c:pt idx="4351">
                  <c:v>1.3873002268072405</c:v>
                </c:pt>
                <c:pt idx="4352">
                  <c:v>1.3864942218356413</c:v>
                </c:pt>
                <c:pt idx="4353">
                  <c:v>1.3896787404022455</c:v>
                </c:pt>
                <c:pt idx="4354">
                  <c:v>1.3930216817511114</c:v>
                </c:pt>
                <c:pt idx="4355">
                  <c:v>1.3970312271976175</c:v>
                </c:pt>
                <c:pt idx="4356">
                  <c:v>1.4033030750661171</c:v>
                </c:pt>
                <c:pt idx="4357">
                  <c:v>1.4101295106339544</c:v>
                </c:pt>
                <c:pt idx="4358">
                  <c:v>1.4162521082919139</c:v>
                </c:pt>
                <c:pt idx="4359">
                  <c:v>1.4204166791657216</c:v>
                </c:pt>
                <c:pt idx="4360">
                  <c:v>1.4239433983165275</c:v>
                </c:pt>
                <c:pt idx="4361">
                  <c:v>1.4281093251497214</c:v>
                </c:pt>
                <c:pt idx="4362">
                  <c:v>1.4304430135117159</c:v>
                </c:pt>
                <c:pt idx="4363">
                  <c:v>1.4324134905140034</c:v>
                </c:pt>
                <c:pt idx="4364">
                  <c:v>1.4345549552397276</c:v>
                </c:pt>
                <c:pt idx="4365">
                  <c:v>1.4374754830842837</c:v>
                </c:pt>
                <c:pt idx="4366">
                  <c:v>1.4407114210295029</c:v>
                </c:pt>
                <c:pt idx="4367">
                  <c:v>1.442715562038196</c:v>
                </c:pt>
                <c:pt idx="4368">
                  <c:v>1.4427521805679717</c:v>
                </c:pt>
                <c:pt idx="4369">
                  <c:v>1.4427808235527042</c:v>
                </c:pt>
                <c:pt idx="4370">
                  <c:v>1.4433378977461997</c:v>
                </c:pt>
                <c:pt idx="4371">
                  <c:v>1.4442322735622508</c:v>
                </c:pt>
                <c:pt idx="4372">
                  <c:v>1.4458939465230023</c:v>
                </c:pt>
                <c:pt idx="4373">
                  <c:v>1.4463625936298738</c:v>
                </c:pt>
                <c:pt idx="4374">
                  <c:v>1.4465871578945182</c:v>
                </c:pt>
                <c:pt idx="4375">
                  <c:v>1.4460037213442751</c:v>
                </c:pt>
                <c:pt idx="4376">
                  <c:v>1.4454308217810921</c:v>
                </c:pt>
                <c:pt idx="4377">
                  <c:v>1.4449915585897395</c:v>
                </c:pt>
                <c:pt idx="4378">
                  <c:v>1.4445669609729161</c:v>
                </c:pt>
                <c:pt idx="4379">
                  <c:v>1.4435619591084139</c:v>
                </c:pt>
                <c:pt idx="4380">
                  <c:v>1.4425722452306997</c:v>
                </c:pt>
                <c:pt idx="4381">
                  <c:v>1.4413842912722712</c:v>
                </c:pt>
                <c:pt idx="4382">
                  <c:v>1.4405349338363516</c:v>
                </c:pt>
                <c:pt idx="4383">
                  <c:v>1.4394681461500702</c:v>
                </c:pt>
                <c:pt idx="4384">
                  <c:v>1.4384105470424748</c:v>
                </c:pt>
                <c:pt idx="4385">
                  <c:v>1.4375697720939205</c:v>
                </c:pt>
                <c:pt idx="4386">
                  <c:v>1.4366251502638849</c:v>
                </c:pt>
                <c:pt idx="4387">
                  <c:v>1.4353624004485883</c:v>
                </c:pt>
                <c:pt idx="4388">
                  <c:v>1.4341088777940438</c:v>
                </c:pt>
                <c:pt idx="4389">
                  <c:v>1.4328638030291694</c:v>
                </c:pt>
                <c:pt idx="4390">
                  <c:v>1.4318301058381069</c:v>
                </c:pt>
                <c:pt idx="4391">
                  <c:v>1.4307971591405459</c:v>
                </c:pt>
                <c:pt idx="4392">
                  <c:v>1.4298724428231793</c:v>
                </c:pt>
                <c:pt idx="4393">
                  <c:v>1.4292592374447626</c:v>
                </c:pt>
                <c:pt idx="4394">
                  <c:v>1.4286560480870951</c:v>
                </c:pt>
                <c:pt idx="4395">
                  <c:v>1.4280526975878154</c:v>
                </c:pt>
                <c:pt idx="4396">
                  <c:v>1.4275557465939368</c:v>
                </c:pt>
                <c:pt idx="4397">
                  <c:v>1.4273741251370353</c:v>
                </c:pt>
                <c:pt idx="4398">
                  <c:v>1.4275926179049845</c:v>
                </c:pt>
                <c:pt idx="4399">
                  <c:v>1.4274167432066081</c:v>
                </c:pt>
                <c:pt idx="4400">
                  <c:v>1.4274402787240872</c:v>
                </c:pt>
                <c:pt idx="4401">
                  <c:v>1.4272706955366363</c:v>
                </c:pt>
                <c:pt idx="4402">
                  <c:v>1.4271991676866997</c:v>
                </c:pt>
                <c:pt idx="4403">
                  <c:v>1.4272223652356795</c:v>
                </c:pt>
                <c:pt idx="4404">
                  <c:v>1.4270535376880498</c:v>
                </c:pt>
                <c:pt idx="4405">
                  <c:v>1.426601184627627</c:v>
                </c:pt>
                <c:pt idx="4406">
                  <c:v>1.4261219534705776</c:v>
                </c:pt>
                <c:pt idx="4407">
                  <c:v>1.4251539764306533</c:v>
                </c:pt>
                <c:pt idx="4408">
                  <c:v>1.4248773186754182</c:v>
                </c:pt>
                <c:pt idx="4409">
                  <c:v>1.4258658039052141</c:v>
                </c:pt>
                <c:pt idx="4410">
                  <c:v>1.428259791264175</c:v>
                </c:pt>
                <c:pt idx="4411">
                  <c:v>1.4308114395913973</c:v>
                </c:pt>
                <c:pt idx="4412">
                  <c:v>1.4321952745517699</c:v>
                </c:pt>
                <c:pt idx="4413">
                  <c:v>1.4322028624435956</c:v>
                </c:pt>
                <c:pt idx="4414">
                  <c:v>1.4313834780918961</c:v>
                </c:pt>
                <c:pt idx="4415">
                  <c:v>1.4288497913401541</c:v>
                </c:pt>
                <c:pt idx="4416">
                  <c:v>1.4250517939261458</c:v>
                </c:pt>
                <c:pt idx="4417">
                  <c:v>1.420631382567511</c:v>
                </c:pt>
                <c:pt idx="4418">
                  <c:v>1.4178555929289975</c:v>
                </c:pt>
                <c:pt idx="4419">
                  <c:v>1.4180271677088536</c:v>
                </c:pt>
                <c:pt idx="4420">
                  <c:v>1.4190978475402398</c:v>
                </c:pt>
                <c:pt idx="4421">
                  <c:v>1.4208454740395833</c:v>
                </c:pt>
                <c:pt idx="4422">
                  <c:v>1.421655860817568</c:v>
                </c:pt>
                <c:pt idx="4423">
                  <c:v>1.4206625630198235</c:v>
                </c:pt>
                <c:pt idx="4424">
                  <c:v>1.4212960852532086</c:v>
                </c:pt>
                <c:pt idx="4425">
                  <c:v>1.4211473403099604</c:v>
                </c:pt>
                <c:pt idx="4426">
                  <c:v>1.4195437286897692</c:v>
                </c:pt>
                <c:pt idx="4427">
                  <c:v>1.4195478347412525</c:v>
                </c:pt>
                <c:pt idx="4428">
                  <c:v>1.4204858593862271</c:v>
                </c:pt>
                <c:pt idx="4429">
                  <c:v>1.4213994949325783</c:v>
                </c:pt>
                <c:pt idx="4430">
                  <c:v>1.4210547835088649</c:v>
                </c:pt>
                <c:pt idx="4431">
                  <c:v>1.4222795971363142</c:v>
                </c:pt>
                <c:pt idx="4432">
                  <c:v>1.4231121822143127</c:v>
                </c:pt>
                <c:pt idx="4433">
                  <c:v>1.4245302290024056</c:v>
                </c:pt>
                <c:pt idx="4434">
                  <c:v>1.4249572423411898</c:v>
                </c:pt>
                <c:pt idx="4435">
                  <c:v>1.4250008294933136</c:v>
                </c:pt>
                <c:pt idx="4436">
                  <c:v>1.425616872183646</c:v>
                </c:pt>
                <c:pt idx="4437">
                  <c:v>1.4262686303045111</c:v>
                </c:pt>
                <c:pt idx="4438">
                  <c:v>1.4263222685090791</c:v>
                </c:pt>
                <c:pt idx="4439">
                  <c:v>1.4261783988636356</c:v>
                </c:pt>
                <c:pt idx="4440">
                  <c:v>1.4248703093375763</c:v>
                </c:pt>
                <c:pt idx="4441">
                  <c:v>1.4221410667780363</c:v>
                </c:pt>
                <c:pt idx="4442">
                  <c:v>1.4183677941230692</c:v>
                </c:pt>
                <c:pt idx="4443">
                  <c:v>1.4149425057867291</c:v>
                </c:pt>
                <c:pt idx="4444">
                  <c:v>1.4128930614636739</c:v>
                </c:pt>
                <c:pt idx="4445">
                  <c:v>1.4098250640876182</c:v>
                </c:pt>
                <c:pt idx="4446">
                  <c:v>1.4065888565351334</c:v>
                </c:pt>
                <c:pt idx="4447">
                  <c:v>1.4035202344274291</c:v>
                </c:pt>
                <c:pt idx="4448">
                  <c:v>1.4027674041057911</c:v>
                </c:pt>
                <c:pt idx="4449">
                  <c:v>1.4011914147506459</c:v>
                </c:pt>
                <c:pt idx="4450">
                  <c:v>1.3998235149843985</c:v>
                </c:pt>
                <c:pt idx="4451">
                  <c:v>1.3972141179435393</c:v>
                </c:pt>
                <c:pt idx="4452">
                  <c:v>1.3950480414590964</c:v>
                </c:pt>
                <c:pt idx="4453">
                  <c:v>1.3931359010851763</c:v>
                </c:pt>
                <c:pt idx="4454">
                  <c:v>1.3923935872345874</c:v>
                </c:pt>
                <c:pt idx="4455">
                  <c:v>1.3926355551327765</c:v>
                </c:pt>
                <c:pt idx="4456">
                  <c:v>1.3934454649553807</c:v>
                </c:pt>
                <c:pt idx="4457">
                  <c:v>1.3940406833366001</c:v>
                </c:pt>
                <c:pt idx="4458">
                  <c:v>1.3953357659968548</c:v>
                </c:pt>
                <c:pt idx="4459">
                  <c:v>1.3967831235715786</c:v>
                </c:pt>
                <c:pt idx="4460">
                  <c:v>1.3978781533634035</c:v>
                </c:pt>
                <c:pt idx="4461">
                  <c:v>1.3987566480712552</c:v>
                </c:pt>
                <c:pt idx="4462">
                  <c:v>1.3996091801000121</c:v>
                </c:pt>
                <c:pt idx="4463">
                  <c:v>1.4008853123662963</c:v>
                </c:pt>
                <c:pt idx="4464">
                  <c:v>1.4018188919221979</c:v>
                </c:pt>
                <c:pt idx="4465">
                  <c:v>1.402013860187749</c:v>
                </c:pt>
                <c:pt idx="4466">
                  <c:v>1.4022028375068001</c:v>
                </c:pt>
                <c:pt idx="4467">
                  <c:v>1.4023887713416439</c:v>
                </c:pt>
                <c:pt idx="4468">
                  <c:v>1.4020350113785935</c:v>
                </c:pt>
                <c:pt idx="4469">
                  <c:v>1.4032055558630938</c:v>
                </c:pt>
                <c:pt idx="4470">
                  <c:v>1.4049758379579533</c:v>
                </c:pt>
                <c:pt idx="4471">
                  <c:v>1.4067797627539218</c:v>
                </c:pt>
                <c:pt idx="4472">
                  <c:v>1.4078239195840678</c:v>
                </c:pt>
                <c:pt idx="4473">
                  <c:v>1.4082777273803082</c:v>
                </c:pt>
                <c:pt idx="4474">
                  <c:v>1.4082938588452814</c:v>
                </c:pt>
                <c:pt idx="4475">
                  <c:v>1.408205924515223</c:v>
                </c:pt>
                <c:pt idx="4476">
                  <c:v>1.4081196544156234</c:v>
                </c:pt>
                <c:pt idx="4477">
                  <c:v>1.4083608257304279</c:v>
                </c:pt>
                <c:pt idx="4478">
                  <c:v>1.4083887169857066</c:v>
                </c:pt>
                <c:pt idx="4479">
                  <c:v>1.4084241035991647</c:v>
                </c:pt>
                <c:pt idx="4480">
                  <c:v>1.4085606205319721</c:v>
                </c:pt>
                <c:pt idx="4481">
                  <c:v>1.4085883375111754</c:v>
                </c:pt>
                <c:pt idx="4482">
                  <c:v>1.4087233912989785</c:v>
                </c:pt>
                <c:pt idx="4483">
                  <c:v>1.4087549150329808</c:v>
                </c:pt>
                <c:pt idx="4484">
                  <c:v>1.4087870932900792</c:v>
                </c:pt>
                <c:pt idx="4485">
                  <c:v>1.4089213842716217</c:v>
                </c:pt>
                <c:pt idx="4486">
                  <c:v>1.408852754318918</c:v>
                </c:pt>
                <c:pt idx="4487">
                  <c:v>1.4084852700268637</c:v>
                </c:pt>
                <c:pt idx="4488">
                  <c:v>1.4084117972433461</c:v>
                </c:pt>
                <c:pt idx="4489">
                  <c:v>1.4079389171961008</c:v>
                </c:pt>
                <c:pt idx="4490">
                  <c:v>1.4075708725430882</c:v>
                </c:pt>
                <c:pt idx="4491">
                  <c:v>1.4071034242584568</c:v>
                </c:pt>
                <c:pt idx="4492">
                  <c:v>1.4068303387679502</c:v>
                </c:pt>
                <c:pt idx="4493">
                  <c:v>1.4065587816697114</c:v>
                </c:pt>
                <c:pt idx="4494">
                  <c:v>1.406484091235898</c:v>
                </c:pt>
                <c:pt idx="4495">
                  <c:v>1.4065094383841361</c:v>
                </c:pt>
                <c:pt idx="4496">
                  <c:v>1.4065352143669612</c:v>
                </c:pt>
                <c:pt idx="4497">
                  <c:v>1.4067566458049949</c:v>
                </c:pt>
                <c:pt idx="4498">
                  <c:v>1.4069772684424739</c:v>
                </c:pt>
                <c:pt idx="4499">
                  <c:v>1.4072967200542024</c:v>
                </c:pt>
                <c:pt idx="4500">
                  <c:v>1.4075190554313828</c:v>
                </c:pt>
                <c:pt idx="4501">
                  <c:v>1.407737798673603</c:v>
                </c:pt>
                <c:pt idx="4502">
                  <c:v>1.4071048768786858</c:v>
                </c:pt>
                <c:pt idx="4503">
                  <c:v>1.4069469155168728</c:v>
                </c:pt>
                <c:pt idx="4504">
                  <c:v>1.4067845534057362</c:v>
                </c:pt>
                <c:pt idx="4505">
                  <c:v>1.4059211689712843</c:v>
                </c:pt>
                <c:pt idx="4506">
                  <c:v>1.403551163216836</c:v>
                </c:pt>
                <c:pt idx="4507">
                  <c:v>1.4012150025755783</c:v>
                </c:pt>
                <c:pt idx="4508">
                  <c:v>1.4001687872862132</c:v>
                </c:pt>
                <c:pt idx="4509">
                  <c:v>1.3993324285432927</c:v>
                </c:pt>
                <c:pt idx="4510">
                  <c:v>1.3984505473260425</c:v>
                </c:pt>
                <c:pt idx="4511">
                  <c:v>1.3975499392228039</c:v>
                </c:pt>
                <c:pt idx="4512">
                  <c:v>1.3960608655587927</c:v>
                </c:pt>
                <c:pt idx="4513">
                  <c:v>1.3940432029298995</c:v>
                </c:pt>
                <c:pt idx="4514">
                  <c:v>1.3908484136152242</c:v>
                </c:pt>
                <c:pt idx="4515">
                  <c:v>1.386187338990039</c:v>
                </c:pt>
                <c:pt idx="4516">
                  <c:v>1.380324195987366</c:v>
                </c:pt>
                <c:pt idx="4517">
                  <c:v>1.3746910174023705</c:v>
                </c:pt>
                <c:pt idx="4518">
                  <c:v>1.3711259647271021</c:v>
                </c:pt>
                <c:pt idx="4519">
                  <c:v>1.3679964564472875</c:v>
                </c:pt>
                <c:pt idx="4520">
                  <c:v>1.3659086857551348</c:v>
                </c:pt>
                <c:pt idx="4521">
                  <c:v>1.3631764511759659</c:v>
                </c:pt>
                <c:pt idx="4522">
                  <c:v>1.3582088783257802</c:v>
                </c:pt>
                <c:pt idx="4523">
                  <c:v>1.351571527248739</c:v>
                </c:pt>
                <c:pt idx="4524">
                  <c:v>1.3452348505543963</c:v>
                </c:pt>
                <c:pt idx="4525">
                  <c:v>1.3404882979298742</c:v>
                </c:pt>
                <c:pt idx="4526">
                  <c:v>1.3373302328891026</c:v>
                </c:pt>
                <c:pt idx="4527">
                  <c:v>1.3292037258430165</c:v>
                </c:pt>
                <c:pt idx="4528">
                  <c:v>1.3220358036624464</c:v>
                </c:pt>
                <c:pt idx="4529">
                  <c:v>1.3144754067035933</c:v>
                </c:pt>
                <c:pt idx="4530">
                  <c:v>1.3109567404081401</c:v>
                </c:pt>
                <c:pt idx="4531">
                  <c:v>1.3081576323154354</c:v>
                </c:pt>
                <c:pt idx="4532">
                  <c:v>1.306282087770849</c:v>
                </c:pt>
                <c:pt idx="4533">
                  <c:v>1.3030690194361356</c:v>
                </c:pt>
                <c:pt idx="4534">
                  <c:v>1.3011371695965466</c:v>
                </c:pt>
                <c:pt idx="4535">
                  <c:v>1.299395160490908</c:v>
                </c:pt>
                <c:pt idx="4536">
                  <c:v>1.2986394706087931</c:v>
                </c:pt>
                <c:pt idx="4537">
                  <c:v>1.2982632164433092</c:v>
                </c:pt>
                <c:pt idx="4538">
                  <c:v>1.2984515389017031</c:v>
                </c:pt>
                <c:pt idx="4539">
                  <c:v>1.2990369153328214</c:v>
                </c:pt>
                <c:pt idx="4540">
                  <c:v>1.2984455826135255</c:v>
                </c:pt>
                <c:pt idx="4541">
                  <c:v>1.2980665580387918</c:v>
                </c:pt>
                <c:pt idx="4542">
                  <c:v>1.2986623535515636</c:v>
                </c:pt>
                <c:pt idx="4543">
                  <c:v>1.2986750845126178</c:v>
                </c:pt>
                <c:pt idx="4544">
                  <c:v>1.2977103340834191</c:v>
                </c:pt>
                <c:pt idx="4545">
                  <c:v>1.2967535622004565</c:v>
                </c:pt>
                <c:pt idx="4546">
                  <c:v>1.2961764334508683</c:v>
                </c:pt>
                <c:pt idx="4547">
                  <c:v>1.2957977156373026</c:v>
                </c:pt>
                <c:pt idx="4548">
                  <c:v>1.2958034654355453</c:v>
                </c:pt>
                <c:pt idx="4549">
                  <c:v>1.2967690120667645</c:v>
                </c:pt>
                <c:pt idx="4550">
                  <c:v>1.2971676360491911</c:v>
                </c:pt>
                <c:pt idx="4551">
                  <c:v>1.2958207873021597</c:v>
                </c:pt>
                <c:pt idx="4552">
                  <c:v>1.2948681067635717</c:v>
                </c:pt>
                <c:pt idx="4553">
                  <c:v>1.2952521773372097</c:v>
                </c:pt>
                <c:pt idx="4554">
                  <c:v>1.2956291859328111</c:v>
                </c:pt>
                <c:pt idx="4555">
                  <c:v>1.2952702916993599</c:v>
                </c:pt>
                <c:pt idx="4556">
                  <c:v>1.2943903290404826</c:v>
                </c:pt>
                <c:pt idx="4557">
                  <c:v>1.2937194292930287</c:v>
                </c:pt>
                <c:pt idx="4558">
                  <c:v>1.2927530215962988</c:v>
                </c:pt>
                <c:pt idx="4559">
                  <c:v>1.2916736734105527</c:v>
                </c:pt>
                <c:pt idx="4560">
                  <c:v>1.2909349403435384</c:v>
                </c:pt>
                <c:pt idx="4561">
                  <c:v>1.2902267754286907</c:v>
                </c:pt>
                <c:pt idx="4562">
                  <c:v>1.2896748710133119</c:v>
                </c:pt>
                <c:pt idx="4563">
                  <c:v>1.2892793353421237</c:v>
                </c:pt>
                <c:pt idx="4564">
                  <c:v>1.2891605857897328</c:v>
                </c:pt>
                <c:pt idx="4565">
                  <c:v>1.289179759913812</c:v>
                </c:pt>
                <c:pt idx="4566">
                  <c:v>1.2886788176305775</c:v>
                </c:pt>
                <c:pt idx="4567">
                  <c:v>1.2884550526223657</c:v>
                </c:pt>
                <c:pt idx="4568">
                  <c:v>1.2892220688622715</c:v>
                </c:pt>
                <c:pt idx="4569">
                  <c:v>1.2909230163670102</c:v>
                </c:pt>
                <c:pt idx="4570">
                  <c:v>1.2939487203758786</c:v>
                </c:pt>
                <c:pt idx="4571">
                  <c:v>1.2958965606824544</c:v>
                </c:pt>
                <c:pt idx="4572">
                  <c:v>1.2968887459836671</c:v>
                </c:pt>
                <c:pt idx="4573">
                  <c:v>1.2975401676830167</c:v>
                </c:pt>
                <c:pt idx="4574">
                  <c:v>1.2979683248422325</c:v>
                </c:pt>
                <c:pt idx="4575">
                  <c:v>1.2986108240502727</c:v>
                </c:pt>
                <c:pt idx="4576">
                  <c:v>1.2991473354862748</c:v>
                </c:pt>
                <c:pt idx="4577">
                  <c:v>1.2996886262641738</c:v>
                </c:pt>
                <c:pt idx="4578">
                  <c:v>1.3002272479981487</c:v>
                </c:pt>
                <c:pt idx="4579">
                  <c:v>1.300966815663037</c:v>
                </c:pt>
                <c:pt idx="4580">
                  <c:v>1.3018063741596517</c:v>
                </c:pt>
                <c:pt idx="4581">
                  <c:v>1.3025371034343687</c:v>
                </c:pt>
                <c:pt idx="4582">
                  <c:v>1.3033691689859943</c:v>
                </c:pt>
                <c:pt idx="4583">
                  <c:v>1.304392816455122</c:v>
                </c:pt>
                <c:pt idx="4584">
                  <c:v>1.3048105620987074</c:v>
                </c:pt>
                <c:pt idx="4585">
                  <c:v>1.305423398930919</c:v>
                </c:pt>
                <c:pt idx="4586">
                  <c:v>1.3061296838033678</c:v>
                </c:pt>
                <c:pt idx="4587">
                  <c:v>1.3072449540789561</c:v>
                </c:pt>
                <c:pt idx="4588">
                  <c:v>1.3087022801160384</c:v>
                </c:pt>
                <c:pt idx="4589">
                  <c:v>1.309516992045382</c:v>
                </c:pt>
                <c:pt idx="4590">
                  <c:v>1.3100272502640762</c:v>
                </c:pt>
                <c:pt idx="4591">
                  <c:v>1.3104320813400412</c:v>
                </c:pt>
                <c:pt idx="4592">
                  <c:v>1.3107333580748723</c:v>
                </c:pt>
                <c:pt idx="4593">
                  <c:v>1.3111315274605311</c:v>
                </c:pt>
                <c:pt idx="4594">
                  <c:v>1.3118235503422364</c:v>
                </c:pt>
                <c:pt idx="4595">
                  <c:v>1.3124172904994655</c:v>
                </c:pt>
                <c:pt idx="4596">
                  <c:v>1.3130071674849868</c:v>
                </c:pt>
                <c:pt idx="4597">
                  <c:v>1.313584872910581</c:v>
                </c:pt>
                <c:pt idx="4598">
                  <c:v>1.3142512027373154</c:v>
                </c:pt>
                <c:pt idx="4599">
                  <c:v>1.3148258677196198</c:v>
                </c:pt>
                <c:pt idx="4600">
                  <c:v>1.3153049265824184</c:v>
                </c:pt>
                <c:pt idx="4601">
                  <c:v>1.3156914147164867</c:v>
                </c:pt>
                <c:pt idx="4602">
                  <c:v>1.3164719363295376</c:v>
                </c:pt>
                <c:pt idx="4603">
                  <c:v>1.3177020474017811</c:v>
                </c:pt>
                <c:pt idx="4604">
                  <c:v>1.3185415795632831</c:v>
                </c:pt>
                <c:pt idx="4605">
                  <c:v>1.3196107158064245</c:v>
                </c:pt>
                <c:pt idx="4606">
                  <c:v>1.3212139576140527</c:v>
                </c:pt>
                <c:pt idx="4607">
                  <c:v>1.323085371580796</c:v>
                </c:pt>
                <c:pt idx="4608">
                  <c:v>1.3244549376990347</c:v>
                </c:pt>
                <c:pt idx="4609">
                  <c:v>1.3257708369827188</c:v>
                </c:pt>
                <c:pt idx="4610">
                  <c:v>1.3288529396044986</c:v>
                </c:pt>
                <c:pt idx="4611">
                  <c:v>1.332808766336252</c:v>
                </c:pt>
                <c:pt idx="4612">
                  <c:v>1.3374849262445645</c:v>
                </c:pt>
                <c:pt idx="4613">
                  <c:v>1.3417134166855533</c:v>
                </c:pt>
                <c:pt idx="4614">
                  <c:v>1.3434303753182928</c:v>
                </c:pt>
                <c:pt idx="4615">
                  <c:v>1.3453201346916586</c:v>
                </c:pt>
                <c:pt idx="4616">
                  <c:v>1.3454520872647988</c:v>
                </c:pt>
                <c:pt idx="4617">
                  <c:v>1.3474218736370378</c:v>
                </c:pt>
                <c:pt idx="4618">
                  <c:v>1.3502724406358795</c:v>
                </c:pt>
                <c:pt idx="4619">
                  <c:v>1.3542719742620601</c:v>
                </c:pt>
                <c:pt idx="4620">
                  <c:v>1.3561628631174401</c:v>
                </c:pt>
                <c:pt idx="4621">
                  <c:v>1.3570480486603209</c:v>
                </c:pt>
                <c:pt idx="4622">
                  <c:v>1.3579885036936263</c:v>
                </c:pt>
                <c:pt idx="4623">
                  <c:v>1.3608925597202202</c:v>
                </c:pt>
                <c:pt idx="4624">
                  <c:v>1.3635507777093823</c:v>
                </c:pt>
                <c:pt idx="4625">
                  <c:v>1.3669526376492105</c:v>
                </c:pt>
                <c:pt idx="4626">
                  <c:v>1.367615205472106</c:v>
                </c:pt>
                <c:pt idx="4627">
                  <c:v>1.3664052887909734</c:v>
                </c:pt>
                <c:pt idx="4628">
                  <c:v>1.3641726149453515</c:v>
                </c:pt>
                <c:pt idx="4629">
                  <c:v>1.3634305436998233</c:v>
                </c:pt>
                <c:pt idx="4630">
                  <c:v>1.361799026370681</c:v>
                </c:pt>
                <c:pt idx="4631">
                  <c:v>1.3593380370208432</c:v>
                </c:pt>
                <c:pt idx="4632">
                  <c:v>1.356738806589538</c:v>
                </c:pt>
                <c:pt idx="4633">
                  <c:v>1.3551210201574835</c:v>
                </c:pt>
                <c:pt idx="4634">
                  <c:v>1.3527892438318043</c:v>
                </c:pt>
                <c:pt idx="4635">
                  <c:v>1.3494940587167257</c:v>
                </c:pt>
                <c:pt idx="4636">
                  <c:v>1.3466879181793019</c:v>
                </c:pt>
                <c:pt idx="4637">
                  <c:v>1.3451761286365203</c:v>
                </c:pt>
                <c:pt idx="4638">
                  <c:v>1.3438100399573669</c:v>
                </c:pt>
                <c:pt idx="4639">
                  <c:v>1.3432021061000174</c:v>
                </c:pt>
                <c:pt idx="4640">
                  <c:v>1.3439494783532007</c:v>
                </c:pt>
                <c:pt idx="4641">
                  <c:v>1.3446885663355002</c:v>
                </c:pt>
                <c:pt idx="4642">
                  <c:v>1.3446581720667987</c:v>
                </c:pt>
                <c:pt idx="4643">
                  <c:v>1.345208018218796</c:v>
                </c:pt>
                <c:pt idx="4644">
                  <c:v>1.3453702483920094</c:v>
                </c:pt>
                <c:pt idx="4645">
                  <c:v>1.3453374474898887</c:v>
                </c:pt>
                <c:pt idx="4646">
                  <c:v>1.3455012053242916</c:v>
                </c:pt>
                <c:pt idx="4647">
                  <c:v>1.3464256658012481</c:v>
                </c:pt>
                <c:pt idx="4648">
                  <c:v>1.3469622022688135</c:v>
                </c:pt>
                <c:pt idx="4649">
                  <c:v>1.3469278960721729</c:v>
                </c:pt>
                <c:pt idx="4650">
                  <c:v>1.3456165980057326</c:v>
                </c:pt>
                <c:pt idx="4651">
                  <c:v>1.3450541716889302</c:v>
                </c:pt>
                <c:pt idx="4652">
                  <c:v>1.3446787715259683</c:v>
                </c:pt>
                <c:pt idx="4653">
                  <c:v>1.3449800613656604</c:v>
                </c:pt>
                <c:pt idx="4654">
                  <c:v>1.3455887385251974</c:v>
                </c:pt>
                <c:pt idx="4655">
                  <c:v>1.3469601282603303</c:v>
                </c:pt>
                <c:pt idx="4656">
                  <c:v>1.3484439688813952</c:v>
                </c:pt>
                <c:pt idx="4657">
                  <c:v>1.3500202318768697</c:v>
                </c:pt>
                <c:pt idx="4658">
                  <c:v>1.3511258435690376</c:v>
                </c:pt>
                <c:pt idx="4659">
                  <c:v>1.35206218844127</c:v>
                </c:pt>
                <c:pt idx="4660">
                  <c:v>1.3523057995024665</c:v>
                </c:pt>
                <c:pt idx="4661">
                  <c:v>1.3522801294523219</c:v>
                </c:pt>
                <c:pt idx="4662">
                  <c:v>1.3525186182717379</c:v>
                </c:pt>
                <c:pt idx="4663">
                  <c:v>1.3528859353451594</c:v>
                </c:pt>
                <c:pt idx="4664">
                  <c:v>1.352741723247519</c:v>
                </c:pt>
                <c:pt idx="4665">
                  <c:v>1.3524732765666041</c:v>
                </c:pt>
                <c:pt idx="4666">
                  <c:v>1.3514223063249906</c:v>
                </c:pt>
                <c:pt idx="4667">
                  <c:v>1.3512815976077439</c:v>
                </c:pt>
                <c:pt idx="4668">
                  <c:v>1.3523215497407906</c:v>
                </c:pt>
                <c:pt idx="4669">
                  <c:v>1.3540560853993719</c:v>
                </c:pt>
                <c:pt idx="4670">
                  <c:v>1.3574285206290024</c:v>
                </c:pt>
                <c:pt idx="4671">
                  <c:v>1.3601435252061025</c:v>
                </c:pt>
                <c:pt idx="4672">
                  <c:v>1.3616089427335545</c:v>
                </c:pt>
                <c:pt idx="4673">
                  <c:v>1.3627250923941141</c:v>
                </c:pt>
                <c:pt idx="4674">
                  <c:v>1.3636133407859472</c:v>
                </c:pt>
                <c:pt idx="4675">
                  <c:v>1.36449788530925</c:v>
                </c:pt>
                <c:pt idx="4676">
                  <c:v>1.365156175637771</c:v>
                </c:pt>
                <c:pt idx="4677">
                  <c:v>1.3659253027343341</c:v>
                </c:pt>
                <c:pt idx="4678">
                  <c:v>1.3665827061083053</c:v>
                </c:pt>
                <c:pt idx="4679">
                  <c:v>1.3673471302139879</c:v>
                </c:pt>
                <c:pt idx="4680">
                  <c:v>1.3684234350452356</c:v>
                </c:pt>
                <c:pt idx="4681">
                  <c:v>1.369498793491732</c:v>
                </c:pt>
                <c:pt idx="4682">
                  <c:v>1.3704662254114559</c:v>
                </c:pt>
                <c:pt idx="4683">
                  <c:v>1.3709008724448395</c:v>
                </c:pt>
                <c:pt idx="4684">
                  <c:v>1.3706924787488981</c:v>
                </c:pt>
                <c:pt idx="4685">
                  <c:v>1.3710086605189262</c:v>
                </c:pt>
                <c:pt idx="4686">
                  <c:v>1.3716340312615563</c:v>
                </c:pt>
                <c:pt idx="4687">
                  <c:v>1.3726817396671718</c:v>
                </c:pt>
                <c:pt idx="4688">
                  <c:v>1.3739429698627772</c:v>
                </c:pt>
                <c:pt idx="4689">
                  <c:v>1.3746710837327776</c:v>
                </c:pt>
                <c:pt idx="4690">
                  <c:v>1.3751884196303488</c:v>
                </c:pt>
                <c:pt idx="4691">
                  <c:v>1.3757061757816897</c:v>
                </c:pt>
                <c:pt idx="4692">
                  <c:v>1.3763246479812175</c:v>
                </c:pt>
                <c:pt idx="4693">
                  <c:v>1.3772409169061604</c:v>
                </c:pt>
                <c:pt idx="4694">
                  <c:v>1.3783624129052587</c:v>
                </c:pt>
                <c:pt idx="4695">
                  <c:v>1.3795899202191044</c:v>
                </c:pt>
                <c:pt idx="4696">
                  <c:v>1.3808231720068012</c:v>
                </c:pt>
                <c:pt idx="4697">
                  <c:v>1.382276797637888</c:v>
                </c:pt>
                <c:pt idx="4698">
                  <c:v>1.3837810029877566</c:v>
                </c:pt>
                <c:pt idx="4699">
                  <c:v>1.384676522285414</c:v>
                </c:pt>
                <c:pt idx="4700">
                  <c:v>1.3860458766165544</c:v>
                </c:pt>
                <c:pt idx="4701">
                  <c:v>1.3883284390100377</c:v>
                </c:pt>
                <c:pt idx="4702">
                  <c:v>1.3907961719069111</c:v>
                </c:pt>
                <c:pt idx="4703">
                  <c:v>1.393210757040432</c:v>
                </c:pt>
                <c:pt idx="4704">
                  <c:v>1.397442474050252</c:v>
                </c:pt>
                <c:pt idx="4705">
                  <c:v>1.4045634141666445</c:v>
                </c:pt>
                <c:pt idx="4706">
                  <c:v>1.4105764833721508</c:v>
                </c:pt>
                <c:pt idx="4707">
                  <c:v>1.4164940695517971</c:v>
                </c:pt>
                <c:pt idx="4708">
                  <c:v>1.4218349501328504</c:v>
                </c:pt>
                <c:pt idx="4709">
                  <c:v>1.4266508262673774</c:v>
                </c:pt>
                <c:pt idx="4710">
                  <c:v>1.432074846434749</c:v>
                </c:pt>
                <c:pt idx="4711">
                  <c:v>1.4357347526582123</c:v>
                </c:pt>
                <c:pt idx="4712">
                  <c:v>1.4428960385119043</c:v>
                </c:pt>
                <c:pt idx="4713">
                  <c:v>1.4502082028605614</c:v>
                </c:pt>
                <c:pt idx="4714">
                  <c:v>1.4548645736842427</c:v>
                </c:pt>
                <c:pt idx="4715">
                  <c:v>1.4584275026751516</c:v>
                </c:pt>
                <c:pt idx="4716">
                  <c:v>1.4654528294895972</c:v>
                </c:pt>
                <c:pt idx="4717">
                  <c:v>1.4741648372462954</c:v>
                </c:pt>
                <c:pt idx="4718">
                  <c:v>1.4808998266172546</c:v>
                </c:pt>
                <c:pt idx="4719">
                  <c:v>1.4858730361432977</c:v>
                </c:pt>
                <c:pt idx="4720">
                  <c:v>1.4926600255901619</c:v>
                </c:pt>
                <c:pt idx="4721">
                  <c:v>1.5004265289430825</c:v>
                </c:pt>
                <c:pt idx="4722">
                  <c:v>1.5076773521811611</c:v>
                </c:pt>
                <c:pt idx="4723">
                  <c:v>1.5169792432705806</c:v>
                </c:pt>
                <c:pt idx="4724">
                  <c:v>1.5238127298974853</c:v>
                </c:pt>
                <c:pt idx="4725">
                  <c:v>1.5301494942426404</c:v>
                </c:pt>
                <c:pt idx="4726">
                  <c:v>1.5345897010953575</c:v>
                </c:pt>
                <c:pt idx="4727">
                  <c:v>1.5392705270889342</c:v>
                </c:pt>
                <c:pt idx="4728">
                  <c:v>1.5398995598120087</c:v>
                </c:pt>
                <c:pt idx="4729">
                  <c:v>1.5396947791379596</c:v>
                </c:pt>
                <c:pt idx="4730">
                  <c:v>1.541243845654144</c:v>
                </c:pt>
                <c:pt idx="4731">
                  <c:v>1.5424441408269527</c:v>
                </c:pt>
                <c:pt idx="4732">
                  <c:v>1.5440579301737778</c:v>
                </c:pt>
                <c:pt idx="4733">
                  <c:v>1.5435100855347648</c:v>
                </c:pt>
                <c:pt idx="4734">
                  <c:v>1.5417111557378458</c:v>
                </c:pt>
                <c:pt idx="4735">
                  <c:v>1.5395220694936673</c:v>
                </c:pt>
                <c:pt idx="4736">
                  <c:v>1.5355447009021892</c:v>
                </c:pt>
                <c:pt idx="4737">
                  <c:v>1.5320966264675491</c:v>
                </c:pt>
                <c:pt idx="4738">
                  <c:v>1.5290357728838349</c:v>
                </c:pt>
                <c:pt idx="4739">
                  <c:v>1.525256426233885</c:v>
                </c:pt>
                <c:pt idx="4740">
                  <c:v>1.5221699339322472</c:v>
                </c:pt>
                <c:pt idx="4741">
                  <c:v>1.5188885857962682</c:v>
                </c:pt>
                <c:pt idx="4742">
                  <c:v>1.5150440881183318</c:v>
                </c:pt>
                <c:pt idx="4743">
                  <c:v>1.5114259280459919</c:v>
                </c:pt>
                <c:pt idx="4744">
                  <c:v>1.508528118626699</c:v>
                </c:pt>
                <c:pt idx="4745">
                  <c:v>1.5056513105255969</c:v>
                </c:pt>
                <c:pt idx="4746">
                  <c:v>1.5042637919039574</c:v>
                </c:pt>
                <c:pt idx="4747">
                  <c:v>1.5030609271102489</c:v>
                </c:pt>
                <c:pt idx="4748">
                  <c:v>1.5020487410480581</c:v>
                </c:pt>
                <c:pt idx="4749">
                  <c:v>1.5008860543465381</c:v>
                </c:pt>
                <c:pt idx="4750">
                  <c:v>1.5000717883270063</c:v>
                </c:pt>
                <c:pt idx="4751">
                  <c:v>1.4989575425203567</c:v>
                </c:pt>
                <c:pt idx="4752">
                  <c:v>1.4980189005063898</c:v>
                </c:pt>
                <c:pt idx="4753">
                  <c:v>1.49740277825515</c:v>
                </c:pt>
                <c:pt idx="4754">
                  <c:v>1.497096771388607</c:v>
                </c:pt>
                <c:pt idx="4755">
                  <c:v>1.4972204530794515</c:v>
                </c:pt>
                <c:pt idx="4756">
                  <c:v>1.4976168557590579</c:v>
                </c:pt>
                <c:pt idx="4757">
                  <c:v>1.4982783726573852</c:v>
                </c:pt>
                <c:pt idx="4758">
                  <c:v>1.4989350111109623</c:v>
                </c:pt>
                <c:pt idx="4759">
                  <c:v>1.4991842907378017</c:v>
                </c:pt>
                <c:pt idx="4760">
                  <c:v>1.4996883414749653</c:v>
                </c:pt>
                <c:pt idx="4761">
                  <c:v>1.5000620490380923</c:v>
                </c:pt>
                <c:pt idx="4762">
                  <c:v>1.5004369668032893</c:v>
                </c:pt>
                <c:pt idx="4763">
                  <c:v>1.5008069335254648</c:v>
                </c:pt>
                <c:pt idx="4764">
                  <c:v>1.5013098192008201</c:v>
                </c:pt>
                <c:pt idx="4765">
                  <c:v>1.5018224031004015</c:v>
                </c:pt>
                <c:pt idx="4766">
                  <c:v>1.5003838238457581</c:v>
                </c:pt>
                <c:pt idx="4767">
                  <c:v>1.4990999720755636</c:v>
                </c:pt>
                <c:pt idx="4768">
                  <c:v>1.4992936753876769</c:v>
                </c:pt>
                <c:pt idx="4769">
                  <c:v>1.5004575185952056</c:v>
                </c:pt>
                <c:pt idx="4770">
                  <c:v>1.5022336505712965</c:v>
                </c:pt>
                <c:pt idx="4771">
                  <c:v>1.5046517511871915</c:v>
                </c:pt>
                <c:pt idx="4772">
                  <c:v>1.5066681722797017</c:v>
                </c:pt>
                <c:pt idx="4773">
                  <c:v>1.5075888935181689</c:v>
                </c:pt>
                <c:pt idx="4774">
                  <c:v>1.508276058580279</c:v>
                </c:pt>
                <c:pt idx="4775">
                  <c:v>1.5088504131742289</c:v>
                </c:pt>
                <c:pt idx="4776">
                  <c:v>1.5093118328401889</c:v>
                </c:pt>
                <c:pt idx="4777">
                  <c:v>1.509545606467352</c:v>
                </c:pt>
                <c:pt idx="4778">
                  <c:v>1.5098950423569184</c:v>
                </c:pt>
                <c:pt idx="4779">
                  <c:v>1.5102396230431294</c:v>
                </c:pt>
                <c:pt idx="4780">
                  <c:v>1.510688270548241</c:v>
                </c:pt>
                <c:pt idx="4781">
                  <c:v>1.5113495104621679</c:v>
                </c:pt>
                <c:pt idx="4782">
                  <c:v>1.511794556110041</c:v>
                </c:pt>
                <c:pt idx="4783">
                  <c:v>1.511703442105498</c:v>
                </c:pt>
                <c:pt idx="4784">
                  <c:v>1.51128561917266</c:v>
                </c:pt>
                <c:pt idx="4785">
                  <c:v>1.5112933012397765</c:v>
                </c:pt>
                <c:pt idx="4786">
                  <c:v>1.5113012255386693</c:v>
                </c:pt>
                <c:pt idx="4787">
                  <c:v>1.5118446089287019</c:v>
                </c:pt>
                <c:pt idx="4788">
                  <c:v>1.51228338461463</c:v>
                </c:pt>
                <c:pt idx="4789">
                  <c:v>1.5125082136247299</c:v>
                </c:pt>
                <c:pt idx="4790">
                  <c:v>1.5126251268289339</c:v>
                </c:pt>
                <c:pt idx="4791">
                  <c:v>1.5126352451726124</c:v>
                </c:pt>
                <c:pt idx="4792">
                  <c:v>1.5128612837087616</c:v>
                </c:pt>
                <c:pt idx="4793">
                  <c:v>1.5130904500094369</c:v>
                </c:pt>
                <c:pt idx="4794">
                  <c:v>1.5132149375862198</c:v>
                </c:pt>
                <c:pt idx="4795">
                  <c:v>1.5134647371478664</c:v>
                </c:pt>
                <c:pt idx="4796">
                  <c:v>1.5133669857330518</c:v>
                </c:pt>
                <c:pt idx="4797">
                  <c:v>1.5126312649376734</c:v>
                </c:pt>
                <c:pt idx="4798">
                  <c:v>1.5112996093494304</c:v>
                </c:pt>
                <c:pt idx="4799">
                  <c:v>1.5131471374600014</c:v>
                </c:pt>
                <c:pt idx="4800">
                  <c:v>1.5165109305480424</c:v>
                </c:pt>
                <c:pt idx="4801">
                  <c:v>1.5196775736438355</c:v>
                </c:pt>
                <c:pt idx="4802">
                  <c:v>1.5230968184667786</c:v>
                </c:pt>
                <c:pt idx="4803">
                  <c:v>1.5250202349261575</c:v>
                </c:pt>
                <c:pt idx="4804">
                  <c:v>1.5287070483631811</c:v>
                </c:pt>
                <c:pt idx="4805">
                  <c:v>1.5320119293093251</c:v>
                </c:pt>
                <c:pt idx="4806">
                  <c:v>1.5362139235644745</c:v>
                </c:pt>
                <c:pt idx="4807">
                  <c:v>1.5419571555893448</c:v>
                </c:pt>
                <c:pt idx="4808">
                  <c:v>1.5431753384704017</c:v>
                </c:pt>
                <c:pt idx="4809">
                  <c:v>1.5448874781106083</c:v>
                </c:pt>
                <c:pt idx="4810">
                  <c:v>1.5477508889079097</c:v>
                </c:pt>
                <c:pt idx="4811">
                  <c:v>1.5515284275010313</c:v>
                </c:pt>
                <c:pt idx="4812">
                  <c:v>1.5510818151860708</c:v>
                </c:pt>
                <c:pt idx="4813">
                  <c:v>1.5495315590608607</c:v>
                </c:pt>
                <c:pt idx="4814">
                  <c:v>1.5506120649861606</c:v>
                </c:pt>
                <c:pt idx="4815">
                  <c:v>1.5518653739158639</c:v>
                </c:pt>
                <c:pt idx="4816">
                  <c:v>1.5523014545496965</c:v>
                </c:pt>
                <c:pt idx="4817">
                  <c:v>1.5504733444860701</c:v>
                </c:pt>
                <c:pt idx="4818">
                  <c:v>1.5502171879756299</c:v>
                </c:pt>
                <c:pt idx="4819">
                  <c:v>1.5504317037167923</c:v>
                </c:pt>
                <c:pt idx="4820">
                  <c:v>1.5531144373181165</c:v>
                </c:pt>
                <c:pt idx="4821">
                  <c:v>1.554906704334839</c:v>
                </c:pt>
                <c:pt idx="4822">
                  <c:v>1.5574760111774439</c:v>
                </c:pt>
                <c:pt idx="4823">
                  <c:v>1.5595385605293155</c:v>
                </c:pt>
                <c:pt idx="4824">
                  <c:v>1.5646765681266865</c:v>
                </c:pt>
                <c:pt idx="4825">
                  <c:v>1.565874986924821</c:v>
                </c:pt>
                <c:pt idx="4826">
                  <c:v>1.5653092698497524</c:v>
                </c:pt>
                <c:pt idx="4827">
                  <c:v>1.5639290802683219</c:v>
                </c:pt>
                <c:pt idx="4828">
                  <c:v>1.5606395563546747</c:v>
                </c:pt>
                <c:pt idx="4829">
                  <c:v>1.5580208844110148</c:v>
                </c:pt>
                <c:pt idx="4830">
                  <c:v>1.5559253577673975</c:v>
                </c:pt>
                <c:pt idx="4831">
                  <c:v>1.5536597693385712</c:v>
                </c:pt>
                <c:pt idx="4832">
                  <c:v>1.5522551869246184</c:v>
                </c:pt>
                <c:pt idx="4833">
                  <c:v>1.550518773022423</c:v>
                </c:pt>
                <c:pt idx="4834">
                  <c:v>1.5487834637197866</c:v>
                </c:pt>
                <c:pt idx="4835">
                  <c:v>1.5475332101039847</c:v>
                </c:pt>
                <c:pt idx="4836">
                  <c:v>1.5462541231072295</c:v>
                </c:pt>
                <c:pt idx="4837">
                  <c:v>1.5449750721773594</c:v>
                </c:pt>
                <c:pt idx="4838">
                  <c:v>1.5440235043190753</c:v>
                </c:pt>
                <c:pt idx="4839">
                  <c:v>1.5432397679973242</c:v>
                </c:pt>
                <c:pt idx="4840">
                  <c:v>1.5419628848868665</c:v>
                </c:pt>
                <c:pt idx="4841">
                  <c:v>1.5406960409074353</c:v>
                </c:pt>
                <c:pt idx="4842">
                  <c:v>1.5395891701955733</c:v>
                </c:pt>
                <c:pt idx="4843">
                  <c:v>1.5384895003286718</c:v>
                </c:pt>
                <c:pt idx="4844">
                  <c:v>1.5375557858952178</c:v>
                </c:pt>
                <c:pt idx="4845">
                  <c:v>1.5367883536797839</c:v>
                </c:pt>
                <c:pt idx="4846">
                  <c:v>1.5360339727320003</c:v>
                </c:pt>
                <c:pt idx="4847">
                  <c:v>1.5355928616598806</c:v>
                </c:pt>
                <c:pt idx="4848">
                  <c:v>1.5350141152508643</c:v>
                </c:pt>
                <c:pt idx="4849">
                  <c:v>1.5344460607337307</c:v>
                </c:pt>
                <c:pt idx="4850">
                  <c:v>1.5338924627000063</c:v>
                </c:pt>
                <c:pt idx="4851">
                  <c:v>1.533345137233729</c:v>
                </c:pt>
                <c:pt idx="4852">
                  <c:v>1.5329446953661388</c:v>
                </c:pt>
                <c:pt idx="4853">
                  <c:v>1.5325466093267546</c:v>
                </c:pt>
                <c:pt idx="4854">
                  <c:v>1.5322849226673083</c:v>
                </c:pt>
                <c:pt idx="4855">
                  <c:v>1.5326970622727032</c:v>
                </c:pt>
                <c:pt idx="4856">
                  <c:v>1.532839673101468</c:v>
                </c:pt>
                <c:pt idx="4857">
                  <c:v>1.5328526283080499</c:v>
                </c:pt>
                <c:pt idx="4858">
                  <c:v>1.5328662952718917</c:v>
                </c:pt>
                <c:pt idx="4859">
                  <c:v>1.5332663121082188</c:v>
                </c:pt>
                <c:pt idx="4860">
                  <c:v>1.5331522887274973</c:v>
                </c:pt>
                <c:pt idx="4861">
                  <c:v>1.532777893119434</c:v>
                </c:pt>
                <c:pt idx="4862">
                  <c:v>1.5330473535121791</c:v>
                </c:pt>
                <c:pt idx="4863">
                  <c:v>1.5338140296263745</c:v>
                </c:pt>
                <c:pt idx="4864">
                  <c:v>1.5343304736340546</c:v>
                </c:pt>
                <c:pt idx="4865">
                  <c:v>1.534223861767374</c:v>
                </c:pt>
                <c:pt idx="4866">
                  <c:v>1.5338558606552126</c:v>
                </c:pt>
                <c:pt idx="4867">
                  <c:v>1.5327024965747114</c:v>
                </c:pt>
                <c:pt idx="4868">
                  <c:v>1.5321744781711282</c:v>
                </c:pt>
                <c:pt idx="4869">
                  <c:v>1.5331186723432983</c:v>
                </c:pt>
                <c:pt idx="4870">
                  <c:v>1.5344055696252978</c:v>
                </c:pt>
                <c:pt idx="4871">
                  <c:v>1.5358036714197543</c:v>
                </c:pt>
                <c:pt idx="4872">
                  <c:v>1.5373383992903262</c:v>
                </c:pt>
                <c:pt idx="4873">
                  <c:v>1.5384976404881561</c:v>
                </c:pt>
                <c:pt idx="4874">
                  <c:v>1.5390671120428217</c:v>
                </c:pt>
                <c:pt idx="4875">
                  <c:v>1.53987192209732</c:v>
                </c:pt>
                <c:pt idx="4876">
                  <c:v>1.5405664454533339</c:v>
                </c:pt>
                <c:pt idx="4877">
                  <c:v>1.5411497175390938</c:v>
                </c:pt>
                <c:pt idx="4878">
                  <c:v>1.5417302105709203</c:v>
                </c:pt>
                <c:pt idx="4879">
                  <c:v>1.5422967941043797</c:v>
                </c:pt>
                <c:pt idx="4880">
                  <c:v>1.5430754766862018</c:v>
                </c:pt>
                <c:pt idx="4881">
                  <c:v>1.5439564819762637</c:v>
                </c:pt>
                <c:pt idx="4882">
                  <c:v>1.5447270077249415</c:v>
                </c:pt>
                <c:pt idx="4883">
                  <c:v>1.5448514166649865</c:v>
                </c:pt>
                <c:pt idx="4884">
                  <c:v>1.545080992816134</c:v>
                </c:pt>
                <c:pt idx="4885">
                  <c:v>1.5453055563836804</c:v>
                </c:pt>
                <c:pt idx="4886">
                  <c:v>1.54531138623151</c:v>
                </c:pt>
                <c:pt idx="4887">
                  <c:v>1.5449985489218439</c:v>
                </c:pt>
                <c:pt idx="4888">
                  <c:v>1.5444683458716761</c:v>
                </c:pt>
                <c:pt idx="4889">
                  <c:v>1.5439283834781303</c:v>
                </c:pt>
                <c:pt idx="4890">
                  <c:v>1.5433737058467987</c:v>
                </c:pt>
                <c:pt idx="4891">
                  <c:v>1.5426898993125808</c:v>
                </c:pt>
                <c:pt idx="4892">
                  <c:v>1.5419965720620479</c:v>
                </c:pt>
                <c:pt idx="4893">
                  <c:v>1.5409265029812209</c:v>
                </c:pt>
                <c:pt idx="4894">
                  <c:v>1.5393361083104187</c:v>
                </c:pt>
                <c:pt idx="4895">
                  <c:v>1.534491204305813</c:v>
                </c:pt>
                <c:pt idx="4896">
                  <c:v>1.5272883800796384</c:v>
                </c:pt>
                <c:pt idx="4897">
                  <c:v>1.518223214911651</c:v>
                </c:pt>
                <c:pt idx="4898">
                  <c:v>1.5090589021964114</c:v>
                </c:pt>
                <c:pt idx="4899">
                  <c:v>1.501501566376934</c:v>
                </c:pt>
                <c:pt idx="4900">
                  <c:v>1.4932150180814858</c:v>
                </c:pt>
                <c:pt idx="4901">
                  <c:v>1.4871850973939944</c:v>
                </c:pt>
                <c:pt idx="4902">
                  <c:v>1.4824092445154564</c:v>
                </c:pt>
                <c:pt idx="4903">
                  <c:v>1.4775899136416213</c:v>
                </c:pt>
                <c:pt idx="4904">
                  <c:v>1.4763638107679646</c:v>
                </c:pt>
                <c:pt idx="4905">
                  <c:v>1.4748536391893972</c:v>
                </c:pt>
                <c:pt idx="4906">
                  <c:v>1.4762106198268163</c:v>
                </c:pt>
                <c:pt idx="4907">
                  <c:v>1.4773889249124197</c:v>
                </c:pt>
                <c:pt idx="4908">
                  <c:v>1.4784872941236895</c:v>
                </c:pt>
                <c:pt idx="4909">
                  <c:v>1.4785175734653808</c:v>
                </c:pt>
                <c:pt idx="4910">
                  <c:v>1.4769875214508568</c:v>
                </c:pt>
                <c:pt idx="4911">
                  <c:v>1.4785426674949125</c:v>
                </c:pt>
                <c:pt idx="4912">
                  <c:v>1.4783084240509379</c:v>
                </c:pt>
                <c:pt idx="4913">
                  <c:v>1.4798752281996146</c:v>
                </c:pt>
                <c:pt idx="4914">
                  <c:v>1.4794153843889912</c:v>
                </c:pt>
                <c:pt idx="4915">
                  <c:v>1.4770942202180164</c:v>
                </c:pt>
                <c:pt idx="4916">
                  <c:v>1.4759372958960302</c:v>
                </c:pt>
                <c:pt idx="4917">
                  <c:v>1.4757190300360508</c:v>
                </c:pt>
                <c:pt idx="4918">
                  <c:v>1.4752871156623364</c:v>
                </c:pt>
                <c:pt idx="4919">
                  <c:v>1.4753230305314429</c:v>
                </c:pt>
                <c:pt idx="4920">
                  <c:v>1.4762177595244748</c:v>
                </c:pt>
                <c:pt idx="4921">
                  <c:v>1.4792321441570551</c:v>
                </c:pt>
                <c:pt idx="4922">
                  <c:v>1.482172866191374</c:v>
                </c:pt>
                <c:pt idx="4923">
                  <c:v>1.48495627479642</c:v>
                </c:pt>
                <c:pt idx="4924">
                  <c:v>1.4876473025722754</c:v>
                </c:pt>
                <c:pt idx="4925">
                  <c:v>1.4902593671931517</c:v>
                </c:pt>
                <c:pt idx="4926">
                  <c:v>1.4920253746394749</c:v>
                </c:pt>
                <c:pt idx="4927">
                  <c:v>1.4936261867871961</c:v>
                </c:pt>
                <c:pt idx="4928">
                  <c:v>1.4948875893475062</c:v>
                </c:pt>
                <c:pt idx="4929">
                  <c:v>1.4959890499541986</c:v>
                </c:pt>
                <c:pt idx="4930">
                  <c:v>1.4969289124909888</c:v>
                </c:pt>
                <c:pt idx="4931">
                  <c:v>1.4978747145186313</c:v>
                </c:pt>
                <c:pt idx="4932">
                  <c:v>1.4983499675816072</c:v>
                </c:pt>
                <c:pt idx="4933">
                  <c:v>1.4991546378016078</c:v>
                </c:pt>
                <c:pt idx="4934">
                  <c:v>1.4998020202483449</c:v>
                </c:pt>
                <c:pt idx="4935">
                  <c:v>1.5006154309652977</c:v>
                </c:pt>
                <c:pt idx="4936">
                  <c:v>1.5014236494997004</c:v>
                </c:pt>
                <c:pt idx="4937">
                  <c:v>1.5020645679919997</c:v>
                </c:pt>
                <c:pt idx="4938">
                  <c:v>1.5025484556403119</c:v>
                </c:pt>
                <c:pt idx="4939">
                  <c:v>1.5030285660329874</c:v>
                </c:pt>
                <c:pt idx="4940">
                  <c:v>1.5031921248866542</c:v>
                </c:pt>
                <c:pt idx="4941">
                  <c:v>1.5033487560516028</c:v>
                </c:pt>
                <c:pt idx="4942">
                  <c:v>1.5036502319312215</c:v>
                </c:pt>
                <c:pt idx="4943">
                  <c:v>1.5039471560183524</c:v>
                </c:pt>
                <c:pt idx="4944">
                  <c:v>1.5045340305303065</c:v>
                </c:pt>
                <c:pt idx="4945">
                  <c:v>1.5049639065764007</c:v>
                </c:pt>
                <c:pt idx="4946">
                  <c:v>1.5053833931525924</c:v>
                </c:pt>
                <c:pt idx="4947">
                  <c:v>1.5059441035426857</c:v>
                </c:pt>
                <c:pt idx="4948">
                  <c:v>1.5064960266203409</c:v>
                </c:pt>
                <c:pt idx="4949">
                  <c:v>1.506767263253989</c:v>
                </c:pt>
                <c:pt idx="4950">
                  <c:v>1.5070387049370988</c:v>
                </c:pt>
                <c:pt idx="4951">
                  <c:v>1.5070385349687092</c:v>
                </c:pt>
                <c:pt idx="4952">
                  <c:v>1.5071693008763054</c:v>
                </c:pt>
                <c:pt idx="4953">
                  <c:v>1.5071624568516488</c:v>
                </c:pt>
                <c:pt idx="4954">
                  <c:v>1.50715452456639</c:v>
                </c:pt>
                <c:pt idx="4955">
                  <c:v>1.5067602122963459</c:v>
                </c:pt>
                <c:pt idx="4956">
                  <c:v>1.5071458031011966</c:v>
                </c:pt>
                <c:pt idx="4957">
                  <c:v>1.5074033203906181</c:v>
                </c:pt>
                <c:pt idx="4958">
                  <c:v>1.5075331727573404</c:v>
                </c:pt>
                <c:pt idx="4959">
                  <c:v>1.5074080658410474</c:v>
                </c:pt>
                <c:pt idx="4960">
                  <c:v>1.5071609084011917</c:v>
                </c:pt>
                <c:pt idx="4961">
                  <c:v>1.5067911294244309</c:v>
                </c:pt>
                <c:pt idx="4962">
                  <c:v>1.5065476760664531</c:v>
                </c:pt>
                <c:pt idx="4963">
                  <c:v>1.5061857655122113</c:v>
                </c:pt>
                <c:pt idx="4964">
                  <c:v>1.5060755440778459</c:v>
                </c:pt>
                <c:pt idx="4965">
                  <c:v>1.5049720131784208</c:v>
                </c:pt>
                <c:pt idx="4966">
                  <c:v>1.5032822097629568</c:v>
                </c:pt>
                <c:pt idx="4967">
                  <c:v>1.5010273130143734</c:v>
                </c:pt>
                <c:pt idx="4968">
                  <c:v>1.4993135679121268</c:v>
                </c:pt>
                <c:pt idx="4969">
                  <c:v>1.4978593036515473</c:v>
                </c:pt>
                <c:pt idx="4970">
                  <c:v>1.4967660001854763</c:v>
                </c:pt>
                <c:pt idx="4971">
                  <c:v>1.4961093141216393</c:v>
                </c:pt>
                <c:pt idx="4972">
                  <c:v>1.495566652871384</c:v>
                </c:pt>
                <c:pt idx="4973">
                  <c:v>1.4957243184857045</c:v>
                </c:pt>
                <c:pt idx="4974">
                  <c:v>1.4957860510164298</c:v>
                </c:pt>
                <c:pt idx="4975">
                  <c:v>1.4958702108567674</c:v>
                </c:pt>
                <c:pt idx="4976">
                  <c:v>1.4958546455986268</c:v>
                </c:pt>
                <c:pt idx="4977">
                  <c:v>1.4957379832275917</c:v>
                </c:pt>
                <c:pt idx="4978">
                  <c:v>1.4959627205728723</c:v>
                </c:pt>
                <c:pt idx="4979">
                  <c:v>1.4958471361204742</c:v>
                </c:pt>
                <c:pt idx="4980">
                  <c:v>1.4955112728577884</c:v>
                </c:pt>
                <c:pt idx="4981">
                  <c:v>1.4953943555446088</c:v>
                </c:pt>
                <c:pt idx="4982">
                  <c:v>1.4951737659348074</c:v>
                </c:pt>
                <c:pt idx="4983">
                  <c:v>1.4953810839028334</c:v>
                </c:pt>
                <c:pt idx="4984">
                  <c:v>1.4955884745290746</c:v>
                </c:pt>
                <c:pt idx="4985">
                  <c:v>1.4955847814684813</c:v>
                </c:pt>
                <c:pt idx="4986">
                  <c:v>1.4952573348336371</c:v>
                </c:pt>
                <c:pt idx="4987">
                  <c:v>1.4948167659669815</c:v>
                </c:pt>
                <c:pt idx="4988">
                  <c:v>1.4942598510224931</c:v>
                </c:pt>
                <c:pt idx="4989">
                  <c:v>1.4936926079080157</c:v>
                </c:pt>
                <c:pt idx="4990">
                  <c:v>1.4933410652388766</c:v>
                </c:pt>
                <c:pt idx="4991">
                  <c:v>1.493097573531923</c:v>
                </c:pt>
                <c:pt idx="4992">
                  <c:v>1.4928488956417798</c:v>
                </c:pt>
                <c:pt idx="4993">
                  <c:v>1.492356527940605</c:v>
                </c:pt>
                <c:pt idx="4994">
                  <c:v>1.491600126364049</c:v>
                </c:pt>
                <c:pt idx="4995">
                  <c:v>1.4902715058404501</c:v>
                </c:pt>
                <c:pt idx="4996">
                  <c:v>1.4878634989070392</c:v>
                </c:pt>
                <c:pt idx="4997">
                  <c:v>1.4830637702226979</c:v>
                </c:pt>
                <c:pt idx="4998">
                  <c:v>1.4782099702774925</c:v>
                </c:pt>
                <c:pt idx="4999">
                  <c:v>1.4733209443707336</c:v>
                </c:pt>
                <c:pt idx="5000">
                  <c:v>1.4673602212061851</c:v>
                </c:pt>
                <c:pt idx="5001">
                  <c:v>1.4612559499564703</c:v>
                </c:pt>
                <c:pt idx="5002">
                  <c:v>1.4539957105939454</c:v>
                </c:pt>
                <c:pt idx="5003">
                  <c:v>1.4454797789883715</c:v>
                </c:pt>
                <c:pt idx="5004">
                  <c:v>1.441887863613043</c:v>
                </c:pt>
                <c:pt idx="5005">
                  <c:v>1.438572016323832</c:v>
                </c:pt>
                <c:pt idx="5006">
                  <c:v>1.4348838801103445</c:v>
                </c:pt>
                <c:pt idx="5007">
                  <c:v>1.4276289286161268</c:v>
                </c:pt>
                <c:pt idx="5008">
                  <c:v>1.4208269826475191</c:v>
                </c:pt>
                <c:pt idx="5009">
                  <c:v>1.4140296619379227</c:v>
                </c:pt>
                <c:pt idx="5010">
                  <c:v>1.4080384827070025</c:v>
                </c:pt>
                <c:pt idx="5011">
                  <c:v>1.4027277437194563</c:v>
                </c:pt>
                <c:pt idx="5012">
                  <c:v>1.4006162776675006</c:v>
                </c:pt>
                <c:pt idx="5013">
                  <c:v>1.397387343898969</c:v>
                </c:pt>
                <c:pt idx="5014">
                  <c:v>1.3957141692859441</c:v>
                </c:pt>
                <c:pt idx="5015">
                  <c:v>1.3944794809907863</c:v>
                </c:pt>
                <c:pt idx="5016">
                  <c:v>1.3924527250289547</c:v>
                </c:pt>
                <c:pt idx="5017">
                  <c:v>1.3915150615755403</c:v>
                </c:pt>
                <c:pt idx="5018">
                  <c:v>1.3896590449405217</c:v>
                </c:pt>
                <c:pt idx="5019">
                  <c:v>1.3885700164534149</c:v>
                </c:pt>
                <c:pt idx="5020">
                  <c:v>1.3889185893166553</c:v>
                </c:pt>
                <c:pt idx="5021">
                  <c:v>1.3899373122584293</c:v>
                </c:pt>
                <c:pt idx="5022">
                  <c:v>1.3933246520539371</c:v>
                </c:pt>
                <c:pt idx="5023">
                  <c:v>1.3953811788141079</c:v>
                </c:pt>
                <c:pt idx="5024">
                  <c:v>1.39777520741926</c:v>
                </c:pt>
                <c:pt idx="5025">
                  <c:v>1.3994495319721925</c:v>
                </c:pt>
                <c:pt idx="5026">
                  <c:v>1.4012912729420097</c:v>
                </c:pt>
                <c:pt idx="5027">
                  <c:v>1.4026290836951665</c:v>
                </c:pt>
                <c:pt idx="5028">
                  <c:v>1.4036266185946789</c:v>
                </c:pt>
                <c:pt idx="5029">
                  <c:v>1.4044661582529416</c:v>
                </c:pt>
                <c:pt idx="5030">
                  <c:v>1.4051345128725197</c:v>
                </c:pt>
                <c:pt idx="5031">
                  <c:v>1.4054642382966316</c:v>
                </c:pt>
                <c:pt idx="5032">
                  <c:v>1.4063028637449577</c:v>
                </c:pt>
                <c:pt idx="5033">
                  <c:v>1.4072974622938437</c:v>
                </c:pt>
                <c:pt idx="5034">
                  <c:v>1.4082848486071962</c:v>
                </c:pt>
                <c:pt idx="5035">
                  <c:v>1.4092661326378908</c:v>
                </c:pt>
                <c:pt idx="5036">
                  <c:v>1.4103906738187071</c:v>
                </c:pt>
                <c:pt idx="5037">
                  <c:v>1.4111862245554727</c:v>
                </c:pt>
                <c:pt idx="5038">
                  <c:v>1.4119754322604994</c:v>
                </c:pt>
                <c:pt idx="5039">
                  <c:v>1.4129126963275995</c:v>
                </c:pt>
                <c:pt idx="5040">
                  <c:v>1.413832666274087</c:v>
                </c:pt>
                <c:pt idx="5041">
                  <c:v>1.4150358451116452</c:v>
                </c:pt>
                <c:pt idx="5042">
                  <c:v>1.4166705975224441</c:v>
                </c:pt>
                <c:pt idx="5043">
                  <c:v>1.4179930469133568</c:v>
                </c:pt>
                <c:pt idx="5044">
                  <c:v>1.4191447627549507</c:v>
                </c:pt>
                <c:pt idx="5045">
                  <c:v>1.4204166463456414</c:v>
                </c:pt>
                <c:pt idx="5046">
                  <c:v>1.4215438319249509</c:v>
                </c:pt>
                <c:pt idx="5047">
                  <c:v>1.4225175251105096</c:v>
                </c:pt>
                <c:pt idx="5048">
                  <c:v>1.4237615175486489</c:v>
                </c:pt>
                <c:pt idx="5049">
                  <c:v>1.4251173942725675</c:v>
                </c:pt>
                <c:pt idx="5050">
                  <c:v>1.4263327723748027</c:v>
                </c:pt>
                <c:pt idx="5051">
                  <c:v>1.4273799954607098</c:v>
                </c:pt>
                <c:pt idx="5052">
                  <c:v>1.4271084891783217</c:v>
                </c:pt>
                <c:pt idx="5053">
                  <c:v>1.4262083402227075</c:v>
                </c:pt>
                <c:pt idx="5054">
                  <c:v>1.4264556039349527</c:v>
                </c:pt>
                <c:pt idx="5055">
                  <c:v>1.4277694707713531</c:v>
                </c:pt>
                <c:pt idx="5056">
                  <c:v>1.4292015692785929</c:v>
                </c:pt>
                <c:pt idx="5057">
                  <c:v>1.4306244096345759</c:v>
                </c:pt>
                <c:pt idx="5058">
                  <c:v>1.4316655591249654</c:v>
                </c:pt>
                <c:pt idx="5059">
                  <c:v>1.4328131432057347</c:v>
                </c:pt>
                <c:pt idx="5060">
                  <c:v>1.4337145068360095</c:v>
                </c:pt>
                <c:pt idx="5061">
                  <c:v>1.434967581901379</c:v>
                </c:pt>
                <c:pt idx="5062">
                  <c:v>1.4365510076869032</c:v>
                </c:pt>
                <c:pt idx="5063">
                  <c:v>1.4384468551770719</c:v>
                </c:pt>
                <c:pt idx="5064">
                  <c:v>1.4395262104668698</c:v>
                </c:pt>
                <c:pt idx="5065">
                  <c:v>1.4398739728529666</c:v>
                </c:pt>
                <c:pt idx="5066">
                  <c:v>1.4403333327724404</c:v>
                </c:pt>
                <c:pt idx="5067">
                  <c:v>1.4404632482153685</c:v>
                </c:pt>
                <c:pt idx="5068">
                  <c:v>1.4410571429625065</c:v>
                </c:pt>
                <c:pt idx="5069">
                  <c:v>1.4408288236950109</c:v>
                </c:pt>
                <c:pt idx="5070">
                  <c:v>1.4406944531913914</c:v>
                </c:pt>
                <c:pt idx="5071">
                  <c:v>1.440087624314174</c:v>
                </c:pt>
                <c:pt idx="5072">
                  <c:v>1.4390435927264111</c:v>
                </c:pt>
                <c:pt idx="5073">
                  <c:v>1.4380000495037413</c:v>
                </c:pt>
                <c:pt idx="5074">
                  <c:v>1.4372618757097688</c:v>
                </c:pt>
                <c:pt idx="5075">
                  <c:v>1.43708810103034</c:v>
                </c:pt>
                <c:pt idx="5076">
                  <c:v>1.4368157055516362</c:v>
                </c:pt>
                <c:pt idx="5077">
                  <c:v>1.4379014741011107</c:v>
                </c:pt>
                <c:pt idx="5078">
                  <c:v>1.4394466570110103</c:v>
                </c:pt>
                <c:pt idx="5079">
                  <c:v>1.4407782158379085</c:v>
                </c:pt>
                <c:pt idx="5080">
                  <c:v>1.4421208643090069</c:v>
                </c:pt>
                <c:pt idx="5081">
                  <c:v>1.443469963835496</c:v>
                </c:pt>
                <c:pt idx="5082">
                  <c:v>1.4448231882576483</c:v>
                </c:pt>
                <c:pt idx="5083">
                  <c:v>1.4465535191983623</c:v>
                </c:pt>
                <c:pt idx="5084">
                  <c:v>1.4488020582884282</c:v>
                </c:pt>
                <c:pt idx="5085">
                  <c:v>1.4512194855180025</c:v>
                </c:pt>
                <c:pt idx="5086">
                  <c:v>1.4542671189092722</c:v>
                </c:pt>
                <c:pt idx="5087">
                  <c:v>1.4587659437070781</c:v>
                </c:pt>
                <c:pt idx="5088">
                  <c:v>1.4648640661762873</c:v>
                </c:pt>
                <c:pt idx="5089">
                  <c:v>1.4711325337711851</c:v>
                </c:pt>
                <c:pt idx="5090">
                  <c:v>1.4780411072083146</c:v>
                </c:pt>
                <c:pt idx="5091">
                  <c:v>1.4846832143282842</c:v>
                </c:pt>
                <c:pt idx="5092">
                  <c:v>1.4919339611249811</c:v>
                </c:pt>
                <c:pt idx="5093">
                  <c:v>1.5003017574426984</c:v>
                </c:pt>
                <c:pt idx="5094">
                  <c:v>1.507386839157574</c:v>
                </c:pt>
                <c:pt idx="5095">
                  <c:v>1.5141190017094992</c:v>
                </c:pt>
                <c:pt idx="5096">
                  <c:v>1.519739922726985</c:v>
                </c:pt>
                <c:pt idx="5097">
                  <c:v>1.5250719930399452</c:v>
                </c:pt>
                <c:pt idx="5098">
                  <c:v>1.5295816532191078</c:v>
                </c:pt>
                <c:pt idx="5099">
                  <c:v>1.5344245016430376</c:v>
                </c:pt>
                <c:pt idx="5100">
                  <c:v>1.5362041036543668</c:v>
                </c:pt>
                <c:pt idx="5101">
                  <c:v>1.5411288515492458</c:v>
                </c:pt>
                <c:pt idx="5102">
                  <c:v>1.5462354883241167</c:v>
                </c:pt>
                <c:pt idx="5103">
                  <c:v>1.5533759857272329</c:v>
                </c:pt>
                <c:pt idx="5104">
                  <c:v>1.5605222912178192</c:v>
                </c:pt>
                <c:pt idx="5105">
                  <c:v>1.5660839332117469</c:v>
                </c:pt>
                <c:pt idx="5106">
                  <c:v>1.5712964015971866</c:v>
                </c:pt>
                <c:pt idx="5107">
                  <c:v>1.5762872223474282</c:v>
                </c:pt>
                <c:pt idx="5108">
                  <c:v>1.5776175994890425</c:v>
                </c:pt>
                <c:pt idx="5109">
                  <c:v>1.5793625636586031</c:v>
                </c:pt>
                <c:pt idx="5110">
                  <c:v>1.5787730058298708</c:v>
                </c:pt>
                <c:pt idx="5111">
                  <c:v>1.5779755378960025</c:v>
                </c:pt>
                <c:pt idx="5112">
                  <c:v>1.5784041270857383</c:v>
                </c:pt>
                <c:pt idx="5113">
                  <c:v>1.5796398276466086</c:v>
                </c:pt>
                <c:pt idx="5114">
                  <c:v>1.5828460854405684</c:v>
                </c:pt>
                <c:pt idx="5115">
                  <c:v>1.5847673479939053</c:v>
                </c:pt>
                <c:pt idx="5116">
                  <c:v>1.5848090334185694</c:v>
                </c:pt>
                <c:pt idx="5117">
                  <c:v>1.5841239271596512</c:v>
                </c:pt>
                <c:pt idx="5118">
                  <c:v>1.5817247868056776</c:v>
                </c:pt>
                <c:pt idx="5119">
                  <c:v>1.580985603136855</c:v>
                </c:pt>
                <c:pt idx="5120">
                  <c:v>1.5802167753569181</c:v>
                </c:pt>
                <c:pt idx="5121">
                  <c:v>1.5814075591049803</c:v>
                </c:pt>
                <c:pt idx="5122">
                  <c:v>1.5822401055051571</c:v>
                </c:pt>
                <c:pt idx="5123">
                  <c:v>1.5832572766294695</c:v>
                </c:pt>
                <c:pt idx="5124">
                  <c:v>1.5840928952511757</c:v>
                </c:pt>
                <c:pt idx="5125">
                  <c:v>1.5849416238095155</c:v>
                </c:pt>
                <c:pt idx="5126">
                  <c:v>1.5849222341314453</c:v>
                </c:pt>
                <c:pt idx="5127">
                  <c:v>1.584743502227866</c:v>
                </c:pt>
                <c:pt idx="5128">
                  <c:v>1.5837273762181499</c:v>
                </c:pt>
                <c:pt idx="5129">
                  <c:v>1.5830455715338194</c:v>
                </c:pt>
                <c:pt idx="5130">
                  <c:v>1.5826934405800681</c:v>
                </c:pt>
                <c:pt idx="5131">
                  <c:v>1.5825133544858634</c:v>
                </c:pt>
                <c:pt idx="5132">
                  <c:v>1.5826651193179397</c:v>
                </c:pt>
                <c:pt idx="5133">
                  <c:v>1.5828133970395337</c:v>
                </c:pt>
                <c:pt idx="5134">
                  <c:v>1.5829634633504091</c:v>
                </c:pt>
                <c:pt idx="5135">
                  <c:v>1.5828002925225724</c:v>
                </c:pt>
                <c:pt idx="5136">
                  <c:v>1.5824916069965915</c:v>
                </c:pt>
                <c:pt idx="5137">
                  <c:v>1.5820352037159593</c:v>
                </c:pt>
                <c:pt idx="5138">
                  <c:v>1.5815781555526016</c:v>
                </c:pt>
                <c:pt idx="5139">
                  <c:v>1.5814275696472551</c:v>
                </c:pt>
                <c:pt idx="5140">
                  <c:v>1.58172623940224</c:v>
                </c:pt>
                <c:pt idx="5141">
                  <c:v>1.5821678124983169</c:v>
                </c:pt>
                <c:pt idx="5142">
                  <c:v>1.5827551773560726</c:v>
                </c:pt>
                <c:pt idx="5143">
                  <c:v>1.5836310447905841</c:v>
                </c:pt>
                <c:pt idx="5144">
                  <c:v>1.5843576669665682</c:v>
                </c:pt>
                <c:pt idx="5145">
                  <c:v>1.5850746058179881</c:v>
                </c:pt>
                <c:pt idx="5146">
                  <c:v>1.5857878365286133</c:v>
                </c:pt>
                <c:pt idx="5147">
                  <c:v>1.5867655675434673</c:v>
                </c:pt>
                <c:pt idx="5148">
                  <c:v>1.5881153704700262</c:v>
                </c:pt>
                <c:pt idx="5149">
                  <c:v>1.5900834643745914</c:v>
                </c:pt>
                <c:pt idx="5150">
                  <c:v>1.5907542734227251</c:v>
                </c:pt>
                <c:pt idx="5151">
                  <c:v>1.5899424839572218</c:v>
                </c:pt>
                <c:pt idx="5152">
                  <c:v>1.5884943778510616</c:v>
                </c:pt>
                <c:pt idx="5153">
                  <c:v>1.5869302365678266</c:v>
                </c:pt>
                <c:pt idx="5154">
                  <c:v>1.5858707638438168</c:v>
                </c:pt>
                <c:pt idx="5155">
                  <c:v>1.5859900692622915</c:v>
                </c:pt>
                <c:pt idx="5156">
                  <c:v>1.5869336938295051</c:v>
                </c:pt>
                <c:pt idx="5157">
                  <c:v>1.5881441764592099</c:v>
                </c:pt>
                <c:pt idx="5158">
                  <c:v>1.5897575703283084</c:v>
                </c:pt>
                <c:pt idx="5159">
                  <c:v>1.5912086154453657</c:v>
                </c:pt>
                <c:pt idx="5160">
                  <c:v>1.5929124535402976</c:v>
                </c:pt>
                <c:pt idx="5161">
                  <c:v>1.5956928832655157</c:v>
                </c:pt>
                <c:pt idx="5162">
                  <c:v>1.5985883632442353</c:v>
                </c:pt>
                <c:pt idx="5163">
                  <c:v>1.6008257435548894</c:v>
                </c:pt>
                <c:pt idx="5164">
                  <c:v>1.6023318284537489</c:v>
                </c:pt>
                <c:pt idx="5165">
                  <c:v>1.6029325718936294</c:v>
                </c:pt>
                <c:pt idx="5166">
                  <c:v>1.6030521366518464</c:v>
                </c:pt>
                <c:pt idx="5167">
                  <c:v>1.6038529184744401</c:v>
                </c:pt>
                <c:pt idx="5168">
                  <c:v>1.605312316064351</c:v>
                </c:pt>
                <c:pt idx="5169">
                  <c:v>1.6069970865341376</c:v>
                </c:pt>
                <c:pt idx="5170">
                  <c:v>1.6081350300801709</c:v>
                </c:pt>
                <c:pt idx="5171">
                  <c:v>1.6089278667838531</c:v>
                </c:pt>
                <c:pt idx="5172">
                  <c:v>1.6096965419526865</c:v>
                </c:pt>
                <c:pt idx="5173">
                  <c:v>1.6092216976357763</c:v>
                </c:pt>
                <c:pt idx="5174">
                  <c:v>1.6083861356262794</c:v>
                </c:pt>
                <c:pt idx="5175">
                  <c:v>1.6075478726987462</c:v>
                </c:pt>
                <c:pt idx="5176">
                  <c:v>1.6065915621509221</c:v>
                </c:pt>
                <c:pt idx="5177">
                  <c:v>1.6051983662169871</c:v>
                </c:pt>
                <c:pt idx="5178">
                  <c:v>1.6044615785209133</c:v>
                </c:pt>
                <c:pt idx="5179">
                  <c:v>1.6044166008078076</c:v>
                </c:pt>
                <c:pt idx="5180">
                  <c:v>1.6047677214874432</c:v>
                </c:pt>
                <c:pt idx="5181">
                  <c:v>1.6051362040380666</c:v>
                </c:pt>
                <c:pt idx="5182">
                  <c:v>1.6051166015746283</c:v>
                </c:pt>
                <c:pt idx="5183">
                  <c:v>1.6063877308313375</c:v>
                </c:pt>
                <c:pt idx="5184">
                  <c:v>1.6065536407190091</c:v>
                </c:pt>
                <c:pt idx="5185">
                  <c:v>1.6074339306289114</c:v>
                </c:pt>
                <c:pt idx="5186">
                  <c:v>1.6076124834744592</c:v>
                </c:pt>
                <c:pt idx="5187">
                  <c:v>1.6083602900796847</c:v>
                </c:pt>
                <c:pt idx="5188">
                  <c:v>1.6079782113710621</c:v>
                </c:pt>
                <c:pt idx="5189">
                  <c:v>1.6069934029268707</c:v>
                </c:pt>
                <c:pt idx="5190">
                  <c:v>1.6051963920888832</c:v>
                </c:pt>
                <c:pt idx="5191">
                  <c:v>1.6041899359998357</c:v>
                </c:pt>
                <c:pt idx="5192">
                  <c:v>1.6056315249137476</c:v>
                </c:pt>
                <c:pt idx="5193">
                  <c:v>1.6075615296056815</c:v>
                </c:pt>
                <c:pt idx="5194">
                  <c:v>1.6094925189684544</c:v>
                </c:pt>
                <c:pt idx="5195">
                  <c:v>1.6116468351412667</c:v>
                </c:pt>
                <c:pt idx="5196">
                  <c:v>1.6146606939042576</c:v>
                </c:pt>
                <c:pt idx="5197">
                  <c:v>1.6142221329700315</c:v>
                </c:pt>
                <c:pt idx="5198">
                  <c:v>1.6156115912567663</c:v>
                </c:pt>
                <c:pt idx="5199">
                  <c:v>1.6160775542006804</c:v>
                </c:pt>
                <c:pt idx="5200">
                  <c:v>1.6170125535705486</c:v>
                </c:pt>
                <c:pt idx="5201">
                  <c:v>1.6179127908887958</c:v>
                </c:pt>
                <c:pt idx="5202">
                  <c:v>1.6188162481650012</c:v>
                </c:pt>
                <c:pt idx="5203">
                  <c:v>1.6197125447058152</c:v>
                </c:pt>
                <c:pt idx="5204">
                  <c:v>1.6199411644448911</c:v>
                </c:pt>
                <c:pt idx="5205">
                  <c:v>1.6203990662090304</c:v>
                </c:pt>
                <c:pt idx="5206">
                  <c:v>1.6230056413804179</c:v>
                </c:pt>
                <c:pt idx="5207">
                  <c:v>1.6258177514455643</c:v>
                </c:pt>
                <c:pt idx="5208">
                  <c:v>1.628629993403939</c:v>
                </c:pt>
                <c:pt idx="5209">
                  <c:v>1.6314870705440441</c:v>
                </c:pt>
                <c:pt idx="5210">
                  <c:v>1.6328050438895385</c:v>
                </c:pt>
                <c:pt idx="5211">
                  <c:v>1.636188672388909</c:v>
                </c:pt>
                <c:pt idx="5212">
                  <c:v>1.6393867514985236</c:v>
                </c:pt>
                <c:pt idx="5213">
                  <c:v>1.6430805525643972</c:v>
                </c:pt>
                <c:pt idx="5214">
                  <c:v>1.6455391197363687</c:v>
                </c:pt>
                <c:pt idx="5215">
                  <c:v>1.6470537699509407</c:v>
                </c:pt>
                <c:pt idx="5216">
                  <c:v>1.6476295880691276</c:v>
                </c:pt>
                <c:pt idx="5217">
                  <c:v>1.6480483064869382</c:v>
                </c:pt>
                <c:pt idx="5218">
                  <c:v>1.6475283103668568</c:v>
                </c:pt>
                <c:pt idx="5219">
                  <c:v>1.6464627603710882</c:v>
                </c:pt>
                <c:pt idx="5220">
                  <c:v>1.6473245023884437</c:v>
                </c:pt>
                <c:pt idx="5221">
                  <c:v>1.6483785542348672</c:v>
                </c:pt>
                <c:pt idx="5222">
                  <c:v>1.6499423049339317</c:v>
                </c:pt>
                <c:pt idx="5223">
                  <c:v>1.6513051954322966</c:v>
                </c:pt>
                <c:pt idx="5224">
                  <c:v>1.6531698033123077</c:v>
                </c:pt>
                <c:pt idx="5225">
                  <c:v>1.654695594014292</c:v>
                </c:pt>
                <c:pt idx="5226">
                  <c:v>1.6555395836911933</c:v>
                </c:pt>
                <c:pt idx="5227">
                  <c:v>1.6562078346462412</c:v>
                </c:pt>
                <c:pt idx="5228">
                  <c:v>1.6567056634645503</c:v>
                </c:pt>
                <c:pt idx="5229">
                  <c:v>1.6578661661452496</c:v>
                </c:pt>
                <c:pt idx="5230">
                  <c:v>1.6591873546670097</c:v>
                </c:pt>
                <c:pt idx="5231">
                  <c:v>1.6608300273266581</c:v>
                </c:pt>
                <c:pt idx="5232">
                  <c:v>1.6624486156904721</c:v>
                </c:pt>
                <c:pt idx="5233">
                  <c:v>1.6638785362180393</c:v>
                </c:pt>
                <c:pt idx="5234">
                  <c:v>1.6646638110810938</c:v>
                </c:pt>
                <c:pt idx="5235">
                  <c:v>1.6649820526391081</c:v>
                </c:pt>
                <c:pt idx="5236">
                  <c:v>1.6649936517542729</c:v>
                </c:pt>
                <c:pt idx="5237">
                  <c:v>1.6651556341564453</c:v>
                </c:pt>
                <c:pt idx="5238">
                  <c:v>1.6653150039325739</c:v>
                </c:pt>
                <c:pt idx="5239">
                  <c:v>1.6654745967382594</c:v>
                </c:pt>
                <c:pt idx="5240">
                  <c:v>1.6657806921039686</c:v>
                </c:pt>
                <c:pt idx="5241">
                  <c:v>1.6662285355003836</c:v>
                </c:pt>
                <c:pt idx="5242">
                  <c:v>1.6666694229958592</c:v>
                </c:pt>
                <c:pt idx="5243">
                  <c:v>1.6671019866510663</c:v>
                </c:pt>
                <c:pt idx="5244">
                  <c:v>1.6681107865817484</c:v>
                </c:pt>
                <c:pt idx="5245">
                  <c:v>1.6689655239818213</c:v>
                </c:pt>
                <c:pt idx="5246">
                  <c:v>1.6699554873063207</c:v>
                </c:pt>
                <c:pt idx="5247">
                  <c:v>1.6714741438939296</c:v>
                </c:pt>
                <c:pt idx="5248">
                  <c:v>1.6734768698414575</c:v>
                </c:pt>
                <c:pt idx="5249">
                  <c:v>1.6757291837403052</c:v>
                </c:pt>
                <c:pt idx="5250">
                  <c:v>1.6771870212709412</c:v>
                </c:pt>
                <c:pt idx="5251">
                  <c:v>1.6771899504020118</c:v>
                </c:pt>
                <c:pt idx="5252">
                  <c:v>1.6759705917660073</c:v>
                </c:pt>
                <c:pt idx="5253">
                  <c:v>1.6747476035418973</c:v>
                </c:pt>
                <c:pt idx="5254">
                  <c:v>1.6733807941260315</c:v>
                </c:pt>
                <c:pt idx="5255">
                  <c:v>1.6735109031953315</c:v>
                </c:pt>
                <c:pt idx="5256">
                  <c:v>1.6737845272905716</c:v>
                </c:pt>
                <c:pt idx="5257">
                  <c:v>1.674345013321539</c:v>
                </c:pt>
                <c:pt idx="5258">
                  <c:v>1.6744852305446172</c:v>
                </c:pt>
                <c:pt idx="5259">
                  <c:v>1.6747574684205657</c:v>
                </c:pt>
                <c:pt idx="5260">
                  <c:v>1.6751615335231864</c:v>
                </c:pt>
                <c:pt idx="5261">
                  <c:v>1.6763091090927098</c:v>
                </c:pt>
                <c:pt idx="5262">
                  <c:v>1.6783215202128368</c:v>
                </c:pt>
                <c:pt idx="5263">
                  <c:v>1.6802017590959253</c:v>
                </c:pt>
                <c:pt idx="5264">
                  <c:v>1.6814412477986256</c:v>
                </c:pt>
                <c:pt idx="5265">
                  <c:v>1.6821808587118288</c:v>
                </c:pt>
                <c:pt idx="5266">
                  <c:v>1.6821887532853192</c:v>
                </c:pt>
                <c:pt idx="5267">
                  <c:v>1.6819646718558372</c:v>
                </c:pt>
                <c:pt idx="5268">
                  <c:v>1.6818582480339781</c:v>
                </c:pt>
                <c:pt idx="5269">
                  <c:v>1.6817514098615118</c:v>
                </c:pt>
                <c:pt idx="5270">
                  <c:v>1.6814231188763598</c:v>
                </c:pt>
                <c:pt idx="5271">
                  <c:v>1.6810961492546985</c:v>
                </c:pt>
                <c:pt idx="5272">
                  <c:v>1.6808770308585108</c:v>
                </c:pt>
                <c:pt idx="5273">
                  <c:v>1.6809808546617886</c:v>
                </c:pt>
                <c:pt idx="5274">
                  <c:v>1.6810888055615514</c:v>
                </c:pt>
                <c:pt idx="5275">
                  <c:v>1.6803669397317549</c:v>
                </c:pt>
                <c:pt idx="5276">
                  <c:v>1.6792183893918855</c:v>
                </c:pt>
                <c:pt idx="5277">
                  <c:v>1.678034868367438</c:v>
                </c:pt>
                <c:pt idx="5278">
                  <c:v>1.6761619071944567</c:v>
                </c:pt>
                <c:pt idx="5279">
                  <c:v>1.6721080366253211</c:v>
                </c:pt>
                <c:pt idx="5280">
                  <c:v>1.6677402051753056</c:v>
                </c:pt>
                <c:pt idx="5281">
                  <c:v>1.662626157722227</c:v>
                </c:pt>
                <c:pt idx="5282">
                  <c:v>1.6573341675829274</c:v>
                </c:pt>
                <c:pt idx="5283">
                  <c:v>1.6521080158367312</c:v>
                </c:pt>
                <c:pt idx="5284">
                  <c:v>1.648103340760029</c:v>
                </c:pt>
                <c:pt idx="5285">
                  <c:v>1.6446888988291175</c:v>
                </c:pt>
                <c:pt idx="5286">
                  <c:v>1.6416084780838249</c:v>
                </c:pt>
                <c:pt idx="5287">
                  <c:v>1.6386319201221957</c:v>
                </c:pt>
                <c:pt idx="5288">
                  <c:v>1.6352694292858398</c:v>
                </c:pt>
                <c:pt idx="5289">
                  <c:v>1.6307992240996729</c:v>
                </c:pt>
                <c:pt idx="5290">
                  <c:v>1.6265153087777657</c:v>
                </c:pt>
                <c:pt idx="5291">
                  <c:v>1.622767548943264</c:v>
                </c:pt>
                <c:pt idx="5292">
                  <c:v>1.6193558767909433</c:v>
                </c:pt>
                <c:pt idx="5293">
                  <c:v>1.6164196479514275</c:v>
                </c:pt>
                <c:pt idx="5294">
                  <c:v>1.6130739757720398</c:v>
                </c:pt>
                <c:pt idx="5295">
                  <c:v>1.6101996308860647</c:v>
                </c:pt>
                <c:pt idx="5296">
                  <c:v>1.607275135435124</c:v>
                </c:pt>
                <c:pt idx="5297">
                  <c:v>1.6050711555363819</c:v>
                </c:pt>
                <c:pt idx="5298">
                  <c:v>1.603723799136336</c:v>
                </c:pt>
                <c:pt idx="5299">
                  <c:v>1.6028231734182024</c:v>
                </c:pt>
                <c:pt idx="5300">
                  <c:v>1.6025951779174636</c:v>
                </c:pt>
                <c:pt idx="5301">
                  <c:v>1.6021438945571516</c:v>
                </c:pt>
                <c:pt idx="5302">
                  <c:v>1.6019141007577835</c:v>
                </c:pt>
                <c:pt idx="5303">
                  <c:v>1.600802081826848</c:v>
                </c:pt>
                <c:pt idx="5304">
                  <c:v>1.600350853584428</c:v>
                </c:pt>
                <c:pt idx="5305">
                  <c:v>1.5992216972969089</c:v>
                </c:pt>
                <c:pt idx="5306">
                  <c:v>1.5994461065865433</c:v>
                </c:pt>
                <c:pt idx="5307">
                  <c:v>1.5987787835716265</c:v>
                </c:pt>
                <c:pt idx="5308">
                  <c:v>1.5996427927880801</c:v>
                </c:pt>
                <c:pt idx="5309">
                  <c:v>1.5996454577636809</c:v>
                </c:pt>
                <c:pt idx="5310">
                  <c:v>1.6000490689323612</c:v>
                </c:pt>
                <c:pt idx="5311">
                  <c:v>1.5993060279439562</c:v>
                </c:pt>
                <c:pt idx="5312">
                  <c:v>1.5987802352408442</c:v>
                </c:pt>
                <c:pt idx="5313">
                  <c:v>1.5966339409882933</c:v>
                </c:pt>
                <c:pt idx="5314">
                  <c:v>1.5949368437561897</c:v>
                </c:pt>
                <c:pt idx="5315">
                  <c:v>1.5934528830169012</c:v>
                </c:pt>
                <c:pt idx="5316">
                  <c:v>1.5905604832579536</c:v>
                </c:pt>
                <c:pt idx="5317">
                  <c:v>1.5877758795392996</c:v>
                </c:pt>
                <c:pt idx="5318">
                  <c:v>1.5847149065033828</c:v>
                </c:pt>
                <c:pt idx="5319">
                  <c:v>1.581415775534414</c:v>
                </c:pt>
                <c:pt idx="5320">
                  <c:v>1.5808705498942099</c:v>
                </c:pt>
                <c:pt idx="5321">
                  <c:v>1.5806986013339221</c:v>
                </c:pt>
                <c:pt idx="5322">
                  <c:v>1.5808839797122214</c:v>
                </c:pt>
                <c:pt idx="5323">
                  <c:v>1.580900942947465</c:v>
                </c:pt>
                <c:pt idx="5324">
                  <c:v>1.5807519931723657</c:v>
                </c:pt>
                <c:pt idx="5325">
                  <c:v>1.5800998398917978</c:v>
                </c:pt>
                <c:pt idx="5326">
                  <c:v>1.5792832753897119</c:v>
                </c:pt>
                <c:pt idx="5327">
                  <c:v>1.5781361498774826</c:v>
                </c:pt>
                <c:pt idx="5328">
                  <c:v>1.5768459848936001</c:v>
                </c:pt>
                <c:pt idx="5329">
                  <c:v>1.5758938536470259</c:v>
                </c:pt>
                <c:pt idx="5330">
                  <c:v>1.5757441834441772</c:v>
                </c:pt>
                <c:pt idx="5331">
                  <c:v>1.5760648371180614</c:v>
                </c:pt>
                <c:pt idx="5332">
                  <c:v>1.576539650176487</c:v>
                </c:pt>
                <c:pt idx="5333">
                  <c:v>1.5768615001918482</c:v>
                </c:pt>
                <c:pt idx="5334">
                  <c:v>1.5767254181556571</c:v>
                </c:pt>
                <c:pt idx="5335">
                  <c:v>1.5764385375518517</c:v>
                </c:pt>
                <c:pt idx="5336">
                  <c:v>1.5758547273097687</c:v>
                </c:pt>
                <c:pt idx="5337">
                  <c:v>1.5752751566114049</c:v>
                </c:pt>
                <c:pt idx="5338">
                  <c:v>1.5748457069590993</c:v>
                </c:pt>
                <c:pt idx="5339">
                  <c:v>1.5747100879748499</c:v>
                </c:pt>
                <c:pt idx="5340">
                  <c:v>1.5742729844988901</c:v>
                </c:pt>
                <c:pt idx="5341">
                  <c:v>1.574273300082585</c:v>
                </c:pt>
                <c:pt idx="5342">
                  <c:v>1.5742677501271662</c:v>
                </c:pt>
                <c:pt idx="5343">
                  <c:v>1.5762232431026384</c:v>
                </c:pt>
                <c:pt idx="5344">
                  <c:v>1.5785135779252559</c:v>
                </c:pt>
                <c:pt idx="5345">
                  <c:v>1.58085362763777</c:v>
                </c:pt>
                <c:pt idx="5346">
                  <c:v>1.5836850782237994</c:v>
                </c:pt>
                <c:pt idx="5347">
                  <c:v>1.5871528048568178</c:v>
                </c:pt>
                <c:pt idx="5348">
                  <c:v>1.5911215751041596</c:v>
                </c:pt>
                <c:pt idx="5349">
                  <c:v>1.5951803619578337</c:v>
                </c:pt>
                <c:pt idx="5350">
                  <c:v>1.599332072612667</c:v>
                </c:pt>
                <c:pt idx="5351">
                  <c:v>1.6023882450005273</c:v>
                </c:pt>
                <c:pt idx="5352">
                  <c:v>1.6053557807109735</c:v>
                </c:pt>
                <c:pt idx="5353">
                  <c:v>1.6080705301355589</c:v>
                </c:pt>
                <c:pt idx="5354">
                  <c:v>1.611330854186013</c:v>
                </c:pt>
                <c:pt idx="5355">
                  <c:v>1.6151463206727854</c:v>
                </c:pt>
                <c:pt idx="5356">
                  <c:v>1.6192129186940294</c:v>
                </c:pt>
                <c:pt idx="5357">
                  <c:v>1.6238535781498953</c:v>
                </c:pt>
                <c:pt idx="5358">
                  <c:v>1.6282925918565201</c:v>
                </c:pt>
                <c:pt idx="5359">
                  <c:v>1.6330061988398723</c:v>
                </c:pt>
                <c:pt idx="5360">
                  <c:v>1.6384863049448997</c:v>
                </c:pt>
                <c:pt idx="5361">
                  <c:v>1.6445853664967391</c:v>
                </c:pt>
                <c:pt idx="5362">
                  <c:v>1.6519221468010916</c:v>
                </c:pt>
                <c:pt idx="5363">
                  <c:v>1.6600514939401387</c:v>
                </c:pt>
                <c:pt idx="5364">
                  <c:v>1.6686959209504693</c:v>
                </c:pt>
                <c:pt idx="5365">
                  <c:v>1.6774300772172472</c:v>
                </c:pt>
                <c:pt idx="5366">
                  <c:v>1.6870040786322684</c:v>
                </c:pt>
                <c:pt idx="5367">
                  <c:v>1.6969963450548646</c:v>
                </c:pt>
                <c:pt idx="5368">
                  <c:v>1.7072752990905185</c:v>
                </c:pt>
                <c:pt idx="5369">
                  <c:v>1.718003991822765</c:v>
                </c:pt>
                <c:pt idx="5370">
                  <c:v>1.7281121605482439</c:v>
                </c:pt>
                <c:pt idx="5371">
                  <c:v>1.7380279829213525</c:v>
                </c:pt>
                <c:pt idx="5372">
                  <c:v>1.747379854759429</c:v>
                </c:pt>
                <c:pt idx="5373">
                  <c:v>1.7564740699150552</c:v>
                </c:pt>
                <c:pt idx="5374">
                  <c:v>1.7658506071604905</c:v>
                </c:pt>
                <c:pt idx="5375">
                  <c:v>1.7739644398894103</c:v>
                </c:pt>
                <c:pt idx="5376">
                  <c:v>1.781508284026857</c:v>
                </c:pt>
                <c:pt idx="5377">
                  <c:v>1.7890816270103711</c:v>
                </c:pt>
                <c:pt idx="5378">
                  <c:v>1.7969054429556297</c:v>
                </c:pt>
                <c:pt idx="5379">
                  <c:v>1.8033724429157338</c:v>
                </c:pt>
                <c:pt idx="5380">
                  <c:v>1.808046782706362</c:v>
                </c:pt>
                <c:pt idx="5381">
                  <c:v>1.8112537257654435</c:v>
                </c:pt>
                <c:pt idx="5382">
                  <c:v>1.8139997577304463</c:v>
                </c:pt>
                <c:pt idx="5383">
                  <c:v>1.8156494159310956</c:v>
                </c:pt>
                <c:pt idx="5384">
                  <c:v>1.8151385509394371</c:v>
                </c:pt>
                <c:pt idx="5385">
                  <c:v>1.814270772613926</c:v>
                </c:pt>
                <c:pt idx="5386">
                  <c:v>1.8130270893090512</c:v>
                </c:pt>
                <c:pt idx="5387">
                  <c:v>1.8103102806817368</c:v>
                </c:pt>
                <c:pt idx="5388">
                  <c:v>1.8059763053343614</c:v>
                </c:pt>
                <c:pt idx="5389">
                  <c:v>1.8018555720148111</c:v>
                </c:pt>
                <c:pt idx="5390">
                  <c:v>1.7947228719013728</c:v>
                </c:pt>
                <c:pt idx="5391">
                  <c:v>1.7872843600455144</c:v>
                </c:pt>
                <c:pt idx="5392">
                  <c:v>1.778648852837226</c:v>
                </c:pt>
                <c:pt idx="5393">
                  <c:v>1.7700797146520773</c:v>
                </c:pt>
                <c:pt idx="5394">
                  <c:v>1.7592500174864787</c:v>
                </c:pt>
                <c:pt idx="5395">
                  <c:v>1.7474295627272327</c:v>
                </c:pt>
                <c:pt idx="5396">
                  <c:v>1.7345358328861877</c:v>
                </c:pt>
                <c:pt idx="5397">
                  <c:v>1.7210116792817383</c:v>
                </c:pt>
                <c:pt idx="5398">
                  <c:v>1.705741555884116</c:v>
                </c:pt>
                <c:pt idx="5399">
                  <c:v>1.6918672820235496</c:v>
                </c:pt>
                <c:pt idx="5400">
                  <c:v>1.6755997254250474</c:v>
                </c:pt>
                <c:pt idx="5401">
                  <c:v>1.6590253432921689</c:v>
                </c:pt>
                <c:pt idx="5402">
                  <c:v>1.6403465183889661</c:v>
                </c:pt>
                <c:pt idx="5403">
                  <c:v>1.6224302256525569</c:v>
                </c:pt>
                <c:pt idx="5404">
                  <c:v>1.6034564057218974</c:v>
                </c:pt>
                <c:pt idx="5405">
                  <c:v>1.5870704112635947</c:v>
                </c:pt>
                <c:pt idx="5406">
                  <c:v>1.57273167397462</c:v>
                </c:pt>
                <c:pt idx="5407">
                  <c:v>1.5634331518511826</c:v>
                </c:pt>
                <c:pt idx="5408">
                  <c:v>1.5564192247765711</c:v>
                </c:pt>
                <c:pt idx="5409">
                  <c:v>1.551240278493303</c:v>
                </c:pt>
                <c:pt idx="5410">
                  <c:v>1.5485832366829073</c:v>
                </c:pt>
                <c:pt idx="5411">
                  <c:v>1.5474819860442532</c:v>
                </c:pt>
                <c:pt idx="5412">
                  <c:v>1.5463179095074702</c:v>
                </c:pt>
                <c:pt idx="5413">
                  <c:v>1.5432069159872035</c:v>
                </c:pt>
                <c:pt idx="5414">
                  <c:v>1.5430605679657787</c:v>
                </c:pt>
                <c:pt idx="5415">
                  <c:v>1.5461277786931311</c:v>
                </c:pt>
                <c:pt idx="5416">
                  <c:v>1.5374266312195217</c:v>
                </c:pt>
                <c:pt idx="5417">
                  <c:v>1.5269965961953365</c:v>
                </c:pt>
                <c:pt idx="5418">
                  <c:v>1.5163167060764136</c:v>
                </c:pt>
                <c:pt idx="5419">
                  <c:v>1.5062380023384667</c:v>
                </c:pt>
                <c:pt idx="5420">
                  <c:v>1.4968397015604078</c:v>
                </c:pt>
                <c:pt idx="5421">
                  <c:v>1.4882205272958782</c:v>
                </c:pt>
                <c:pt idx="5422">
                  <c:v>1.4795153715276368</c:v>
                </c:pt>
                <c:pt idx="5423">
                  <c:v>1.4717470648749045</c:v>
                </c:pt>
                <c:pt idx="5424">
                  <c:v>1.4661651364067769</c:v>
                </c:pt>
                <c:pt idx="5425">
                  <c:v>1.4609003740765323</c:v>
                </c:pt>
                <c:pt idx="5426">
                  <c:v>1.4535142571978534</c:v>
                </c:pt>
                <c:pt idx="5427">
                  <c:v>1.4447957667598823</c:v>
                </c:pt>
                <c:pt idx="5428">
                  <c:v>1.4358438174788819</c:v>
                </c:pt>
                <c:pt idx="5429">
                  <c:v>1.4265621318062156</c:v>
                </c:pt>
                <c:pt idx="5430">
                  <c:v>1.4204808965217737</c:v>
                </c:pt>
                <c:pt idx="5431">
                  <c:v>1.4147476850137142</c:v>
                </c:pt>
                <c:pt idx="5432">
                  <c:v>1.4119055232813313</c:v>
                </c:pt>
                <c:pt idx="5433">
                  <c:v>1.410800395940832</c:v>
                </c:pt>
                <c:pt idx="5434">
                  <c:v>1.4091994006819175</c:v>
                </c:pt>
                <c:pt idx="5435">
                  <c:v>1.4066738742481968</c:v>
                </c:pt>
                <c:pt idx="5436">
                  <c:v>1.4088808955003649</c:v>
                </c:pt>
                <c:pt idx="5437">
                  <c:v>1.4017461680526599</c:v>
                </c:pt>
              </c:numCache>
            </c:numRef>
          </c:yVal>
          <c:smooth val="1"/>
        </c:ser>
        <c:dLbls>
          <c:showLegendKey val="0"/>
          <c:showVal val="0"/>
          <c:showCatName val="0"/>
          <c:showSerName val="0"/>
          <c:showPercent val="0"/>
          <c:showBubbleSize val="0"/>
        </c:dLbls>
        <c:axId val="124989824"/>
        <c:axId val="124991360"/>
      </c:scatterChart>
      <c:valAx>
        <c:axId val="130904448"/>
        <c:scaling>
          <c:orientation val="minMax"/>
        </c:scaling>
        <c:delete val="0"/>
        <c:axPos val="b"/>
        <c:numFmt formatCode="m/d;@"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30906368"/>
        <c:crosses val="autoZero"/>
        <c:crossBetween val="midCat"/>
      </c:valAx>
      <c:valAx>
        <c:axId val="130906368"/>
        <c:scaling>
          <c:orientation val="minMax"/>
          <c:max val="8.1"/>
          <c:min val="7.7"/>
        </c:scaling>
        <c:delete val="0"/>
        <c:axPos val="l"/>
        <c:majorGridlines/>
        <c:title>
          <c:tx>
            <c:rich>
              <a:bodyPr rot="-5400000" vert="horz"/>
              <a:lstStyle/>
              <a:p>
                <a:pPr>
                  <a:defRPr sz="1800"/>
                </a:pPr>
                <a:r>
                  <a:rPr lang="en-US" sz="1800"/>
                  <a:t>pH</a:t>
                </a:r>
              </a:p>
            </c:rich>
          </c:tx>
          <c:layout/>
          <c:overlay val="0"/>
        </c:title>
        <c:numFmt formatCode="General" sourceLinked="0"/>
        <c:majorTickMark val="out"/>
        <c:minorTickMark val="none"/>
        <c:tickLblPos val="nextTo"/>
        <c:txPr>
          <a:bodyPr/>
          <a:lstStyle/>
          <a:p>
            <a:pPr>
              <a:defRPr sz="1600"/>
            </a:pPr>
            <a:endParaRPr lang="en-US"/>
          </a:p>
        </c:txPr>
        <c:crossAx val="130904448"/>
        <c:crosses val="autoZero"/>
        <c:crossBetween val="midCat"/>
      </c:valAx>
      <c:valAx>
        <c:axId val="124989824"/>
        <c:scaling>
          <c:orientation val="minMax"/>
        </c:scaling>
        <c:delete val="1"/>
        <c:axPos val="b"/>
        <c:numFmt formatCode="m/d/yy\ h:mm;@" sourceLinked="1"/>
        <c:majorTickMark val="out"/>
        <c:minorTickMark val="none"/>
        <c:tickLblPos val="nextTo"/>
        <c:crossAx val="124991360"/>
        <c:crosses val="autoZero"/>
        <c:crossBetween val="midCat"/>
      </c:valAx>
      <c:valAx>
        <c:axId val="124991360"/>
        <c:scaling>
          <c:orientation val="minMax"/>
          <c:max val="2.25"/>
          <c:min val="0.8"/>
        </c:scaling>
        <c:delete val="0"/>
        <c:axPos val="r"/>
        <c:title>
          <c:tx>
            <c:rich>
              <a:bodyPr rot="-5400000" vert="horz"/>
              <a:lstStyle/>
              <a:p>
                <a:pPr>
                  <a:defRPr/>
                </a:pPr>
                <a:r>
                  <a:rPr lang="en-US" sz="1800" dirty="0" smtClean="0"/>
                  <a:t>Omega</a:t>
                </a:r>
                <a:endParaRPr lang="en-US" sz="1800" dirty="0"/>
              </a:p>
            </c:rich>
          </c:tx>
          <c:layout/>
          <c:overlay val="0"/>
        </c:title>
        <c:numFmt formatCode="General" sourceLinked="0"/>
        <c:majorTickMark val="out"/>
        <c:minorTickMark val="none"/>
        <c:tickLblPos val="nextTo"/>
        <c:txPr>
          <a:bodyPr/>
          <a:lstStyle/>
          <a:p>
            <a:pPr>
              <a:defRPr sz="1600"/>
            </a:pPr>
            <a:endParaRPr lang="en-US"/>
          </a:p>
        </c:txPr>
        <c:crossAx val="124989824"/>
        <c:crosses val="max"/>
        <c:crossBetween val="midCat"/>
      </c:valAx>
    </c:plotArea>
    <c:legend>
      <c:legendPos val="r"/>
      <c:layout>
        <c:manualLayout>
          <c:xMode val="edge"/>
          <c:yMode val="edge"/>
          <c:x val="0.84253745840825012"/>
          <c:y val="0.6280803441236511"/>
          <c:w val="0.10286300905935145"/>
          <c:h val="0.23458005249343833"/>
        </c:manualLayout>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9693F-E540-4940-9C5F-C8C92352055B}" type="datetimeFigureOut">
              <a:rPr lang="en-US" smtClean="0"/>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5F6CB-B2CA-4112-AEAC-DC5262C823D7}" type="slidenum">
              <a:rPr lang="en-US" smtClean="0"/>
              <a:t>‹#›</a:t>
            </a:fld>
            <a:endParaRPr lang="en-US"/>
          </a:p>
        </p:txBody>
      </p:sp>
    </p:spTree>
    <p:extLst>
      <p:ext uri="{BB962C8B-B14F-4D97-AF65-F5344CB8AC3E}">
        <p14:creationId xmlns:p14="http://schemas.microsoft.com/office/powerpoint/2010/main" val="335061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kepticalscience.com/docs/OA_not_OK_Mackie_McGraw_Hunter.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ralreefwatch.noaa.gov/satellite/oa/description/oaps_intro_oa.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Anthropogenic carbon emissions to the atmosphere (shown in the top half of the graph)</a:t>
            </a:r>
            <a:r>
              <a:rPr lang="en-US" altLang="en-US" baseline="0" dirty="0" smtClean="0"/>
              <a:t> do not all stay in the atmosphere: about half of that fossil fuel carbon accumulates in the atmosphere (light blue wedge in the bottom half of the graph), and the rest is taken up by the terrestrial biosphere (land sink, shown in green) and the ocean (dark blue). In total the oceans have absorbed ~30% of all of the anthropogenic carbon added to the atmosphere since 1750. This has the positive effect of slowing down the accumulation of carbon dioxide in the atmosphere, reducing the greenhouse effect, but it also has negative consequences because the absorbed carbon dioxide is changing the chemistry of the ocean in ways that can be harmful to marine life.</a:t>
            </a:r>
            <a:endParaRPr lang="en-US" altLang="en-US" dirty="0" smtClean="0"/>
          </a:p>
          <a:p>
            <a:pPr>
              <a:spcBef>
                <a:spcPct val="0"/>
              </a:spcBef>
            </a:pPr>
            <a:endParaRPr lang="en-US" altLang="en-US" dirty="0" smtClean="0"/>
          </a:p>
          <a:p>
            <a:pPr>
              <a:spcBef>
                <a:spcPct val="0"/>
              </a:spcBef>
            </a:pPr>
            <a:r>
              <a:rPr lang="en-US" altLang="en-US" dirty="0" smtClean="0"/>
              <a:t>Figure 6.8 AR5, Annual anthropogenic CO2 emissions and their partitioning among the atmosphere, land and ocean (</a:t>
            </a:r>
            <a:r>
              <a:rPr lang="en-US" altLang="en-US" dirty="0" err="1" smtClean="0"/>
              <a:t>PgC</a:t>
            </a:r>
            <a:r>
              <a:rPr lang="en-US" altLang="en-US" dirty="0" smtClean="0"/>
              <a:t> </a:t>
            </a:r>
            <a:r>
              <a:rPr lang="en-US" altLang="en-US" dirty="0" err="1" smtClean="0"/>
              <a:t>yr</a:t>
            </a:r>
            <a:r>
              <a:rPr lang="en-US" altLang="en-US" dirty="0" smtClean="0"/>
              <a:t>–1) from 1750 to 2011.</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4001A77-62FB-41FC-AB5D-D28A8653FF73}" type="slidenum">
              <a:rPr lang="en-US" altLang="en-US"/>
              <a:pPr fontAlgn="base">
                <a:spcBef>
                  <a:spcPct val="0"/>
                </a:spcBef>
                <a:spcAft>
                  <a:spcPct val="0"/>
                </a:spcAft>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Whiskey Creek Hatchery</a:t>
            </a:r>
            <a:r>
              <a:rPr lang="en-US" baseline="0" dirty="0" smtClean="0"/>
              <a:t> in </a:t>
            </a:r>
            <a:r>
              <a:rPr lang="en-US" baseline="0" dirty="0" err="1" smtClean="0"/>
              <a:t>Netarts</a:t>
            </a:r>
            <a:r>
              <a:rPr lang="en-US" baseline="0" dirty="0" smtClean="0"/>
              <a:t> Bay, Oregon began experiencing problems with growing their larval oysters in 2008. They formed a collaboration with scientists at Oregon State University, who monitored the chemistry of the seawater being pumped into the hatchery and used to grow the larval oysters. The goal of their study was to determine whether ocean acidification was causing their problems growing oyster larvae and to try to come up with adaptations to the way the oyster hatcheries operate that could help them solve their problem with oyster larvae production. In the rest of this module, students will analyze real data collected by the OSU scientists and by oyster growers working at the hatchery in order to answer these questions.</a:t>
            </a:r>
          </a:p>
          <a:p>
            <a:endParaRPr lang="en-US" baseline="0" dirty="0" smtClean="0"/>
          </a:p>
          <a:p>
            <a:r>
              <a:rPr lang="en-US" baseline="0" dirty="0" smtClean="0"/>
              <a:t>Left image: This is an image from inside a hatchery, showing a hatchery transferring algae from a beaker to a larger tank.</a:t>
            </a:r>
          </a:p>
          <a:p>
            <a:r>
              <a:rPr lang="en-US" baseline="0" dirty="0" smtClean="0"/>
              <a:t>Right image: This is the size the larval oysters reach by the time they are ready to be transferred from the hatchery to be planted and grown to full size.</a:t>
            </a:r>
          </a:p>
        </p:txBody>
      </p:sp>
      <p:sp>
        <p:nvSpPr>
          <p:cNvPr id="4" name="Slide Number Placeholder 3"/>
          <p:cNvSpPr>
            <a:spLocks noGrp="1"/>
          </p:cNvSpPr>
          <p:nvPr>
            <p:ph type="sldNum" sz="quarter" idx="10"/>
          </p:nvPr>
        </p:nvSpPr>
        <p:spPr/>
        <p:txBody>
          <a:bodyPr/>
          <a:lstStyle/>
          <a:p>
            <a:fld id="{B985F6CB-B2CA-4112-AEAC-DC5262C823D7}" type="slidenum">
              <a:rPr lang="en-US" smtClean="0"/>
              <a:t>11</a:t>
            </a:fld>
            <a:endParaRPr lang="en-US"/>
          </a:p>
        </p:txBody>
      </p:sp>
    </p:spTree>
    <p:extLst>
      <p:ext uri="{BB962C8B-B14F-4D97-AF65-F5344CB8AC3E}">
        <p14:creationId xmlns:p14="http://schemas.microsoft.com/office/powerpoint/2010/main" val="322062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graph that students</a:t>
            </a:r>
            <a:r>
              <a:rPr lang="en-US" baseline="0" dirty="0" smtClean="0"/>
              <a:t> should have created in Excel while completing Part 1 of the worksheet. Show this version while discussing the students’ worksheet responses as a class.</a:t>
            </a:r>
          </a:p>
        </p:txBody>
      </p:sp>
      <p:sp>
        <p:nvSpPr>
          <p:cNvPr id="4" name="Slide Number Placeholder 3"/>
          <p:cNvSpPr>
            <a:spLocks noGrp="1"/>
          </p:cNvSpPr>
          <p:nvPr>
            <p:ph type="sldNum" sz="quarter" idx="10"/>
          </p:nvPr>
        </p:nvSpPr>
        <p:spPr/>
        <p:txBody>
          <a:bodyPr/>
          <a:lstStyle/>
          <a:p>
            <a:fld id="{B985F6CB-B2CA-4112-AEAC-DC5262C823D7}" type="slidenum">
              <a:rPr lang="en-US" smtClean="0"/>
              <a:t>13</a:t>
            </a:fld>
            <a:endParaRPr lang="en-US"/>
          </a:p>
        </p:txBody>
      </p:sp>
    </p:spTree>
    <p:extLst>
      <p:ext uri="{BB962C8B-B14F-4D97-AF65-F5344CB8AC3E}">
        <p14:creationId xmlns:p14="http://schemas.microsoft.com/office/powerpoint/2010/main" val="134868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A5D210D-7291-44F9-9766-CB93DD63B9D9}" type="slidenum">
              <a:rPr lang="en-US" altLang="en-US">
                <a:ea typeface="ＭＳ Ｐゴシック" pitchFamily="34" charset="-128"/>
              </a:rPr>
              <a:pPr fontAlgn="base">
                <a:spcBef>
                  <a:spcPct val="0"/>
                </a:spcBef>
                <a:spcAft>
                  <a:spcPct val="0"/>
                </a:spcAft>
              </a:pPr>
              <a:t>14</a:t>
            </a:fld>
            <a:endParaRPr lang="en-US" altLang="en-US">
              <a:ea typeface="ＭＳ Ｐゴシック" pitchFamily="34" charset="-128"/>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baseline="0" dirty="0" smtClean="0">
                <a:ea typeface="ＭＳ Ｐゴシック" pitchFamily="34" charset="-128"/>
              </a:rPr>
              <a:t>The graph on the bottom left is the same as the one they have created in their own data analysis – but this is the version that was published in a scientific journal by the OSU scientists and hatchery workers. I recommend taking this opportunity to emphasize the fact that students are working with real scientific data and have completed the same type of analysis that is completed and published by professional scientists.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aseline="0" dirty="0" smtClean="0">
                <a:ea typeface="ＭＳ Ｐゴシック" pitchFamily="34" charset="-128"/>
              </a:rPr>
              <a:t>The set of image on the right illustrates the difference between what healthy and unhealthy larval oysters look like under a microscope during their first few days after fertilization (the 0.1 mm scale bar is about the width of a hair). On the left are images from oysters grown in favorable seawater conditions (pH = 8.0, </a:t>
            </a:r>
            <a:r>
              <a:rPr lang="en-US" altLang="en-US" dirty="0" smtClean="0"/>
              <a:t>Ω = 1.64) whereas the oysters on the right were grown in unfavorable seawater conditions (pH = 7.49, Ω = 0.47),</a:t>
            </a:r>
            <a:r>
              <a:rPr lang="en-US" altLang="en-US" baseline="0" dirty="0" smtClean="0"/>
              <a:t> both found in the natural waters at Taylor Shellfish Hatchery in </a:t>
            </a:r>
            <a:r>
              <a:rPr lang="en-US" altLang="en-US" baseline="0" dirty="0" err="1" smtClean="0"/>
              <a:t>Dabob</a:t>
            </a:r>
            <a:r>
              <a:rPr lang="en-US" altLang="en-US" baseline="0" dirty="0" smtClean="0"/>
              <a:t> Bay, WA. You can see that the oysters on the left have grown smooth, round shells while the ones on the right are deformed and show a number of marked spots where dissolution has occurred. The oysters on the right are growing so poorly that they would be expected to die before growing to full size. This is what is causing relative larval production to decrease as </a:t>
            </a:r>
            <a:r>
              <a:rPr lang="en-US" altLang="en-US" dirty="0" smtClean="0"/>
              <a:t>Ω decreases.</a:t>
            </a:r>
            <a:endParaRPr lang="en-US" alt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use if students are not already familiar with photosynthesis and respiration]</a:t>
            </a:r>
          </a:p>
          <a:p>
            <a:endParaRPr lang="en-US" baseline="0" dirty="0" smtClean="0"/>
          </a:p>
          <a:p>
            <a:r>
              <a:rPr lang="en-US" baseline="0" dirty="0" smtClean="0"/>
              <a:t>Key concepts are that photosynthesis and respiration in the seawater can change pH and </a:t>
            </a:r>
            <a:r>
              <a:rPr lang="el-GR" sz="1200" dirty="0" smtClean="0"/>
              <a:t>Ω</a:t>
            </a:r>
            <a:r>
              <a:rPr lang="en-US" sz="1200" dirty="0" smtClean="0"/>
              <a:t> by consuming/producing CO2.</a:t>
            </a:r>
            <a:r>
              <a:rPr lang="en-US" sz="1200" baseline="0" dirty="0" smtClean="0"/>
              <a:t> Remind students of the reaction for photosynthesis/respiration and of the fact that photosynthesis only occurs in daylight, whereas respiration occurs all the time. This sets students up to identify that the diurnal cycle of pH and </a:t>
            </a:r>
            <a:r>
              <a:rPr lang="el-GR" sz="1200" dirty="0" smtClean="0"/>
              <a:t>Ω</a:t>
            </a:r>
            <a:r>
              <a:rPr lang="en-US" sz="1200" dirty="0" smtClean="0"/>
              <a:t> in </a:t>
            </a:r>
            <a:r>
              <a:rPr lang="en-US" sz="1200" dirty="0" err="1" smtClean="0"/>
              <a:t>Netarts</a:t>
            </a:r>
            <a:r>
              <a:rPr lang="en-US" sz="1200" dirty="0" smtClean="0"/>
              <a:t> Bay is created by drawdown of CO2 during the day,</a:t>
            </a:r>
            <a:r>
              <a:rPr lang="en-US" sz="1200" baseline="0" dirty="0" smtClean="0"/>
              <a:t> when photosynthesis is occurring, which decreases pH and </a:t>
            </a:r>
            <a:r>
              <a:rPr lang="el-GR" sz="1200" dirty="0" smtClean="0"/>
              <a:t>Ω</a:t>
            </a:r>
            <a:r>
              <a:rPr lang="en-US" sz="1200" dirty="0" smtClean="0"/>
              <a:t>, followed by an increase in pH and </a:t>
            </a:r>
            <a:r>
              <a:rPr lang="el-GR" sz="1200" dirty="0" smtClean="0"/>
              <a:t>Ω</a:t>
            </a:r>
            <a:r>
              <a:rPr lang="en-US" sz="1200" dirty="0" smtClean="0"/>
              <a:t> at night when respiration is adding CO2 back to the water.</a:t>
            </a:r>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16</a:t>
            </a:fld>
            <a:endParaRPr lang="en-US"/>
          </a:p>
        </p:txBody>
      </p:sp>
    </p:spTree>
    <p:extLst>
      <p:ext uri="{BB962C8B-B14F-4D97-AF65-F5344CB8AC3E}">
        <p14:creationId xmlns:p14="http://schemas.microsoft.com/office/powerpoint/2010/main" val="231214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[Optional:</a:t>
            </a:r>
            <a:r>
              <a:rPr lang="en-US" baseline="0" dirty="0" smtClean="0"/>
              <a:t> use if students are not already familiar with upwelling]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very cursory explanation designed only to make it possible for students to complete the analysis of the ocean acidification module.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Wikimedia Commons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17</a:t>
            </a:fld>
            <a:endParaRPr lang="en-US"/>
          </a:p>
        </p:txBody>
      </p:sp>
    </p:spTree>
    <p:extLst>
      <p:ext uri="{BB962C8B-B14F-4D97-AF65-F5344CB8AC3E}">
        <p14:creationId xmlns:p14="http://schemas.microsoft.com/office/powerpoint/2010/main" val="42872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[Optional:</a:t>
            </a:r>
            <a:r>
              <a:rPr lang="en-US" baseline="0" dirty="0" smtClean="0"/>
              <a:t> use if students are not already familiar with the properties of upwelled water]</a:t>
            </a:r>
          </a:p>
          <a:p>
            <a:endParaRPr lang="en-US" dirty="0" smtClean="0"/>
          </a:p>
          <a:p>
            <a:r>
              <a:rPr lang="en-US" dirty="0" smtClean="0"/>
              <a:t>The figures at the left show real data collected off</a:t>
            </a:r>
            <a:r>
              <a:rPr lang="en-US" baseline="0" dirty="0" smtClean="0"/>
              <a:t> the US west coast, with the data plotted going down through the top 250 meters of the water column from W (left, offshore), to E (right, next to the coast). The plots show warmer water with higher pH and </a:t>
            </a:r>
            <a:r>
              <a:rPr lang="el-GR" dirty="0" smtClean="0"/>
              <a:t>Ω</a:t>
            </a:r>
            <a:r>
              <a:rPr lang="en-US" dirty="0" smtClean="0"/>
              <a:t> at the surface</a:t>
            </a:r>
            <a:r>
              <a:rPr lang="en-US" baseline="0" dirty="0" smtClean="0"/>
              <a:t> and colder water with lower pH and </a:t>
            </a:r>
            <a:r>
              <a:rPr lang="el-GR" dirty="0" smtClean="0"/>
              <a:t>Ω</a:t>
            </a:r>
            <a:r>
              <a:rPr lang="en-US" dirty="0" smtClean="0"/>
              <a:t> at depth, but also show that the deep waters are brought up towards the surface along the coast.</a:t>
            </a:r>
            <a:r>
              <a:rPr lang="en-US" baseline="0" dirty="0" smtClean="0"/>
              <a:t> A key point for students to understand is that deep waters have been out of contact with the surface and sunlight, so they have continued to accumulate CO2 as sinking organic matter is respired without the possibility for photosynthesis to remove any of that CO2. This is the reason that deep waters have low pH and </a:t>
            </a:r>
            <a:r>
              <a:rPr lang="el-GR" dirty="0" smtClean="0"/>
              <a:t>Ω</a:t>
            </a:r>
            <a:r>
              <a:rPr lang="en-US" dirty="0" smtClean="0"/>
              <a:t>.</a:t>
            </a:r>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18</a:t>
            </a:fld>
            <a:endParaRPr lang="en-US"/>
          </a:p>
        </p:txBody>
      </p:sp>
    </p:spTree>
    <p:extLst>
      <p:ext uri="{BB962C8B-B14F-4D97-AF65-F5344CB8AC3E}">
        <p14:creationId xmlns:p14="http://schemas.microsoft.com/office/powerpoint/2010/main" val="346498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version of the graph that students should have created in question 2 of Part 2 (though each will be slightly different because students could have chosen any 7-day window throughout the measurement period to graph). Show this version while discussing the students’ worksheet responses to question 2 as a class.</a:t>
            </a:r>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19</a:t>
            </a:fld>
            <a:endParaRPr lang="en-US"/>
          </a:p>
        </p:txBody>
      </p:sp>
    </p:spTree>
    <p:extLst>
      <p:ext uri="{BB962C8B-B14F-4D97-AF65-F5344CB8AC3E}">
        <p14:creationId xmlns:p14="http://schemas.microsoft.com/office/powerpoint/2010/main" val="425530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versions of the graphs that students should have created in questions 3-4 of Part 2. Show these graphs while discussing the students’ worksheet responses to questions 3-4 as a class.</a:t>
            </a:r>
            <a:endParaRPr lang="en-US" dirty="0" smtClean="0"/>
          </a:p>
          <a:p>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20</a:t>
            </a:fld>
            <a:endParaRPr lang="en-US"/>
          </a:p>
        </p:txBody>
      </p:sp>
    </p:spTree>
    <p:extLst>
      <p:ext uri="{BB962C8B-B14F-4D97-AF65-F5344CB8AC3E}">
        <p14:creationId xmlns:p14="http://schemas.microsoft.com/office/powerpoint/2010/main" val="41134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top graph</a:t>
            </a:r>
            <a:r>
              <a:rPr lang="en-US" altLang="en-US" baseline="0" dirty="0" smtClean="0"/>
              <a:t> here is included in Part 3 of the students’ worksheet and provides the projections of pH until 2100 that the students use to make their calculations in question 1 (note that students may pick slightly different pH values off of the graph and thus will not all have the exact same answers).</a:t>
            </a:r>
          </a:p>
          <a:p>
            <a:pPr>
              <a:spcBef>
                <a:spcPct val="0"/>
              </a:spcBef>
            </a:pPr>
            <a:endParaRPr lang="en-US" altLang="en-US" baseline="0" dirty="0" smtClean="0"/>
          </a:p>
          <a:p>
            <a:pPr>
              <a:spcBef>
                <a:spcPct val="0"/>
              </a:spcBef>
            </a:pPr>
            <a:r>
              <a:rPr lang="en-US" altLang="en-US" baseline="0" dirty="0" smtClean="0"/>
              <a:t>In discussing the students’ answers to question 2 as a class, you can also expand the discussion to talk about how the pH is not uniform throughout the ocean, and the changes expected for each emissions scenario are also not the same everywhere (as pictured in the bottom figures).</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FDEA78-1153-4B4B-A995-A77CDDBFD038}"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baseline="0" dirty="0" smtClean="0">
                <a:ea typeface="ＭＳ Ｐゴシック" pitchFamily="34" charset="-128"/>
              </a:rPr>
              <a:t>These figures can be used in an extension of the discussion of the students’ answers to question 2 in Part 3, highlighting the connection between the changes in pH expected by 2100 with the corresponding changes in </a:t>
            </a:r>
            <a:r>
              <a:rPr lang="en-US" altLang="en-US" dirty="0" smtClean="0"/>
              <a:t>Ω they would predict, and how they expect those changes would affect oysters.</a:t>
            </a: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aseline="0" dirty="0" smtClean="0">
                <a:ea typeface="ＭＳ Ｐゴシック" pitchFamily="34" charset="-128"/>
              </a:rPr>
              <a:t>The top left figure shows changes in CO32- over time for the high emissions scenario (RCP8.5) and the low emissions scenario (RCP2.6) as well as the concentrations of [CO32-] where </a:t>
            </a:r>
            <a:r>
              <a:rPr lang="en-US" altLang="en-US" dirty="0" smtClean="0"/>
              <a:t>Ω</a:t>
            </a:r>
            <a:r>
              <a:rPr lang="en-US" altLang="en-US" baseline="0" dirty="0" smtClean="0">
                <a:ea typeface="ＭＳ Ｐゴシック" pitchFamily="34" charset="-128"/>
              </a:rPr>
              <a:t> = 1 (the saturation lines for aragonite and calcite, the two different mineral structures for CaCO3 – the oysters are aragonite). It is a complicated plot, but the key point is that [CO32-] is decreasing in all regions of the ocean, with much more pronounced decreases in the high emissions scenario. Remind students of the direct relationship between [CO32-] and </a:t>
            </a:r>
            <a:r>
              <a:rPr lang="en-US" altLang="en-US" dirty="0" smtClean="0"/>
              <a:t>Ω.</a:t>
            </a: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aseline="0" dirty="0" smtClean="0">
                <a:ea typeface="ＭＳ Ｐゴシック" pitchFamily="34" charset="-128"/>
              </a:rPr>
              <a:t>The two bottom plots on the left show </a:t>
            </a:r>
            <a:r>
              <a:rPr lang="en-US" altLang="en-US" dirty="0" smtClean="0"/>
              <a:t>Ω</a:t>
            </a:r>
            <a:r>
              <a:rPr lang="en-US" altLang="en-US" baseline="0" dirty="0" smtClean="0">
                <a:ea typeface="ＭＳ Ｐゴシック" pitchFamily="34" charset="-128"/>
              </a:rPr>
              <a:t> variations with depth in the Atlantic and Pacific oceans for 2100 following the high emissions scenario. The three plots on the right show </a:t>
            </a:r>
            <a:r>
              <a:rPr lang="en-US" altLang="en-US" dirty="0" smtClean="0"/>
              <a:t>Ω</a:t>
            </a:r>
            <a:r>
              <a:rPr lang="en-US" altLang="en-US" baseline="0" dirty="0" smtClean="0">
                <a:ea typeface="ＭＳ Ｐゴシック" pitchFamily="34" charset="-128"/>
              </a:rPr>
              <a:t> throughout the 21</a:t>
            </a:r>
            <a:r>
              <a:rPr lang="en-US" altLang="en-US" baseline="30000" dirty="0" smtClean="0">
                <a:ea typeface="ＭＳ Ｐゴシック" pitchFamily="34" charset="-128"/>
              </a:rPr>
              <a:t>st</a:t>
            </a:r>
            <a:r>
              <a:rPr lang="en-US" altLang="en-US" baseline="0" dirty="0" smtClean="0">
                <a:ea typeface="ＭＳ Ｐゴシック" pitchFamily="34" charset="-128"/>
              </a:rPr>
              <a:t> century when following the high emissions scenario. Note the spatial variability in </a:t>
            </a:r>
            <a:r>
              <a:rPr lang="en-US" altLang="en-US" dirty="0" smtClean="0"/>
              <a:t>Ω throughout the ocean</a:t>
            </a:r>
            <a:r>
              <a:rPr lang="en-US" altLang="en-US" baseline="0" dirty="0" smtClean="0"/>
              <a:t>, with lower </a:t>
            </a:r>
            <a:r>
              <a:rPr lang="en-US" altLang="en-US" dirty="0" smtClean="0"/>
              <a:t>Ω in deeper waters</a:t>
            </a:r>
            <a:r>
              <a:rPr lang="en-US" altLang="en-US" baseline="0" dirty="0" smtClean="0"/>
              <a:t> and at higher latitudes.</a:t>
            </a: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CD5F5A4-3CDF-4178-A577-AF5B6819240F}" type="slidenum">
              <a:rPr lang="en-US" altLang="en-US">
                <a:ea typeface="ＭＳ Ｐゴシック" pitchFamily="34" charset="-128"/>
              </a:rPr>
              <a:pPr fontAlgn="base">
                <a:spcBef>
                  <a:spcPct val="0"/>
                </a:spcBef>
                <a:spcAft>
                  <a:spcPct val="0"/>
                </a:spcAft>
              </a:pPr>
              <a:t>23</a:t>
            </a:fld>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We</a:t>
            </a:r>
            <a:r>
              <a:rPr lang="en-US" altLang="en-US" baseline="0" dirty="0" smtClean="0"/>
              <a:t> can see evidence that as more carbon dioxide has accumulated in the atmosphere (top left), there has also been an increase in the amount of carbon dioxide dissolved in the ocean (blue lines in the bottom left graph, which show surface ocean pCO2). At the same time, the surface ocean pH (green lines in the bottom left graph) has decreased.</a:t>
            </a:r>
            <a:endParaRPr lang="en-US" altLang="en-US" dirty="0" smtClean="0"/>
          </a:p>
          <a:p>
            <a:pPr>
              <a:spcBef>
                <a:spcPct val="0"/>
              </a:spcBef>
            </a:pPr>
            <a:endParaRPr lang="en-US" altLang="en-US" dirty="0" smtClean="0"/>
          </a:p>
          <a:p>
            <a:pPr>
              <a:spcBef>
                <a:spcPct val="0"/>
              </a:spcBef>
            </a:pPr>
            <a:r>
              <a:rPr lang="en-US" altLang="en-US" dirty="0" smtClean="0"/>
              <a:t>Notes on the figures:</a:t>
            </a:r>
          </a:p>
          <a:p>
            <a:pPr>
              <a:spcBef>
                <a:spcPct val="0"/>
              </a:spcBef>
            </a:pPr>
            <a:r>
              <a:rPr lang="en-US" altLang="en-US" dirty="0" smtClean="0"/>
              <a:t>The</a:t>
            </a:r>
            <a:r>
              <a:rPr lang="en-US" altLang="en-US" baseline="0" dirty="0" smtClean="0"/>
              <a:t> two pictures at the top right are of the Mauna Loa atmospheric CO2 measuring station in Hawaii showing the view looking at the measurement tower (left) and an air sample collected as part of the measurement program (right). The picture at the bottom is of a UW undergraduate student making measurements of seawater pH in a research ship’s laboratory while at sea. I like to emphasize the importance of scientific monitoring over a long time period (and hard work by many scientists to make very precise measurements) to generate the data plotted in the graphs to the left. I also discuss with students the fact that the ocean measurements show more variability around the long-term trend than the atmospheric measurements (due to slower mixing and variability in the natural system), requiring measurements over a long time period to illustrate trend.</a:t>
            </a:r>
          </a:p>
          <a:p>
            <a:pPr>
              <a:spcBef>
                <a:spcPct val="0"/>
              </a:spcBef>
            </a:pPr>
            <a:endParaRPr lang="en-US" altLang="en-US" dirty="0" smtClean="0"/>
          </a:p>
          <a:p>
            <a:pPr>
              <a:spcBef>
                <a:spcPct val="0"/>
              </a:spcBef>
            </a:pPr>
            <a:r>
              <a:rPr lang="en-US" altLang="en-US" dirty="0" smtClean="0"/>
              <a:t>The graphs at the left show atmospheric CO2 (top) from</a:t>
            </a:r>
            <a:r>
              <a:rPr lang="en-US" altLang="en-US" baseline="0" dirty="0" smtClean="0"/>
              <a:t> both Mauna Loa and the South Pole and surface ocean CO2 and pH (bottom) from three different locations:</a:t>
            </a:r>
            <a:endParaRPr lang="en-US" altLang="en-US" dirty="0" smtClean="0"/>
          </a:p>
          <a:p>
            <a:pPr>
              <a:spcBef>
                <a:spcPct val="0"/>
              </a:spcBef>
            </a:pPr>
            <a:r>
              <a:rPr lang="en-US" altLang="en-US" dirty="0" smtClean="0"/>
              <a:t>ESTOC = </a:t>
            </a:r>
            <a:r>
              <a:rPr lang="es-ES" altLang="en-US" dirty="0" smtClean="0"/>
              <a:t>Estación Europea de Series Temporales Oceánicas de Canarias – </a:t>
            </a:r>
            <a:r>
              <a:rPr lang="es-ES" altLang="en-US" dirty="0" err="1" smtClean="0"/>
              <a:t>Canary</a:t>
            </a:r>
            <a:r>
              <a:rPr lang="es-ES" altLang="en-US" dirty="0" smtClean="0"/>
              <a:t> </a:t>
            </a:r>
            <a:r>
              <a:rPr lang="es-ES" altLang="en-US" dirty="0" err="1" smtClean="0"/>
              <a:t>Islands</a:t>
            </a:r>
            <a:r>
              <a:rPr lang="es-ES" altLang="en-US" dirty="0" smtClean="0"/>
              <a:t>, </a:t>
            </a:r>
            <a:r>
              <a:rPr lang="es-ES" altLang="en-US" dirty="0" err="1" smtClean="0"/>
              <a:t>eastern</a:t>
            </a:r>
            <a:r>
              <a:rPr lang="es-ES" altLang="en-US" dirty="0" smtClean="0"/>
              <a:t> North </a:t>
            </a:r>
            <a:r>
              <a:rPr lang="es-ES" altLang="en-US" dirty="0" err="1" smtClean="0"/>
              <a:t>Atlantic</a:t>
            </a:r>
            <a:r>
              <a:rPr lang="es-ES" altLang="en-US" dirty="0" smtClean="0"/>
              <a:t> </a:t>
            </a:r>
            <a:r>
              <a:rPr lang="es-ES" altLang="en-US" dirty="0" err="1" smtClean="0"/>
              <a:t>Ocean</a:t>
            </a:r>
            <a:endParaRPr lang="es-ES" altLang="en-US" dirty="0" smtClean="0"/>
          </a:p>
          <a:p>
            <a:pPr>
              <a:spcBef>
                <a:spcPct val="0"/>
              </a:spcBef>
            </a:pPr>
            <a:r>
              <a:rPr lang="es-ES" altLang="en-US" dirty="0" smtClean="0"/>
              <a:t>BATS = Bermuda </a:t>
            </a:r>
            <a:r>
              <a:rPr lang="es-ES" altLang="en-US" dirty="0" err="1" smtClean="0"/>
              <a:t>Atlantic</a:t>
            </a:r>
            <a:r>
              <a:rPr lang="es-ES" altLang="en-US" dirty="0" smtClean="0"/>
              <a:t> Time Series – Bermuda, western North </a:t>
            </a:r>
            <a:r>
              <a:rPr lang="es-ES" altLang="en-US" dirty="0" err="1" smtClean="0"/>
              <a:t>Atlantic</a:t>
            </a:r>
            <a:r>
              <a:rPr lang="es-ES" altLang="en-US" dirty="0" smtClean="0"/>
              <a:t> </a:t>
            </a:r>
            <a:r>
              <a:rPr lang="es-ES" altLang="en-US" dirty="0" err="1" smtClean="0"/>
              <a:t>Ocean</a:t>
            </a:r>
            <a:endParaRPr lang="es-ES" altLang="en-US" dirty="0" smtClean="0"/>
          </a:p>
          <a:p>
            <a:pPr>
              <a:spcBef>
                <a:spcPct val="0"/>
              </a:spcBef>
            </a:pPr>
            <a:r>
              <a:rPr lang="es-ES" altLang="en-US" dirty="0" smtClean="0"/>
              <a:t>ALOHA = A Long-</a:t>
            </a:r>
            <a:r>
              <a:rPr lang="es-ES" altLang="en-US" dirty="0" err="1" smtClean="0"/>
              <a:t>term</a:t>
            </a:r>
            <a:r>
              <a:rPr lang="es-ES" altLang="en-US" dirty="0" smtClean="0"/>
              <a:t> </a:t>
            </a:r>
            <a:r>
              <a:rPr lang="es-ES" altLang="en-US" dirty="0" err="1" smtClean="0"/>
              <a:t>Oligotrophic</a:t>
            </a:r>
            <a:r>
              <a:rPr lang="es-ES" altLang="en-US" dirty="0" smtClean="0"/>
              <a:t> </a:t>
            </a:r>
            <a:r>
              <a:rPr lang="es-ES" altLang="en-US" dirty="0" err="1" smtClean="0"/>
              <a:t>Habitat</a:t>
            </a:r>
            <a:r>
              <a:rPr lang="es-ES" altLang="en-US" dirty="0" smtClean="0"/>
              <a:t> </a:t>
            </a:r>
            <a:r>
              <a:rPr lang="es-ES" altLang="en-US" dirty="0" err="1" smtClean="0"/>
              <a:t>Assessment</a:t>
            </a:r>
            <a:r>
              <a:rPr lang="es-ES" altLang="en-US" dirty="0" smtClean="0"/>
              <a:t> (at HOT = </a:t>
            </a:r>
            <a:r>
              <a:rPr lang="es-ES" altLang="en-US" dirty="0" err="1" smtClean="0"/>
              <a:t>Hawaii</a:t>
            </a:r>
            <a:r>
              <a:rPr lang="es-ES" altLang="en-US" dirty="0" smtClean="0"/>
              <a:t> </a:t>
            </a:r>
            <a:r>
              <a:rPr lang="es-ES" altLang="en-US" dirty="0" err="1" smtClean="0"/>
              <a:t>Ocean</a:t>
            </a:r>
            <a:r>
              <a:rPr lang="es-ES" altLang="en-US" dirty="0" smtClean="0"/>
              <a:t> Time-series) – </a:t>
            </a:r>
            <a:r>
              <a:rPr lang="es-ES" altLang="en-US" dirty="0" err="1" smtClean="0"/>
              <a:t>Hawaii</a:t>
            </a:r>
            <a:r>
              <a:rPr lang="es-ES" altLang="en-US" dirty="0" smtClean="0"/>
              <a:t>, North</a:t>
            </a:r>
            <a:r>
              <a:rPr lang="es-ES" altLang="en-US" baseline="0" dirty="0" smtClean="0"/>
              <a:t> </a:t>
            </a:r>
            <a:r>
              <a:rPr lang="es-ES" altLang="en-US" baseline="0" dirty="0" err="1" smtClean="0"/>
              <a:t>Pacific</a:t>
            </a:r>
            <a:r>
              <a:rPr lang="es-ES" altLang="en-US" baseline="0" dirty="0" smtClean="0"/>
              <a:t> </a:t>
            </a:r>
            <a:r>
              <a:rPr lang="es-ES" altLang="en-US" baseline="0" dirty="0" err="1" smtClean="0"/>
              <a:t>Ocean</a:t>
            </a: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F51B71-3190-4325-A4B9-AB97884ACE2E}" type="slidenum">
              <a:rPr lang="en-US" altLang="en-US"/>
              <a:pPr fontAlgn="base">
                <a:spcBef>
                  <a:spcPct val="0"/>
                </a:spcBef>
                <a:spcAft>
                  <a:spcPct val="0"/>
                </a:spcAft>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discussing the students’ answers to question 2 in Part 3 as a class, you</a:t>
            </a:r>
            <a:r>
              <a:rPr lang="en-US" baseline="0" dirty="0" smtClean="0"/>
              <a:t> can compare their projections of how pH and </a:t>
            </a:r>
            <a:r>
              <a:rPr lang="el-GR" baseline="0" dirty="0" smtClean="0"/>
              <a:t>Ω</a:t>
            </a:r>
            <a:r>
              <a:rPr lang="en-US" baseline="0" dirty="0" smtClean="0"/>
              <a:t> will change in </a:t>
            </a:r>
            <a:r>
              <a:rPr lang="en-US" baseline="0" dirty="0" err="1" smtClean="0"/>
              <a:t>Netarts</a:t>
            </a:r>
            <a:r>
              <a:rPr lang="en-US" baseline="0" dirty="0" smtClean="0"/>
              <a:t> Bay with this study, which modeled how pH and </a:t>
            </a:r>
            <a:r>
              <a:rPr lang="el-GR" baseline="0" dirty="0" smtClean="0"/>
              <a:t>Ω</a:t>
            </a:r>
            <a:r>
              <a:rPr lang="en-US" baseline="0" dirty="0" smtClean="0"/>
              <a:t> have change over time along the California coast following the high-emissions business-as-usual scenario (Gruber et al., 2012, published in Science). The bottom plots are cross sections going down through the water column showing </a:t>
            </a:r>
            <a:r>
              <a:rPr lang="el-GR" baseline="0" dirty="0" smtClean="0"/>
              <a:t>Ω</a:t>
            </a:r>
            <a:r>
              <a:rPr lang="en-US" baseline="0" dirty="0" smtClean="0"/>
              <a:t> at the location of the white line in the top figures. If you just look at the surface at one spot you can see </a:t>
            </a:r>
            <a:r>
              <a:rPr lang="el-GR" baseline="0" dirty="0" smtClean="0"/>
              <a:t>Ω</a:t>
            </a:r>
            <a:r>
              <a:rPr lang="en-US" baseline="0" dirty="0" smtClean="0"/>
              <a:t> decreasing over time. You can also see the effect of upwelling along the coast, where in all time periods, the pH is lower along the coast, and the tipped lines of constant </a:t>
            </a:r>
            <a:r>
              <a:rPr lang="el-GR" baseline="0" dirty="0" smtClean="0"/>
              <a:t>Ω</a:t>
            </a:r>
            <a:r>
              <a:rPr lang="en-US" baseline="0" dirty="0" smtClean="0"/>
              <a:t> in the depth sections a the bottom show that </a:t>
            </a:r>
            <a:r>
              <a:rPr lang="el-GR" baseline="0" dirty="0" smtClean="0"/>
              <a:t>Ω</a:t>
            </a:r>
            <a:r>
              <a:rPr lang="en-US" baseline="0" dirty="0" smtClean="0"/>
              <a:t> is lower near the coast than farther offshore.</a:t>
            </a:r>
            <a:endParaRPr lang="en-US" dirty="0" smtClean="0"/>
          </a:p>
        </p:txBody>
      </p:sp>
      <p:sp>
        <p:nvSpPr>
          <p:cNvPr id="4" name="Slide Number Placeholder 3"/>
          <p:cNvSpPr>
            <a:spLocks noGrp="1"/>
          </p:cNvSpPr>
          <p:nvPr>
            <p:ph type="sldNum" sz="quarter" idx="5"/>
          </p:nvPr>
        </p:nvSpPr>
        <p:spPr/>
        <p:txBody>
          <a:bodyPr/>
          <a:lstStyle/>
          <a:p>
            <a:pPr>
              <a:defRPr/>
            </a:pPr>
            <a:fld id="{F754BF08-E494-49D7-9C1D-6F3697A2F319}"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AA73ECC-3E11-4E6E-9E06-E261E8AF295B}" type="slidenum">
              <a:rPr lang="en-US" altLang="en-US"/>
              <a:pPr fontAlgn="base">
                <a:spcBef>
                  <a:spcPct val="0"/>
                </a:spcBef>
                <a:spcAft>
                  <a:spcPct val="0"/>
                </a:spcAft>
              </a:pPr>
              <a:t>4</a:t>
            </a:fld>
            <a:endParaRPr lang="en-US" alt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pH is a logarithmic</a:t>
            </a:r>
            <a:r>
              <a:rPr lang="en-US" altLang="en-US" baseline="0" dirty="0" smtClean="0"/>
              <a:t> scale used to measure the acidity of a liquid, with acidity increasing as the pH decreases. Emphasize that the important factor being measured is the concentration of hydrogen ions (expressed as [H+]) in the seawater. Since pH is expressed on a logarithmic scale, a change of a single unit on the pH scale is a 10x change in [H+]. Many people think that the change in ocean acidity since pre-industrial times is small because it is only a 0.1 unit change on the pH scale, this is actually a 26% increase in [H+]. A useful analogy can be made to human blood, which has to stay within the range of 7.35-7.45 for us to be healthy – a larger change can have serious consequences.</a:t>
            </a:r>
          </a:p>
          <a:p>
            <a:pPr>
              <a:spcBef>
                <a:spcPct val="0"/>
              </a:spcBef>
            </a:pPr>
            <a:endParaRPr lang="en-US" altLang="en-US" baseline="0" dirty="0" smtClean="0"/>
          </a:p>
          <a:p>
            <a:pPr>
              <a:spcBef>
                <a:spcPct val="0"/>
              </a:spcBef>
            </a:pPr>
            <a:r>
              <a:rPr lang="en-US" altLang="en-US" baseline="0" dirty="0" smtClean="0"/>
              <a:t>If students need more practice thinking about pH at this point, you can guide them through the calculation of how large a % change in [H+] has occurred to date as the ocean pH has decreased from 8.2 to 8.1 rather than simply giving them the 26% number. (This is the same type of calculation students will complete independently in Part 3 of the module.)</a:t>
            </a:r>
            <a:endParaRPr lang="en-US" altLang="en-US" dirty="0" smtClean="0"/>
          </a:p>
          <a:p>
            <a:pPr>
              <a:spcBef>
                <a:spcPct val="0"/>
              </a:spcBef>
            </a:pPr>
            <a:endParaRPr lang="en-US" altLang="en-US" dirty="0" smtClean="0"/>
          </a:p>
          <a:p>
            <a:pPr>
              <a:spcBef>
                <a:spcPct val="0"/>
              </a:spcBef>
            </a:pPr>
            <a:r>
              <a:rPr lang="en-US" altLang="en-US" dirty="0" smtClean="0"/>
              <a:t>Figure from WA State Blue Ribbon Panel on Ocean Acidification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CO2 dissolves in water, it reacts with H2O to form carbonic acid</a:t>
            </a:r>
            <a:r>
              <a:rPr lang="en-US" baseline="0" dirty="0" smtClean="0"/>
              <a:t> (H2CO3). The H2CO3 can then dissociate, with two H+ ions that it can be added to the seawater. Even though CO2 does not contain hydrogen in its chemical formula, the net effect of CO2 dissolution is to add H+ ions to the seawater, which decreases the </a:t>
            </a:r>
            <a:r>
              <a:rPr lang="en-US" baseline="0" dirty="0" err="1" smtClean="0"/>
              <a:t>pH.</a:t>
            </a:r>
            <a:endParaRPr lang="en-US" baseline="0" dirty="0" smtClean="0"/>
          </a:p>
          <a:p>
            <a:endParaRPr lang="en-US" baseline="0" dirty="0" smtClean="0"/>
          </a:p>
          <a:p>
            <a:r>
              <a:rPr lang="en-US" baseline="0" dirty="0" smtClean="0"/>
              <a:t>A note for teachers: It is not necessary for the students to fully understand how these three equations interact in order to have a good grasp on the process of ocean acidification. Often, however, some students are confused because if each of the reactions shown here went to the right (towards the products), there would be an increase in the carbonate ion (CO32-) – but what actually occurs is that the final reaction instead proceeds to the left, towards the reactants, reducing the amount of CO32-. This is due to the interaction between the differing reaction constants for each reaction in the sequence. A helpful illustration can be to look at the figure to the right (called a </a:t>
            </a:r>
            <a:r>
              <a:rPr lang="en-US" baseline="0" dirty="0" err="1" smtClean="0"/>
              <a:t>Bjerrum</a:t>
            </a:r>
            <a:r>
              <a:rPr lang="en-US" baseline="0" dirty="0" smtClean="0"/>
              <a:t> plot), which shows how the relative proportions of carbonic acid (H2CO3), bicarbonate ions (HCO3-) and carbonate ions (CO32-) change as a function of the pH of the water. As more CO2 is added to the water, there are more H+ ions and thus pH decreases. If you look on the plot at a pH of ~8.1 and then follow how the concentrations of each ion will change as you decrease pH (moving to the left), you will see that CO32- decreases and HCO3- increases.</a:t>
            </a:r>
          </a:p>
          <a:p>
            <a:endParaRPr lang="en-US" baseline="0" dirty="0" smtClean="0"/>
          </a:p>
          <a:p>
            <a:r>
              <a:rPr lang="en-US" baseline="0" dirty="0" smtClean="0"/>
              <a:t>If you want more background on the chemistry, you can find a comprehensive but accessible overview at </a:t>
            </a:r>
            <a:r>
              <a:rPr lang="en-US" sz="1200" u="sng" kern="1200" dirty="0" smtClean="0">
                <a:solidFill>
                  <a:schemeClr val="tx1"/>
                </a:solidFill>
                <a:effectLst/>
                <a:latin typeface="+mn-lt"/>
                <a:ea typeface="+mn-ea"/>
                <a:cs typeface="+mn-cs"/>
                <a:hlinkClick r:id="rId3"/>
              </a:rPr>
              <a:t>http://www.skepticalscience.com/docs/OA_not_OK_Mackie_McGraw_Hunter.pdf</a:t>
            </a:r>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5</a:t>
            </a:fld>
            <a:endParaRPr lang="en-US"/>
          </a:p>
        </p:txBody>
      </p:sp>
    </p:spTree>
    <p:extLst>
      <p:ext uri="{BB962C8B-B14F-4D97-AF65-F5344CB8AC3E}">
        <p14:creationId xmlns:p14="http://schemas.microsoft.com/office/powerpoint/2010/main" val="27775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ea typeface="ＭＳ Ｐゴシック" pitchFamily="34" charset="-128"/>
              </a:rPr>
              <a:t>Many</a:t>
            </a:r>
            <a:r>
              <a:rPr lang="en-US" altLang="en-US" baseline="0" dirty="0" smtClean="0">
                <a:ea typeface="ＭＳ Ｐゴシック" pitchFamily="34" charset="-128"/>
              </a:rPr>
              <a:t> marine organisms build shells out of calcium carbonate. (Note: calcium carbonate can form two different mineral structures, calcite and aragonite. Aragonite is the mineral most commonly used by organisms – including oysters - to build their shells.) In order to form calcium carbonite, they need to precipitate calcium carbonate out of the water, which occurs when the reaction proceeds in the forward direction. If the reaction proceeds in the backwards direction, calcium carbonate will dissolve. Since this is an equilibrium reaction that can proceed in either direction, we can calculate which direction the reaction will tend to proceed by calculating omega (</a:t>
            </a:r>
            <a:r>
              <a:rPr lang="en-US" altLang="en-US" dirty="0" smtClean="0"/>
              <a:t>Ω), the saturation</a:t>
            </a:r>
            <a:r>
              <a:rPr lang="en-US" altLang="en-US" baseline="0" dirty="0" smtClean="0"/>
              <a:t> state of the water, which is based on the concentrations of the Ca2+ and CO32- ions (the reactants) and an </a:t>
            </a:r>
            <a:r>
              <a:rPr lang="en-US" altLang="en-US" baseline="0" dirty="0" err="1" smtClean="0"/>
              <a:t>equilbrium</a:t>
            </a:r>
            <a:r>
              <a:rPr lang="en-US" altLang="en-US" baseline="0" dirty="0" smtClean="0"/>
              <a:t> constant (</a:t>
            </a:r>
            <a:r>
              <a:rPr lang="en-US" altLang="en-US" baseline="0" dirty="0" err="1" smtClean="0"/>
              <a:t>Ksp</a:t>
            </a:r>
            <a:r>
              <a:rPr lang="en-US" altLang="en-US" baseline="0" dirty="0" smtClean="0"/>
              <a:t>). When </a:t>
            </a:r>
            <a:r>
              <a:rPr lang="en-US" altLang="en-US" dirty="0" smtClean="0"/>
              <a:t>Ω &gt; 1, the reaction will tend to go to</a:t>
            </a:r>
            <a:r>
              <a:rPr lang="en-US" altLang="en-US" baseline="0" dirty="0" smtClean="0"/>
              <a:t> the right towards the products (i.e. precipitating CaCO3), but when </a:t>
            </a:r>
            <a:r>
              <a:rPr lang="en-US" altLang="en-US" dirty="0" smtClean="0"/>
              <a:t>Ω &lt; 1, the reaction will instead tend to go</a:t>
            </a:r>
            <a:r>
              <a:rPr lang="en-US" altLang="en-US" baseline="0" dirty="0" smtClean="0"/>
              <a:t> to the left towards the reactants (i.e. dissolving CaCO3). For marine organisms, the higher the </a:t>
            </a:r>
            <a:r>
              <a:rPr lang="en-US" altLang="en-US" dirty="0" smtClean="0"/>
              <a:t>Ω of seawater, the easier it is for them to form their calcium carbonate shells.</a:t>
            </a: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The figure on the right demonstrates empirically (as could also be discussed based</a:t>
            </a:r>
            <a:r>
              <a:rPr lang="en-US" altLang="en-US" baseline="0" dirty="0" smtClean="0">
                <a:ea typeface="ＭＳ Ｐゴシック" pitchFamily="34" charset="-128"/>
              </a:rPr>
              <a:t> on the reactions and figure on the previous slide) that as the pH of the ocean decreases, the concentration of carbonate ions ([CO32-]) also decreases. Looking at the equation for </a:t>
            </a:r>
            <a:r>
              <a:rPr lang="en-US" altLang="en-US" dirty="0" smtClean="0"/>
              <a:t>Ω, you can see that it</a:t>
            </a:r>
            <a:r>
              <a:rPr lang="en-US" altLang="en-US" baseline="0" dirty="0" smtClean="0"/>
              <a:t> is directly proportional to </a:t>
            </a:r>
            <a:r>
              <a:rPr lang="en-US" altLang="en-US" baseline="0" dirty="0" smtClean="0">
                <a:ea typeface="ＭＳ Ｐゴシック" pitchFamily="34" charset="-128"/>
              </a:rPr>
              <a:t>[CO32-], so this means that as pH decreases, </a:t>
            </a:r>
            <a:r>
              <a:rPr lang="en-US" altLang="en-US" dirty="0" smtClean="0"/>
              <a:t>Ω will also decrease, making it harder for organisms to precipitate</a:t>
            </a:r>
            <a:r>
              <a:rPr lang="en-US" altLang="en-US" baseline="0" dirty="0" smtClean="0"/>
              <a:t> the calcium carbonate for their shells.</a:t>
            </a: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Figure from </a:t>
            </a:r>
            <a:r>
              <a:rPr lang="en-US" altLang="en-US" dirty="0" smtClean="0">
                <a:ea typeface="ＭＳ Ｐゴシック" pitchFamily="34" charset="-128"/>
                <a:hlinkClick r:id="rId3"/>
              </a:rPr>
              <a:t>http://coralreefwatch.noaa.gov/satellite/oa/description/oaps_intro_oa.php</a:t>
            </a: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5663E2-F19E-4627-A736-4130ADD70602}" type="slidenum">
              <a:rPr lang="en-US" altLang="en-US">
                <a:ea typeface="ＭＳ Ｐゴシック" pitchFamily="34" charset="-128"/>
              </a:rPr>
              <a:pPr fontAlgn="base">
                <a:spcBef>
                  <a:spcPct val="0"/>
                </a:spcBef>
                <a:spcAft>
                  <a:spcPct val="0"/>
                </a:spcAft>
              </a:pPr>
              <a:t>6</a:t>
            </a:fld>
            <a:endParaRPr lang="en-US" alt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examples of organisms found locally in the Puget Sound that build their shells, skeletons or other</a:t>
            </a:r>
            <a:r>
              <a:rPr lang="en-US" baseline="0" dirty="0" smtClean="0"/>
              <a:t> hard parts from calcium carbonate. You can begin to make a direct connection to students’ lives and the local economy by asking students who has eaten any of the organisms shown here.</a:t>
            </a:r>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7</a:t>
            </a:fld>
            <a:endParaRPr lang="en-US"/>
          </a:p>
        </p:txBody>
      </p:sp>
    </p:spTree>
    <p:extLst>
      <p:ext uri="{BB962C8B-B14F-4D97-AF65-F5344CB8AC3E}">
        <p14:creationId xmlns:p14="http://schemas.microsoft.com/office/powerpoint/2010/main" val="238802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err="1" smtClean="0">
                <a:ea typeface="ＭＳ Ｐゴシック" pitchFamily="34" charset="-128"/>
              </a:rPr>
              <a:t>Pteropods</a:t>
            </a:r>
            <a:r>
              <a:rPr lang="en-US" altLang="en-US" dirty="0" smtClean="0">
                <a:ea typeface="ＭＳ Ｐゴシック" pitchFamily="34" charset="-128"/>
              </a:rPr>
              <a:t> are a vital part</a:t>
            </a:r>
            <a:r>
              <a:rPr lang="en-US" altLang="en-US" baseline="0" dirty="0" smtClean="0">
                <a:ea typeface="ＭＳ Ｐゴシック" pitchFamily="34" charset="-128"/>
              </a:rPr>
              <a:t> of the food web, providing an important part of the diet of many important fish species such as salmon, herring and mackerel. They have thin calcium carbonate shells and thus are particularly sensitive to the effects of ocean acidification, as can be seen in the laboratory experiment shown at the bottom where a </a:t>
            </a:r>
            <a:r>
              <a:rPr lang="en-US" altLang="en-US" baseline="0" dirty="0" err="1" smtClean="0">
                <a:ea typeface="ＭＳ Ｐゴシック" pitchFamily="34" charset="-128"/>
              </a:rPr>
              <a:t>pteropod</a:t>
            </a:r>
            <a:r>
              <a:rPr lang="en-US" altLang="en-US" baseline="0" dirty="0" smtClean="0">
                <a:ea typeface="ＭＳ Ｐゴシック" pitchFamily="34" charset="-128"/>
              </a:rPr>
              <a:t> shell severely dissolves when placed in water with the pH and carbonate chemistry expected in the ocean by the year 2100.  However, even now, scientists have already observed </a:t>
            </a:r>
            <a:r>
              <a:rPr lang="en-US" altLang="en-US" baseline="0" dirty="0" err="1" smtClean="0">
                <a:ea typeface="ＭＳ Ｐゴシック" pitchFamily="34" charset="-128"/>
              </a:rPr>
              <a:t>pteropods</a:t>
            </a:r>
            <a:r>
              <a:rPr lang="en-US" altLang="en-US" baseline="0" dirty="0" smtClean="0">
                <a:ea typeface="ＭＳ Ｐゴシック" pitchFamily="34" charset="-128"/>
              </a:rPr>
              <a:t> in the wild already beginning to dissolve in current seawater conditions. A 2012 study showed </a:t>
            </a:r>
            <a:r>
              <a:rPr lang="en-US" altLang="en-US" baseline="0" dirty="0" err="1" smtClean="0">
                <a:ea typeface="ＭＳ Ｐゴシック" pitchFamily="34" charset="-128"/>
              </a:rPr>
              <a:t>pteropods</a:t>
            </a:r>
            <a:r>
              <a:rPr lang="en-US" altLang="en-US" baseline="0" dirty="0" smtClean="0">
                <a:ea typeface="ＭＳ Ｐゴシック" pitchFamily="34" charset="-128"/>
              </a:rPr>
              <a:t> with signs of shell dissolution for the first time in the Southern Ocean around Antarctica, and a new study from 2014 shows that </a:t>
            </a:r>
            <a:r>
              <a:rPr lang="en-US" altLang="en-US" baseline="0" dirty="0" err="1" smtClean="0">
                <a:ea typeface="ＭＳ Ｐゴシック" pitchFamily="34" charset="-128"/>
              </a:rPr>
              <a:t>pteropods</a:t>
            </a:r>
            <a:r>
              <a:rPr lang="en-US" altLang="en-US" baseline="0" dirty="0" smtClean="0">
                <a:ea typeface="ＭＳ Ｐゴシック" pitchFamily="34" charset="-128"/>
              </a:rPr>
              <a:t> in the California Current off the coasts of California, Oregon and Washington are also showing signs of severe shell dissolution as the result of exposure to seawater with low </a:t>
            </a:r>
            <a:r>
              <a:rPr lang="en-US" altLang="en-US" baseline="0" dirty="0" err="1" smtClean="0">
                <a:ea typeface="ＭＳ Ｐゴシック" pitchFamily="34" charset="-128"/>
              </a:rPr>
              <a:t>pH.</a:t>
            </a: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For more information on </a:t>
            </a:r>
            <a:r>
              <a:rPr lang="en-US" altLang="en-US" dirty="0" err="1" smtClean="0">
                <a:ea typeface="ＭＳ Ｐゴシック" pitchFamily="34" charset="-128"/>
              </a:rPr>
              <a:t>pteropod</a:t>
            </a:r>
            <a:r>
              <a:rPr lang="en-US" altLang="en-US" baseline="0" dirty="0" err="1" smtClean="0">
                <a:ea typeface="ＭＳ Ｐゴシック" pitchFamily="34" charset="-128"/>
              </a:rPr>
              <a:t>s</a:t>
            </a:r>
            <a:r>
              <a:rPr lang="en-US" altLang="en-US" baseline="0" dirty="0" smtClean="0">
                <a:ea typeface="ＭＳ Ｐゴシック" pitchFamily="34" charset="-128"/>
              </a:rPr>
              <a:t> and the study showing that they are dissolving in the Pacific Ocean off the US west coast, see http://apps.seattletimes.com/reports/sea-change/2014/apr/30/pteropod-shells-dissolving</a:t>
            </a: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Images from Washington State Blue Ribbon Panel on Ocean Acidification Report, 2012</a:t>
            </a:r>
          </a:p>
          <a:p>
            <a:pPr>
              <a:spcBef>
                <a:spcPct val="0"/>
              </a:spcBef>
            </a:pPr>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8A48BC-3F2E-4212-9296-B90BA225FE8D}" type="slidenum">
              <a:rPr lang="en-US" altLang="en-US">
                <a:ea typeface="ＭＳ Ｐゴシック" pitchFamily="34" charset="-128"/>
              </a:rPr>
              <a:pPr fontAlgn="base">
                <a:spcBef>
                  <a:spcPct val="0"/>
                </a:spcBef>
                <a:spcAft>
                  <a:spcPct val="0"/>
                </a:spcAft>
              </a:pPr>
              <a:t>8</a:t>
            </a:fld>
            <a:endParaRPr lang="en-US" altLang="en-US">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Shellfish aquaculture</a:t>
            </a:r>
            <a:r>
              <a:rPr lang="en-US" baseline="0" dirty="0" smtClean="0"/>
              <a:t> plays an important role in the economy of Washington state. In addition to the economic impact and jobs listed here, which are specifically for shellfish aquaculture, Washington also has large recreational and wild fishing industries that could be affected by ocean acidification impacts on other organisms (for instance if salmon were negatively affected by the loss of </a:t>
            </a:r>
            <a:r>
              <a:rPr lang="en-US" baseline="0" dirty="0" err="1" smtClean="0"/>
              <a:t>pteropods</a:t>
            </a:r>
            <a:r>
              <a:rPr lang="en-US" baseline="0" dirty="0" smtClean="0"/>
              <a:t>).</a:t>
            </a:r>
            <a:endParaRPr lang="en-US" dirty="0" smtClean="0"/>
          </a:p>
          <a:p>
            <a:endParaRPr lang="en-US" dirty="0" smtClean="0"/>
          </a:p>
          <a:p>
            <a:r>
              <a:rPr lang="en-US" dirty="0" smtClean="0"/>
              <a:t>Economic </a:t>
            </a:r>
            <a:r>
              <a:rPr lang="en-US" baseline="0" dirty="0" smtClean="0"/>
              <a:t>statistics </a:t>
            </a:r>
            <a:r>
              <a:rPr lang="en-US" dirty="0" smtClean="0"/>
              <a:t>from the </a:t>
            </a:r>
            <a:r>
              <a:rPr lang="en-US" altLang="en-US" sz="1200" dirty="0" smtClean="0">
                <a:ea typeface="ＭＳ Ｐゴシック" pitchFamily="34" charset="-128"/>
              </a:rPr>
              <a:t>Washington State Blue Ribbon Panel on Ocean Acidification Report, 2012</a:t>
            </a:r>
            <a:endParaRPr lang="en-US" dirty="0"/>
          </a:p>
        </p:txBody>
      </p:sp>
      <p:sp>
        <p:nvSpPr>
          <p:cNvPr id="4" name="Slide Number Placeholder 3"/>
          <p:cNvSpPr>
            <a:spLocks noGrp="1"/>
          </p:cNvSpPr>
          <p:nvPr>
            <p:ph type="sldNum" sz="quarter" idx="10"/>
          </p:nvPr>
        </p:nvSpPr>
        <p:spPr/>
        <p:txBody>
          <a:bodyPr/>
          <a:lstStyle/>
          <a:p>
            <a:fld id="{B985F6CB-B2CA-4112-AEAC-DC5262C823D7}" type="slidenum">
              <a:rPr lang="en-US" smtClean="0"/>
              <a:t>9</a:t>
            </a:fld>
            <a:endParaRPr lang="en-US"/>
          </a:p>
        </p:txBody>
      </p:sp>
    </p:spTree>
    <p:extLst>
      <p:ext uri="{BB962C8B-B14F-4D97-AF65-F5344CB8AC3E}">
        <p14:creationId xmlns:p14="http://schemas.microsoft.com/office/powerpoint/2010/main" val="25496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47A1D8-8DD7-4ABB-B780-91044213EE51}" type="slidenum">
              <a:rPr lang="en-US" altLang="en-US">
                <a:ea typeface="ＭＳ Ｐゴシック" pitchFamily="34" charset="-128"/>
              </a:rPr>
              <a:pPr fontAlgn="base">
                <a:spcBef>
                  <a:spcPct val="0"/>
                </a:spcBef>
                <a:spcAft>
                  <a:spcPct val="0"/>
                </a:spcAft>
              </a:pPr>
              <a:t>10</a:t>
            </a:fld>
            <a:endParaRPr lang="en-US" altLang="en-US">
              <a:ea typeface="ＭＳ Ｐゴシック" pitchFamily="34"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aseline="0" dirty="0" smtClean="0">
                <a:ea typeface="ＭＳ Ｐゴシック" pitchFamily="34" charset="-128"/>
              </a:rPr>
              <a:t>Most commercially-grown oysters begin their lives in hatcheries, where they adults are spawned and the baby oysters (called larvae) are grown for the first few weeks of their lives until they are large enough to be “planted” at oyster farms along the coast where they will grow up to the full size that can be sold for people to eat. There are only a few hatcheries in the Pacific Northwest, which supply the oyster larvae (or “seed”) to many of the commercial oyster farms in the region. </a:t>
            </a:r>
            <a:r>
              <a:rPr lang="en-US" altLang="en-US" dirty="0" smtClean="0">
                <a:ea typeface="ＭＳ Ｐゴシック" pitchFamily="34" charset="-128"/>
              </a:rPr>
              <a:t>In the mid-late 2000s, the larval oysters began dying at</a:t>
            </a:r>
            <a:r>
              <a:rPr lang="en-US" altLang="en-US" baseline="0" dirty="0" smtClean="0">
                <a:ea typeface="ＭＳ Ｐゴシック" pitchFamily="34" charset="-128"/>
              </a:rPr>
              <a:t> hatcheries along the Washington and Oregon coasts. Oyster farmers were unable to get larvae to plant on their farms, and oyster production plummeted, putting the industry at risk. The oyster growers wanted to know what was causing this problem; ocean acidification, still a new field of scientific research in the mid-2000s, was one potential culprit.</a:t>
            </a:r>
          </a:p>
          <a:p>
            <a:pPr>
              <a:spcBef>
                <a:spcPct val="0"/>
              </a:spcBef>
            </a:pPr>
            <a:endParaRPr lang="en-US" altLang="en-US" baseline="0" dirty="0" smtClean="0">
              <a:ea typeface="ＭＳ Ｐゴシック" pitchFamily="34" charset="-128"/>
            </a:endParaRPr>
          </a:p>
          <a:p>
            <a:pPr>
              <a:spcBef>
                <a:spcPct val="0"/>
              </a:spcBef>
            </a:pPr>
            <a:r>
              <a:rPr lang="en-US" altLang="en-US" baseline="0" dirty="0" smtClean="0">
                <a:ea typeface="ＭＳ Ｐゴシック" pitchFamily="34" charset="-128"/>
              </a:rPr>
              <a:t>Pictures to the left are of oyster farming in practice (top: harvesting adult oysters, bottom: </a:t>
            </a:r>
            <a:r>
              <a:rPr lang="en-US" altLang="en-US" baseline="0" dirty="0" err="1" smtClean="0">
                <a:ea typeface="ＭＳ Ｐゴシック" pitchFamily="34" charset="-128"/>
              </a:rPr>
              <a:t>Nisbet</a:t>
            </a:r>
            <a:r>
              <a:rPr lang="en-US" altLang="en-US" baseline="0" dirty="0" smtClean="0">
                <a:ea typeface="ＭＳ Ｐゴシック" pitchFamily="34" charset="-128"/>
              </a:rPr>
              <a:t> Oyster Company in </a:t>
            </a:r>
            <a:r>
              <a:rPr lang="en-US" altLang="en-US" baseline="0" dirty="0" err="1" smtClean="0">
                <a:ea typeface="ＭＳ Ｐゴシック" pitchFamily="34" charset="-128"/>
              </a:rPr>
              <a:t>Williapa</a:t>
            </a:r>
            <a:r>
              <a:rPr lang="en-US" altLang="en-US" baseline="0" dirty="0" smtClean="0">
                <a:ea typeface="ＭＳ Ｐゴシック" pitchFamily="34" charset="-128"/>
              </a:rPr>
              <a:t> Bay, WA)</a:t>
            </a:r>
          </a:p>
          <a:p>
            <a:pPr>
              <a:spcBef>
                <a:spcPct val="0"/>
              </a:spcBef>
            </a:pPr>
            <a:endParaRPr lang="en-US" altLang="en-US" baseline="0" dirty="0" smtClean="0">
              <a:ea typeface="ＭＳ Ｐゴシック" pitchFamily="34" charset="-128"/>
            </a:endParaRPr>
          </a:p>
          <a:p>
            <a:pPr>
              <a:spcBef>
                <a:spcPct val="0"/>
              </a:spcBef>
            </a:pPr>
            <a:r>
              <a:rPr lang="en-US" altLang="en-US" baseline="0" dirty="0" smtClean="0">
                <a:ea typeface="ＭＳ Ｐゴシック" pitchFamily="34" charset="-128"/>
              </a:rPr>
              <a:t>The set of image on the right illustrates the difference between what healthy and unhealthy larval oysters look like under a microscope during their first few days after fertilization (the 0.1 mm scale bar is about the width of a hair). On the left are images from oysters grown in favorable seawater conditions (pH = 8.0, </a:t>
            </a:r>
            <a:r>
              <a:rPr lang="en-US" altLang="en-US" dirty="0" smtClean="0"/>
              <a:t>Ω = 1.64) whereas the oysters on the right were grown in unfavorable seawater conditions (pH = 7.49, Ω = 0.47),</a:t>
            </a:r>
            <a:r>
              <a:rPr lang="en-US" altLang="en-US" baseline="0" dirty="0" smtClean="0"/>
              <a:t> both found in the natural waters at Taylor Shellfish Hatchery in </a:t>
            </a:r>
            <a:r>
              <a:rPr lang="en-US" altLang="en-US" baseline="0" dirty="0" err="1" smtClean="0"/>
              <a:t>Dabob</a:t>
            </a:r>
            <a:r>
              <a:rPr lang="en-US" altLang="en-US" baseline="0" dirty="0" smtClean="0"/>
              <a:t> Bay, WA. You may discuss this image and tell students before they complete Part 1 that ocean acidification was in fact the reason the hatchery oysters were dying, or you may choose to wait and have the students find this first themselves in their analysis. This image is repeated in the follow-up slides for Part 1.</a:t>
            </a:r>
            <a:endParaRPr lang="en-US" altLang="en-US" dirty="0" smtClean="0">
              <a:ea typeface="ＭＳ Ｐゴシック" pitchFamily="34" charset="-128"/>
            </a:endParaRPr>
          </a:p>
          <a:p>
            <a:pPr>
              <a:spcBef>
                <a:spcPct val="0"/>
              </a:spcBef>
            </a:pPr>
            <a:endParaRPr lang="en-US" altLang="en-US" dirty="0" smtClean="0">
              <a:ea typeface="ＭＳ Ｐゴシック" pitchFamily="34" charset="-128"/>
            </a:endParaRPr>
          </a:p>
          <a:p>
            <a:pPr>
              <a:spcBef>
                <a:spcPct val="0"/>
              </a:spcBef>
            </a:pPr>
            <a:r>
              <a:rPr lang="en-US" altLang="en-US" dirty="0" smtClean="0">
                <a:ea typeface="ＭＳ Ｐゴシック" pitchFamily="34" charset="-128"/>
              </a:rPr>
              <a:t>If you want to go into more depth about the human</a:t>
            </a:r>
            <a:r>
              <a:rPr lang="en-US" altLang="en-US" baseline="0" dirty="0" smtClean="0">
                <a:ea typeface="ＭＳ Ｐゴシック" pitchFamily="34" charset="-128"/>
              </a:rPr>
              <a:t> connection with local shellfish growers, you can show this 4-minute video from Taylor Shellfish talking about their multi-generation family business growing oysters and how they are being affected by ocean acidification: http://vimeo.com/93272507</a:t>
            </a:r>
          </a:p>
          <a:p>
            <a:pPr>
              <a:spcBef>
                <a:spcPct val="0"/>
              </a:spcBef>
            </a:pPr>
            <a:r>
              <a:rPr lang="en-US" altLang="en-US" baseline="0" dirty="0" smtClean="0">
                <a:ea typeface="ＭＳ Ｐゴシック" pitchFamily="34" charset="-128"/>
              </a:rPr>
              <a:t>More information about the oyster industry and how it has been affected by ocean acidification: http://apps.seattletimes.com/reports/sea-change/2013/sep/11/oysters-hit-hard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B0F81-1399-4D57-B4CA-FB298017F7CF}"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36394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B0F81-1399-4D57-B4CA-FB298017F7CF}"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7413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B0F81-1399-4D57-B4CA-FB298017F7CF}"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314096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B0F81-1399-4D57-B4CA-FB298017F7CF}"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393199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B0F81-1399-4D57-B4CA-FB298017F7CF}"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100478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6B0F81-1399-4D57-B4CA-FB298017F7CF}"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191361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6B0F81-1399-4D57-B4CA-FB298017F7CF}" type="datetimeFigureOut">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22810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B0F81-1399-4D57-B4CA-FB298017F7CF}" type="datetimeFigureOut">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122838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B0F81-1399-4D57-B4CA-FB298017F7CF}" type="datetimeFigureOut">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115734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B0F81-1399-4D57-B4CA-FB298017F7CF}"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8188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B0F81-1399-4D57-B4CA-FB298017F7CF}"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ADAD-1F64-49C7-843A-DCBFDC074C70}" type="slidenum">
              <a:rPr lang="en-US" smtClean="0"/>
              <a:t>‹#›</a:t>
            </a:fld>
            <a:endParaRPr lang="en-US"/>
          </a:p>
        </p:txBody>
      </p:sp>
    </p:spTree>
    <p:extLst>
      <p:ext uri="{BB962C8B-B14F-4D97-AF65-F5344CB8AC3E}">
        <p14:creationId xmlns:p14="http://schemas.microsoft.com/office/powerpoint/2010/main" val="5863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B0F81-1399-4D57-B4CA-FB298017F7CF}" type="datetimeFigureOut">
              <a:rPr lang="en-US" smtClean="0"/>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1ADAD-1F64-49C7-843A-DCBFDC074C70}" type="slidenum">
              <a:rPr lang="en-US" smtClean="0"/>
              <a:t>‹#›</a:t>
            </a:fld>
            <a:endParaRPr lang="en-US"/>
          </a:p>
        </p:txBody>
      </p:sp>
    </p:spTree>
    <p:extLst>
      <p:ext uri="{BB962C8B-B14F-4D97-AF65-F5344CB8AC3E}">
        <p14:creationId xmlns:p14="http://schemas.microsoft.com/office/powerpoint/2010/main" val="22063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358" cy="6858000"/>
          </a:xfrm>
          <a:prstGeom prst="rect">
            <a:avLst/>
          </a:prstGeom>
        </p:spPr>
      </p:pic>
      <p:sp>
        <p:nvSpPr>
          <p:cNvPr id="2" name="Title 1"/>
          <p:cNvSpPr>
            <a:spLocks noGrp="1"/>
          </p:cNvSpPr>
          <p:nvPr>
            <p:ph type="ctrTitle"/>
          </p:nvPr>
        </p:nvSpPr>
        <p:spPr>
          <a:xfrm>
            <a:off x="689979" y="304800"/>
            <a:ext cx="7772400" cy="1470025"/>
          </a:xfrm>
        </p:spPr>
        <p:txBody>
          <a:bodyPr>
            <a:noAutofit/>
          </a:bodyPr>
          <a:lstStyle/>
          <a:p>
            <a:r>
              <a:rPr lang="en-US" sz="9600" b="1" dirty="0" smtClean="0">
                <a:solidFill>
                  <a:schemeClr val="bg1"/>
                </a:solidFill>
              </a:rPr>
              <a:t>Introduction</a:t>
            </a:r>
            <a:endParaRPr lang="en-US" sz="9600" b="1" dirty="0">
              <a:solidFill>
                <a:schemeClr val="bg1"/>
              </a:solidFill>
            </a:endParaRPr>
          </a:p>
        </p:txBody>
      </p:sp>
      <p:sp>
        <p:nvSpPr>
          <p:cNvPr id="3" name="Subtitle 2"/>
          <p:cNvSpPr>
            <a:spLocks noGrp="1"/>
          </p:cNvSpPr>
          <p:nvPr>
            <p:ph type="subTitle" idx="1"/>
          </p:nvPr>
        </p:nvSpPr>
        <p:spPr>
          <a:xfrm>
            <a:off x="533400" y="4648200"/>
            <a:ext cx="8077200" cy="1752600"/>
          </a:xfrm>
        </p:spPr>
        <p:txBody>
          <a:bodyPr>
            <a:normAutofit/>
          </a:bodyPr>
          <a:lstStyle/>
          <a:p>
            <a:r>
              <a:rPr lang="en-US" dirty="0" smtClean="0">
                <a:solidFill>
                  <a:schemeClr val="bg1"/>
                </a:solidFill>
              </a:rPr>
              <a:t>UWHS </a:t>
            </a:r>
            <a:r>
              <a:rPr lang="en-US" dirty="0" smtClean="0">
                <a:solidFill>
                  <a:schemeClr val="bg1"/>
                </a:solidFill>
              </a:rPr>
              <a:t>Oysters and Ocean </a:t>
            </a:r>
            <a:r>
              <a:rPr lang="en-US" dirty="0" smtClean="0">
                <a:solidFill>
                  <a:schemeClr val="bg1"/>
                </a:solidFill>
              </a:rPr>
              <a:t>Acidification </a:t>
            </a:r>
            <a:r>
              <a:rPr lang="en-US" dirty="0" smtClean="0">
                <a:solidFill>
                  <a:schemeClr val="bg1"/>
                </a:solidFill>
              </a:rPr>
              <a:t>Module</a:t>
            </a:r>
            <a:endParaRPr lang="en-US" dirty="0" smtClean="0">
              <a:solidFill>
                <a:schemeClr val="bg1"/>
              </a:solidFill>
            </a:endParaRPr>
          </a:p>
          <a:p>
            <a:r>
              <a:rPr lang="en-US" sz="2600" dirty="0" smtClean="0">
                <a:solidFill>
                  <a:schemeClr val="bg1"/>
                </a:solidFill>
              </a:rPr>
              <a:t>Developed by Hilary </a:t>
            </a:r>
            <a:r>
              <a:rPr lang="en-US" sz="2600" dirty="0" err="1" smtClean="0">
                <a:solidFill>
                  <a:schemeClr val="bg1"/>
                </a:solidFill>
              </a:rPr>
              <a:t>Palevsky</a:t>
            </a:r>
            <a:endParaRPr lang="en-US" sz="2600" dirty="0">
              <a:solidFill>
                <a:schemeClr val="bg1"/>
              </a:solidFill>
            </a:endParaRPr>
          </a:p>
          <a:p>
            <a:r>
              <a:rPr lang="en-US" sz="2600" dirty="0" smtClean="0">
                <a:solidFill>
                  <a:schemeClr val="bg1"/>
                </a:solidFill>
              </a:rPr>
              <a:t>(palevsky@uw.edu)</a:t>
            </a:r>
            <a:endParaRPr lang="en-US" sz="2600" dirty="0">
              <a:solidFill>
                <a:schemeClr val="bg1"/>
              </a:solidFill>
            </a:endParaRPr>
          </a:p>
        </p:txBody>
      </p:sp>
    </p:spTree>
    <p:extLst>
      <p:ext uri="{BB962C8B-B14F-4D97-AF65-F5344CB8AC3E}">
        <p14:creationId xmlns:p14="http://schemas.microsoft.com/office/powerpoint/2010/main" val="336699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fontScale="90000"/>
          </a:bodyPr>
          <a:lstStyle/>
          <a:p>
            <a:pPr fontAlgn="auto">
              <a:spcAft>
                <a:spcPts val="0"/>
              </a:spcAft>
              <a:defRPr/>
            </a:pPr>
            <a:r>
              <a:rPr lang="en-US" altLang="en-US" dirty="0" smtClean="0"/>
              <a:t>Impact on oyster growers in the Pacific Northwest</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9424" r="8774" b="35034"/>
          <a:stretch>
            <a:fillRect/>
          </a:stretch>
        </p:blipFill>
        <p:spPr bwMode="auto">
          <a:xfrm>
            <a:off x="4876800" y="1476375"/>
            <a:ext cx="42672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TextBox 6"/>
          <p:cNvSpPr txBox="1">
            <a:spLocks noChangeArrowheads="1"/>
          </p:cNvSpPr>
          <p:nvPr/>
        </p:nvSpPr>
        <p:spPr bwMode="auto">
          <a:xfrm>
            <a:off x="5609250" y="6488113"/>
            <a:ext cx="353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ea typeface="ＭＳ Ｐゴシック" pitchFamily="34" charset="-128"/>
              </a:rPr>
              <a:t>WA Blue Ribbon Panel </a:t>
            </a:r>
            <a:r>
              <a:rPr lang="en-US" altLang="en-US" sz="1800" dirty="0" smtClean="0">
                <a:ea typeface="ＭＳ Ｐゴシック" pitchFamily="34" charset="-128"/>
              </a:rPr>
              <a:t>Report, 2012</a:t>
            </a:r>
            <a:endParaRPr lang="en-US" altLang="en-US" sz="1800" dirty="0">
              <a:ea typeface="ＭＳ Ｐゴシック" pitchFamily="34" charset="-128"/>
            </a:endParaRPr>
          </a:p>
        </p:txBody>
      </p:sp>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t="10448" b="9570"/>
          <a:stretch>
            <a:fillRect/>
          </a:stretch>
        </p:blipFill>
        <p:spPr bwMode="auto">
          <a:xfrm>
            <a:off x="379413" y="4135438"/>
            <a:ext cx="4348162"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2"/>
          <p:cNvPicPr>
            <a:picLocks noChangeAspect="1" noChangeArrowheads="1"/>
          </p:cNvPicPr>
          <p:nvPr/>
        </p:nvPicPr>
        <p:blipFill>
          <a:blip r:embed="rId5">
            <a:extLst>
              <a:ext uri="{28A0092B-C50C-407E-A947-70E740481C1C}">
                <a14:useLocalDpi xmlns:a14="http://schemas.microsoft.com/office/drawing/2010/main" val="0"/>
              </a:ext>
            </a:extLst>
          </a:blip>
          <a:srcRect b="12720"/>
          <a:stretch>
            <a:fillRect/>
          </a:stretch>
        </p:blipFill>
        <p:spPr bwMode="auto">
          <a:xfrm>
            <a:off x="428625" y="1511300"/>
            <a:ext cx="4249738" cy="265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67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274638"/>
            <a:ext cx="8534400" cy="1143000"/>
          </a:xfrm>
        </p:spPr>
        <p:txBody>
          <a:bodyPr rtlCol="0">
            <a:normAutofit fontScale="90000"/>
          </a:bodyPr>
          <a:lstStyle/>
          <a:p>
            <a:pPr fontAlgn="auto">
              <a:spcAft>
                <a:spcPts val="0"/>
              </a:spcAft>
              <a:defRPr/>
            </a:pPr>
            <a:r>
              <a:rPr lang="en-US" altLang="en-US" b="1" smtClean="0">
                <a:ea typeface="ＭＳ Ｐゴシック" pitchFamily="34" charset="-128"/>
              </a:rPr>
              <a:t>Your problem: </a:t>
            </a:r>
            <a:r>
              <a:rPr lang="en-US" altLang="en-US" smtClean="0">
                <a:ea typeface="ＭＳ Ｐゴシック" pitchFamily="34" charset="-128"/>
              </a:rPr>
              <a:t>How is ocean acidification affecting oyster larvae?</a:t>
            </a:r>
          </a:p>
        </p:txBody>
      </p:sp>
      <p:sp>
        <p:nvSpPr>
          <p:cNvPr id="14339" name="Content Placeholder 2"/>
          <p:cNvSpPr>
            <a:spLocks noGrp="1"/>
          </p:cNvSpPr>
          <p:nvPr>
            <p:ph idx="1"/>
          </p:nvPr>
        </p:nvSpPr>
        <p:spPr>
          <a:xfrm>
            <a:off x="457200" y="4114800"/>
            <a:ext cx="8229600" cy="2590800"/>
          </a:xfrm>
        </p:spPr>
        <p:txBody>
          <a:bodyPr/>
          <a:lstStyle/>
          <a:p>
            <a:r>
              <a:rPr lang="en-US" altLang="en-US" sz="3000" dirty="0" smtClean="0">
                <a:ea typeface="ＭＳ Ｐゴシック" pitchFamily="34" charset="-128"/>
              </a:rPr>
              <a:t>Use data from Whiskey Creek Hatchery to investigate the relationship between water chemistry and oyster larval growth</a:t>
            </a:r>
          </a:p>
          <a:p>
            <a:r>
              <a:rPr lang="en-US" altLang="en-US" sz="3000" dirty="0" smtClean="0">
                <a:ea typeface="ＭＳ Ｐゴシック" pitchFamily="34" charset="-128"/>
              </a:rPr>
              <a:t>Explain your findings and provide advice to the hatchery managers</a:t>
            </a:r>
          </a:p>
        </p:txBody>
      </p:sp>
      <p:pic>
        <p:nvPicPr>
          <p:cNvPr id="14340" name="Picture 5" descr="http://apps-production.s3.amazonaws.com/media/CACHE/images/photographs/OysterNurseryTanks/eb995e28e1771e149fade78b34b02b14.jpg"/>
          <p:cNvPicPr>
            <a:picLocks noChangeAspect="1" noChangeArrowheads="1"/>
          </p:cNvPicPr>
          <p:nvPr/>
        </p:nvPicPr>
        <p:blipFill>
          <a:blip r:embed="rId3">
            <a:extLst>
              <a:ext uri="{28A0092B-C50C-407E-A947-70E740481C1C}">
                <a14:useLocalDpi xmlns:a14="http://schemas.microsoft.com/office/drawing/2010/main" val="0"/>
              </a:ext>
            </a:extLst>
          </a:blip>
          <a:srcRect b="14572"/>
          <a:stretch>
            <a:fillRect/>
          </a:stretch>
        </p:blipFill>
        <p:spPr bwMode="auto">
          <a:xfrm>
            <a:off x="31750" y="1628775"/>
            <a:ext cx="4630738"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apps-production.s3.amazonaws.com/media/CACHE/images/photographs/fingernail/11d74b487e8479e48d30d416727618eb.jpg"/>
          <p:cNvPicPr>
            <a:picLocks noChangeAspect="1" noChangeArrowheads="1"/>
          </p:cNvPicPr>
          <p:nvPr/>
        </p:nvPicPr>
        <p:blipFill>
          <a:blip r:embed="rId4">
            <a:extLst>
              <a:ext uri="{28A0092B-C50C-407E-A947-70E740481C1C}">
                <a14:useLocalDpi xmlns:a14="http://schemas.microsoft.com/office/drawing/2010/main" val="0"/>
              </a:ext>
            </a:extLst>
          </a:blip>
          <a:srcRect b="14572"/>
          <a:stretch>
            <a:fillRect/>
          </a:stretch>
        </p:blipFill>
        <p:spPr bwMode="auto">
          <a:xfrm>
            <a:off x="4662488" y="1628775"/>
            <a:ext cx="44005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3232150" y="3803650"/>
            <a:ext cx="280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chemeClr val="bg1"/>
                </a:solidFill>
                <a:ea typeface="ＭＳ Ｐゴシック" pitchFamily="34" charset="-128"/>
              </a:rPr>
              <a:t>Photos: Steve Ringman, The Seattle Times</a:t>
            </a:r>
          </a:p>
        </p:txBody>
      </p:sp>
    </p:spTree>
    <p:extLst>
      <p:ext uri="{BB962C8B-B14F-4D97-AF65-F5344CB8AC3E}">
        <p14:creationId xmlns:p14="http://schemas.microsoft.com/office/powerpoint/2010/main" val="278217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358" cy="6858000"/>
          </a:xfrm>
          <a:prstGeom prst="rect">
            <a:avLst/>
          </a:prstGeom>
        </p:spPr>
      </p:pic>
      <p:sp>
        <p:nvSpPr>
          <p:cNvPr id="2" name="Title 1"/>
          <p:cNvSpPr>
            <a:spLocks noGrp="1"/>
          </p:cNvSpPr>
          <p:nvPr>
            <p:ph type="ctrTitle"/>
          </p:nvPr>
        </p:nvSpPr>
        <p:spPr>
          <a:xfrm>
            <a:off x="689979" y="304800"/>
            <a:ext cx="7772400" cy="1470025"/>
          </a:xfrm>
        </p:spPr>
        <p:txBody>
          <a:bodyPr>
            <a:noAutofit/>
          </a:bodyPr>
          <a:lstStyle/>
          <a:p>
            <a:r>
              <a:rPr lang="en-US" sz="9600" b="1" dirty="0" smtClean="0">
                <a:solidFill>
                  <a:schemeClr val="bg1"/>
                </a:solidFill>
              </a:rPr>
              <a:t>Part 1</a:t>
            </a:r>
            <a:endParaRPr lang="en-US" sz="9600" b="1" dirty="0">
              <a:solidFill>
                <a:schemeClr val="bg1"/>
              </a:solidFill>
            </a:endParaRPr>
          </a:p>
        </p:txBody>
      </p:sp>
      <p:sp>
        <p:nvSpPr>
          <p:cNvPr id="3" name="Subtitle 2"/>
          <p:cNvSpPr>
            <a:spLocks noGrp="1"/>
          </p:cNvSpPr>
          <p:nvPr>
            <p:ph type="subTitle" idx="1"/>
          </p:nvPr>
        </p:nvSpPr>
        <p:spPr>
          <a:xfrm>
            <a:off x="533400" y="4648200"/>
            <a:ext cx="8077200" cy="1752600"/>
          </a:xfrm>
        </p:spPr>
        <p:txBody>
          <a:bodyPr>
            <a:normAutofit/>
          </a:bodyPr>
          <a:lstStyle/>
          <a:p>
            <a:r>
              <a:rPr lang="en-US" dirty="0" smtClean="0">
                <a:solidFill>
                  <a:schemeClr val="bg1"/>
                </a:solidFill>
              </a:rPr>
              <a:t>UWHS </a:t>
            </a:r>
            <a:r>
              <a:rPr lang="en-US" dirty="0" smtClean="0">
                <a:solidFill>
                  <a:schemeClr val="bg1"/>
                </a:solidFill>
              </a:rPr>
              <a:t>Oysters and Ocean </a:t>
            </a:r>
            <a:r>
              <a:rPr lang="en-US" dirty="0" smtClean="0">
                <a:solidFill>
                  <a:schemeClr val="bg1"/>
                </a:solidFill>
              </a:rPr>
              <a:t>Acidification </a:t>
            </a:r>
            <a:r>
              <a:rPr lang="en-US" dirty="0" smtClean="0">
                <a:solidFill>
                  <a:schemeClr val="bg1"/>
                </a:solidFill>
              </a:rPr>
              <a:t>Module</a:t>
            </a:r>
            <a:endParaRPr lang="en-US" dirty="0" smtClean="0">
              <a:solidFill>
                <a:schemeClr val="bg1"/>
              </a:solidFill>
            </a:endParaRPr>
          </a:p>
          <a:p>
            <a:r>
              <a:rPr lang="en-US" sz="2600" dirty="0" smtClean="0">
                <a:solidFill>
                  <a:schemeClr val="bg1"/>
                </a:solidFill>
              </a:rPr>
              <a:t>Developed by Hilary </a:t>
            </a:r>
            <a:r>
              <a:rPr lang="en-US" sz="2600" dirty="0" err="1" smtClean="0">
                <a:solidFill>
                  <a:schemeClr val="bg1"/>
                </a:solidFill>
              </a:rPr>
              <a:t>Palevsky</a:t>
            </a:r>
            <a:endParaRPr lang="en-US" sz="2600" dirty="0">
              <a:solidFill>
                <a:schemeClr val="bg1"/>
              </a:solidFill>
            </a:endParaRPr>
          </a:p>
          <a:p>
            <a:r>
              <a:rPr lang="en-US" sz="2600" dirty="0" smtClean="0">
                <a:solidFill>
                  <a:schemeClr val="bg1"/>
                </a:solidFill>
              </a:rPr>
              <a:t>(palevsky@uw.edu)</a:t>
            </a:r>
            <a:endParaRPr lang="en-US" sz="2600" dirty="0">
              <a:solidFill>
                <a:schemeClr val="bg1"/>
              </a:solidFill>
            </a:endParaRPr>
          </a:p>
        </p:txBody>
      </p:sp>
    </p:spTree>
    <p:extLst>
      <p:ext uri="{BB962C8B-B14F-4D97-AF65-F5344CB8AC3E}">
        <p14:creationId xmlns:p14="http://schemas.microsoft.com/office/powerpoint/2010/main" val="70363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229600" cy="1036638"/>
          </a:xfrm>
        </p:spPr>
        <p:txBody>
          <a:bodyPr/>
          <a:lstStyle/>
          <a:p>
            <a:r>
              <a:rPr lang="en-US" altLang="en-US" sz="3600" dirty="0" smtClean="0">
                <a:ea typeface="ＭＳ Ｐゴシック" pitchFamily="34" charset="-128"/>
              </a:rPr>
              <a:t>How do changes in </a:t>
            </a:r>
            <a:r>
              <a:rPr lang="el-GR" altLang="en-US" sz="3600" dirty="0" smtClean="0"/>
              <a:t>Ω</a:t>
            </a:r>
            <a:r>
              <a:rPr lang="en-US" altLang="en-US" sz="3600" dirty="0" smtClean="0">
                <a:ea typeface="ＭＳ Ｐゴシック" pitchFamily="34" charset="-128"/>
              </a:rPr>
              <a:t> affect oyster larvae?</a:t>
            </a:r>
          </a:p>
        </p:txBody>
      </p:sp>
      <p:graphicFrame>
        <p:nvGraphicFramePr>
          <p:cNvPr id="5" name="Chart 4"/>
          <p:cNvGraphicFramePr>
            <a:graphicFrameLocks/>
          </p:cNvGraphicFramePr>
          <p:nvPr/>
        </p:nvGraphicFramePr>
        <p:xfrm>
          <a:off x="1066799" y="1905000"/>
          <a:ext cx="705391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639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r="2821"/>
          <a:stretch>
            <a:fillRect/>
          </a:stretch>
        </p:blipFill>
        <p:spPr bwMode="auto">
          <a:xfrm>
            <a:off x="228600" y="2974975"/>
            <a:ext cx="4738688"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Box 4"/>
          <p:cNvSpPr txBox="1">
            <a:spLocks noChangeArrowheads="1"/>
          </p:cNvSpPr>
          <p:nvPr/>
        </p:nvSpPr>
        <p:spPr bwMode="auto">
          <a:xfrm>
            <a:off x="0" y="6488113"/>
            <a:ext cx="191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ea typeface="ＭＳ Ｐゴシック" pitchFamily="34" charset="-128"/>
              </a:rPr>
              <a:t>Barton et al., 2012</a:t>
            </a:r>
          </a:p>
        </p:txBody>
      </p:sp>
      <p:pic>
        <p:nvPicPr>
          <p:cNvPr id="17413" name="Picture 2"/>
          <p:cNvPicPr>
            <a:picLocks noChangeAspect="1" noChangeArrowheads="1"/>
          </p:cNvPicPr>
          <p:nvPr/>
        </p:nvPicPr>
        <p:blipFill>
          <a:blip r:embed="rId4">
            <a:extLst>
              <a:ext uri="{28A0092B-C50C-407E-A947-70E740481C1C}">
                <a14:useLocalDpi xmlns:a14="http://schemas.microsoft.com/office/drawing/2010/main" val="0"/>
              </a:ext>
            </a:extLst>
          </a:blip>
          <a:srcRect l="9424" r="8774" b="28777"/>
          <a:stretch>
            <a:fillRect/>
          </a:stretch>
        </p:blipFill>
        <p:spPr bwMode="auto">
          <a:xfrm>
            <a:off x="5156200" y="1476375"/>
            <a:ext cx="3987800" cy="50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Box 6"/>
          <p:cNvSpPr txBox="1">
            <a:spLocks noChangeArrowheads="1"/>
          </p:cNvSpPr>
          <p:nvPr/>
        </p:nvSpPr>
        <p:spPr bwMode="auto">
          <a:xfrm>
            <a:off x="6188075" y="6488113"/>
            <a:ext cx="295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ea typeface="ＭＳ Ｐゴシック" pitchFamily="34" charset="-128"/>
              </a:rPr>
              <a:t>WA Blue Ribbon Panel Report</a:t>
            </a:r>
          </a:p>
        </p:txBody>
      </p:sp>
      <p:sp>
        <p:nvSpPr>
          <p:cNvPr id="17415" name="Content Placeholder 7"/>
          <p:cNvSpPr txBox="1">
            <a:spLocks/>
          </p:cNvSpPr>
          <p:nvPr/>
        </p:nvSpPr>
        <p:spPr bwMode="auto">
          <a:xfrm>
            <a:off x="228600" y="1600200"/>
            <a:ext cx="51054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endParaRPr lang="en-US" altLang="en-US">
              <a:ea typeface="ＭＳ Ｐゴシック" pitchFamily="34" charset="-128"/>
            </a:endParaRPr>
          </a:p>
        </p:txBody>
      </p:sp>
      <p:sp>
        <p:nvSpPr>
          <p:cNvPr id="17416" name="TextBox 15"/>
          <p:cNvSpPr txBox="1">
            <a:spLocks noChangeArrowheads="1"/>
          </p:cNvSpPr>
          <p:nvPr/>
        </p:nvSpPr>
        <p:spPr bwMode="auto">
          <a:xfrm>
            <a:off x="249238" y="2035174"/>
            <a:ext cx="275431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dirty="0">
                <a:ea typeface="ＭＳ Ｐゴシック" pitchFamily="34" charset="-128"/>
              </a:rPr>
              <a:t>Whiskey Creek Hatchery,</a:t>
            </a:r>
          </a:p>
          <a:p>
            <a:pPr>
              <a:spcBef>
                <a:spcPct val="0"/>
              </a:spcBef>
              <a:buFontTx/>
              <a:buNone/>
            </a:pPr>
            <a:r>
              <a:rPr lang="en-US" altLang="en-US" sz="2000" dirty="0" err="1">
                <a:ea typeface="ＭＳ Ｐゴシック" pitchFamily="34" charset="-128"/>
              </a:rPr>
              <a:t>Netarts</a:t>
            </a:r>
            <a:r>
              <a:rPr lang="en-US" altLang="en-US" sz="2000" dirty="0">
                <a:ea typeface="ＭＳ Ｐゴシック" pitchFamily="34" charset="-128"/>
              </a:rPr>
              <a:t> Bay, OR</a:t>
            </a:r>
          </a:p>
        </p:txBody>
      </p:sp>
      <p:cxnSp>
        <p:nvCxnSpPr>
          <p:cNvPr id="13" name="Straight Arrow Connector 12"/>
          <p:cNvCxnSpPr/>
          <p:nvPr/>
        </p:nvCxnSpPr>
        <p:spPr>
          <a:xfrm>
            <a:off x="1852613" y="2743200"/>
            <a:ext cx="958850" cy="685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3260994" y="2235368"/>
            <a:ext cx="2103128"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t>Taylor Shellfish Hatchery,</a:t>
            </a:r>
          </a:p>
          <a:p>
            <a:pPr eaLnBrk="1" hangingPunct="1">
              <a:spcBef>
                <a:spcPct val="0"/>
              </a:spcBef>
              <a:buFontTx/>
              <a:buNone/>
            </a:pPr>
            <a:r>
              <a:rPr lang="en-US" altLang="en-US" sz="2000" dirty="0" err="1"/>
              <a:t>Dabob</a:t>
            </a:r>
            <a:r>
              <a:rPr lang="en-US" altLang="en-US" sz="2000" dirty="0"/>
              <a:t> Bay, WA</a:t>
            </a:r>
          </a:p>
        </p:txBody>
      </p:sp>
      <p:cxnSp>
        <p:nvCxnSpPr>
          <p:cNvPr id="11" name="Straight Arrow Connector 10"/>
          <p:cNvCxnSpPr/>
          <p:nvPr/>
        </p:nvCxnSpPr>
        <p:spPr>
          <a:xfrm>
            <a:off x="4471586" y="2751869"/>
            <a:ext cx="1031875"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304800" y="457200"/>
            <a:ext cx="8229600" cy="1036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smtClean="0">
                <a:ea typeface="ＭＳ Ｐゴシック" pitchFamily="34" charset="-128"/>
              </a:rPr>
              <a:t>How do changes in </a:t>
            </a:r>
            <a:r>
              <a:rPr lang="el-GR" altLang="en-US" sz="3600" smtClean="0"/>
              <a:t>Ω</a:t>
            </a:r>
            <a:r>
              <a:rPr lang="en-US" altLang="en-US" sz="3600" smtClean="0">
                <a:ea typeface="ＭＳ Ｐゴシック" pitchFamily="34" charset="-128"/>
              </a:rPr>
              <a:t> affect oyster larvae?</a:t>
            </a:r>
            <a:endParaRPr lang="en-US" altLang="en-US" sz="3600" dirty="0">
              <a:ea typeface="ＭＳ Ｐゴシック" pitchFamily="34" charset="-128"/>
            </a:endParaRPr>
          </a:p>
        </p:txBody>
      </p:sp>
    </p:spTree>
    <p:extLst>
      <p:ext uri="{BB962C8B-B14F-4D97-AF65-F5344CB8AC3E}">
        <p14:creationId xmlns:p14="http://schemas.microsoft.com/office/powerpoint/2010/main" val="2252476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358" cy="6858000"/>
          </a:xfrm>
          <a:prstGeom prst="rect">
            <a:avLst/>
          </a:prstGeom>
        </p:spPr>
      </p:pic>
      <p:sp>
        <p:nvSpPr>
          <p:cNvPr id="2" name="Title 1"/>
          <p:cNvSpPr>
            <a:spLocks noGrp="1"/>
          </p:cNvSpPr>
          <p:nvPr>
            <p:ph type="ctrTitle"/>
          </p:nvPr>
        </p:nvSpPr>
        <p:spPr>
          <a:xfrm>
            <a:off x="689979" y="304800"/>
            <a:ext cx="7772400" cy="1470025"/>
          </a:xfrm>
        </p:spPr>
        <p:txBody>
          <a:bodyPr>
            <a:noAutofit/>
          </a:bodyPr>
          <a:lstStyle/>
          <a:p>
            <a:r>
              <a:rPr lang="en-US" sz="9600" b="1" dirty="0" smtClean="0">
                <a:solidFill>
                  <a:schemeClr val="bg1"/>
                </a:solidFill>
              </a:rPr>
              <a:t>Part 2</a:t>
            </a:r>
            <a:endParaRPr lang="en-US" sz="9600" b="1" dirty="0">
              <a:solidFill>
                <a:schemeClr val="bg1"/>
              </a:solidFill>
            </a:endParaRPr>
          </a:p>
        </p:txBody>
      </p:sp>
      <p:sp>
        <p:nvSpPr>
          <p:cNvPr id="3" name="Subtitle 2"/>
          <p:cNvSpPr>
            <a:spLocks noGrp="1"/>
          </p:cNvSpPr>
          <p:nvPr>
            <p:ph type="subTitle" idx="1"/>
          </p:nvPr>
        </p:nvSpPr>
        <p:spPr>
          <a:xfrm>
            <a:off x="533400" y="4648200"/>
            <a:ext cx="8077200" cy="1752600"/>
          </a:xfrm>
        </p:spPr>
        <p:txBody>
          <a:bodyPr>
            <a:normAutofit/>
          </a:bodyPr>
          <a:lstStyle/>
          <a:p>
            <a:r>
              <a:rPr lang="en-US" dirty="0" smtClean="0">
                <a:solidFill>
                  <a:schemeClr val="bg1"/>
                </a:solidFill>
              </a:rPr>
              <a:t>UWHS </a:t>
            </a:r>
            <a:r>
              <a:rPr lang="en-US" dirty="0" smtClean="0">
                <a:solidFill>
                  <a:schemeClr val="bg1"/>
                </a:solidFill>
              </a:rPr>
              <a:t>Oysters and Ocean </a:t>
            </a:r>
            <a:r>
              <a:rPr lang="en-US" dirty="0" smtClean="0">
                <a:solidFill>
                  <a:schemeClr val="bg1"/>
                </a:solidFill>
              </a:rPr>
              <a:t>Acidification </a:t>
            </a:r>
            <a:r>
              <a:rPr lang="en-US" dirty="0" smtClean="0">
                <a:solidFill>
                  <a:schemeClr val="bg1"/>
                </a:solidFill>
              </a:rPr>
              <a:t>Module</a:t>
            </a:r>
            <a:endParaRPr lang="en-US" dirty="0" smtClean="0">
              <a:solidFill>
                <a:schemeClr val="bg1"/>
              </a:solidFill>
            </a:endParaRPr>
          </a:p>
          <a:p>
            <a:r>
              <a:rPr lang="en-US" sz="2600" dirty="0" smtClean="0">
                <a:solidFill>
                  <a:schemeClr val="bg1"/>
                </a:solidFill>
              </a:rPr>
              <a:t>Developed by Hilary </a:t>
            </a:r>
            <a:r>
              <a:rPr lang="en-US" sz="2600" dirty="0" err="1" smtClean="0">
                <a:solidFill>
                  <a:schemeClr val="bg1"/>
                </a:solidFill>
              </a:rPr>
              <a:t>Palevsky</a:t>
            </a:r>
            <a:endParaRPr lang="en-US" sz="2600" dirty="0">
              <a:solidFill>
                <a:schemeClr val="bg1"/>
              </a:solidFill>
            </a:endParaRPr>
          </a:p>
          <a:p>
            <a:r>
              <a:rPr lang="en-US" sz="2600" dirty="0" smtClean="0">
                <a:solidFill>
                  <a:schemeClr val="bg1"/>
                </a:solidFill>
              </a:rPr>
              <a:t>(palevsky@uw.edu)</a:t>
            </a:r>
            <a:endParaRPr lang="en-US" sz="2600" dirty="0">
              <a:solidFill>
                <a:schemeClr val="bg1"/>
              </a:solidFill>
            </a:endParaRPr>
          </a:p>
        </p:txBody>
      </p:sp>
    </p:spTree>
    <p:extLst>
      <p:ext uri="{BB962C8B-B14F-4D97-AF65-F5344CB8AC3E}">
        <p14:creationId xmlns:p14="http://schemas.microsoft.com/office/powerpoint/2010/main" val="70363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Photosynthesis and respiration</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a:t>
            </a:r>
            <a:r>
              <a:rPr lang="en-US" sz="3600" baseline="-25000" dirty="0" smtClean="0"/>
              <a:t>2</a:t>
            </a:r>
            <a:r>
              <a:rPr lang="en-US" sz="3600" dirty="0" smtClean="0"/>
              <a:t> + H</a:t>
            </a:r>
            <a:r>
              <a:rPr lang="en-US" sz="3600" baseline="-25000" dirty="0" smtClean="0"/>
              <a:t>2</a:t>
            </a:r>
            <a:r>
              <a:rPr lang="en-US" sz="3600" dirty="0" smtClean="0"/>
              <a:t>O </a:t>
            </a:r>
            <a:r>
              <a:rPr lang="en-US" altLang="en-US" sz="3600" dirty="0" smtClean="0"/>
              <a:t>↔</a:t>
            </a:r>
            <a:r>
              <a:rPr lang="en-US" sz="3600" dirty="0" smtClean="0">
                <a:sym typeface="Wingdings" panose="05000000000000000000" pitchFamily="2" charset="2"/>
              </a:rPr>
              <a:t> CH</a:t>
            </a:r>
            <a:r>
              <a:rPr lang="en-US" sz="3600" baseline="-25000" dirty="0" smtClean="0"/>
              <a:t>2</a:t>
            </a:r>
            <a:r>
              <a:rPr lang="en-US" sz="3600" dirty="0" smtClean="0">
                <a:sym typeface="Wingdings" panose="05000000000000000000" pitchFamily="2" charset="2"/>
              </a:rPr>
              <a:t>O + O</a:t>
            </a:r>
            <a:r>
              <a:rPr lang="en-US" sz="3600" baseline="-25000" dirty="0" smtClean="0"/>
              <a:t>2</a:t>
            </a:r>
          </a:p>
          <a:p>
            <a:endParaRPr lang="en-US" baseline="-25000" dirty="0" smtClean="0"/>
          </a:p>
        </p:txBody>
      </p:sp>
      <p:sp>
        <p:nvSpPr>
          <p:cNvPr id="4" name="TextBox 3"/>
          <p:cNvSpPr txBox="1">
            <a:spLocks noChangeArrowheads="1"/>
          </p:cNvSpPr>
          <p:nvPr/>
        </p:nvSpPr>
        <p:spPr bwMode="auto">
          <a:xfrm>
            <a:off x="1775317" y="2249371"/>
            <a:ext cx="2667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smtClean="0">
                <a:solidFill>
                  <a:srgbClr val="00B050"/>
                </a:solidFill>
              </a:rPr>
              <a:t>Photosynthesis</a:t>
            </a:r>
            <a:endParaRPr lang="en-US" altLang="en-US" sz="2800" b="1" dirty="0">
              <a:solidFill>
                <a:srgbClr val="00B050"/>
              </a:solidFill>
            </a:endParaRPr>
          </a:p>
        </p:txBody>
      </p:sp>
      <p:cxnSp>
        <p:nvCxnSpPr>
          <p:cNvPr id="5" name="Straight Arrow Connector 4"/>
          <p:cNvCxnSpPr/>
          <p:nvPr/>
        </p:nvCxnSpPr>
        <p:spPr>
          <a:xfrm>
            <a:off x="4267200" y="2510981"/>
            <a:ext cx="103187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5317468" y="2905780"/>
            <a:ext cx="2667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smtClean="0">
                <a:solidFill>
                  <a:srgbClr val="0070C0"/>
                </a:solidFill>
              </a:rPr>
              <a:t>Respiration</a:t>
            </a:r>
            <a:endParaRPr lang="en-US" altLang="en-US" sz="2800" b="1" dirty="0">
              <a:solidFill>
                <a:srgbClr val="0070C0"/>
              </a:solidFill>
            </a:endParaRPr>
          </a:p>
        </p:txBody>
      </p:sp>
      <p:cxnSp>
        <p:nvCxnSpPr>
          <p:cNvPr id="7" name="Straight Arrow Connector 6"/>
          <p:cNvCxnSpPr/>
          <p:nvPr/>
        </p:nvCxnSpPr>
        <p:spPr>
          <a:xfrm>
            <a:off x="4230738" y="3167390"/>
            <a:ext cx="1031875" cy="0"/>
          </a:xfrm>
          <a:prstGeom prst="straightConnector1">
            <a:avLst/>
          </a:prstGeom>
          <a:ln w="57150">
            <a:headEnd type="arrow"/>
            <a:tailEnd type="none"/>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202668" y="3810000"/>
            <a:ext cx="6781800" cy="2590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000" dirty="0" smtClean="0">
                <a:ea typeface="ＭＳ Ｐゴシック" pitchFamily="34" charset="-128"/>
              </a:rPr>
              <a:t>Photosynthesis requires sunlight</a:t>
            </a:r>
          </a:p>
          <a:p>
            <a:r>
              <a:rPr lang="en-US" altLang="en-US" sz="3000" dirty="0" smtClean="0">
                <a:ea typeface="ＭＳ Ｐゴシック" pitchFamily="34" charset="-128"/>
              </a:rPr>
              <a:t>Respiration occurs both day and night</a:t>
            </a:r>
          </a:p>
          <a:p>
            <a:endParaRPr lang="en-US" altLang="en-US" sz="3000" dirty="0">
              <a:ea typeface="ＭＳ Ｐゴシック" pitchFamily="34" charset="-128"/>
            </a:endParaRPr>
          </a:p>
          <a:p>
            <a:pPr marL="0" indent="0">
              <a:buNone/>
            </a:pPr>
            <a:r>
              <a:rPr lang="en-US" altLang="en-US" sz="3500" i="1" dirty="0" smtClean="0"/>
              <a:t>How do you expect photosynthesis and respiration to change pH and </a:t>
            </a:r>
            <a:r>
              <a:rPr lang="el-GR" sz="3500" dirty="0" smtClean="0"/>
              <a:t>Ω</a:t>
            </a:r>
            <a:r>
              <a:rPr lang="en-US" altLang="en-US" sz="3500" i="1" dirty="0" smtClean="0"/>
              <a:t>?</a:t>
            </a:r>
          </a:p>
          <a:p>
            <a:endParaRPr lang="en-US" altLang="en-US" sz="3000" dirty="0">
              <a:ea typeface="ＭＳ Ｐゴシック" pitchFamily="34" charset="-128"/>
            </a:endParaRPr>
          </a:p>
        </p:txBody>
      </p:sp>
    </p:spTree>
    <p:extLst>
      <p:ext uri="{BB962C8B-B14F-4D97-AF65-F5344CB8AC3E}">
        <p14:creationId xmlns:p14="http://schemas.microsoft.com/office/powerpoint/2010/main" val="241442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Coastal upwelling</a:t>
            </a:r>
            <a:endParaRPr lang="en-US" dirty="0"/>
          </a:p>
        </p:txBody>
      </p:sp>
      <p:pic>
        <p:nvPicPr>
          <p:cNvPr id="2050" name="Picture 2" descr="http://upload.wikimedia.org/wikipedia/commons/thumb/7/7f/Upwelling-labels-en.svg/365px-Upwelling-labels-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578" y="1371600"/>
            <a:ext cx="4941979"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47700" y="4677103"/>
            <a:ext cx="7848600" cy="1752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000" dirty="0" smtClean="0">
                <a:ea typeface="ＭＳ Ｐゴシック" pitchFamily="34" charset="-128"/>
              </a:rPr>
              <a:t>When winds blow along to the south along the coast, surface water is pushed offshore</a:t>
            </a:r>
          </a:p>
          <a:p>
            <a:r>
              <a:rPr lang="en-US" altLang="en-US" sz="3000" dirty="0" smtClean="0">
                <a:ea typeface="ＭＳ Ｐゴシック" pitchFamily="34" charset="-128"/>
              </a:rPr>
              <a:t>This causes deep water to upwells to the surface</a:t>
            </a:r>
          </a:p>
          <a:p>
            <a:endParaRPr lang="en-US" altLang="en-US" sz="3000" dirty="0">
              <a:ea typeface="ＭＳ Ｐゴシック" pitchFamily="34" charset="-128"/>
            </a:endParaRPr>
          </a:p>
          <a:p>
            <a:endParaRPr lang="en-US" altLang="en-US" sz="3000" dirty="0">
              <a:ea typeface="ＭＳ Ｐゴシック" pitchFamily="34" charset="-128"/>
            </a:endParaRPr>
          </a:p>
        </p:txBody>
      </p:sp>
    </p:spTree>
    <p:extLst>
      <p:ext uri="{BB962C8B-B14F-4D97-AF65-F5344CB8AC3E}">
        <p14:creationId xmlns:p14="http://schemas.microsoft.com/office/powerpoint/2010/main" val="64844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7098"/>
          <a:stretch/>
        </p:blipFill>
        <p:spPr bwMode="auto">
          <a:xfrm>
            <a:off x="212833" y="1676400"/>
            <a:ext cx="5220102" cy="419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fontScale="90000"/>
          </a:bodyPr>
          <a:lstStyle/>
          <a:p>
            <a:pPr marL="0" indent="0"/>
            <a:r>
              <a:rPr lang="en-US" altLang="en-US" dirty="0" smtClean="0">
                <a:ea typeface="ＭＳ Ｐゴシック" pitchFamily="34" charset="-128"/>
              </a:rPr>
              <a:t>Properties of deep water brought to the surface by upwelling</a:t>
            </a:r>
          </a:p>
        </p:txBody>
      </p:sp>
      <p:sp>
        <p:nvSpPr>
          <p:cNvPr id="6" name="TextBox 5"/>
          <p:cNvSpPr txBox="1">
            <a:spLocks noChangeArrowheads="1"/>
          </p:cNvSpPr>
          <p:nvPr/>
        </p:nvSpPr>
        <p:spPr bwMode="auto">
          <a:xfrm>
            <a:off x="381000" y="6095177"/>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Feely et al., 2008</a:t>
            </a:r>
          </a:p>
        </p:txBody>
      </p:sp>
      <p:sp>
        <p:nvSpPr>
          <p:cNvPr id="7" name="Content Placeholder 2"/>
          <p:cNvSpPr txBox="1">
            <a:spLocks/>
          </p:cNvSpPr>
          <p:nvPr/>
        </p:nvSpPr>
        <p:spPr>
          <a:xfrm>
            <a:off x="5562600" y="2057400"/>
            <a:ext cx="3429000" cy="4037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000" dirty="0" smtClean="0">
                <a:ea typeface="ＭＳ Ｐゴシック" pitchFamily="34" charset="-128"/>
              </a:rPr>
              <a:t>Colder</a:t>
            </a:r>
          </a:p>
          <a:p>
            <a:r>
              <a:rPr lang="en-US" altLang="en-US" sz="3000" dirty="0" smtClean="0">
                <a:ea typeface="ＭＳ Ｐゴシック" pitchFamily="34" charset="-128"/>
              </a:rPr>
              <a:t>Saltier</a:t>
            </a:r>
          </a:p>
          <a:p>
            <a:r>
              <a:rPr lang="en-US" altLang="en-US" sz="3000" dirty="0" smtClean="0">
                <a:ea typeface="ＭＳ Ｐゴシック" pitchFamily="34" charset="-128"/>
              </a:rPr>
              <a:t>More CO</a:t>
            </a:r>
            <a:r>
              <a:rPr lang="en-US" altLang="en-US" sz="3000" baseline="-25000" dirty="0" smtClean="0">
                <a:ea typeface="ＭＳ Ｐゴシック" pitchFamily="34" charset="-128"/>
              </a:rPr>
              <a:t>2</a:t>
            </a:r>
            <a:r>
              <a:rPr lang="en-US" altLang="en-US" sz="3000" dirty="0" smtClean="0">
                <a:ea typeface="ＭＳ Ｐゴシック" pitchFamily="34" charset="-128"/>
              </a:rPr>
              <a:t> (respiration but no photosynthesis in deep water)</a:t>
            </a:r>
            <a:endParaRPr lang="en-US" altLang="en-US" sz="3000" dirty="0">
              <a:ea typeface="ＭＳ Ｐゴシック" pitchFamily="34" charset="-128"/>
            </a:endParaRPr>
          </a:p>
          <a:p>
            <a:endParaRPr lang="en-US" altLang="en-US" sz="3000" dirty="0">
              <a:ea typeface="ＭＳ Ｐゴシック" pitchFamily="34" charset="-128"/>
            </a:endParaRPr>
          </a:p>
        </p:txBody>
      </p:sp>
    </p:spTree>
    <p:extLst>
      <p:ext uri="{BB962C8B-B14F-4D97-AF65-F5344CB8AC3E}">
        <p14:creationId xmlns:p14="http://schemas.microsoft.com/office/powerpoint/2010/main" val="79270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82763"/>
          </a:xfrm>
        </p:spPr>
        <p:txBody>
          <a:bodyPr rtlCol="0">
            <a:normAutofit fontScale="90000"/>
          </a:bodyPr>
          <a:lstStyle/>
          <a:p>
            <a:pPr fontAlgn="auto">
              <a:spcAft>
                <a:spcPts val="0"/>
              </a:spcAft>
              <a:defRPr/>
            </a:pPr>
            <a:r>
              <a:rPr lang="en-US" dirty="0" smtClean="0"/>
              <a:t>One week of pH and </a:t>
            </a:r>
            <a:r>
              <a:rPr lang="el-GR" dirty="0" smtClean="0"/>
              <a:t>Ω</a:t>
            </a:r>
            <a:r>
              <a:rPr lang="en-US" baseline="-25000" dirty="0" smtClean="0"/>
              <a:t>aragonite</a:t>
            </a:r>
            <a:r>
              <a:rPr lang="en-US" dirty="0" smtClean="0"/>
              <a:t> showing diurnal cycle</a:t>
            </a:r>
            <a:br>
              <a:rPr lang="en-US" dirty="0" smtClean="0"/>
            </a:br>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val="4124506245"/>
              </p:ext>
            </p:extLst>
          </p:nvPr>
        </p:nvGraphicFramePr>
        <p:xfrm>
          <a:off x="457200" y="7162800"/>
          <a:ext cx="82296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476422229"/>
              </p:ext>
            </p:extLst>
          </p:nvPr>
        </p:nvGraphicFramePr>
        <p:xfrm>
          <a:off x="152401" y="2063523"/>
          <a:ext cx="8839200" cy="32704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8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t="35628"/>
          <a:stretch>
            <a:fillRect/>
          </a:stretch>
        </p:blipFill>
        <p:spPr bwMode="auto">
          <a:xfrm>
            <a:off x="1485900" y="936625"/>
            <a:ext cx="6172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1"/>
          <p:cNvSpPr>
            <a:spLocks noGrp="1"/>
          </p:cNvSpPr>
          <p:nvPr>
            <p:ph type="title"/>
          </p:nvPr>
        </p:nvSpPr>
        <p:spPr>
          <a:xfrm>
            <a:off x="457200" y="22225"/>
            <a:ext cx="8229600" cy="1143000"/>
          </a:xfrm>
        </p:spPr>
        <p:txBody>
          <a:bodyPr/>
          <a:lstStyle/>
          <a:p>
            <a:r>
              <a:rPr lang="en-US" altLang="en-US" smtClean="0"/>
              <a:t>Carbon emissions and sinks</a:t>
            </a:r>
          </a:p>
        </p:txBody>
      </p:sp>
      <p:sp>
        <p:nvSpPr>
          <p:cNvPr id="4100" name="TextBox 6"/>
          <p:cNvSpPr txBox="1">
            <a:spLocks noChangeArrowheads="1"/>
          </p:cNvSpPr>
          <p:nvPr/>
        </p:nvSpPr>
        <p:spPr bwMode="auto">
          <a:xfrm>
            <a:off x="7018338" y="6488113"/>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IPCC AR5, Figure 6.8</a:t>
            </a:r>
          </a:p>
        </p:txBody>
      </p:sp>
      <p:sp>
        <p:nvSpPr>
          <p:cNvPr id="4101" name="TextBox 7"/>
          <p:cNvSpPr txBox="1">
            <a:spLocks noChangeArrowheads="1"/>
          </p:cNvSpPr>
          <p:nvPr/>
        </p:nvSpPr>
        <p:spPr bwMode="auto">
          <a:xfrm rot="-5400000">
            <a:off x="738982" y="3198018"/>
            <a:ext cx="1085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a:t>Pg C/yr</a:t>
            </a:r>
          </a:p>
        </p:txBody>
      </p:sp>
    </p:spTree>
    <p:extLst>
      <p:ext uri="{BB962C8B-B14F-4D97-AF65-F5344CB8AC3E}">
        <p14:creationId xmlns:p14="http://schemas.microsoft.com/office/powerpoint/2010/main" val="182285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053919340"/>
              </p:ext>
            </p:extLst>
          </p:nvPr>
        </p:nvGraphicFramePr>
        <p:xfrm>
          <a:off x="228600" y="152400"/>
          <a:ext cx="91440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505200" y="304800"/>
            <a:ext cx="1143000" cy="61722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8" name="Chart 7"/>
          <p:cNvGraphicFramePr>
            <a:graphicFrameLocks/>
          </p:cNvGraphicFramePr>
          <p:nvPr>
            <p:extLst>
              <p:ext uri="{D42A27DB-BD31-4B8C-83A1-F6EECF244321}">
                <p14:modId xmlns:p14="http://schemas.microsoft.com/office/powerpoint/2010/main" val="2400274303"/>
              </p:ext>
            </p:extLst>
          </p:nvPr>
        </p:nvGraphicFramePr>
        <p:xfrm>
          <a:off x="-76200" y="2057400"/>
          <a:ext cx="9448800" cy="2209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911590068"/>
              </p:ext>
            </p:extLst>
          </p:nvPr>
        </p:nvGraphicFramePr>
        <p:xfrm>
          <a:off x="-152400" y="4114800"/>
          <a:ext cx="96774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878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2358" cy="6858000"/>
          </a:xfrm>
          <a:prstGeom prst="rect">
            <a:avLst/>
          </a:prstGeom>
        </p:spPr>
      </p:pic>
      <p:sp>
        <p:nvSpPr>
          <p:cNvPr id="2" name="Title 1"/>
          <p:cNvSpPr>
            <a:spLocks noGrp="1"/>
          </p:cNvSpPr>
          <p:nvPr>
            <p:ph type="ctrTitle"/>
          </p:nvPr>
        </p:nvSpPr>
        <p:spPr>
          <a:xfrm>
            <a:off x="689979" y="304800"/>
            <a:ext cx="7772400" cy="1470025"/>
          </a:xfrm>
        </p:spPr>
        <p:txBody>
          <a:bodyPr>
            <a:noAutofit/>
          </a:bodyPr>
          <a:lstStyle/>
          <a:p>
            <a:r>
              <a:rPr lang="en-US" sz="9600" b="1" dirty="0" smtClean="0">
                <a:solidFill>
                  <a:schemeClr val="bg1"/>
                </a:solidFill>
              </a:rPr>
              <a:t>Part 3</a:t>
            </a:r>
            <a:endParaRPr lang="en-US" sz="9600" b="1" dirty="0">
              <a:solidFill>
                <a:schemeClr val="bg1"/>
              </a:solidFill>
            </a:endParaRPr>
          </a:p>
        </p:txBody>
      </p:sp>
      <p:sp>
        <p:nvSpPr>
          <p:cNvPr id="3" name="Subtitle 2"/>
          <p:cNvSpPr>
            <a:spLocks noGrp="1"/>
          </p:cNvSpPr>
          <p:nvPr>
            <p:ph type="subTitle" idx="1"/>
          </p:nvPr>
        </p:nvSpPr>
        <p:spPr>
          <a:xfrm>
            <a:off x="533400" y="4648200"/>
            <a:ext cx="8077200" cy="1752600"/>
          </a:xfrm>
        </p:spPr>
        <p:txBody>
          <a:bodyPr>
            <a:normAutofit/>
          </a:bodyPr>
          <a:lstStyle/>
          <a:p>
            <a:r>
              <a:rPr lang="en-US" dirty="0" smtClean="0">
                <a:solidFill>
                  <a:schemeClr val="bg1"/>
                </a:solidFill>
              </a:rPr>
              <a:t>UWHS </a:t>
            </a:r>
            <a:r>
              <a:rPr lang="en-US" dirty="0" smtClean="0">
                <a:solidFill>
                  <a:schemeClr val="bg1"/>
                </a:solidFill>
              </a:rPr>
              <a:t>Oysters and Ocean </a:t>
            </a:r>
            <a:r>
              <a:rPr lang="en-US" dirty="0" smtClean="0">
                <a:solidFill>
                  <a:schemeClr val="bg1"/>
                </a:solidFill>
              </a:rPr>
              <a:t>Acidification </a:t>
            </a:r>
            <a:r>
              <a:rPr lang="en-US" dirty="0" smtClean="0">
                <a:solidFill>
                  <a:schemeClr val="bg1"/>
                </a:solidFill>
              </a:rPr>
              <a:t>Module</a:t>
            </a:r>
            <a:endParaRPr lang="en-US" dirty="0" smtClean="0">
              <a:solidFill>
                <a:schemeClr val="bg1"/>
              </a:solidFill>
            </a:endParaRPr>
          </a:p>
          <a:p>
            <a:r>
              <a:rPr lang="en-US" sz="2600" dirty="0" smtClean="0">
                <a:solidFill>
                  <a:schemeClr val="bg1"/>
                </a:solidFill>
              </a:rPr>
              <a:t>Developed by Hilary </a:t>
            </a:r>
            <a:r>
              <a:rPr lang="en-US" sz="2600" dirty="0" err="1" smtClean="0">
                <a:solidFill>
                  <a:schemeClr val="bg1"/>
                </a:solidFill>
              </a:rPr>
              <a:t>Palevsky</a:t>
            </a:r>
            <a:endParaRPr lang="en-US" sz="2600" dirty="0">
              <a:solidFill>
                <a:schemeClr val="bg1"/>
              </a:solidFill>
            </a:endParaRPr>
          </a:p>
          <a:p>
            <a:r>
              <a:rPr lang="en-US" sz="2600" dirty="0" smtClean="0">
                <a:solidFill>
                  <a:schemeClr val="bg1"/>
                </a:solidFill>
              </a:rPr>
              <a:t>(palevsky@uw.edu)</a:t>
            </a:r>
            <a:endParaRPr lang="en-US" sz="2600" dirty="0">
              <a:solidFill>
                <a:schemeClr val="bg1"/>
              </a:solidFill>
            </a:endParaRPr>
          </a:p>
        </p:txBody>
      </p:sp>
    </p:spTree>
    <p:extLst>
      <p:ext uri="{BB962C8B-B14F-4D97-AF65-F5344CB8AC3E}">
        <p14:creationId xmlns:p14="http://schemas.microsoft.com/office/powerpoint/2010/main" val="70363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t="3612"/>
          <a:stretch>
            <a:fillRect/>
          </a:stretch>
        </p:blipFill>
        <p:spPr bwMode="auto">
          <a:xfrm>
            <a:off x="1447800" y="1133475"/>
            <a:ext cx="6248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4257675"/>
            <a:ext cx="73152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TextBox 5"/>
          <p:cNvSpPr txBox="1">
            <a:spLocks noChangeArrowheads="1"/>
          </p:cNvSpPr>
          <p:nvPr/>
        </p:nvSpPr>
        <p:spPr bwMode="auto">
          <a:xfrm>
            <a:off x="6777038" y="3890963"/>
            <a:ext cx="168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IPCC AR5 SPM.7</a:t>
            </a:r>
          </a:p>
        </p:txBody>
      </p:sp>
      <p:sp>
        <p:nvSpPr>
          <p:cNvPr id="22533" name="TextBox 6"/>
          <p:cNvSpPr txBox="1">
            <a:spLocks noChangeArrowheads="1"/>
          </p:cNvSpPr>
          <p:nvPr/>
        </p:nvSpPr>
        <p:spPr bwMode="auto">
          <a:xfrm>
            <a:off x="0" y="6492875"/>
            <a:ext cx="168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IPCC AR5 SPM.8</a:t>
            </a:r>
          </a:p>
        </p:txBody>
      </p:sp>
      <p:sp>
        <p:nvSpPr>
          <p:cNvPr id="22534" name="TextBox 7"/>
          <p:cNvSpPr txBox="1">
            <a:spLocks noChangeArrowheads="1"/>
          </p:cNvSpPr>
          <p:nvPr/>
        </p:nvSpPr>
        <p:spPr bwMode="auto">
          <a:xfrm>
            <a:off x="0" y="4800600"/>
            <a:ext cx="1323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t>RCP 2.6 (low future emissions)</a:t>
            </a:r>
          </a:p>
        </p:txBody>
      </p:sp>
      <p:sp>
        <p:nvSpPr>
          <p:cNvPr id="22535" name="TextBox 8"/>
          <p:cNvSpPr txBox="1">
            <a:spLocks noChangeArrowheads="1"/>
          </p:cNvSpPr>
          <p:nvPr/>
        </p:nvSpPr>
        <p:spPr bwMode="auto">
          <a:xfrm>
            <a:off x="7799388" y="4684713"/>
            <a:ext cx="1323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1800" b="1"/>
              <a:t>RCP 8.5 (high future emissions)</a:t>
            </a:r>
          </a:p>
        </p:txBody>
      </p:sp>
      <p:sp>
        <p:nvSpPr>
          <p:cNvPr id="22536" name="Title 1"/>
          <p:cNvSpPr>
            <a:spLocks noGrp="1"/>
          </p:cNvSpPr>
          <p:nvPr>
            <p:ph type="title"/>
          </p:nvPr>
        </p:nvSpPr>
        <p:spPr>
          <a:xfrm>
            <a:off x="434975" y="76200"/>
            <a:ext cx="8229600" cy="1143000"/>
          </a:xfrm>
        </p:spPr>
        <p:txBody>
          <a:bodyPr/>
          <a:lstStyle/>
          <a:p>
            <a:r>
              <a:rPr lang="en-US" altLang="en-US" smtClean="0"/>
              <a:t>Future projections</a:t>
            </a:r>
          </a:p>
        </p:txBody>
      </p:sp>
    </p:spTree>
    <p:extLst>
      <p:ext uri="{BB962C8B-B14F-4D97-AF65-F5344CB8AC3E}">
        <p14:creationId xmlns:p14="http://schemas.microsoft.com/office/powerpoint/2010/main" val="1257970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b="3114"/>
          <a:stretch>
            <a:fillRect/>
          </a:stretch>
        </p:blipFill>
        <p:spPr bwMode="auto">
          <a:xfrm>
            <a:off x="614363" y="1062038"/>
            <a:ext cx="7915275" cy="573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Title 1"/>
          <p:cNvSpPr>
            <a:spLocks noGrp="1"/>
          </p:cNvSpPr>
          <p:nvPr>
            <p:ph type="title"/>
          </p:nvPr>
        </p:nvSpPr>
        <p:spPr>
          <a:xfrm>
            <a:off x="434975" y="76200"/>
            <a:ext cx="8229600" cy="1143000"/>
          </a:xfrm>
        </p:spPr>
        <p:txBody>
          <a:bodyPr/>
          <a:lstStyle/>
          <a:p>
            <a:r>
              <a:rPr lang="en-US" altLang="en-US" smtClean="0">
                <a:ea typeface="ＭＳ Ｐゴシック" pitchFamily="34" charset="-128"/>
              </a:rPr>
              <a:t>Future projections</a:t>
            </a:r>
          </a:p>
        </p:txBody>
      </p:sp>
      <p:sp>
        <p:nvSpPr>
          <p:cNvPr id="23556" name="TextBox 5"/>
          <p:cNvSpPr txBox="1">
            <a:spLocks noChangeArrowheads="1"/>
          </p:cNvSpPr>
          <p:nvPr/>
        </p:nvSpPr>
        <p:spPr bwMode="auto">
          <a:xfrm>
            <a:off x="7011988" y="6488113"/>
            <a:ext cx="2132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ea typeface="ＭＳ Ｐゴシック" pitchFamily="34" charset="-128"/>
              </a:rPr>
              <a:t>IPCC AR5 Figure 6.29</a:t>
            </a:r>
          </a:p>
        </p:txBody>
      </p:sp>
    </p:spTree>
    <p:extLst>
      <p:ext uri="{BB962C8B-B14F-4D97-AF65-F5344CB8AC3E}">
        <p14:creationId xmlns:p14="http://schemas.microsoft.com/office/powerpoint/2010/main" val="2639535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500" y="146050"/>
            <a:ext cx="8763000" cy="1143000"/>
          </a:xfrm>
        </p:spPr>
        <p:txBody>
          <a:bodyPr>
            <a:normAutofit fontScale="90000"/>
          </a:bodyPr>
          <a:lstStyle/>
          <a:p>
            <a:pPr eaLnBrk="1" hangingPunct="1"/>
            <a:r>
              <a:rPr lang="en-US" altLang="en-US" dirty="0" smtClean="0"/>
              <a:t>Future projections for the US west coast</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b="20700"/>
          <a:stretch>
            <a:fillRect/>
          </a:stretch>
        </p:blipFill>
        <p:spPr bwMode="auto">
          <a:xfrm>
            <a:off x="784225" y="1289050"/>
            <a:ext cx="7575550"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4"/>
          <p:cNvSpPr txBox="1">
            <a:spLocks noChangeArrowheads="1"/>
          </p:cNvSpPr>
          <p:nvPr/>
        </p:nvSpPr>
        <p:spPr bwMode="auto">
          <a:xfrm>
            <a:off x="0" y="6488113"/>
            <a:ext cx="1946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Gruber et al., 2012</a:t>
            </a:r>
          </a:p>
        </p:txBody>
      </p:sp>
    </p:spTree>
    <p:extLst>
      <p:ext uri="{BB962C8B-B14F-4D97-AF65-F5344CB8AC3E}">
        <p14:creationId xmlns:p14="http://schemas.microsoft.com/office/powerpoint/2010/main" val="354589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22363"/>
          </a:xfrm>
        </p:spPr>
        <p:txBody>
          <a:bodyPr/>
          <a:lstStyle/>
          <a:p>
            <a:r>
              <a:rPr lang="en-US" altLang="en-US" smtClean="0"/>
              <a:t>Absorbing CO</a:t>
            </a:r>
            <a:r>
              <a:rPr lang="en-US" altLang="en-US" baseline="-25000" smtClean="0"/>
              <a:t>2</a:t>
            </a:r>
            <a:r>
              <a:rPr lang="en-US" altLang="en-US" smtClean="0"/>
              <a:t> changes ocean pH</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989013"/>
            <a:ext cx="5105400" cy="573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TextBox 6"/>
          <p:cNvSpPr txBox="1">
            <a:spLocks noChangeArrowheads="1"/>
          </p:cNvSpPr>
          <p:nvPr/>
        </p:nvSpPr>
        <p:spPr bwMode="auto">
          <a:xfrm>
            <a:off x="0" y="6488113"/>
            <a:ext cx="237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IPCC AR5, Figure SPM.4</a:t>
            </a:r>
          </a:p>
        </p:txBody>
      </p:sp>
      <p:sp>
        <p:nvSpPr>
          <p:cNvPr id="7173" name="TextBox 15"/>
          <p:cNvSpPr txBox="1">
            <a:spLocks noChangeArrowheads="1"/>
          </p:cNvSpPr>
          <p:nvPr/>
        </p:nvSpPr>
        <p:spPr bwMode="auto">
          <a:xfrm>
            <a:off x="1231900" y="1427163"/>
            <a:ext cx="19812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b="1">
                <a:solidFill>
                  <a:srgbClr val="E20000"/>
                </a:solidFill>
              </a:rPr>
              <a:t>Hawaii (Mauna Loa)</a:t>
            </a:r>
          </a:p>
          <a:p>
            <a:pPr>
              <a:spcBef>
                <a:spcPct val="0"/>
              </a:spcBef>
              <a:buFontTx/>
              <a:buNone/>
            </a:pPr>
            <a:r>
              <a:rPr lang="en-US" altLang="en-US" sz="1600" b="1"/>
              <a:t>South Pole</a:t>
            </a:r>
          </a:p>
        </p:txBody>
      </p:sp>
      <p:sp>
        <p:nvSpPr>
          <p:cNvPr id="7174" name="TextBox 16"/>
          <p:cNvSpPr txBox="1">
            <a:spLocks noChangeArrowheads="1"/>
          </p:cNvSpPr>
          <p:nvPr/>
        </p:nvSpPr>
        <p:spPr bwMode="auto">
          <a:xfrm>
            <a:off x="1231900" y="4038600"/>
            <a:ext cx="19812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b="1">
                <a:solidFill>
                  <a:srgbClr val="92D050"/>
                </a:solidFill>
              </a:rPr>
              <a:t>Hawaii</a:t>
            </a:r>
            <a:r>
              <a:rPr lang="en-US" altLang="en-US" sz="1600" b="1">
                <a:solidFill>
                  <a:srgbClr val="E20000"/>
                </a:solidFill>
              </a:rPr>
              <a:t> </a:t>
            </a:r>
            <a:r>
              <a:rPr lang="en-US" altLang="en-US" sz="1600" b="1">
                <a:solidFill>
                  <a:srgbClr val="00B0F0"/>
                </a:solidFill>
              </a:rPr>
              <a:t>(ALOHA)</a:t>
            </a:r>
          </a:p>
          <a:p>
            <a:pPr>
              <a:spcBef>
                <a:spcPct val="0"/>
              </a:spcBef>
              <a:buFontTx/>
              <a:buNone/>
            </a:pPr>
            <a:r>
              <a:rPr lang="en-US" altLang="en-US" sz="1600" b="1">
                <a:solidFill>
                  <a:srgbClr val="00B050"/>
                </a:solidFill>
              </a:rPr>
              <a:t>Bermuda</a:t>
            </a:r>
            <a:r>
              <a:rPr lang="en-US" altLang="en-US" sz="1600" b="1"/>
              <a:t> </a:t>
            </a:r>
            <a:r>
              <a:rPr lang="en-US" altLang="en-US" sz="1600" b="1">
                <a:solidFill>
                  <a:srgbClr val="0070C0"/>
                </a:solidFill>
              </a:rPr>
              <a:t>(BATS)</a:t>
            </a:r>
          </a:p>
          <a:p>
            <a:pPr>
              <a:spcBef>
                <a:spcPct val="0"/>
              </a:spcBef>
              <a:buFontTx/>
              <a:buNone/>
            </a:pPr>
            <a:r>
              <a:rPr lang="en-US" altLang="en-US" sz="1600" b="1">
                <a:solidFill>
                  <a:srgbClr val="006600"/>
                </a:solidFill>
              </a:rPr>
              <a:t>Canary Is. </a:t>
            </a:r>
            <a:r>
              <a:rPr lang="en-US" altLang="en-US" sz="1600" b="1">
                <a:solidFill>
                  <a:srgbClr val="002060"/>
                </a:solidFill>
              </a:rPr>
              <a:t>(ESTOC)</a:t>
            </a:r>
          </a:p>
        </p:txBody>
      </p:sp>
      <p:sp>
        <p:nvSpPr>
          <p:cNvPr id="7175" name="AutoShape 4" descr="Mauna Loa"/>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7176" name="AutoShape 6" descr="Mauna Lo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7177" name="AutoShape 8" descr="Mauna Lo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7178" name="AutoShape 10" descr="warmin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7179" name="AutoShape 12" descr="http://upload.wikimedia.org/wikipedia/commons/thumb/b/be/Ipcc7.1-mann-moberg-manley.png/220px-Ipcc7.1-mann-moberg-manley.png"/>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pic>
        <p:nvPicPr>
          <p:cNvPr id="7180" name="Picture 14" descr="Mauna L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752600"/>
            <a:ext cx="25812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 descr="fla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0588" y="1204913"/>
            <a:ext cx="1870075"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C:\Users\Hilary\Pictures\Camera SD card backup Aug-10-13\DCIM\104_PANA\P104024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4019550"/>
            <a:ext cx="354965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181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What is pH all about anyway?</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r="45538"/>
          <a:stretch>
            <a:fillRect/>
          </a:stretch>
        </p:blipFill>
        <p:spPr bwMode="auto">
          <a:xfrm>
            <a:off x="762000" y="1825625"/>
            <a:ext cx="2947988"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Content Placeholder 7"/>
          <p:cNvSpPr txBox="1">
            <a:spLocks/>
          </p:cNvSpPr>
          <p:nvPr/>
        </p:nvSpPr>
        <p:spPr bwMode="auto">
          <a:xfrm>
            <a:off x="4038600" y="1600200"/>
            <a:ext cx="4675188"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r>
              <a:rPr lang="en-US" altLang="en-US" dirty="0"/>
              <a:t>pH = -log[H</a:t>
            </a:r>
            <a:r>
              <a:rPr lang="en-US" altLang="en-US" baseline="30000" dirty="0"/>
              <a:t>+</a:t>
            </a:r>
            <a:r>
              <a:rPr lang="en-US" altLang="en-US" dirty="0"/>
              <a:t>]</a:t>
            </a:r>
          </a:p>
          <a:p>
            <a:r>
              <a:rPr lang="en-US" altLang="en-US" dirty="0"/>
              <a:t>Decrease in pH = increase in acidity</a:t>
            </a:r>
          </a:p>
          <a:p>
            <a:r>
              <a:rPr lang="en-US" altLang="en-US" dirty="0"/>
              <a:t>Logarithmic scale</a:t>
            </a:r>
          </a:p>
          <a:p>
            <a:pPr lvl="1"/>
            <a:r>
              <a:rPr lang="en-US" altLang="en-US" dirty="0"/>
              <a:t>A decrease of 1 unit is a 10× increase in [H</a:t>
            </a:r>
            <a:r>
              <a:rPr lang="en-US" altLang="en-US" baseline="30000" dirty="0"/>
              <a:t>+</a:t>
            </a:r>
            <a:r>
              <a:rPr lang="en-US" altLang="en-US" dirty="0"/>
              <a:t>]</a:t>
            </a:r>
          </a:p>
          <a:p>
            <a:pPr lvl="1"/>
            <a:r>
              <a:rPr lang="en-US" altLang="en-US" dirty="0"/>
              <a:t>A decrease of 0.1 unit </a:t>
            </a:r>
            <a:r>
              <a:rPr lang="en-US" altLang="en-US" dirty="0" smtClean="0"/>
              <a:t>(observed in the ocean between 1750 and today) </a:t>
            </a:r>
            <a:r>
              <a:rPr lang="en-US" altLang="en-US" dirty="0"/>
              <a:t>is a 26% increase in [H</a:t>
            </a:r>
            <a:r>
              <a:rPr lang="en-US" altLang="en-US" baseline="30000" dirty="0"/>
              <a:t>+</a:t>
            </a:r>
            <a:r>
              <a:rPr lang="en-US" altLang="en-US" dirty="0"/>
              <a:t>]</a:t>
            </a:r>
          </a:p>
          <a:p>
            <a:pPr lvl="1"/>
            <a:endParaRPr lang="en-US" altLang="en-US" dirty="0"/>
          </a:p>
        </p:txBody>
      </p:sp>
    </p:spTree>
    <p:extLst>
      <p:ext uri="{BB962C8B-B14F-4D97-AF65-F5344CB8AC3E}">
        <p14:creationId xmlns:p14="http://schemas.microsoft.com/office/powerpoint/2010/main" val="372366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34975" y="76200"/>
            <a:ext cx="8229600" cy="1143000"/>
          </a:xfrm>
        </p:spPr>
        <p:txBody>
          <a:bodyPr/>
          <a:lstStyle/>
          <a:p>
            <a:r>
              <a:rPr lang="en-US" altLang="en-US" smtClean="0"/>
              <a:t>Ocean carbonate chemistry</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825" y="1600200"/>
            <a:ext cx="479425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Content Placeholder 7"/>
          <p:cNvSpPr txBox="1">
            <a:spLocks/>
          </p:cNvSpPr>
          <p:nvPr/>
        </p:nvSpPr>
        <p:spPr bwMode="auto">
          <a:xfrm>
            <a:off x="136525" y="1295400"/>
            <a:ext cx="4816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Aft>
                <a:spcPts val="0"/>
              </a:spcAft>
              <a:buFont typeface="Arial" charset="0"/>
              <a:buNone/>
              <a:defRPr/>
            </a:pPr>
            <a:r>
              <a:rPr lang="en-US" altLang="en-US" b="1" dirty="0" smtClean="0">
                <a:cs typeface="+mn-cs"/>
              </a:rPr>
              <a:t>CO</a:t>
            </a:r>
            <a:r>
              <a:rPr lang="en-US" altLang="en-US" b="1" baseline="-25000" dirty="0" smtClean="0">
                <a:cs typeface="+mn-cs"/>
              </a:rPr>
              <a:t>2</a:t>
            </a:r>
            <a:r>
              <a:rPr lang="en-US" altLang="en-US" b="1" dirty="0" smtClean="0">
                <a:cs typeface="+mn-cs"/>
              </a:rPr>
              <a:t> dissolution in water:</a:t>
            </a:r>
          </a:p>
          <a:p>
            <a:pPr eaLnBrk="1" fontAlgn="auto" hangingPunct="1">
              <a:spcAft>
                <a:spcPts val="0"/>
              </a:spcAft>
              <a:buFont typeface="Arial" charset="0"/>
              <a:buNone/>
              <a:defRPr/>
            </a:pPr>
            <a:r>
              <a:rPr lang="en-US" altLang="en-US" dirty="0" smtClean="0">
                <a:cs typeface="+mn-cs"/>
              </a:rPr>
              <a:t>CO</a:t>
            </a:r>
            <a:r>
              <a:rPr lang="en-US" altLang="en-US" baseline="-25000" dirty="0" smtClean="0">
                <a:cs typeface="+mn-cs"/>
              </a:rPr>
              <a:t>2</a:t>
            </a:r>
            <a:r>
              <a:rPr lang="en-US" altLang="en-US" dirty="0" smtClean="0">
                <a:cs typeface="+mn-cs"/>
              </a:rPr>
              <a:t> + H</a:t>
            </a:r>
            <a:r>
              <a:rPr lang="en-US" altLang="en-US" baseline="-25000" dirty="0" smtClean="0">
                <a:cs typeface="+mn-cs"/>
              </a:rPr>
              <a:t>2</a:t>
            </a:r>
            <a:r>
              <a:rPr lang="en-US" altLang="en-US" dirty="0" smtClean="0">
                <a:cs typeface="+mn-cs"/>
              </a:rPr>
              <a:t>O ↔ </a:t>
            </a:r>
            <a:r>
              <a:rPr lang="en-US" altLang="en-US" b="1" dirty="0" smtClean="0">
                <a:solidFill>
                  <a:schemeClr val="accent3">
                    <a:lumMod val="75000"/>
                  </a:schemeClr>
                </a:solidFill>
                <a:cs typeface="+mn-cs"/>
              </a:rPr>
              <a:t>H</a:t>
            </a:r>
            <a:r>
              <a:rPr lang="en-US" altLang="en-US" b="1" baseline="-25000" dirty="0" smtClean="0">
                <a:solidFill>
                  <a:schemeClr val="accent3">
                    <a:lumMod val="75000"/>
                  </a:schemeClr>
                </a:solidFill>
                <a:cs typeface="+mn-cs"/>
              </a:rPr>
              <a:t>2</a:t>
            </a:r>
            <a:r>
              <a:rPr lang="en-US" altLang="en-US" b="1" dirty="0" smtClean="0">
                <a:solidFill>
                  <a:schemeClr val="accent3">
                    <a:lumMod val="75000"/>
                  </a:schemeClr>
                </a:solidFill>
                <a:cs typeface="+mn-cs"/>
              </a:rPr>
              <a:t>CO</a:t>
            </a:r>
            <a:r>
              <a:rPr lang="en-US" altLang="en-US" b="1" baseline="-25000" dirty="0" smtClean="0">
                <a:solidFill>
                  <a:schemeClr val="accent3">
                    <a:lumMod val="75000"/>
                  </a:schemeClr>
                </a:solidFill>
                <a:cs typeface="+mn-cs"/>
              </a:rPr>
              <a:t>3</a:t>
            </a:r>
            <a:endParaRPr lang="en-US" altLang="en-US" b="1" dirty="0" smtClean="0">
              <a:solidFill>
                <a:schemeClr val="accent3">
                  <a:lumMod val="75000"/>
                </a:schemeClr>
              </a:solidFill>
              <a:cs typeface="+mn-cs"/>
            </a:endParaRPr>
          </a:p>
          <a:p>
            <a:pPr eaLnBrk="1" fontAlgn="auto" hangingPunct="1">
              <a:spcAft>
                <a:spcPts val="0"/>
              </a:spcAft>
              <a:buFont typeface="Arial" charset="0"/>
              <a:buNone/>
              <a:defRPr/>
            </a:pPr>
            <a:r>
              <a:rPr lang="en-US" altLang="en-US" b="1" dirty="0" smtClean="0">
                <a:solidFill>
                  <a:schemeClr val="accent3">
                    <a:lumMod val="75000"/>
                  </a:schemeClr>
                </a:solidFill>
                <a:cs typeface="+mn-cs"/>
              </a:rPr>
              <a:t>H</a:t>
            </a:r>
            <a:r>
              <a:rPr lang="en-US" altLang="en-US" b="1" baseline="-25000" dirty="0" smtClean="0">
                <a:solidFill>
                  <a:schemeClr val="accent3">
                    <a:lumMod val="75000"/>
                  </a:schemeClr>
                </a:solidFill>
                <a:cs typeface="+mn-cs"/>
              </a:rPr>
              <a:t>2</a:t>
            </a:r>
            <a:r>
              <a:rPr lang="en-US" altLang="en-US" b="1" dirty="0" smtClean="0">
                <a:solidFill>
                  <a:schemeClr val="accent3">
                    <a:lumMod val="75000"/>
                  </a:schemeClr>
                </a:solidFill>
                <a:cs typeface="+mn-cs"/>
              </a:rPr>
              <a:t>CO</a:t>
            </a:r>
            <a:r>
              <a:rPr lang="en-US" altLang="en-US" b="1" baseline="-25000" dirty="0" smtClean="0">
                <a:solidFill>
                  <a:schemeClr val="accent3">
                    <a:lumMod val="75000"/>
                  </a:schemeClr>
                </a:solidFill>
                <a:cs typeface="+mn-cs"/>
              </a:rPr>
              <a:t>3</a:t>
            </a:r>
            <a:r>
              <a:rPr lang="en-US" altLang="en-US" dirty="0" smtClean="0">
                <a:cs typeface="+mn-cs"/>
              </a:rPr>
              <a:t> ↔ H</a:t>
            </a:r>
            <a:r>
              <a:rPr lang="en-US" altLang="en-US" baseline="30000" dirty="0" smtClean="0">
                <a:cs typeface="+mn-cs"/>
              </a:rPr>
              <a:t>+</a:t>
            </a:r>
            <a:r>
              <a:rPr lang="en-US" altLang="en-US" dirty="0" smtClean="0">
                <a:cs typeface="+mn-cs"/>
              </a:rPr>
              <a:t> + </a:t>
            </a:r>
            <a:r>
              <a:rPr lang="en-US" altLang="en-US" b="1" dirty="0" smtClean="0">
                <a:solidFill>
                  <a:srgbClr val="FF0000"/>
                </a:solidFill>
                <a:cs typeface="+mn-cs"/>
              </a:rPr>
              <a:t>HCO</a:t>
            </a:r>
            <a:r>
              <a:rPr lang="en-US" altLang="en-US" b="1" baseline="-25000" dirty="0" smtClean="0">
                <a:solidFill>
                  <a:srgbClr val="FF0000"/>
                </a:solidFill>
                <a:cs typeface="+mn-cs"/>
              </a:rPr>
              <a:t>3</a:t>
            </a:r>
            <a:r>
              <a:rPr lang="en-US" altLang="en-US" b="1" baseline="30000" dirty="0" smtClean="0">
                <a:solidFill>
                  <a:srgbClr val="FF0000"/>
                </a:solidFill>
                <a:cs typeface="+mn-cs"/>
              </a:rPr>
              <a:t>-</a:t>
            </a:r>
          </a:p>
          <a:p>
            <a:pPr eaLnBrk="1" fontAlgn="auto" hangingPunct="1">
              <a:spcAft>
                <a:spcPts val="0"/>
              </a:spcAft>
              <a:buFont typeface="Arial" charset="0"/>
              <a:buNone/>
              <a:defRPr/>
            </a:pPr>
            <a:r>
              <a:rPr lang="en-US" altLang="en-US" b="1" dirty="0" smtClean="0">
                <a:solidFill>
                  <a:srgbClr val="FF0000"/>
                </a:solidFill>
                <a:cs typeface="+mn-cs"/>
              </a:rPr>
              <a:t>HCO</a:t>
            </a:r>
            <a:r>
              <a:rPr lang="en-US" altLang="en-US" b="1" baseline="-25000" dirty="0" smtClean="0">
                <a:solidFill>
                  <a:srgbClr val="FF0000"/>
                </a:solidFill>
                <a:cs typeface="+mn-cs"/>
              </a:rPr>
              <a:t>3</a:t>
            </a:r>
            <a:r>
              <a:rPr lang="en-US" altLang="en-US" b="1" baseline="30000" dirty="0" smtClean="0">
                <a:solidFill>
                  <a:srgbClr val="FF0000"/>
                </a:solidFill>
                <a:cs typeface="+mn-cs"/>
              </a:rPr>
              <a:t>-</a:t>
            </a:r>
            <a:r>
              <a:rPr lang="en-US" altLang="en-US" dirty="0" smtClean="0">
                <a:cs typeface="+mn-cs"/>
              </a:rPr>
              <a:t> ↔ H</a:t>
            </a:r>
            <a:r>
              <a:rPr lang="en-US" altLang="en-US" baseline="30000" dirty="0" smtClean="0">
                <a:cs typeface="+mn-cs"/>
              </a:rPr>
              <a:t> +</a:t>
            </a:r>
            <a:r>
              <a:rPr lang="en-US" altLang="en-US" dirty="0" smtClean="0">
                <a:cs typeface="+mn-cs"/>
              </a:rPr>
              <a:t> + </a:t>
            </a:r>
            <a:r>
              <a:rPr lang="en-US" altLang="en-US" b="1" dirty="0" smtClean="0">
                <a:solidFill>
                  <a:srgbClr val="0070C0"/>
                </a:solidFill>
                <a:cs typeface="+mn-cs"/>
              </a:rPr>
              <a:t>CO</a:t>
            </a:r>
            <a:r>
              <a:rPr lang="en-US" altLang="en-US" b="1" baseline="-25000" dirty="0" smtClean="0">
                <a:solidFill>
                  <a:srgbClr val="0070C0"/>
                </a:solidFill>
                <a:cs typeface="+mn-cs"/>
              </a:rPr>
              <a:t>3</a:t>
            </a:r>
            <a:r>
              <a:rPr lang="en-US" altLang="en-US" b="1" baseline="30000" dirty="0" smtClean="0">
                <a:solidFill>
                  <a:srgbClr val="0070C0"/>
                </a:solidFill>
                <a:cs typeface="+mn-cs"/>
              </a:rPr>
              <a:t>2-</a:t>
            </a:r>
          </a:p>
          <a:p>
            <a:pPr eaLnBrk="1" fontAlgn="auto" hangingPunct="1">
              <a:spcAft>
                <a:spcPts val="0"/>
              </a:spcAft>
              <a:buFont typeface="Arial" charset="0"/>
              <a:buNone/>
              <a:defRPr/>
            </a:pPr>
            <a:endParaRPr lang="en-US" altLang="en-US" sz="1600" dirty="0" smtClean="0">
              <a:cs typeface="+mn-cs"/>
            </a:endParaRPr>
          </a:p>
          <a:p>
            <a:pPr eaLnBrk="1" fontAlgn="auto" hangingPunct="1">
              <a:spcAft>
                <a:spcPts val="0"/>
              </a:spcAft>
              <a:buFont typeface="Arial" charset="0"/>
              <a:buNone/>
              <a:defRPr/>
            </a:pPr>
            <a:r>
              <a:rPr lang="en-US" altLang="en-US" i="1" dirty="0" smtClean="0">
                <a:cs typeface="+mn-cs"/>
              </a:rPr>
              <a:t>What happens to [H</a:t>
            </a:r>
            <a:r>
              <a:rPr lang="en-US" altLang="en-US" i="1" baseline="30000" dirty="0" smtClean="0">
                <a:cs typeface="+mn-cs"/>
              </a:rPr>
              <a:t>+</a:t>
            </a:r>
            <a:r>
              <a:rPr lang="en-US" altLang="en-US" i="1" dirty="0" smtClean="0">
                <a:cs typeface="+mn-cs"/>
              </a:rPr>
              <a:t>] as CO</a:t>
            </a:r>
            <a:r>
              <a:rPr lang="en-US" altLang="en-US" i="1" baseline="-25000" dirty="0" smtClean="0">
                <a:cs typeface="+mn-cs"/>
              </a:rPr>
              <a:t>2</a:t>
            </a:r>
            <a:r>
              <a:rPr lang="en-US" altLang="en-US" i="1" dirty="0" smtClean="0">
                <a:cs typeface="+mn-cs"/>
              </a:rPr>
              <a:t> dissolves?</a:t>
            </a:r>
          </a:p>
          <a:p>
            <a:pPr eaLnBrk="1" fontAlgn="auto" hangingPunct="1">
              <a:spcAft>
                <a:spcPts val="0"/>
              </a:spcAft>
              <a:buFont typeface="Arial" charset="0"/>
              <a:buNone/>
              <a:defRPr/>
            </a:pPr>
            <a:endParaRPr lang="en-US" altLang="en-US" i="1" dirty="0">
              <a:cs typeface="+mn-cs"/>
            </a:endParaRPr>
          </a:p>
          <a:p>
            <a:pPr eaLnBrk="1" fontAlgn="auto" hangingPunct="1">
              <a:spcAft>
                <a:spcPts val="0"/>
              </a:spcAft>
              <a:buFont typeface="Arial" charset="0"/>
              <a:buNone/>
              <a:defRPr/>
            </a:pPr>
            <a:r>
              <a:rPr lang="en-US" altLang="en-US" i="1" dirty="0" smtClean="0">
                <a:cs typeface="+mn-cs"/>
              </a:rPr>
              <a:t>How does this change pH?</a:t>
            </a:r>
          </a:p>
          <a:p>
            <a:pPr eaLnBrk="1" fontAlgn="auto" hangingPunct="1">
              <a:spcAft>
                <a:spcPts val="0"/>
              </a:spcAft>
              <a:buFont typeface="Arial" charset="0"/>
              <a:buNone/>
              <a:defRPr/>
            </a:pPr>
            <a:endParaRPr lang="en-US" altLang="en-US" i="1" baseline="-25000" dirty="0" smtClean="0">
              <a:cs typeface="+mn-cs"/>
            </a:endParaRPr>
          </a:p>
        </p:txBody>
      </p:sp>
    </p:spTree>
    <p:extLst>
      <p:ext uri="{BB962C8B-B14F-4D97-AF65-F5344CB8AC3E}">
        <p14:creationId xmlns:p14="http://schemas.microsoft.com/office/powerpoint/2010/main" val="68141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oralreefwatch.noaa.gov/satellite/oa/description/figures/PAGE_4_Picture1.jpg"/>
          <p:cNvPicPr>
            <a:picLocks noChangeAspect="1" noChangeArrowheads="1"/>
          </p:cNvPicPr>
          <p:nvPr/>
        </p:nvPicPr>
        <p:blipFill>
          <a:blip r:embed="rId3">
            <a:extLst>
              <a:ext uri="{28A0092B-C50C-407E-A947-70E740481C1C}">
                <a14:useLocalDpi xmlns:a14="http://schemas.microsoft.com/office/drawing/2010/main" val="0"/>
              </a:ext>
            </a:extLst>
          </a:blip>
          <a:srcRect l="2023" t="1241" r="1755" b="34914"/>
          <a:stretch>
            <a:fillRect/>
          </a:stretch>
        </p:blipFill>
        <p:spPr bwMode="auto">
          <a:xfrm>
            <a:off x="4706938" y="1528763"/>
            <a:ext cx="42672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coralreefwatch.noaa.gov/satellite/oa/description/figures/PAGE_4_Picture1.jpg"/>
          <p:cNvPicPr>
            <a:picLocks noChangeAspect="1" noChangeArrowheads="1"/>
          </p:cNvPicPr>
          <p:nvPr/>
        </p:nvPicPr>
        <p:blipFill>
          <a:blip r:embed="rId3">
            <a:extLst>
              <a:ext uri="{28A0092B-C50C-407E-A947-70E740481C1C}">
                <a14:useLocalDpi xmlns:a14="http://schemas.microsoft.com/office/drawing/2010/main" val="0"/>
              </a:ext>
            </a:extLst>
          </a:blip>
          <a:srcRect l="3896" t="95979" r="4039" b="2011"/>
          <a:stretch>
            <a:fillRect/>
          </a:stretch>
        </p:blipFill>
        <p:spPr bwMode="auto">
          <a:xfrm>
            <a:off x="4876800" y="6462713"/>
            <a:ext cx="3925888"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txBox="1">
            <a:spLocks/>
          </p:cNvSpPr>
          <p:nvPr/>
        </p:nvSpPr>
        <p:spPr bwMode="auto">
          <a:xfrm>
            <a:off x="434975" y="76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eaLnBrk="0" hangingPunct="0">
              <a:spcBef>
                <a:spcPct val="0"/>
              </a:spcBef>
              <a:buFontTx/>
              <a:buNone/>
            </a:pPr>
            <a:r>
              <a:rPr lang="en-US" altLang="en-US" sz="4400">
                <a:ea typeface="ＭＳ Ｐゴシック" pitchFamily="34" charset="-128"/>
              </a:rPr>
              <a:t>How does acidification affect CaCO</a:t>
            </a:r>
            <a:r>
              <a:rPr lang="en-US" altLang="en-US" sz="4400" baseline="-25000">
                <a:ea typeface="ＭＳ Ｐゴシック" pitchFamily="34" charset="-128"/>
              </a:rPr>
              <a:t>3</a:t>
            </a:r>
            <a:r>
              <a:rPr lang="en-US" altLang="en-US" sz="4400">
                <a:ea typeface="ＭＳ Ｐゴシック" pitchFamily="34" charset="-128"/>
              </a:rPr>
              <a:t> shells?</a:t>
            </a:r>
          </a:p>
        </p:txBody>
      </p:sp>
      <p:sp>
        <p:nvSpPr>
          <p:cNvPr id="10245" name="Content Placeholder 7"/>
          <p:cNvSpPr txBox="1">
            <a:spLocks/>
          </p:cNvSpPr>
          <p:nvPr/>
        </p:nvSpPr>
        <p:spPr bwMode="auto">
          <a:xfrm>
            <a:off x="434975" y="1828800"/>
            <a:ext cx="4289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b="1" dirty="0"/>
              <a:t>Forming CaCO</a:t>
            </a:r>
            <a:r>
              <a:rPr lang="en-US" altLang="en-US" b="1" baseline="-25000" dirty="0"/>
              <a:t>3</a:t>
            </a:r>
            <a:r>
              <a:rPr lang="en-US" altLang="en-US" b="1" dirty="0"/>
              <a:t> shells:</a:t>
            </a:r>
          </a:p>
          <a:p>
            <a:pPr>
              <a:buFont typeface="Arial" charset="0"/>
              <a:buNone/>
            </a:pPr>
            <a:r>
              <a:rPr lang="en-US" altLang="en-US" dirty="0"/>
              <a:t>Ca</a:t>
            </a:r>
            <a:r>
              <a:rPr lang="en-US" altLang="en-US" baseline="30000" dirty="0"/>
              <a:t>2+</a:t>
            </a:r>
            <a:r>
              <a:rPr lang="en-US" altLang="en-US" dirty="0"/>
              <a:t> + CO</a:t>
            </a:r>
            <a:r>
              <a:rPr lang="en-US" altLang="en-US" baseline="-25000" dirty="0"/>
              <a:t>3</a:t>
            </a:r>
            <a:r>
              <a:rPr lang="en-US" altLang="en-US" baseline="30000" dirty="0"/>
              <a:t>2- </a:t>
            </a:r>
            <a:r>
              <a:rPr lang="en-US" altLang="en-US" dirty="0"/>
              <a:t>↔ CaCO</a:t>
            </a:r>
            <a:r>
              <a:rPr lang="en-US" altLang="en-US" baseline="-25000" dirty="0"/>
              <a:t>3</a:t>
            </a:r>
            <a:r>
              <a:rPr lang="en-US" altLang="en-US" b="1" dirty="0"/>
              <a:t> </a:t>
            </a:r>
          </a:p>
          <a:p>
            <a:pPr>
              <a:buFont typeface="Arial" charset="0"/>
              <a:buNone/>
            </a:pPr>
            <a:r>
              <a:rPr lang="en-US" altLang="en-US" dirty="0"/>
              <a:t>Ω = [Ca</a:t>
            </a:r>
            <a:r>
              <a:rPr lang="en-US" altLang="en-US" baseline="30000" dirty="0"/>
              <a:t>2+</a:t>
            </a:r>
            <a:r>
              <a:rPr lang="en-US" altLang="en-US" dirty="0"/>
              <a:t>][CO</a:t>
            </a:r>
            <a:r>
              <a:rPr lang="en-US" altLang="en-US" baseline="-25000" dirty="0"/>
              <a:t>3</a:t>
            </a:r>
            <a:r>
              <a:rPr lang="en-US" altLang="en-US" baseline="30000" dirty="0"/>
              <a:t>2-</a:t>
            </a:r>
            <a:r>
              <a:rPr lang="en-US" altLang="en-US" dirty="0"/>
              <a:t>]/</a:t>
            </a:r>
            <a:r>
              <a:rPr lang="en-US" altLang="en-US" dirty="0" err="1"/>
              <a:t>K</a:t>
            </a:r>
            <a:r>
              <a:rPr lang="en-US" altLang="en-US" baseline="-25000" dirty="0" err="1"/>
              <a:t>sp</a:t>
            </a:r>
            <a:endParaRPr lang="en-US" altLang="en-US" baseline="-25000" dirty="0"/>
          </a:p>
          <a:p>
            <a:pPr>
              <a:buFont typeface="Arial" charset="0"/>
              <a:buNone/>
            </a:pPr>
            <a:endParaRPr lang="en-US" altLang="en-US" baseline="-25000" dirty="0"/>
          </a:p>
          <a:p>
            <a:pPr>
              <a:buFont typeface="Arial" charset="0"/>
              <a:buNone/>
            </a:pPr>
            <a:r>
              <a:rPr lang="en-US" altLang="en-US" dirty="0"/>
              <a:t>When Ω &lt; 1, water is </a:t>
            </a:r>
            <a:r>
              <a:rPr lang="en-US" altLang="en-US" dirty="0" err="1"/>
              <a:t>undersaturated</a:t>
            </a:r>
            <a:r>
              <a:rPr lang="en-US" altLang="en-US" dirty="0"/>
              <a:t> and CaCO</a:t>
            </a:r>
            <a:r>
              <a:rPr lang="en-US" altLang="en-US" baseline="-25000" dirty="0"/>
              <a:t>3</a:t>
            </a:r>
            <a:r>
              <a:rPr lang="en-US" altLang="en-US" dirty="0"/>
              <a:t> will dissolve</a:t>
            </a:r>
            <a:endParaRPr lang="en-US" altLang="en-US" baseline="-25000" dirty="0"/>
          </a:p>
          <a:p>
            <a:pPr>
              <a:buFont typeface="Arial" charset="0"/>
              <a:buNone/>
            </a:pPr>
            <a:endParaRPr lang="en-US" altLang="en-US" baseline="-25000" dirty="0"/>
          </a:p>
        </p:txBody>
      </p:sp>
    </p:spTree>
    <p:extLst>
      <p:ext uri="{BB962C8B-B14F-4D97-AF65-F5344CB8AC3E}">
        <p14:creationId xmlns:p14="http://schemas.microsoft.com/office/powerpoint/2010/main" val="364108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2250"/>
            <a:ext cx="9144000" cy="1233488"/>
          </a:xfrm>
        </p:spPr>
        <p:txBody>
          <a:bodyPr/>
          <a:lstStyle/>
          <a:p>
            <a:r>
              <a:rPr lang="en-US" altLang="en-US" smtClean="0">
                <a:ea typeface="ＭＳ Ｐゴシック" pitchFamily="34" charset="-128"/>
              </a:rPr>
              <a:t>Calcifying organisms</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1455738"/>
            <a:ext cx="330517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b="46648"/>
          <a:stretch>
            <a:fillRect/>
          </a:stretch>
        </p:blipFill>
        <p:spPr bwMode="auto">
          <a:xfrm>
            <a:off x="365125" y="3660775"/>
            <a:ext cx="3332163" cy="14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455738"/>
            <a:ext cx="5054600" cy="364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Rectangle 5"/>
          <p:cNvSpPr>
            <a:spLocks noChangeArrowheads="1"/>
          </p:cNvSpPr>
          <p:nvPr/>
        </p:nvSpPr>
        <p:spPr bwMode="auto">
          <a:xfrm>
            <a:off x="365125" y="1492250"/>
            <a:ext cx="1023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ea typeface="ＭＳ Ｐゴシック" pitchFamily="34" charset="-128"/>
              </a:rPr>
              <a:t>Geoduck</a:t>
            </a:r>
          </a:p>
        </p:txBody>
      </p:sp>
      <p:sp>
        <p:nvSpPr>
          <p:cNvPr id="11271" name="Rectangle 9"/>
          <p:cNvSpPr>
            <a:spLocks noChangeArrowheads="1"/>
          </p:cNvSpPr>
          <p:nvPr/>
        </p:nvSpPr>
        <p:spPr bwMode="auto">
          <a:xfrm>
            <a:off x="4724400" y="1492250"/>
            <a:ext cx="132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ea typeface="ＭＳ Ｐゴシック" pitchFamily="34" charset="-128"/>
              </a:rPr>
              <a:t>Blue mussel</a:t>
            </a:r>
          </a:p>
        </p:txBody>
      </p:sp>
      <p:sp>
        <p:nvSpPr>
          <p:cNvPr id="11272" name="Rectangle 10"/>
          <p:cNvSpPr>
            <a:spLocks noChangeArrowheads="1"/>
          </p:cNvSpPr>
          <p:nvPr/>
        </p:nvSpPr>
        <p:spPr bwMode="auto">
          <a:xfrm>
            <a:off x="366713" y="3679825"/>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ea typeface="ＭＳ Ｐゴシック" pitchFamily="34" charset="-128"/>
              </a:rPr>
              <a:t>Urchins</a:t>
            </a:r>
          </a:p>
        </p:txBody>
      </p:sp>
      <p:sp>
        <p:nvSpPr>
          <p:cNvPr id="11273" name="Rectangle 11"/>
          <p:cNvSpPr>
            <a:spLocks noChangeArrowheads="1"/>
          </p:cNvSpPr>
          <p:nvPr/>
        </p:nvSpPr>
        <p:spPr bwMode="auto">
          <a:xfrm>
            <a:off x="6670675" y="1492250"/>
            <a:ext cx="209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ea typeface="ＭＳ Ｐゴシック" pitchFamily="34" charset="-128"/>
              </a:rPr>
              <a:t>Pink calcifying algae</a:t>
            </a:r>
          </a:p>
        </p:txBody>
      </p:sp>
      <p:sp>
        <p:nvSpPr>
          <p:cNvPr id="11274" name="Rectangle 12"/>
          <p:cNvSpPr>
            <a:spLocks noChangeArrowheads="1"/>
          </p:cNvSpPr>
          <p:nvPr/>
        </p:nvSpPr>
        <p:spPr bwMode="auto">
          <a:xfrm>
            <a:off x="6858000" y="4718050"/>
            <a:ext cx="190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ea typeface="ＭＳ Ｐゴシック" pitchFamily="34" charset="-128"/>
              </a:rPr>
              <a:t>Juvenile king crab</a:t>
            </a:r>
          </a:p>
        </p:txBody>
      </p:sp>
      <p:sp>
        <p:nvSpPr>
          <p:cNvPr id="11275" name="Rectangle 13"/>
          <p:cNvSpPr>
            <a:spLocks noChangeArrowheads="1"/>
          </p:cNvSpPr>
          <p:nvPr/>
        </p:nvSpPr>
        <p:spPr bwMode="auto">
          <a:xfrm>
            <a:off x="4267200" y="4686300"/>
            <a:ext cx="178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ea typeface="ＭＳ Ｐゴシック" pitchFamily="34" charset="-128"/>
              </a:rPr>
              <a:t>Dungeness crab</a:t>
            </a:r>
          </a:p>
        </p:txBody>
      </p:sp>
      <p:sp>
        <p:nvSpPr>
          <p:cNvPr id="11276" name="Content Placeholder 7"/>
          <p:cNvSpPr txBox="1">
            <a:spLocks/>
          </p:cNvSpPr>
          <p:nvPr/>
        </p:nvSpPr>
        <p:spPr bwMode="auto">
          <a:xfrm>
            <a:off x="152400" y="5181600"/>
            <a:ext cx="876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r>
              <a:rPr lang="en-US" altLang="en-US">
                <a:ea typeface="ＭＳ Ｐゴシック" pitchFamily="34" charset="-128"/>
              </a:rPr>
              <a:t>Examples of Puget Sound organisms that build shells, skeletons or other hard parts from CaCO</a:t>
            </a:r>
            <a:r>
              <a:rPr lang="en-US" altLang="en-US" baseline="-25000">
                <a:ea typeface="ＭＳ Ｐゴシック" pitchFamily="34" charset="-128"/>
              </a:rPr>
              <a:t>3</a:t>
            </a:r>
          </a:p>
        </p:txBody>
      </p:sp>
      <p:sp>
        <p:nvSpPr>
          <p:cNvPr id="11277" name="TextBox 15"/>
          <p:cNvSpPr txBox="1">
            <a:spLocks noChangeArrowheads="1"/>
          </p:cNvSpPr>
          <p:nvPr/>
        </p:nvSpPr>
        <p:spPr bwMode="auto">
          <a:xfrm>
            <a:off x="0" y="6418263"/>
            <a:ext cx="824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ea typeface="ＭＳ Ｐゴシック" pitchFamily="34" charset="-128"/>
              </a:rPr>
              <a:t>Images from Washington State Blue Ribbon Panel on Ocean Acidification Report, 2012</a:t>
            </a:r>
          </a:p>
        </p:txBody>
      </p:sp>
    </p:spTree>
    <p:extLst>
      <p:ext uri="{BB962C8B-B14F-4D97-AF65-F5344CB8AC3E}">
        <p14:creationId xmlns:p14="http://schemas.microsoft.com/office/powerpoint/2010/main" val="170827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teropod image showing acidification results"/>
          <p:cNvPicPr>
            <a:picLocks noChangeAspect="1" noChangeArrowheads="1"/>
          </p:cNvPicPr>
          <p:nvPr/>
        </p:nvPicPr>
        <p:blipFill>
          <a:blip r:embed="rId3">
            <a:extLst>
              <a:ext uri="{28A0092B-C50C-407E-A947-70E740481C1C}">
                <a14:useLocalDpi xmlns:a14="http://schemas.microsoft.com/office/drawing/2010/main" val="0"/>
              </a:ext>
            </a:extLst>
          </a:blip>
          <a:srcRect l="2417" t="15886" r="5751" b="27769"/>
          <a:stretch>
            <a:fillRect/>
          </a:stretch>
        </p:blipFill>
        <p:spPr bwMode="auto">
          <a:xfrm>
            <a:off x="228600" y="4800600"/>
            <a:ext cx="868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28765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Title 1"/>
          <p:cNvSpPr txBox="1">
            <a:spLocks/>
          </p:cNvSpPr>
          <p:nvPr/>
        </p:nvSpPr>
        <p:spPr bwMode="auto">
          <a:xfrm>
            <a:off x="0" y="222250"/>
            <a:ext cx="91440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400">
                <a:ea typeface="ＭＳ Ｐゴシック" pitchFamily="34" charset="-128"/>
              </a:rPr>
              <a:t>Pteropods: OA poster child</a:t>
            </a:r>
          </a:p>
        </p:txBody>
      </p:sp>
      <p:sp>
        <p:nvSpPr>
          <p:cNvPr id="12293" name="Content Placeholder 7"/>
          <p:cNvSpPr txBox="1">
            <a:spLocks/>
          </p:cNvSpPr>
          <p:nvPr/>
        </p:nvSpPr>
        <p:spPr bwMode="auto">
          <a:xfrm>
            <a:off x="3352800" y="1295400"/>
            <a:ext cx="57912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r>
              <a:rPr lang="en-US" altLang="en-US" dirty="0">
                <a:ea typeface="ＭＳ Ｐゴシック" pitchFamily="34" charset="-128"/>
              </a:rPr>
              <a:t>Zooplankton, swimming snail</a:t>
            </a:r>
          </a:p>
          <a:p>
            <a:r>
              <a:rPr lang="en-US" altLang="en-US" dirty="0">
                <a:ea typeface="ＭＳ Ｐゴシック" pitchFamily="34" charset="-128"/>
              </a:rPr>
              <a:t>Food for young salmon</a:t>
            </a:r>
          </a:p>
          <a:p>
            <a:r>
              <a:rPr lang="en-US" altLang="en-US" dirty="0">
                <a:ea typeface="ＭＳ Ｐゴシック" pitchFamily="34" charset="-128"/>
              </a:rPr>
              <a:t>Shells dissolve in low pH waters</a:t>
            </a:r>
          </a:p>
          <a:p>
            <a:r>
              <a:rPr lang="en-US" altLang="en-US" dirty="0" smtClean="0">
                <a:ea typeface="ＭＳ Ｐゴシック" pitchFamily="34" charset="-128"/>
              </a:rPr>
              <a:t>Already observed shell dissolution damage in Pacific Ocean off US west coast</a:t>
            </a:r>
            <a:endParaRPr lang="en-US" altLang="en-US" dirty="0">
              <a:ea typeface="ＭＳ Ｐゴシック" pitchFamily="34" charset="-128"/>
            </a:endParaRPr>
          </a:p>
        </p:txBody>
      </p:sp>
      <p:sp>
        <p:nvSpPr>
          <p:cNvPr id="12294" name="TextBox 5"/>
          <p:cNvSpPr txBox="1">
            <a:spLocks noChangeArrowheads="1"/>
          </p:cNvSpPr>
          <p:nvPr/>
        </p:nvSpPr>
        <p:spPr bwMode="auto">
          <a:xfrm>
            <a:off x="0" y="6418263"/>
            <a:ext cx="780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ea typeface="ＭＳ Ｐゴシック" pitchFamily="34" charset="-128"/>
              </a:rPr>
              <a:t>Pteropods dissolve in water with pH and carbonate chemistry expected for 2100</a:t>
            </a:r>
          </a:p>
        </p:txBody>
      </p:sp>
    </p:spTree>
    <p:extLst>
      <p:ext uri="{BB962C8B-B14F-4D97-AF65-F5344CB8AC3E}">
        <p14:creationId xmlns:p14="http://schemas.microsoft.com/office/powerpoint/2010/main" val="10188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Shellfish industry in Washington</a:t>
            </a:r>
            <a:endParaRPr lang="en-US" dirty="0"/>
          </a:p>
        </p:txBody>
      </p:sp>
      <p:sp>
        <p:nvSpPr>
          <p:cNvPr id="3" name="Content Placeholder 2"/>
          <p:cNvSpPr>
            <a:spLocks noGrp="1"/>
          </p:cNvSpPr>
          <p:nvPr>
            <p:ph idx="1"/>
          </p:nvPr>
        </p:nvSpPr>
        <p:spPr>
          <a:xfrm>
            <a:off x="457200" y="1600200"/>
            <a:ext cx="4953000" cy="4525963"/>
          </a:xfrm>
        </p:spPr>
        <p:txBody>
          <a:bodyPr/>
          <a:lstStyle/>
          <a:p>
            <a:r>
              <a:rPr lang="en-US" dirty="0" smtClean="0"/>
              <a:t>Washington is the country’s leading producer of farmed oysters, clams and mussels</a:t>
            </a:r>
          </a:p>
          <a:p>
            <a:r>
              <a:rPr lang="en-US" dirty="0" smtClean="0"/>
              <a:t>$270 million annually from shellfish aquaculture</a:t>
            </a:r>
          </a:p>
          <a:p>
            <a:r>
              <a:rPr lang="en-US" dirty="0" smtClean="0"/>
              <a:t>3,200 jobs created by shellfish growers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29622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5"/>
          <p:cNvSpPr txBox="1">
            <a:spLocks noChangeArrowheads="1"/>
          </p:cNvSpPr>
          <p:nvPr/>
        </p:nvSpPr>
        <p:spPr bwMode="auto">
          <a:xfrm>
            <a:off x="1905000" y="6233597"/>
            <a:ext cx="7073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smtClean="0">
                <a:ea typeface="ＭＳ Ｐゴシック" pitchFamily="34" charset="-128"/>
              </a:rPr>
              <a:t>Washington </a:t>
            </a:r>
            <a:r>
              <a:rPr lang="en-US" altLang="en-US" sz="1800" dirty="0">
                <a:ea typeface="ＭＳ Ｐゴシック" pitchFamily="34" charset="-128"/>
              </a:rPr>
              <a:t>State Blue Ribbon Panel on Ocean Acidification Report, 2012</a:t>
            </a:r>
          </a:p>
        </p:txBody>
      </p:sp>
    </p:spTree>
    <p:extLst>
      <p:ext uri="{BB962C8B-B14F-4D97-AF65-F5344CB8AC3E}">
        <p14:creationId xmlns:p14="http://schemas.microsoft.com/office/powerpoint/2010/main" val="137718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3439</TotalTime>
  <Words>4160</Words>
  <Application>Microsoft Office PowerPoint</Application>
  <PresentationFormat>On-screen Show (4:3)</PresentationFormat>
  <Paragraphs>215</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Introduction</vt:lpstr>
      <vt:lpstr>Carbon emissions and sinks</vt:lpstr>
      <vt:lpstr>Absorbing CO2 changes ocean pH</vt:lpstr>
      <vt:lpstr>What is pH all about anyway?</vt:lpstr>
      <vt:lpstr>Ocean carbonate chemistry</vt:lpstr>
      <vt:lpstr>PowerPoint Presentation</vt:lpstr>
      <vt:lpstr>Calcifying organisms</vt:lpstr>
      <vt:lpstr>PowerPoint Presentation</vt:lpstr>
      <vt:lpstr>Shellfish industry in Washington</vt:lpstr>
      <vt:lpstr>Impact on oyster growers in the Pacific Northwest</vt:lpstr>
      <vt:lpstr>Your problem: How is ocean acidification affecting oyster larvae?</vt:lpstr>
      <vt:lpstr>Part 1</vt:lpstr>
      <vt:lpstr>How do changes in Ω affect oyster larvae?</vt:lpstr>
      <vt:lpstr>PowerPoint Presentation</vt:lpstr>
      <vt:lpstr>Part 2</vt:lpstr>
      <vt:lpstr>Photosynthesis and respiration</vt:lpstr>
      <vt:lpstr>Coastal upwelling</vt:lpstr>
      <vt:lpstr>Properties of deep water brought to the surface by upwelling</vt:lpstr>
      <vt:lpstr>One week of pH and Ωaragonite showing diurnal cycle </vt:lpstr>
      <vt:lpstr>PowerPoint Presentation</vt:lpstr>
      <vt:lpstr>Part 3</vt:lpstr>
      <vt:lpstr>Future projections</vt:lpstr>
      <vt:lpstr>Future projections</vt:lpstr>
      <vt:lpstr>Future projections for the US west coast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Hilary</dc:creator>
  <cp:lastModifiedBy>Hilary</cp:lastModifiedBy>
  <cp:revision>49</cp:revision>
  <dcterms:created xsi:type="dcterms:W3CDTF">2014-06-08T18:37:46Z</dcterms:created>
  <dcterms:modified xsi:type="dcterms:W3CDTF">2014-06-13T01:58:01Z</dcterms:modified>
</cp:coreProperties>
</file>