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918400" cy="1920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4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198" y="-5736"/>
      </p:cViewPr>
      <p:guideLst>
        <p:guide orient="horz" pos="604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ABD07-9EDA-438A-8F95-F9906B78EAF9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A74A79D-04AF-48DC-B896-129465CE995B}">
      <dgm:prSet phldrT="[Text]" custT="1"/>
      <dgm:spPr/>
      <dgm:t>
        <a:bodyPr/>
        <a:lstStyle/>
        <a:p>
          <a:r>
            <a:rPr lang="en-US" sz="20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gm:t>
    </dgm:pt>
    <dgm:pt modelId="{76DAC335-2095-4D4A-977B-DE4DC5C9FB5A}" type="parTrans" cxnId="{CC3F26B5-FC43-4BC3-9EAB-799B102F1865}">
      <dgm:prSet/>
      <dgm:spPr/>
      <dgm:t>
        <a:bodyPr/>
        <a:lstStyle/>
        <a:p>
          <a:endParaRPr lang="en-US"/>
        </a:p>
      </dgm:t>
    </dgm:pt>
    <dgm:pt modelId="{924AC4BA-49AD-4FAB-A5CF-10E291B85EC9}" type="sibTrans" cxnId="{CC3F26B5-FC43-4BC3-9EAB-799B102F1865}">
      <dgm:prSet/>
      <dgm:spPr/>
      <dgm:t>
        <a:bodyPr/>
        <a:lstStyle/>
        <a:p>
          <a:endParaRPr lang="en-US"/>
        </a:p>
      </dgm:t>
    </dgm:pt>
    <dgm:pt modelId="{68CA7200-4AC7-42E7-A595-23567A3EF9E2}">
      <dgm:prSet phldrT="[Text]" custT="1"/>
      <dgm:spPr/>
      <dgm:t>
        <a:bodyPr/>
        <a:lstStyle/>
        <a:p>
          <a:r>
            <a:rPr lang="en-US" sz="20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gm:t>
    </dgm:pt>
    <dgm:pt modelId="{DF2B304B-2BC6-4F9A-9766-2090BF69CA78}" type="parTrans" cxnId="{018D7878-50C3-4F0B-902B-1764DFD9C7EC}">
      <dgm:prSet/>
      <dgm:spPr/>
      <dgm:t>
        <a:bodyPr/>
        <a:lstStyle/>
        <a:p>
          <a:endParaRPr lang="en-US"/>
        </a:p>
      </dgm:t>
    </dgm:pt>
    <dgm:pt modelId="{55AE57C2-731A-4793-A429-E4FAD7A15CE8}" type="sibTrans" cxnId="{018D7878-50C3-4F0B-902B-1764DFD9C7EC}">
      <dgm:prSet/>
      <dgm:spPr/>
      <dgm:t>
        <a:bodyPr/>
        <a:lstStyle/>
        <a:p>
          <a:endParaRPr lang="en-US"/>
        </a:p>
      </dgm:t>
    </dgm:pt>
    <dgm:pt modelId="{5C685ED4-AC8B-4D23-9F52-B313B4464EF4}" type="pres">
      <dgm:prSet presAssocID="{2D9ABD07-9EDA-438A-8F95-F9906B78EAF9}" presName="compositeShape" presStyleCnt="0">
        <dgm:presLayoutVars>
          <dgm:chMax val="2"/>
          <dgm:dir/>
          <dgm:resizeHandles val="exact"/>
        </dgm:presLayoutVars>
      </dgm:prSet>
      <dgm:spPr/>
    </dgm:pt>
    <dgm:pt modelId="{8C4F7AC7-701C-4438-81B5-8E5E315E04BC}" type="pres">
      <dgm:prSet presAssocID="{2D9ABD07-9EDA-438A-8F95-F9906B78EAF9}" presName="divider" presStyleLbl="fgShp" presStyleIdx="0" presStyleCn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6A51F89-6C53-4B92-AA67-EC4153BE7372}" type="pres">
      <dgm:prSet presAssocID="{2A74A79D-04AF-48DC-B896-129465CE995B}" presName="downArrow" presStyleLbl="node1" presStyleIdx="0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61F946E-526D-426D-8969-F61BD87896BF}" type="pres">
      <dgm:prSet presAssocID="{2A74A79D-04AF-48DC-B896-129465CE995B}" presName="downArrowText" presStyleLbl="revTx" presStyleIdx="0" presStyleCnt="2" custScaleX="175693">
        <dgm:presLayoutVars>
          <dgm:bulletEnabled val="1"/>
        </dgm:presLayoutVars>
      </dgm:prSet>
      <dgm:spPr/>
    </dgm:pt>
    <dgm:pt modelId="{5392E415-4BFF-4B1B-90D2-07E7DCA5C932}" type="pres">
      <dgm:prSet presAssocID="{68CA7200-4AC7-42E7-A595-23567A3EF9E2}" presName="upArrow" presStyleLbl="node1" presStyleIdx="1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8BFF4A9-C7C4-4352-BC14-C8C0F9A51BA0}" type="pres">
      <dgm:prSet presAssocID="{68CA7200-4AC7-42E7-A595-23567A3EF9E2}" presName="upArrowText" presStyleLbl="revTx" presStyleIdx="1" presStyleCnt="2" custScaleX="167528">
        <dgm:presLayoutVars>
          <dgm:bulletEnabled val="1"/>
        </dgm:presLayoutVars>
      </dgm:prSet>
      <dgm:spPr/>
    </dgm:pt>
  </dgm:ptLst>
  <dgm:cxnLst>
    <dgm:cxn modelId="{7467582E-B233-466E-B1DC-B26DF97524BF}" type="presOf" srcId="{2A74A79D-04AF-48DC-B896-129465CE995B}" destId="{561F946E-526D-426D-8969-F61BD87896BF}" srcOrd="0" destOrd="0" presId="urn:microsoft.com/office/officeart/2005/8/layout/arrow3"/>
    <dgm:cxn modelId="{EE9A4C4D-BC4B-4BF9-AF59-2D49ACD49DED}" type="presOf" srcId="{68CA7200-4AC7-42E7-A595-23567A3EF9E2}" destId="{58BFF4A9-C7C4-4352-BC14-C8C0F9A51BA0}" srcOrd="0" destOrd="0" presId="urn:microsoft.com/office/officeart/2005/8/layout/arrow3"/>
    <dgm:cxn modelId="{018D7878-50C3-4F0B-902B-1764DFD9C7EC}" srcId="{2D9ABD07-9EDA-438A-8F95-F9906B78EAF9}" destId="{68CA7200-4AC7-42E7-A595-23567A3EF9E2}" srcOrd="1" destOrd="0" parTransId="{DF2B304B-2BC6-4F9A-9766-2090BF69CA78}" sibTransId="{55AE57C2-731A-4793-A429-E4FAD7A15CE8}"/>
    <dgm:cxn modelId="{CC3F26B5-FC43-4BC3-9EAB-799B102F1865}" srcId="{2D9ABD07-9EDA-438A-8F95-F9906B78EAF9}" destId="{2A74A79D-04AF-48DC-B896-129465CE995B}" srcOrd="0" destOrd="0" parTransId="{76DAC335-2095-4D4A-977B-DE4DC5C9FB5A}" sibTransId="{924AC4BA-49AD-4FAB-A5CF-10E291B85EC9}"/>
    <dgm:cxn modelId="{2339C8C1-6927-4DB3-8637-E78E84CC6E87}" type="presOf" srcId="{2D9ABD07-9EDA-438A-8F95-F9906B78EAF9}" destId="{5C685ED4-AC8B-4D23-9F52-B313B4464EF4}" srcOrd="0" destOrd="0" presId="urn:microsoft.com/office/officeart/2005/8/layout/arrow3"/>
    <dgm:cxn modelId="{C75BE0EC-F8EC-4C41-A5A5-72E018EC5E06}" type="presParOf" srcId="{5C685ED4-AC8B-4D23-9F52-B313B4464EF4}" destId="{8C4F7AC7-701C-4438-81B5-8E5E315E04BC}" srcOrd="0" destOrd="0" presId="urn:microsoft.com/office/officeart/2005/8/layout/arrow3"/>
    <dgm:cxn modelId="{FB3C26A9-58AA-4D71-8632-FFB59D26B81E}" type="presParOf" srcId="{5C685ED4-AC8B-4D23-9F52-B313B4464EF4}" destId="{96A51F89-6C53-4B92-AA67-EC4153BE7372}" srcOrd="1" destOrd="0" presId="urn:microsoft.com/office/officeart/2005/8/layout/arrow3"/>
    <dgm:cxn modelId="{EC47285B-C384-46AD-A8FB-0D1D9B97AFDE}" type="presParOf" srcId="{5C685ED4-AC8B-4D23-9F52-B313B4464EF4}" destId="{561F946E-526D-426D-8969-F61BD87896BF}" srcOrd="2" destOrd="0" presId="urn:microsoft.com/office/officeart/2005/8/layout/arrow3"/>
    <dgm:cxn modelId="{D02C98BB-6F02-4741-ACE7-BC6D11EC97FD}" type="presParOf" srcId="{5C685ED4-AC8B-4D23-9F52-B313B4464EF4}" destId="{5392E415-4BFF-4B1B-90D2-07E7DCA5C932}" srcOrd="3" destOrd="0" presId="urn:microsoft.com/office/officeart/2005/8/layout/arrow3"/>
    <dgm:cxn modelId="{1A38CED6-A836-49C1-A35C-9D80C2483655}" type="presParOf" srcId="{5C685ED4-AC8B-4D23-9F52-B313B4464EF4}" destId="{58BFF4A9-C7C4-4352-BC14-C8C0F9A51BA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ABD07-9EDA-438A-8F95-F9906B78EAF9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A74A79D-04AF-48DC-B896-129465CE995B}">
      <dgm:prSet phldrT="[Text]" custT="1"/>
      <dgm:spPr/>
      <dgm:t>
        <a:bodyPr/>
        <a:lstStyle/>
        <a:p>
          <a:r>
            <a:rPr lang="en-US" sz="24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gm:t>
    </dgm:pt>
    <dgm:pt modelId="{76DAC335-2095-4D4A-977B-DE4DC5C9FB5A}" type="parTrans" cxnId="{CC3F26B5-FC43-4BC3-9EAB-799B102F1865}">
      <dgm:prSet/>
      <dgm:spPr/>
      <dgm:t>
        <a:bodyPr/>
        <a:lstStyle/>
        <a:p>
          <a:endParaRPr lang="en-US"/>
        </a:p>
      </dgm:t>
    </dgm:pt>
    <dgm:pt modelId="{924AC4BA-49AD-4FAB-A5CF-10E291B85EC9}" type="sibTrans" cxnId="{CC3F26B5-FC43-4BC3-9EAB-799B102F1865}">
      <dgm:prSet/>
      <dgm:spPr/>
      <dgm:t>
        <a:bodyPr/>
        <a:lstStyle/>
        <a:p>
          <a:endParaRPr lang="en-US"/>
        </a:p>
      </dgm:t>
    </dgm:pt>
    <dgm:pt modelId="{68CA7200-4AC7-42E7-A595-23567A3EF9E2}">
      <dgm:prSet phldrT="[Text]" custT="1"/>
      <dgm:spPr/>
      <dgm:t>
        <a:bodyPr/>
        <a:lstStyle/>
        <a:p>
          <a:r>
            <a:rPr lang="en-US" sz="24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gm:t>
    </dgm:pt>
    <dgm:pt modelId="{DF2B304B-2BC6-4F9A-9766-2090BF69CA78}" type="parTrans" cxnId="{018D7878-50C3-4F0B-902B-1764DFD9C7EC}">
      <dgm:prSet/>
      <dgm:spPr/>
      <dgm:t>
        <a:bodyPr/>
        <a:lstStyle/>
        <a:p>
          <a:endParaRPr lang="en-US"/>
        </a:p>
      </dgm:t>
    </dgm:pt>
    <dgm:pt modelId="{55AE57C2-731A-4793-A429-E4FAD7A15CE8}" type="sibTrans" cxnId="{018D7878-50C3-4F0B-902B-1764DFD9C7EC}">
      <dgm:prSet/>
      <dgm:spPr/>
      <dgm:t>
        <a:bodyPr/>
        <a:lstStyle/>
        <a:p>
          <a:endParaRPr lang="en-US"/>
        </a:p>
      </dgm:t>
    </dgm:pt>
    <dgm:pt modelId="{5C685ED4-AC8B-4D23-9F52-B313B4464EF4}" type="pres">
      <dgm:prSet presAssocID="{2D9ABD07-9EDA-438A-8F95-F9906B78EAF9}" presName="compositeShape" presStyleCnt="0">
        <dgm:presLayoutVars>
          <dgm:chMax val="2"/>
          <dgm:dir/>
          <dgm:resizeHandles val="exact"/>
        </dgm:presLayoutVars>
      </dgm:prSet>
      <dgm:spPr/>
    </dgm:pt>
    <dgm:pt modelId="{8C4F7AC7-701C-4438-81B5-8E5E315E04BC}" type="pres">
      <dgm:prSet presAssocID="{2D9ABD07-9EDA-438A-8F95-F9906B78EAF9}" presName="divider" presStyleLbl="fgShp" presStyleIdx="0" presStyleCn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6A51F89-6C53-4B92-AA67-EC4153BE7372}" type="pres">
      <dgm:prSet presAssocID="{2A74A79D-04AF-48DC-B896-129465CE995B}" presName="downArrow" presStyleLbl="node1" presStyleIdx="0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61F946E-526D-426D-8969-F61BD87896BF}" type="pres">
      <dgm:prSet presAssocID="{2A74A79D-04AF-48DC-B896-129465CE995B}" presName="downArrowText" presStyleLbl="revTx" presStyleIdx="0" presStyleCnt="2" custScaleX="175693">
        <dgm:presLayoutVars>
          <dgm:bulletEnabled val="1"/>
        </dgm:presLayoutVars>
      </dgm:prSet>
      <dgm:spPr/>
    </dgm:pt>
    <dgm:pt modelId="{5392E415-4BFF-4B1B-90D2-07E7DCA5C932}" type="pres">
      <dgm:prSet presAssocID="{68CA7200-4AC7-42E7-A595-23567A3EF9E2}" presName="upArrow" presStyleLbl="node1" presStyleIdx="1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8BFF4A9-C7C4-4352-BC14-C8C0F9A51BA0}" type="pres">
      <dgm:prSet presAssocID="{68CA7200-4AC7-42E7-A595-23567A3EF9E2}" presName="upArrowText" presStyleLbl="revTx" presStyleIdx="1" presStyleCnt="2" custScaleX="167528">
        <dgm:presLayoutVars>
          <dgm:bulletEnabled val="1"/>
        </dgm:presLayoutVars>
      </dgm:prSet>
      <dgm:spPr/>
    </dgm:pt>
  </dgm:ptLst>
  <dgm:cxnLst>
    <dgm:cxn modelId="{7467582E-B233-466E-B1DC-B26DF97524BF}" type="presOf" srcId="{2A74A79D-04AF-48DC-B896-129465CE995B}" destId="{561F946E-526D-426D-8969-F61BD87896BF}" srcOrd="0" destOrd="0" presId="urn:microsoft.com/office/officeart/2005/8/layout/arrow3"/>
    <dgm:cxn modelId="{EE9A4C4D-BC4B-4BF9-AF59-2D49ACD49DED}" type="presOf" srcId="{68CA7200-4AC7-42E7-A595-23567A3EF9E2}" destId="{58BFF4A9-C7C4-4352-BC14-C8C0F9A51BA0}" srcOrd="0" destOrd="0" presId="urn:microsoft.com/office/officeart/2005/8/layout/arrow3"/>
    <dgm:cxn modelId="{018D7878-50C3-4F0B-902B-1764DFD9C7EC}" srcId="{2D9ABD07-9EDA-438A-8F95-F9906B78EAF9}" destId="{68CA7200-4AC7-42E7-A595-23567A3EF9E2}" srcOrd="1" destOrd="0" parTransId="{DF2B304B-2BC6-4F9A-9766-2090BF69CA78}" sibTransId="{55AE57C2-731A-4793-A429-E4FAD7A15CE8}"/>
    <dgm:cxn modelId="{CC3F26B5-FC43-4BC3-9EAB-799B102F1865}" srcId="{2D9ABD07-9EDA-438A-8F95-F9906B78EAF9}" destId="{2A74A79D-04AF-48DC-B896-129465CE995B}" srcOrd="0" destOrd="0" parTransId="{76DAC335-2095-4D4A-977B-DE4DC5C9FB5A}" sibTransId="{924AC4BA-49AD-4FAB-A5CF-10E291B85EC9}"/>
    <dgm:cxn modelId="{2339C8C1-6927-4DB3-8637-E78E84CC6E87}" type="presOf" srcId="{2D9ABD07-9EDA-438A-8F95-F9906B78EAF9}" destId="{5C685ED4-AC8B-4D23-9F52-B313B4464EF4}" srcOrd="0" destOrd="0" presId="urn:microsoft.com/office/officeart/2005/8/layout/arrow3"/>
    <dgm:cxn modelId="{C75BE0EC-F8EC-4C41-A5A5-72E018EC5E06}" type="presParOf" srcId="{5C685ED4-AC8B-4D23-9F52-B313B4464EF4}" destId="{8C4F7AC7-701C-4438-81B5-8E5E315E04BC}" srcOrd="0" destOrd="0" presId="urn:microsoft.com/office/officeart/2005/8/layout/arrow3"/>
    <dgm:cxn modelId="{FB3C26A9-58AA-4D71-8632-FFB59D26B81E}" type="presParOf" srcId="{5C685ED4-AC8B-4D23-9F52-B313B4464EF4}" destId="{96A51F89-6C53-4B92-AA67-EC4153BE7372}" srcOrd="1" destOrd="0" presId="urn:microsoft.com/office/officeart/2005/8/layout/arrow3"/>
    <dgm:cxn modelId="{EC47285B-C384-46AD-A8FB-0D1D9B97AFDE}" type="presParOf" srcId="{5C685ED4-AC8B-4D23-9F52-B313B4464EF4}" destId="{561F946E-526D-426D-8969-F61BD87896BF}" srcOrd="2" destOrd="0" presId="urn:microsoft.com/office/officeart/2005/8/layout/arrow3"/>
    <dgm:cxn modelId="{D02C98BB-6F02-4741-ACE7-BC6D11EC97FD}" type="presParOf" srcId="{5C685ED4-AC8B-4D23-9F52-B313B4464EF4}" destId="{5392E415-4BFF-4B1B-90D2-07E7DCA5C932}" srcOrd="3" destOrd="0" presId="urn:microsoft.com/office/officeart/2005/8/layout/arrow3"/>
    <dgm:cxn modelId="{1A38CED6-A836-49C1-A35C-9D80C2483655}" type="presParOf" srcId="{5C685ED4-AC8B-4D23-9F52-B313B4464EF4}" destId="{58BFF4A9-C7C4-4352-BC14-C8C0F9A51BA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ABD07-9EDA-438A-8F95-F9906B78EAF9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A74A79D-04AF-48DC-B896-129465CE995B}">
      <dgm:prSet phldrT="[Text]" custT="1"/>
      <dgm:spPr/>
      <dgm:t>
        <a:bodyPr/>
        <a:lstStyle/>
        <a:p>
          <a:r>
            <a:rPr lang="en-US" sz="20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gm:t>
    </dgm:pt>
    <dgm:pt modelId="{76DAC335-2095-4D4A-977B-DE4DC5C9FB5A}" type="parTrans" cxnId="{CC3F26B5-FC43-4BC3-9EAB-799B102F1865}">
      <dgm:prSet/>
      <dgm:spPr/>
      <dgm:t>
        <a:bodyPr/>
        <a:lstStyle/>
        <a:p>
          <a:endParaRPr lang="en-US"/>
        </a:p>
      </dgm:t>
    </dgm:pt>
    <dgm:pt modelId="{924AC4BA-49AD-4FAB-A5CF-10E291B85EC9}" type="sibTrans" cxnId="{CC3F26B5-FC43-4BC3-9EAB-799B102F1865}">
      <dgm:prSet/>
      <dgm:spPr/>
      <dgm:t>
        <a:bodyPr/>
        <a:lstStyle/>
        <a:p>
          <a:endParaRPr lang="en-US"/>
        </a:p>
      </dgm:t>
    </dgm:pt>
    <dgm:pt modelId="{68CA7200-4AC7-42E7-A595-23567A3EF9E2}">
      <dgm:prSet phldrT="[Text]" custT="1"/>
      <dgm:spPr/>
      <dgm:t>
        <a:bodyPr/>
        <a:lstStyle/>
        <a:p>
          <a:r>
            <a:rPr lang="en-US" sz="20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gm:t>
    </dgm:pt>
    <dgm:pt modelId="{DF2B304B-2BC6-4F9A-9766-2090BF69CA78}" type="parTrans" cxnId="{018D7878-50C3-4F0B-902B-1764DFD9C7EC}">
      <dgm:prSet/>
      <dgm:spPr/>
      <dgm:t>
        <a:bodyPr/>
        <a:lstStyle/>
        <a:p>
          <a:endParaRPr lang="en-US"/>
        </a:p>
      </dgm:t>
    </dgm:pt>
    <dgm:pt modelId="{55AE57C2-731A-4793-A429-E4FAD7A15CE8}" type="sibTrans" cxnId="{018D7878-50C3-4F0B-902B-1764DFD9C7EC}">
      <dgm:prSet/>
      <dgm:spPr/>
      <dgm:t>
        <a:bodyPr/>
        <a:lstStyle/>
        <a:p>
          <a:endParaRPr lang="en-US"/>
        </a:p>
      </dgm:t>
    </dgm:pt>
    <dgm:pt modelId="{5C685ED4-AC8B-4D23-9F52-B313B4464EF4}" type="pres">
      <dgm:prSet presAssocID="{2D9ABD07-9EDA-438A-8F95-F9906B78EAF9}" presName="compositeShape" presStyleCnt="0">
        <dgm:presLayoutVars>
          <dgm:chMax val="2"/>
          <dgm:dir/>
          <dgm:resizeHandles val="exact"/>
        </dgm:presLayoutVars>
      </dgm:prSet>
      <dgm:spPr/>
    </dgm:pt>
    <dgm:pt modelId="{8C4F7AC7-701C-4438-81B5-8E5E315E04BC}" type="pres">
      <dgm:prSet presAssocID="{2D9ABD07-9EDA-438A-8F95-F9906B78EAF9}" presName="divider" presStyleLbl="fgShp" presStyleIdx="0" presStyleCn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6A51F89-6C53-4B92-AA67-EC4153BE7372}" type="pres">
      <dgm:prSet presAssocID="{2A74A79D-04AF-48DC-B896-129465CE995B}" presName="downArrow" presStyleLbl="node1" presStyleIdx="0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61F946E-526D-426D-8969-F61BD87896BF}" type="pres">
      <dgm:prSet presAssocID="{2A74A79D-04AF-48DC-B896-129465CE995B}" presName="downArrowText" presStyleLbl="revTx" presStyleIdx="0" presStyleCnt="2" custScaleX="175693">
        <dgm:presLayoutVars>
          <dgm:bulletEnabled val="1"/>
        </dgm:presLayoutVars>
      </dgm:prSet>
      <dgm:spPr/>
    </dgm:pt>
    <dgm:pt modelId="{5392E415-4BFF-4B1B-90D2-07E7DCA5C932}" type="pres">
      <dgm:prSet presAssocID="{68CA7200-4AC7-42E7-A595-23567A3EF9E2}" presName="upArrow" presStyleLbl="node1" presStyleIdx="1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8BFF4A9-C7C4-4352-BC14-C8C0F9A51BA0}" type="pres">
      <dgm:prSet presAssocID="{68CA7200-4AC7-42E7-A595-23567A3EF9E2}" presName="upArrowText" presStyleLbl="revTx" presStyleIdx="1" presStyleCnt="2" custScaleX="167528">
        <dgm:presLayoutVars>
          <dgm:bulletEnabled val="1"/>
        </dgm:presLayoutVars>
      </dgm:prSet>
      <dgm:spPr/>
    </dgm:pt>
  </dgm:ptLst>
  <dgm:cxnLst>
    <dgm:cxn modelId="{7467582E-B233-466E-B1DC-B26DF97524BF}" type="presOf" srcId="{2A74A79D-04AF-48DC-B896-129465CE995B}" destId="{561F946E-526D-426D-8969-F61BD87896BF}" srcOrd="0" destOrd="0" presId="urn:microsoft.com/office/officeart/2005/8/layout/arrow3"/>
    <dgm:cxn modelId="{EE9A4C4D-BC4B-4BF9-AF59-2D49ACD49DED}" type="presOf" srcId="{68CA7200-4AC7-42E7-A595-23567A3EF9E2}" destId="{58BFF4A9-C7C4-4352-BC14-C8C0F9A51BA0}" srcOrd="0" destOrd="0" presId="urn:microsoft.com/office/officeart/2005/8/layout/arrow3"/>
    <dgm:cxn modelId="{018D7878-50C3-4F0B-902B-1764DFD9C7EC}" srcId="{2D9ABD07-9EDA-438A-8F95-F9906B78EAF9}" destId="{68CA7200-4AC7-42E7-A595-23567A3EF9E2}" srcOrd="1" destOrd="0" parTransId="{DF2B304B-2BC6-4F9A-9766-2090BF69CA78}" sibTransId="{55AE57C2-731A-4793-A429-E4FAD7A15CE8}"/>
    <dgm:cxn modelId="{CC3F26B5-FC43-4BC3-9EAB-799B102F1865}" srcId="{2D9ABD07-9EDA-438A-8F95-F9906B78EAF9}" destId="{2A74A79D-04AF-48DC-B896-129465CE995B}" srcOrd="0" destOrd="0" parTransId="{76DAC335-2095-4D4A-977B-DE4DC5C9FB5A}" sibTransId="{924AC4BA-49AD-4FAB-A5CF-10E291B85EC9}"/>
    <dgm:cxn modelId="{2339C8C1-6927-4DB3-8637-E78E84CC6E87}" type="presOf" srcId="{2D9ABD07-9EDA-438A-8F95-F9906B78EAF9}" destId="{5C685ED4-AC8B-4D23-9F52-B313B4464EF4}" srcOrd="0" destOrd="0" presId="urn:microsoft.com/office/officeart/2005/8/layout/arrow3"/>
    <dgm:cxn modelId="{C75BE0EC-F8EC-4C41-A5A5-72E018EC5E06}" type="presParOf" srcId="{5C685ED4-AC8B-4D23-9F52-B313B4464EF4}" destId="{8C4F7AC7-701C-4438-81B5-8E5E315E04BC}" srcOrd="0" destOrd="0" presId="urn:microsoft.com/office/officeart/2005/8/layout/arrow3"/>
    <dgm:cxn modelId="{FB3C26A9-58AA-4D71-8632-FFB59D26B81E}" type="presParOf" srcId="{5C685ED4-AC8B-4D23-9F52-B313B4464EF4}" destId="{96A51F89-6C53-4B92-AA67-EC4153BE7372}" srcOrd="1" destOrd="0" presId="urn:microsoft.com/office/officeart/2005/8/layout/arrow3"/>
    <dgm:cxn modelId="{EC47285B-C384-46AD-A8FB-0D1D9B97AFDE}" type="presParOf" srcId="{5C685ED4-AC8B-4D23-9F52-B313B4464EF4}" destId="{561F946E-526D-426D-8969-F61BD87896BF}" srcOrd="2" destOrd="0" presId="urn:microsoft.com/office/officeart/2005/8/layout/arrow3"/>
    <dgm:cxn modelId="{D02C98BB-6F02-4741-ACE7-BC6D11EC97FD}" type="presParOf" srcId="{5C685ED4-AC8B-4D23-9F52-B313B4464EF4}" destId="{5392E415-4BFF-4B1B-90D2-07E7DCA5C932}" srcOrd="3" destOrd="0" presId="urn:microsoft.com/office/officeart/2005/8/layout/arrow3"/>
    <dgm:cxn modelId="{1A38CED6-A836-49C1-A35C-9D80C2483655}" type="presParOf" srcId="{5C685ED4-AC8B-4D23-9F52-B313B4464EF4}" destId="{58BFF4A9-C7C4-4352-BC14-C8C0F9A51BA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9ABD07-9EDA-438A-8F95-F9906B78EAF9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A74A79D-04AF-48DC-B896-129465CE995B}">
      <dgm:prSet phldrT="[Text]" custT="1"/>
      <dgm:spPr/>
      <dgm:t>
        <a:bodyPr/>
        <a:lstStyle/>
        <a:p>
          <a:r>
            <a:rPr lang="en-US" sz="20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gm:t>
    </dgm:pt>
    <dgm:pt modelId="{76DAC335-2095-4D4A-977B-DE4DC5C9FB5A}" type="parTrans" cxnId="{CC3F26B5-FC43-4BC3-9EAB-799B102F1865}">
      <dgm:prSet/>
      <dgm:spPr/>
      <dgm:t>
        <a:bodyPr/>
        <a:lstStyle/>
        <a:p>
          <a:endParaRPr lang="en-US"/>
        </a:p>
      </dgm:t>
    </dgm:pt>
    <dgm:pt modelId="{924AC4BA-49AD-4FAB-A5CF-10E291B85EC9}" type="sibTrans" cxnId="{CC3F26B5-FC43-4BC3-9EAB-799B102F1865}">
      <dgm:prSet/>
      <dgm:spPr/>
      <dgm:t>
        <a:bodyPr/>
        <a:lstStyle/>
        <a:p>
          <a:endParaRPr lang="en-US"/>
        </a:p>
      </dgm:t>
    </dgm:pt>
    <dgm:pt modelId="{68CA7200-4AC7-42E7-A595-23567A3EF9E2}">
      <dgm:prSet phldrT="[Text]" custT="1"/>
      <dgm:spPr/>
      <dgm:t>
        <a:bodyPr/>
        <a:lstStyle/>
        <a:p>
          <a:r>
            <a:rPr lang="en-US" sz="20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gm:t>
    </dgm:pt>
    <dgm:pt modelId="{DF2B304B-2BC6-4F9A-9766-2090BF69CA78}" type="parTrans" cxnId="{018D7878-50C3-4F0B-902B-1764DFD9C7EC}">
      <dgm:prSet/>
      <dgm:spPr/>
      <dgm:t>
        <a:bodyPr/>
        <a:lstStyle/>
        <a:p>
          <a:endParaRPr lang="en-US"/>
        </a:p>
      </dgm:t>
    </dgm:pt>
    <dgm:pt modelId="{55AE57C2-731A-4793-A429-E4FAD7A15CE8}" type="sibTrans" cxnId="{018D7878-50C3-4F0B-902B-1764DFD9C7EC}">
      <dgm:prSet/>
      <dgm:spPr/>
      <dgm:t>
        <a:bodyPr/>
        <a:lstStyle/>
        <a:p>
          <a:endParaRPr lang="en-US"/>
        </a:p>
      </dgm:t>
    </dgm:pt>
    <dgm:pt modelId="{5C685ED4-AC8B-4D23-9F52-B313B4464EF4}" type="pres">
      <dgm:prSet presAssocID="{2D9ABD07-9EDA-438A-8F95-F9906B78EAF9}" presName="compositeShape" presStyleCnt="0">
        <dgm:presLayoutVars>
          <dgm:chMax val="2"/>
          <dgm:dir/>
          <dgm:resizeHandles val="exact"/>
        </dgm:presLayoutVars>
      </dgm:prSet>
      <dgm:spPr/>
    </dgm:pt>
    <dgm:pt modelId="{8C4F7AC7-701C-4438-81B5-8E5E315E04BC}" type="pres">
      <dgm:prSet presAssocID="{2D9ABD07-9EDA-438A-8F95-F9906B78EAF9}" presName="divider" presStyleLbl="fgShp" presStyleIdx="0" presStyleCn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6A51F89-6C53-4B92-AA67-EC4153BE7372}" type="pres">
      <dgm:prSet presAssocID="{2A74A79D-04AF-48DC-B896-129465CE995B}" presName="downArrow" presStyleLbl="node1" presStyleIdx="0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61F946E-526D-426D-8969-F61BD87896BF}" type="pres">
      <dgm:prSet presAssocID="{2A74A79D-04AF-48DC-B896-129465CE995B}" presName="downArrowText" presStyleLbl="revTx" presStyleIdx="0" presStyleCnt="2" custScaleX="175693">
        <dgm:presLayoutVars>
          <dgm:bulletEnabled val="1"/>
        </dgm:presLayoutVars>
      </dgm:prSet>
      <dgm:spPr/>
    </dgm:pt>
    <dgm:pt modelId="{5392E415-4BFF-4B1B-90D2-07E7DCA5C932}" type="pres">
      <dgm:prSet presAssocID="{68CA7200-4AC7-42E7-A595-23567A3EF9E2}" presName="upArrow" presStyleLbl="node1" presStyleIdx="1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8BFF4A9-C7C4-4352-BC14-C8C0F9A51BA0}" type="pres">
      <dgm:prSet presAssocID="{68CA7200-4AC7-42E7-A595-23567A3EF9E2}" presName="upArrowText" presStyleLbl="revTx" presStyleIdx="1" presStyleCnt="2" custScaleX="167528">
        <dgm:presLayoutVars>
          <dgm:bulletEnabled val="1"/>
        </dgm:presLayoutVars>
      </dgm:prSet>
      <dgm:spPr/>
    </dgm:pt>
  </dgm:ptLst>
  <dgm:cxnLst>
    <dgm:cxn modelId="{7467582E-B233-466E-B1DC-B26DF97524BF}" type="presOf" srcId="{2A74A79D-04AF-48DC-B896-129465CE995B}" destId="{561F946E-526D-426D-8969-F61BD87896BF}" srcOrd="0" destOrd="0" presId="urn:microsoft.com/office/officeart/2005/8/layout/arrow3"/>
    <dgm:cxn modelId="{EE9A4C4D-BC4B-4BF9-AF59-2D49ACD49DED}" type="presOf" srcId="{68CA7200-4AC7-42E7-A595-23567A3EF9E2}" destId="{58BFF4A9-C7C4-4352-BC14-C8C0F9A51BA0}" srcOrd="0" destOrd="0" presId="urn:microsoft.com/office/officeart/2005/8/layout/arrow3"/>
    <dgm:cxn modelId="{018D7878-50C3-4F0B-902B-1764DFD9C7EC}" srcId="{2D9ABD07-9EDA-438A-8F95-F9906B78EAF9}" destId="{68CA7200-4AC7-42E7-A595-23567A3EF9E2}" srcOrd="1" destOrd="0" parTransId="{DF2B304B-2BC6-4F9A-9766-2090BF69CA78}" sibTransId="{55AE57C2-731A-4793-A429-E4FAD7A15CE8}"/>
    <dgm:cxn modelId="{CC3F26B5-FC43-4BC3-9EAB-799B102F1865}" srcId="{2D9ABD07-9EDA-438A-8F95-F9906B78EAF9}" destId="{2A74A79D-04AF-48DC-B896-129465CE995B}" srcOrd="0" destOrd="0" parTransId="{76DAC335-2095-4D4A-977B-DE4DC5C9FB5A}" sibTransId="{924AC4BA-49AD-4FAB-A5CF-10E291B85EC9}"/>
    <dgm:cxn modelId="{2339C8C1-6927-4DB3-8637-E78E84CC6E87}" type="presOf" srcId="{2D9ABD07-9EDA-438A-8F95-F9906B78EAF9}" destId="{5C685ED4-AC8B-4D23-9F52-B313B4464EF4}" srcOrd="0" destOrd="0" presId="urn:microsoft.com/office/officeart/2005/8/layout/arrow3"/>
    <dgm:cxn modelId="{C75BE0EC-F8EC-4C41-A5A5-72E018EC5E06}" type="presParOf" srcId="{5C685ED4-AC8B-4D23-9F52-B313B4464EF4}" destId="{8C4F7AC7-701C-4438-81B5-8E5E315E04BC}" srcOrd="0" destOrd="0" presId="urn:microsoft.com/office/officeart/2005/8/layout/arrow3"/>
    <dgm:cxn modelId="{FB3C26A9-58AA-4D71-8632-FFB59D26B81E}" type="presParOf" srcId="{5C685ED4-AC8B-4D23-9F52-B313B4464EF4}" destId="{96A51F89-6C53-4B92-AA67-EC4153BE7372}" srcOrd="1" destOrd="0" presId="urn:microsoft.com/office/officeart/2005/8/layout/arrow3"/>
    <dgm:cxn modelId="{EC47285B-C384-46AD-A8FB-0D1D9B97AFDE}" type="presParOf" srcId="{5C685ED4-AC8B-4D23-9F52-B313B4464EF4}" destId="{561F946E-526D-426D-8969-F61BD87896BF}" srcOrd="2" destOrd="0" presId="urn:microsoft.com/office/officeart/2005/8/layout/arrow3"/>
    <dgm:cxn modelId="{D02C98BB-6F02-4741-ACE7-BC6D11EC97FD}" type="presParOf" srcId="{5C685ED4-AC8B-4D23-9F52-B313B4464EF4}" destId="{5392E415-4BFF-4B1B-90D2-07E7DCA5C932}" srcOrd="3" destOrd="0" presId="urn:microsoft.com/office/officeart/2005/8/layout/arrow3"/>
    <dgm:cxn modelId="{1A38CED6-A836-49C1-A35C-9D80C2483655}" type="presParOf" srcId="{5C685ED4-AC8B-4D23-9F52-B313B4464EF4}" destId="{58BFF4A9-C7C4-4352-BC14-C8C0F9A51BA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9ABD07-9EDA-438A-8F95-F9906B78EAF9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A74A79D-04AF-48DC-B896-129465CE995B}">
      <dgm:prSet phldrT="[Text]" custT="1"/>
      <dgm:spPr/>
      <dgm:t>
        <a:bodyPr/>
        <a:lstStyle/>
        <a:p>
          <a:r>
            <a:rPr lang="en-US" sz="24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gm:t>
    </dgm:pt>
    <dgm:pt modelId="{76DAC335-2095-4D4A-977B-DE4DC5C9FB5A}" type="parTrans" cxnId="{CC3F26B5-FC43-4BC3-9EAB-799B102F1865}">
      <dgm:prSet/>
      <dgm:spPr/>
      <dgm:t>
        <a:bodyPr/>
        <a:lstStyle/>
        <a:p>
          <a:endParaRPr lang="en-US"/>
        </a:p>
      </dgm:t>
    </dgm:pt>
    <dgm:pt modelId="{924AC4BA-49AD-4FAB-A5CF-10E291B85EC9}" type="sibTrans" cxnId="{CC3F26B5-FC43-4BC3-9EAB-799B102F1865}">
      <dgm:prSet/>
      <dgm:spPr/>
      <dgm:t>
        <a:bodyPr/>
        <a:lstStyle/>
        <a:p>
          <a:endParaRPr lang="en-US"/>
        </a:p>
      </dgm:t>
    </dgm:pt>
    <dgm:pt modelId="{68CA7200-4AC7-42E7-A595-23567A3EF9E2}">
      <dgm:prSet phldrT="[Text]" custT="1"/>
      <dgm:spPr/>
      <dgm:t>
        <a:bodyPr/>
        <a:lstStyle/>
        <a:p>
          <a:r>
            <a:rPr lang="en-US" sz="24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gm:t>
    </dgm:pt>
    <dgm:pt modelId="{DF2B304B-2BC6-4F9A-9766-2090BF69CA78}" type="parTrans" cxnId="{018D7878-50C3-4F0B-902B-1764DFD9C7EC}">
      <dgm:prSet/>
      <dgm:spPr/>
      <dgm:t>
        <a:bodyPr/>
        <a:lstStyle/>
        <a:p>
          <a:endParaRPr lang="en-US"/>
        </a:p>
      </dgm:t>
    </dgm:pt>
    <dgm:pt modelId="{55AE57C2-731A-4793-A429-E4FAD7A15CE8}" type="sibTrans" cxnId="{018D7878-50C3-4F0B-902B-1764DFD9C7EC}">
      <dgm:prSet/>
      <dgm:spPr/>
      <dgm:t>
        <a:bodyPr/>
        <a:lstStyle/>
        <a:p>
          <a:endParaRPr lang="en-US"/>
        </a:p>
      </dgm:t>
    </dgm:pt>
    <dgm:pt modelId="{5C685ED4-AC8B-4D23-9F52-B313B4464EF4}" type="pres">
      <dgm:prSet presAssocID="{2D9ABD07-9EDA-438A-8F95-F9906B78EAF9}" presName="compositeShape" presStyleCnt="0">
        <dgm:presLayoutVars>
          <dgm:chMax val="2"/>
          <dgm:dir/>
          <dgm:resizeHandles val="exact"/>
        </dgm:presLayoutVars>
      </dgm:prSet>
      <dgm:spPr/>
    </dgm:pt>
    <dgm:pt modelId="{8C4F7AC7-701C-4438-81B5-8E5E315E04BC}" type="pres">
      <dgm:prSet presAssocID="{2D9ABD07-9EDA-438A-8F95-F9906B78EAF9}" presName="divider" presStyleLbl="fgShp" presStyleIdx="0" presStyleCn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6A51F89-6C53-4B92-AA67-EC4153BE7372}" type="pres">
      <dgm:prSet presAssocID="{2A74A79D-04AF-48DC-B896-129465CE995B}" presName="downArrow" presStyleLbl="node1" presStyleIdx="0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61F946E-526D-426D-8969-F61BD87896BF}" type="pres">
      <dgm:prSet presAssocID="{2A74A79D-04AF-48DC-B896-129465CE995B}" presName="downArrowText" presStyleLbl="revTx" presStyleIdx="0" presStyleCnt="2" custScaleX="175693">
        <dgm:presLayoutVars>
          <dgm:bulletEnabled val="1"/>
        </dgm:presLayoutVars>
      </dgm:prSet>
      <dgm:spPr/>
    </dgm:pt>
    <dgm:pt modelId="{5392E415-4BFF-4B1B-90D2-07E7DCA5C932}" type="pres">
      <dgm:prSet presAssocID="{68CA7200-4AC7-42E7-A595-23567A3EF9E2}" presName="upArrow" presStyleLbl="node1" presStyleIdx="1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8BFF4A9-C7C4-4352-BC14-C8C0F9A51BA0}" type="pres">
      <dgm:prSet presAssocID="{68CA7200-4AC7-42E7-A595-23567A3EF9E2}" presName="upArrowText" presStyleLbl="revTx" presStyleIdx="1" presStyleCnt="2" custScaleX="167528">
        <dgm:presLayoutVars>
          <dgm:bulletEnabled val="1"/>
        </dgm:presLayoutVars>
      </dgm:prSet>
      <dgm:spPr/>
    </dgm:pt>
  </dgm:ptLst>
  <dgm:cxnLst>
    <dgm:cxn modelId="{7467582E-B233-466E-B1DC-B26DF97524BF}" type="presOf" srcId="{2A74A79D-04AF-48DC-B896-129465CE995B}" destId="{561F946E-526D-426D-8969-F61BD87896BF}" srcOrd="0" destOrd="0" presId="urn:microsoft.com/office/officeart/2005/8/layout/arrow3"/>
    <dgm:cxn modelId="{EE9A4C4D-BC4B-4BF9-AF59-2D49ACD49DED}" type="presOf" srcId="{68CA7200-4AC7-42E7-A595-23567A3EF9E2}" destId="{58BFF4A9-C7C4-4352-BC14-C8C0F9A51BA0}" srcOrd="0" destOrd="0" presId="urn:microsoft.com/office/officeart/2005/8/layout/arrow3"/>
    <dgm:cxn modelId="{018D7878-50C3-4F0B-902B-1764DFD9C7EC}" srcId="{2D9ABD07-9EDA-438A-8F95-F9906B78EAF9}" destId="{68CA7200-4AC7-42E7-A595-23567A3EF9E2}" srcOrd="1" destOrd="0" parTransId="{DF2B304B-2BC6-4F9A-9766-2090BF69CA78}" sibTransId="{55AE57C2-731A-4793-A429-E4FAD7A15CE8}"/>
    <dgm:cxn modelId="{CC3F26B5-FC43-4BC3-9EAB-799B102F1865}" srcId="{2D9ABD07-9EDA-438A-8F95-F9906B78EAF9}" destId="{2A74A79D-04AF-48DC-B896-129465CE995B}" srcOrd="0" destOrd="0" parTransId="{76DAC335-2095-4D4A-977B-DE4DC5C9FB5A}" sibTransId="{924AC4BA-49AD-4FAB-A5CF-10E291B85EC9}"/>
    <dgm:cxn modelId="{2339C8C1-6927-4DB3-8637-E78E84CC6E87}" type="presOf" srcId="{2D9ABD07-9EDA-438A-8F95-F9906B78EAF9}" destId="{5C685ED4-AC8B-4D23-9F52-B313B4464EF4}" srcOrd="0" destOrd="0" presId="urn:microsoft.com/office/officeart/2005/8/layout/arrow3"/>
    <dgm:cxn modelId="{C75BE0EC-F8EC-4C41-A5A5-72E018EC5E06}" type="presParOf" srcId="{5C685ED4-AC8B-4D23-9F52-B313B4464EF4}" destId="{8C4F7AC7-701C-4438-81B5-8E5E315E04BC}" srcOrd="0" destOrd="0" presId="urn:microsoft.com/office/officeart/2005/8/layout/arrow3"/>
    <dgm:cxn modelId="{FB3C26A9-58AA-4D71-8632-FFB59D26B81E}" type="presParOf" srcId="{5C685ED4-AC8B-4D23-9F52-B313B4464EF4}" destId="{96A51F89-6C53-4B92-AA67-EC4153BE7372}" srcOrd="1" destOrd="0" presId="urn:microsoft.com/office/officeart/2005/8/layout/arrow3"/>
    <dgm:cxn modelId="{EC47285B-C384-46AD-A8FB-0D1D9B97AFDE}" type="presParOf" srcId="{5C685ED4-AC8B-4D23-9F52-B313B4464EF4}" destId="{561F946E-526D-426D-8969-F61BD87896BF}" srcOrd="2" destOrd="0" presId="urn:microsoft.com/office/officeart/2005/8/layout/arrow3"/>
    <dgm:cxn modelId="{D02C98BB-6F02-4741-ACE7-BC6D11EC97FD}" type="presParOf" srcId="{5C685ED4-AC8B-4D23-9F52-B313B4464EF4}" destId="{5392E415-4BFF-4B1B-90D2-07E7DCA5C932}" srcOrd="3" destOrd="0" presId="urn:microsoft.com/office/officeart/2005/8/layout/arrow3"/>
    <dgm:cxn modelId="{1A38CED6-A836-49C1-A35C-9D80C2483655}" type="presParOf" srcId="{5C685ED4-AC8B-4D23-9F52-B313B4464EF4}" destId="{58BFF4A9-C7C4-4352-BC14-C8C0F9A51BA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9ABD07-9EDA-438A-8F95-F9906B78EAF9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A74A79D-04AF-48DC-B896-129465CE995B}">
      <dgm:prSet phldrT="[Text]" custT="1"/>
      <dgm:spPr/>
      <dgm:t>
        <a:bodyPr/>
        <a:lstStyle/>
        <a:p>
          <a:r>
            <a:rPr lang="en-US" sz="24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gm:t>
    </dgm:pt>
    <dgm:pt modelId="{76DAC335-2095-4D4A-977B-DE4DC5C9FB5A}" type="parTrans" cxnId="{CC3F26B5-FC43-4BC3-9EAB-799B102F1865}">
      <dgm:prSet/>
      <dgm:spPr/>
      <dgm:t>
        <a:bodyPr/>
        <a:lstStyle/>
        <a:p>
          <a:endParaRPr lang="en-US"/>
        </a:p>
      </dgm:t>
    </dgm:pt>
    <dgm:pt modelId="{924AC4BA-49AD-4FAB-A5CF-10E291B85EC9}" type="sibTrans" cxnId="{CC3F26B5-FC43-4BC3-9EAB-799B102F1865}">
      <dgm:prSet/>
      <dgm:spPr/>
      <dgm:t>
        <a:bodyPr/>
        <a:lstStyle/>
        <a:p>
          <a:endParaRPr lang="en-US"/>
        </a:p>
      </dgm:t>
    </dgm:pt>
    <dgm:pt modelId="{68CA7200-4AC7-42E7-A595-23567A3EF9E2}">
      <dgm:prSet phldrT="[Text]" custT="1"/>
      <dgm:spPr/>
      <dgm:t>
        <a:bodyPr/>
        <a:lstStyle/>
        <a:p>
          <a:r>
            <a:rPr lang="en-US" sz="24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gm:t>
    </dgm:pt>
    <dgm:pt modelId="{DF2B304B-2BC6-4F9A-9766-2090BF69CA78}" type="parTrans" cxnId="{018D7878-50C3-4F0B-902B-1764DFD9C7EC}">
      <dgm:prSet/>
      <dgm:spPr/>
      <dgm:t>
        <a:bodyPr/>
        <a:lstStyle/>
        <a:p>
          <a:endParaRPr lang="en-US"/>
        </a:p>
      </dgm:t>
    </dgm:pt>
    <dgm:pt modelId="{55AE57C2-731A-4793-A429-E4FAD7A15CE8}" type="sibTrans" cxnId="{018D7878-50C3-4F0B-902B-1764DFD9C7EC}">
      <dgm:prSet/>
      <dgm:spPr/>
      <dgm:t>
        <a:bodyPr/>
        <a:lstStyle/>
        <a:p>
          <a:endParaRPr lang="en-US"/>
        </a:p>
      </dgm:t>
    </dgm:pt>
    <dgm:pt modelId="{5C685ED4-AC8B-4D23-9F52-B313B4464EF4}" type="pres">
      <dgm:prSet presAssocID="{2D9ABD07-9EDA-438A-8F95-F9906B78EAF9}" presName="compositeShape" presStyleCnt="0">
        <dgm:presLayoutVars>
          <dgm:chMax val="2"/>
          <dgm:dir/>
          <dgm:resizeHandles val="exact"/>
        </dgm:presLayoutVars>
      </dgm:prSet>
      <dgm:spPr/>
    </dgm:pt>
    <dgm:pt modelId="{8C4F7AC7-701C-4438-81B5-8E5E315E04BC}" type="pres">
      <dgm:prSet presAssocID="{2D9ABD07-9EDA-438A-8F95-F9906B78EAF9}" presName="divider" presStyleLbl="fgShp" presStyleIdx="0" presStyleCn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6A51F89-6C53-4B92-AA67-EC4153BE7372}" type="pres">
      <dgm:prSet presAssocID="{2A74A79D-04AF-48DC-B896-129465CE995B}" presName="downArrow" presStyleLbl="node1" presStyleIdx="0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61F946E-526D-426D-8969-F61BD87896BF}" type="pres">
      <dgm:prSet presAssocID="{2A74A79D-04AF-48DC-B896-129465CE995B}" presName="downArrowText" presStyleLbl="revTx" presStyleIdx="0" presStyleCnt="2" custScaleX="175693">
        <dgm:presLayoutVars>
          <dgm:bulletEnabled val="1"/>
        </dgm:presLayoutVars>
      </dgm:prSet>
      <dgm:spPr/>
    </dgm:pt>
    <dgm:pt modelId="{5392E415-4BFF-4B1B-90D2-07E7DCA5C932}" type="pres">
      <dgm:prSet presAssocID="{68CA7200-4AC7-42E7-A595-23567A3EF9E2}" presName="upArrow" presStyleLbl="node1" presStyleIdx="1" presStyleCnt="2"/>
      <dgm:spPr>
        <a:ln w="76200">
          <a:solidFill>
            <a:schemeClr val="accent2">
              <a:lumMod val="75000"/>
            </a:schemeClr>
          </a:solidFill>
        </a:ln>
      </dgm:spPr>
    </dgm:pt>
    <dgm:pt modelId="{58BFF4A9-C7C4-4352-BC14-C8C0F9A51BA0}" type="pres">
      <dgm:prSet presAssocID="{68CA7200-4AC7-42E7-A595-23567A3EF9E2}" presName="upArrowText" presStyleLbl="revTx" presStyleIdx="1" presStyleCnt="2" custScaleX="167528">
        <dgm:presLayoutVars>
          <dgm:bulletEnabled val="1"/>
        </dgm:presLayoutVars>
      </dgm:prSet>
      <dgm:spPr/>
    </dgm:pt>
  </dgm:ptLst>
  <dgm:cxnLst>
    <dgm:cxn modelId="{7467582E-B233-466E-B1DC-B26DF97524BF}" type="presOf" srcId="{2A74A79D-04AF-48DC-B896-129465CE995B}" destId="{561F946E-526D-426D-8969-F61BD87896BF}" srcOrd="0" destOrd="0" presId="urn:microsoft.com/office/officeart/2005/8/layout/arrow3"/>
    <dgm:cxn modelId="{EE9A4C4D-BC4B-4BF9-AF59-2D49ACD49DED}" type="presOf" srcId="{68CA7200-4AC7-42E7-A595-23567A3EF9E2}" destId="{58BFF4A9-C7C4-4352-BC14-C8C0F9A51BA0}" srcOrd="0" destOrd="0" presId="urn:microsoft.com/office/officeart/2005/8/layout/arrow3"/>
    <dgm:cxn modelId="{018D7878-50C3-4F0B-902B-1764DFD9C7EC}" srcId="{2D9ABD07-9EDA-438A-8F95-F9906B78EAF9}" destId="{68CA7200-4AC7-42E7-A595-23567A3EF9E2}" srcOrd="1" destOrd="0" parTransId="{DF2B304B-2BC6-4F9A-9766-2090BF69CA78}" sibTransId="{55AE57C2-731A-4793-A429-E4FAD7A15CE8}"/>
    <dgm:cxn modelId="{CC3F26B5-FC43-4BC3-9EAB-799B102F1865}" srcId="{2D9ABD07-9EDA-438A-8F95-F9906B78EAF9}" destId="{2A74A79D-04AF-48DC-B896-129465CE995B}" srcOrd="0" destOrd="0" parTransId="{76DAC335-2095-4D4A-977B-DE4DC5C9FB5A}" sibTransId="{924AC4BA-49AD-4FAB-A5CF-10E291B85EC9}"/>
    <dgm:cxn modelId="{2339C8C1-6927-4DB3-8637-E78E84CC6E87}" type="presOf" srcId="{2D9ABD07-9EDA-438A-8F95-F9906B78EAF9}" destId="{5C685ED4-AC8B-4D23-9F52-B313B4464EF4}" srcOrd="0" destOrd="0" presId="urn:microsoft.com/office/officeart/2005/8/layout/arrow3"/>
    <dgm:cxn modelId="{C75BE0EC-F8EC-4C41-A5A5-72E018EC5E06}" type="presParOf" srcId="{5C685ED4-AC8B-4D23-9F52-B313B4464EF4}" destId="{8C4F7AC7-701C-4438-81B5-8E5E315E04BC}" srcOrd="0" destOrd="0" presId="urn:microsoft.com/office/officeart/2005/8/layout/arrow3"/>
    <dgm:cxn modelId="{FB3C26A9-58AA-4D71-8632-FFB59D26B81E}" type="presParOf" srcId="{5C685ED4-AC8B-4D23-9F52-B313B4464EF4}" destId="{96A51F89-6C53-4B92-AA67-EC4153BE7372}" srcOrd="1" destOrd="0" presId="urn:microsoft.com/office/officeart/2005/8/layout/arrow3"/>
    <dgm:cxn modelId="{EC47285B-C384-46AD-A8FB-0D1D9B97AFDE}" type="presParOf" srcId="{5C685ED4-AC8B-4D23-9F52-B313B4464EF4}" destId="{561F946E-526D-426D-8969-F61BD87896BF}" srcOrd="2" destOrd="0" presId="urn:microsoft.com/office/officeart/2005/8/layout/arrow3"/>
    <dgm:cxn modelId="{D02C98BB-6F02-4741-ACE7-BC6D11EC97FD}" type="presParOf" srcId="{5C685ED4-AC8B-4D23-9F52-B313B4464EF4}" destId="{5392E415-4BFF-4B1B-90D2-07E7DCA5C932}" srcOrd="3" destOrd="0" presId="urn:microsoft.com/office/officeart/2005/8/layout/arrow3"/>
    <dgm:cxn modelId="{1A38CED6-A836-49C1-A35C-9D80C2483655}" type="presParOf" srcId="{5C685ED4-AC8B-4D23-9F52-B313B4464EF4}" destId="{58BFF4A9-C7C4-4352-BC14-C8C0F9A51BA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F7AC7-701C-4438-81B5-8E5E315E04BC}">
      <dsp:nvSpPr>
        <dsp:cNvPr id="0" name=""/>
        <dsp:cNvSpPr/>
      </dsp:nvSpPr>
      <dsp:spPr>
        <a:xfrm rot="21300000">
          <a:off x="9156" y="1248755"/>
          <a:ext cx="2724898" cy="329080"/>
        </a:xfrm>
        <a:prstGeom prst="mathMinus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51F89-6C53-4B92-AA67-EC4153BE7372}">
      <dsp:nvSpPr>
        <dsp:cNvPr id="0" name=""/>
        <dsp:cNvSpPr/>
      </dsp:nvSpPr>
      <dsp:spPr>
        <a:xfrm>
          <a:off x="329185" y="141329"/>
          <a:ext cx="822963" cy="1130636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F946E-526D-426D-8969-F61BD87896BF}">
      <dsp:nvSpPr>
        <dsp:cNvPr id="0" name=""/>
        <dsp:cNvSpPr/>
      </dsp:nvSpPr>
      <dsp:spPr>
        <a:xfrm>
          <a:off x="1121674" y="0"/>
          <a:ext cx="1542281" cy="11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sp:txBody>
      <dsp:txXfrm>
        <a:off x="1121674" y="0"/>
        <a:ext cx="1542281" cy="1187168"/>
      </dsp:txXfrm>
    </dsp:sp>
    <dsp:sp modelId="{5392E415-4BFF-4B1B-90D2-07E7DCA5C932}">
      <dsp:nvSpPr>
        <dsp:cNvPr id="0" name=""/>
        <dsp:cNvSpPr/>
      </dsp:nvSpPr>
      <dsp:spPr>
        <a:xfrm>
          <a:off x="1591062" y="1554625"/>
          <a:ext cx="822963" cy="1130636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FF4A9-C7C4-4352-BC14-C8C0F9A51BA0}">
      <dsp:nvSpPr>
        <dsp:cNvPr id="0" name=""/>
        <dsp:cNvSpPr/>
      </dsp:nvSpPr>
      <dsp:spPr>
        <a:xfrm>
          <a:off x="115091" y="1639423"/>
          <a:ext cx="1470606" cy="11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sp:txBody>
      <dsp:txXfrm>
        <a:off x="115091" y="1639423"/>
        <a:ext cx="1470606" cy="1187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F7AC7-701C-4438-81B5-8E5E315E04BC}">
      <dsp:nvSpPr>
        <dsp:cNvPr id="0" name=""/>
        <dsp:cNvSpPr/>
      </dsp:nvSpPr>
      <dsp:spPr>
        <a:xfrm rot="21300000">
          <a:off x="12391" y="969580"/>
          <a:ext cx="4013223" cy="459574"/>
        </a:xfrm>
        <a:prstGeom prst="mathMinus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51F89-6C53-4B92-AA67-EC4153BE7372}">
      <dsp:nvSpPr>
        <dsp:cNvPr id="0" name=""/>
        <dsp:cNvSpPr/>
      </dsp:nvSpPr>
      <dsp:spPr>
        <a:xfrm>
          <a:off x="484560" y="119936"/>
          <a:ext cx="1211402" cy="959494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F946E-526D-426D-8969-F61BD87896BF}">
      <dsp:nvSpPr>
        <dsp:cNvPr id="0" name=""/>
        <dsp:cNvSpPr/>
      </dsp:nvSpPr>
      <dsp:spPr>
        <a:xfrm>
          <a:off x="1651105" y="0"/>
          <a:ext cx="2270238" cy="100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sp:txBody>
      <dsp:txXfrm>
        <a:off x="1651105" y="0"/>
        <a:ext cx="2270238" cy="1007469"/>
      </dsp:txXfrm>
    </dsp:sp>
    <dsp:sp modelId="{5392E415-4BFF-4B1B-90D2-07E7DCA5C932}">
      <dsp:nvSpPr>
        <dsp:cNvPr id="0" name=""/>
        <dsp:cNvSpPr/>
      </dsp:nvSpPr>
      <dsp:spPr>
        <a:xfrm>
          <a:off x="2342044" y="1319304"/>
          <a:ext cx="1211402" cy="959494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FF4A9-C7C4-4352-BC14-C8C0F9A51BA0}">
      <dsp:nvSpPr>
        <dsp:cNvPr id="0" name=""/>
        <dsp:cNvSpPr/>
      </dsp:nvSpPr>
      <dsp:spPr>
        <a:xfrm>
          <a:off x="169415" y="1391266"/>
          <a:ext cx="2164733" cy="100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sp:txBody>
      <dsp:txXfrm>
        <a:off x="169415" y="1391266"/>
        <a:ext cx="2164733" cy="1007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F7AC7-701C-4438-81B5-8E5E315E04BC}">
      <dsp:nvSpPr>
        <dsp:cNvPr id="0" name=""/>
        <dsp:cNvSpPr/>
      </dsp:nvSpPr>
      <dsp:spPr>
        <a:xfrm rot="21300000">
          <a:off x="9156" y="1248755"/>
          <a:ext cx="2724898" cy="329080"/>
        </a:xfrm>
        <a:prstGeom prst="mathMinus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51F89-6C53-4B92-AA67-EC4153BE7372}">
      <dsp:nvSpPr>
        <dsp:cNvPr id="0" name=""/>
        <dsp:cNvSpPr/>
      </dsp:nvSpPr>
      <dsp:spPr>
        <a:xfrm>
          <a:off x="329185" y="141329"/>
          <a:ext cx="822963" cy="1130636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F946E-526D-426D-8969-F61BD87896BF}">
      <dsp:nvSpPr>
        <dsp:cNvPr id="0" name=""/>
        <dsp:cNvSpPr/>
      </dsp:nvSpPr>
      <dsp:spPr>
        <a:xfrm>
          <a:off x="1121674" y="0"/>
          <a:ext cx="1542281" cy="11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sp:txBody>
      <dsp:txXfrm>
        <a:off x="1121674" y="0"/>
        <a:ext cx="1542281" cy="1187168"/>
      </dsp:txXfrm>
    </dsp:sp>
    <dsp:sp modelId="{5392E415-4BFF-4B1B-90D2-07E7DCA5C932}">
      <dsp:nvSpPr>
        <dsp:cNvPr id="0" name=""/>
        <dsp:cNvSpPr/>
      </dsp:nvSpPr>
      <dsp:spPr>
        <a:xfrm>
          <a:off x="1591062" y="1554625"/>
          <a:ext cx="822963" cy="1130636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FF4A9-C7C4-4352-BC14-C8C0F9A51BA0}">
      <dsp:nvSpPr>
        <dsp:cNvPr id="0" name=""/>
        <dsp:cNvSpPr/>
      </dsp:nvSpPr>
      <dsp:spPr>
        <a:xfrm>
          <a:off x="115091" y="1639423"/>
          <a:ext cx="1470606" cy="11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sp:txBody>
      <dsp:txXfrm>
        <a:off x="115091" y="1639423"/>
        <a:ext cx="1470606" cy="1187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F7AC7-701C-4438-81B5-8E5E315E04BC}">
      <dsp:nvSpPr>
        <dsp:cNvPr id="0" name=""/>
        <dsp:cNvSpPr/>
      </dsp:nvSpPr>
      <dsp:spPr>
        <a:xfrm rot="21300000">
          <a:off x="9156" y="1248755"/>
          <a:ext cx="2724898" cy="329080"/>
        </a:xfrm>
        <a:prstGeom prst="mathMinus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51F89-6C53-4B92-AA67-EC4153BE7372}">
      <dsp:nvSpPr>
        <dsp:cNvPr id="0" name=""/>
        <dsp:cNvSpPr/>
      </dsp:nvSpPr>
      <dsp:spPr>
        <a:xfrm>
          <a:off x="329185" y="141329"/>
          <a:ext cx="822963" cy="1130636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F946E-526D-426D-8969-F61BD87896BF}">
      <dsp:nvSpPr>
        <dsp:cNvPr id="0" name=""/>
        <dsp:cNvSpPr/>
      </dsp:nvSpPr>
      <dsp:spPr>
        <a:xfrm>
          <a:off x="1121674" y="0"/>
          <a:ext cx="1542281" cy="11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sp:txBody>
      <dsp:txXfrm>
        <a:off x="1121674" y="0"/>
        <a:ext cx="1542281" cy="1187168"/>
      </dsp:txXfrm>
    </dsp:sp>
    <dsp:sp modelId="{5392E415-4BFF-4B1B-90D2-07E7DCA5C932}">
      <dsp:nvSpPr>
        <dsp:cNvPr id="0" name=""/>
        <dsp:cNvSpPr/>
      </dsp:nvSpPr>
      <dsp:spPr>
        <a:xfrm>
          <a:off x="1591062" y="1554625"/>
          <a:ext cx="822963" cy="1130636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FF4A9-C7C4-4352-BC14-C8C0F9A51BA0}">
      <dsp:nvSpPr>
        <dsp:cNvPr id="0" name=""/>
        <dsp:cNvSpPr/>
      </dsp:nvSpPr>
      <dsp:spPr>
        <a:xfrm>
          <a:off x="115091" y="1639423"/>
          <a:ext cx="1470606" cy="11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sp:txBody>
      <dsp:txXfrm>
        <a:off x="115091" y="1639423"/>
        <a:ext cx="1470606" cy="11871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F7AC7-701C-4438-81B5-8E5E315E04BC}">
      <dsp:nvSpPr>
        <dsp:cNvPr id="0" name=""/>
        <dsp:cNvSpPr/>
      </dsp:nvSpPr>
      <dsp:spPr>
        <a:xfrm rot="21300000">
          <a:off x="12391" y="969580"/>
          <a:ext cx="4013223" cy="459574"/>
        </a:xfrm>
        <a:prstGeom prst="mathMinus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51F89-6C53-4B92-AA67-EC4153BE7372}">
      <dsp:nvSpPr>
        <dsp:cNvPr id="0" name=""/>
        <dsp:cNvSpPr/>
      </dsp:nvSpPr>
      <dsp:spPr>
        <a:xfrm>
          <a:off x="484560" y="119936"/>
          <a:ext cx="1211402" cy="959494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F946E-526D-426D-8969-F61BD87896BF}">
      <dsp:nvSpPr>
        <dsp:cNvPr id="0" name=""/>
        <dsp:cNvSpPr/>
      </dsp:nvSpPr>
      <dsp:spPr>
        <a:xfrm>
          <a:off x="1651105" y="0"/>
          <a:ext cx="2270238" cy="100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sp:txBody>
      <dsp:txXfrm>
        <a:off x="1651105" y="0"/>
        <a:ext cx="2270238" cy="1007469"/>
      </dsp:txXfrm>
    </dsp:sp>
    <dsp:sp modelId="{5392E415-4BFF-4B1B-90D2-07E7DCA5C932}">
      <dsp:nvSpPr>
        <dsp:cNvPr id="0" name=""/>
        <dsp:cNvSpPr/>
      </dsp:nvSpPr>
      <dsp:spPr>
        <a:xfrm>
          <a:off x="2342044" y="1319304"/>
          <a:ext cx="1211402" cy="959494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FF4A9-C7C4-4352-BC14-C8C0F9A51BA0}">
      <dsp:nvSpPr>
        <dsp:cNvPr id="0" name=""/>
        <dsp:cNvSpPr/>
      </dsp:nvSpPr>
      <dsp:spPr>
        <a:xfrm>
          <a:off x="169415" y="1391266"/>
          <a:ext cx="2164733" cy="100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sp:txBody>
      <dsp:txXfrm>
        <a:off x="169415" y="1391266"/>
        <a:ext cx="2164733" cy="1007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F7AC7-701C-4438-81B5-8E5E315E04BC}">
      <dsp:nvSpPr>
        <dsp:cNvPr id="0" name=""/>
        <dsp:cNvSpPr/>
      </dsp:nvSpPr>
      <dsp:spPr>
        <a:xfrm rot="21300000">
          <a:off x="12391" y="969580"/>
          <a:ext cx="4013223" cy="459574"/>
        </a:xfrm>
        <a:prstGeom prst="mathMinus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51F89-6C53-4B92-AA67-EC4153BE7372}">
      <dsp:nvSpPr>
        <dsp:cNvPr id="0" name=""/>
        <dsp:cNvSpPr/>
      </dsp:nvSpPr>
      <dsp:spPr>
        <a:xfrm>
          <a:off x="484560" y="119936"/>
          <a:ext cx="1211402" cy="959494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F946E-526D-426D-8969-F61BD87896BF}">
      <dsp:nvSpPr>
        <dsp:cNvPr id="0" name=""/>
        <dsp:cNvSpPr/>
      </dsp:nvSpPr>
      <dsp:spPr>
        <a:xfrm>
          <a:off x="1651105" y="0"/>
          <a:ext cx="2270238" cy="100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CLIMATE</a:t>
          </a:r>
        </a:p>
      </dsp:txBody>
      <dsp:txXfrm>
        <a:off x="1651105" y="0"/>
        <a:ext cx="2270238" cy="1007469"/>
      </dsp:txXfrm>
    </dsp:sp>
    <dsp:sp modelId="{5392E415-4BFF-4B1B-90D2-07E7DCA5C932}">
      <dsp:nvSpPr>
        <dsp:cNvPr id="0" name=""/>
        <dsp:cNvSpPr/>
      </dsp:nvSpPr>
      <dsp:spPr>
        <a:xfrm>
          <a:off x="2342044" y="1319304"/>
          <a:ext cx="1211402" cy="959494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FF4A9-C7C4-4352-BC14-C8C0F9A51BA0}">
      <dsp:nvSpPr>
        <dsp:cNvPr id="0" name=""/>
        <dsp:cNvSpPr/>
      </dsp:nvSpPr>
      <dsp:spPr>
        <a:xfrm>
          <a:off x="169415" y="1391266"/>
          <a:ext cx="2164733" cy="100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rPr>
            <a:t>IMPACT</a:t>
          </a:r>
        </a:p>
      </dsp:txBody>
      <dsp:txXfrm>
        <a:off x="169415" y="1391266"/>
        <a:ext cx="2164733" cy="1007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3142616"/>
            <a:ext cx="24688800" cy="668528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085706"/>
            <a:ext cx="24688800" cy="4636134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4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1022350"/>
            <a:ext cx="7098030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1022350"/>
            <a:ext cx="20882610" cy="1627314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3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6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4787268"/>
            <a:ext cx="28392120" cy="7987664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2850498"/>
            <a:ext cx="28392120" cy="4200524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8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111750"/>
            <a:ext cx="13990320" cy="12183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111750"/>
            <a:ext cx="13990320" cy="12183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0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022352"/>
            <a:ext cx="28392120" cy="371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4707256"/>
            <a:ext cx="13926025" cy="2306954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7014210"/>
            <a:ext cx="13926025" cy="103168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4707256"/>
            <a:ext cx="13994608" cy="2306954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7014210"/>
            <a:ext cx="13994608" cy="103168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0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280160"/>
            <a:ext cx="10617040" cy="448056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2764791"/>
            <a:ext cx="16664940" cy="1364615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5760720"/>
            <a:ext cx="10617040" cy="10672446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7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280160"/>
            <a:ext cx="10617040" cy="448056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2764791"/>
            <a:ext cx="16664940" cy="13646150"/>
          </a:xfrm>
        </p:spPr>
        <p:txBody>
          <a:bodyPr anchor="t"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5760720"/>
            <a:ext cx="10617040" cy="10672446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3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022352"/>
            <a:ext cx="2839212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111750"/>
            <a:ext cx="2839212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17797781"/>
            <a:ext cx="74066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EC771-615D-4EF7-BECC-C9CAB738777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17797781"/>
            <a:ext cx="11109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17797781"/>
            <a:ext cx="74066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B05F-0973-49B2-8283-75EDB76D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5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26" Type="http://schemas.openxmlformats.org/officeDocument/2006/relationships/diagramData" Target="../diagrams/data5.xml"/><Relationship Id="rId39" Type="http://schemas.openxmlformats.org/officeDocument/2006/relationships/hyperlink" Target="https://pcc.uw.edu/education/presentation-resources/" TargetMode="External"/><Relationship Id="rId3" Type="http://schemas.openxmlformats.org/officeDocument/2006/relationships/hyperlink" Target="http://en.wikipedia.org/wiki/File:WorldMap-A_non-Frame.png" TargetMode="External"/><Relationship Id="rId21" Type="http://schemas.openxmlformats.org/officeDocument/2006/relationships/diagramData" Target="../diagrams/data4.xml"/><Relationship Id="rId34" Type="http://schemas.openxmlformats.org/officeDocument/2006/relationships/diagramColors" Target="../diagrams/colors6.xml"/><Relationship Id="rId42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33" Type="http://schemas.openxmlformats.org/officeDocument/2006/relationships/diagramQuickStyle" Target="../diagrams/quickStyle6.xml"/><Relationship Id="rId38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1.pn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29" Type="http://schemas.openxmlformats.org/officeDocument/2006/relationships/diagramColors" Target="../diagrams/colors5.xm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diagramColors" Target="../diagrams/colors4.xml"/><Relationship Id="rId32" Type="http://schemas.openxmlformats.org/officeDocument/2006/relationships/diagramLayout" Target="../diagrams/layout6.xml"/><Relationship Id="rId37" Type="http://schemas.openxmlformats.org/officeDocument/2006/relationships/image" Target="../media/image3.png"/><Relationship Id="rId40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en.wikipedia.org/wiki/File:Airplane_silhouette_45degree_angle.svg" TargetMode="External"/><Relationship Id="rId15" Type="http://schemas.microsoft.com/office/2007/relationships/diagramDrawing" Target="../diagrams/drawing2.xml"/><Relationship Id="rId23" Type="http://schemas.openxmlformats.org/officeDocument/2006/relationships/diagramQuickStyle" Target="../diagrams/quickStyle4.xml"/><Relationship Id="rId28" Type="http://schemas.openxmlformats.org/officeDocument/2006/relationships/diagramQuickStyle" Target="../diagrams/quickStyle5.xml"/><Relationship Id="rId36" Type="http://schemas.openxmlformats.org/officeDocument/2006/relationships/hyperlink" Target="a%20rel=%22license%22%20href=%22http:/creativecommons.org/licenses/by-nc-sa/4.0/%22%3e%3cimg%20alt=%22Creative%20Commons%20License%22%20style=%22border-width:0%22%20src=%22https:/i.creativecommons.org/l/by-nc-sa/4.0/88x31.png%22%20/%3e%3c/a%3e%3cbr%20/%3eThis%20work%20is%20licensed%20under%20a%20%3ca%20rel=%22license%22%20href=%22http:/creativecommons.org/licenses/by-nc-sa/4.0/%22%3eCreative%20Commons%20Attribution-NonCommercial-ShareAlike%204.0%20International%20License%3c/a" TargetMode="Externa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31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diagramLayout" Target="../diagrams/layout4.xml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Relationship Id="rId35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03C6D162-CBB5-42CD-A244-D7F53507A3A7}"/>
              </a:ext>
            </a:extLst>
          </p:cNvPr>
          <p:cNvGrpSpPr/>
          <p:nvPr/>
        </p:nvGrpSpPr>
        <p:grpSpPr>
          <a:xfrm>
            <a:off x="-36175" y="2650628"/>
            <a:ext cx="33011715" cy="16508866"/>
            <a:chOff x="-93315" y="2"/>
            <a:chExt cx="33011715" cy="16459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83004C-F1F1-4877-A5FA-CCC09DE03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743214" y="2"/>
              <a:ext cx="27431977" cy="13709099"/>
            </a:xfrm>
            <a:prstGeom prst="rect">
              <a:avLst/>
            </a:prstGeom>
          </p:spPr>
        </p:pic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8E16539-C061-4748-B0FD-0EE243947BB4}"/>
                </a:ext>
              </a:extLst>
            </p:cNvPr>
            <p:cNvGrpSpPr/>
            <p:nvPr/>
          </p:nvGrpSpPr>
          <p:grpSpPr>
            <a:xfrm>
              <a:off x="-93315" y="486870"/>
              <a:ext cx="33011715" cy="15972330"/>
              <a:chOff x="-93315" y="486870"/>
              <a:chExt cx="33011715" cy="1597233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728B80E-886E-4519-8175-D807653F5F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912861"/>
                <a:ext cx="2743211" cy="802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D0A922C-1940-4E5E-9F3B-517397627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8198404"/>
                <a:ext cx="2743211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B2BE1E2-9A9F-4C49-BA37-132D83E85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402993"/>
                <a:ext cx="2743211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38BBAA-424E-49FA-B606-1404011455AD}"/>
                  </a:ext>
                </a:extLst>
              </p:cNvPr>
              <p:cNvCxnSpPr/>
              <p:nvPr/>
            </p:nvCxnSpPr>
            <p:spPr>
              <a:xfrm>
                <a:off x="3584459" y="13709097"/>
                <a:ext cx="0" cy="27501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0B9861C-EDEC-4F10-AD4F-CA8E7FB163A6}"/>
                  </a:ext>
                </a:extLst>
              </p:cNvPr>
              <p:cNvCxnSpPr/>
              <p:nvPr/>
            </p:nvCxnSpPr>
            <p:spPr>
              <a:xfrm>
                <a:off x="8237632" y="13709096"/>
                <a:ext cx="0" cy="27501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1276FA3-D46B-45EC-BFE3-B43F6407DD2C}"/>
                  </a:ext>
                </a:extLst>
              </p:cNvPr>
              <p:cNvCxnSpPr/>
              <p:nvPr/>
            </p:nvCxnSpPr>
            <p:spPr>
              <a:xfrm>
                <a:off x="13707990" y="13709097"/>
                <a:ext cx="0" cy="27501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B7B7998-3111-40CC-96A9-13C166757032}"/>
                  </a:ext>
                </a:extLst>
              </p:cNvPr>
              <p:cNvCxnSpPr/>
              <p:nvPr/>
            </p:nvCxnSpPr>
            <p:spPr>
              <a:xfrm>
                <a:off x="19194390" y="13709097"/>
                <a:ext cx="0" cy="27501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688674D-7F53-4A0C-BE2E-ACDF78E8A21E}"/>
                  </a:ext>
                </a:extLst>
              </p:cNvPr>
              <p:cNvCxnSpPr/>
              <p:nvPr/>
            </p:nvCxnSpPr>
            <p:spPr>
              <a:xfrm>
                <a:off x="24680790" y="13709097"/>
                <a:ext cx="0" cy="27501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B12A548-603A-4A15-BD6E-B4A9A6A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127049" y="13709096"/>
                <a:ext cx="24099" cy="275010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6699AF3-4350-4661-87E6-37F681C4B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75189" y="12400475"/>
                <a:ext cx="2743211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9B4F37A-50C4-49A6-BEAE-8D2EF5752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75189" y="8058043"/>
                <a:ext cx="2743211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903B59E-75DB-425B-8E4E-70FE47EDD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75189" y="4168123"/>
                <a:ext cx="2743211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6391FA-E18B-4BFA-9FB8-6CFEB6B90FC4}"/>
                  </a:ext>
                </a:extLst>
              </p:cNvPr>
              <p:cNvSpPr txBox="1"/>
              <p:nvPr/>
            </p:nvSpPr>
            <p:spPr>
              <a:xfrm rot="19726713">
                <a:off x="-93315" y="1036773"/>
                <a:ext cx="3634171" cy="828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Cooper Black" panose="0208090404030B020404" pitchFamily="18" charset="0"/>
                  </a:rPr>
                  <a:t>START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A4D7339-164E-4257-86A9-A427510874A3}"/>
                  </a:ext>
                </a:extLst>
              </p:cNvPr>
              <p:cNvSpPr txBox="1"/>
              <p:nvPr/>
            </p:nvSpPr>
            <p:spPr>
              <a:xfrm>
                <a:off x="30675935" y="486870"/>
                <a:ext cx="17417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Cooper Black" panose="0208090404030B020404" pitchFamily="18" charset="0"/>
                  </a:rPr>
                  <a:t>2050</a:t>
                </a:r>
              </a:p>
            </p:txBody>
          </p:sp>
          <p:sp>
            <p:nvSpPr>
              <p:cNvPr id="52" name="Explosion: 8 Points 51">
                <a:extLst>
                  <a:ext uri="{FF2B5EF4-FFF2-40B4-BE49-F238E27FC236}">
                    <a16:creationId xmlns:a16="http://schemas.microsoft.com/office/drawing/2014/main" id="{84B57FED-81A3-4486-A4A6-1C924D15D204}"/>
                  </a:ext>
                </a:extLst>
              </p:cNvPr>
              <p:cNvSpPr/>
              <p:nvPr/>
            </p:nvSpPr>
            <p:spPr>
              <a:xfrm rot="188436">
                <a:off x="-44322" y="12891360"/>
                <a:ext cx="3645028" cy="3461949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000" dirty="0">
                    <a:latin typeface="Cooper Black" panose="0208090404030B020404" pitchFamily="18" charset="0"/>
                  </a:rPr>
                  <a:t>TEAM</a:t>
                </a:r>
              </a:p>
            </p:txBody>
          </p: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0C9FF3CE-84EA-4D3B-B08C-DAB3020CB4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 rot="15585267">
                <a:off x="30802268" y="1693627"/>
                <a:ext cx="1560043" cy="1569473"/>
              </a:xfrm>
              <a:prstGeom prst="rect">
                <a:avLst/>
              </a:prstGeom>
            </p:spPr>
          </p:pic>
          <p:graphicFrame>
            <p:nvGraphicFramePr>
              <p:cNvPr id="75" name="Diagram 74">
                <a:extLst>
                  <a:ext uri="{FF2B5EF4-FFF2-40B4-BE49-F238E27FC236}">
                    <a16:creationId xmlns:a16="http://schemas.microsoft.com/office/drawing/2014/main" id="{865F7C1D-609B-4308-8455-C4BA5DC9A31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14266305"/>
                  </p:ext>
                </p:extLst>
              </p:nvPr>
            </p:nvGraphicFramePr>
            <p:xfrm>
              <a:off x="-45520" y="4467083"/>
              <a:ext cx="2743211" cy="28180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graphicFrame>
            <p:nvGraphicFramePr>
              <p:cNvPr id="77" name="Diagram 76">
                <a:extLst>
                  <a:ext uri="{FF2B5EF4-FFF2-40B4-BE49-F238E27FC236}">
                    <a16:creationId xmlns:a16="http://schemas.microsoft.com/office/drawing/2014/main" id="{545F54D7-232D-43F1-9B75-FA32D9FDB6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75465017"/>
                  </p:ext>
                </p:extLst>
              </p:nvPr>
            </p:nvGraphicFramePr>
            <p:xfrm>
              <a:off x="3949252" y="13817255"/>
              <a:ext cx="4038007" cy="23915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88DCD6B-5420-4223-923F-8983CD6DC5CD}"/>
              </a:ext>
            </a:extLst>
          </p:cNvPr>
          <p:cNvSpPr txBox="1"/>
          <p:nvPr/>
        </p:nvSpPr>
        <p:spPr>
          <a:xfrm>
            <a:off x="8872638" y="613330"/>
            <a:ext cx="15287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oper Black" panose="0208090404030B020404" pitchFamily="18" charset="0"/>
              </a:rPr>
              <a:t>READY, SET, CURB!</a:t>
            </a:r>
          </a:p>
        </p:txBody>
      </p:sp>
      <p:sp>
        <p:nvSpPr>
          <p:cNvPr id="91" name="Cloud 90">
            <a:extLst>
              <a:ext uri="{FF2B5EF4-FFF2-40B4-BE49-F238E27FC236}">
                <a16:creationId xmlns:a16="http://schemas.microsoft.com/office/drawing/2014/main" id="{2C096A29-8CA4-45A2-B27B-B6FEAE1DBFA8}"/>
              </a:ext>
            </a:extLst>
          </p:cNvPr>
          <p:cNvSpPr/>
          <p:nvPr/>
        </p:nvSpPr>
        <p:spPr>
          <a:xfrm>
            <a:off x="379894" y="135191"/>
            <a:ext cx="4237124" cy="218559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loud 91">
            <a:extLst>
              <a:ext uri="{FF2B5EF4-FFF2-40B4-BE49-F238E27FC236}">
                <a16:creationId xmlns:a16="http://schemas.microsoft.com/office/drawing/2014/main" id="{6EA55DB7-DF17-40D7-B5C9-197824E09A1D}"/>
              </a:ext>
            </a:extLst>
          </p:cNvPr>
          <p:cNvSpPr/>
          <p:nvPr/>
        </p:nvSpPr>
        <p:spPr>
          <a:xfrm>
            <a:off x="2893574" y="1298386"/>
            <a:ext cx="3088821" cy="204479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loud 92">
            <a:extLst>
              <a:ext uri="{FF2B5EF4-FFF2-40B4-BE49-F238E27FC236}">
                <a16:creationId xmlns:a16="http://schemas.microsoft.com/office/drawing/2014/main" id="{4BE8D391-1232-4CF3-8ADB-2FD61FFA1A32}"/>
              </a:ext>
            </a:extLst>
          </p:cNvPr>
          <p:cNvSpPr/>
          <p:nvPr/>
        </p:nvSpPr>
        <p:spPr>
          <a:xfrm>
            <a:off x="4635514" y="139744"/>
            <a:ext cx="4237124" cy="218559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loud 95">
            <a:extLst>
              <a:ext uri="{FF2B5EF4-FFF2-40B4-BE49-F238E27FC236}">
                <a16:creationId xmlns:a16="http://schemas.microsoft.com/office/drawing/2014/main" id="{43204667-9805-45D2-908A-C78869F124EE}"/>
              </a:ext>
            </a:extLst>
          </p:cNvPr>
          <p:cNvSpPr/>
          <p:nvPr/>
        </p:nvSpPr>
        <p:spPr>
          <a:xfrm>
            <a:off x="25315026" y="192410"/>
            <a:ext cx="2131612" cy="179648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loud 96">
            <a:extLst>
              <a:ext uri="{FF2B5EF4-FFF2-40B4-BE49-F238E27FC236}">
                <a16:creationId xmlns:a16="http://schemas.microsoft.com/office/drawing/2014/main" id="{EBEAA2A5-544A-47CB-BBD1-1250BB4C5137}"/>
              </a:ext>
            </a:extLst>
          </p:cNvPr>
          <p:cNvSpPr/>
          <p:nvPr/>
        </p:nvSpPr>
        <p:spPr>
          <a:xfrm>
            <a:off x="30444511" y="673635"/>
            <a:ext cx="2131612" cy="179648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un 93">
            <a:extLst>
              <a:ext uri="{FF2B5EF4-FFF2-40B4-BE49-F238E27FC236}">
                <a16:creationId xmlns:a16="http://schemas.microsoft.com/office/drawing/2014/main" id="{589E3CED-39CC-4752-BCB9-7EA53333A601}"/>
              </a:ext>
            </a:extLst>
          </p:cNvPr>
          <p:cNvSpPr/>
          <p:nvPr/>
        </p:nvSpPr>
        <p:spPr>
          <a:xfrm>
            <a:off x="28745573" y="132233"/>
            <a:ext cx="2558505" cy="2240096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A86A6E2-C6D3-4A46-8F45-9044156C4DC4}"/>
              </a:ext>
            </a:extLst>
          </p:cNvPr>
          <p:cNvCxnSpPr/>
          <p:nvPr/>
        </p:nvCxnSpPr>
        <p:spPr>
          <a:xfrm>
            <a:off x="-57150" y="2603634"/>
            <a:ext cx="330202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Cloud 94">
            <a:extLst>
              <a:ext uri="{FF2B5EF4-FFF2-40B4-BE49-F238E27FC236}">
                <a16:creationId xmlns:a16="http://schemas.microsoft.com/office/drawing/2014/main" id="{523459A8-67F1-41C9-8D6B-9502D4CA047C}"/>
              </a:ext>
            </a:extLst>
          </p:cNvPr>
          <p:cNvSpPr/>
          <p:nvPr/>
        </p:nvSpPr>
        <p:spPr>
          <a:xfrm>
            <a:off x="27446638" y="1003686"/>
            <a:ext cx="2131612" cy="179648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9" name="Diagram 98">
            <a:extLst>
              <a:ext uri="{FF2B5EF4-FFF2-40B4-BE49-F238E27FC236}">
                <a16:creationId xmlns:a16="http://schemas.microsoft.com/office/drawing/2014/main" id="{162FCA93-86CA-48BB-BD52-97065203C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185704"/>
              </p:ext>
            </p:extLst>
          </p:nvPr>
        </p:nvGraphicFramePr>
        <p:xfrm>
          <a:off x="57150" y="11636465"/>
          <a:ext cx="2743211" cy="282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00" name="Explosion: 8 Points 99">
            <a:extLst>
              <a:ext uri="{FF2B5EF4-FFF2-40B4-BE49-F238E27FC236}">
                <a16:creationId xmlns:a16="http://schemas.microsoft.com/office/drawing/2014/main" id="{276A453A-FA40-4EAD-9ED5-DC86B8D647EC}"/>
              </a:ext>
            </a:extLst>
          </p:cNvPr>
          <p:cNvSpPr/>
          <p:nvPr/>
        </p:nvSpPr>
        <p:spPr>
          <a:xfrm rot="1946819">
            <a:off x="29754329" y="7380568"/>
            <a:ext cx="3219366" cy="31166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Cooper Black" panose="0208090404030B020404" pitchFamily="18" charset="0"/>
              </a:rPr>
              <a:t>TEAM</a:t>
            </a:r>
          </a:p>
        </p:txBody>
      </p:sp>
      <p:graphicFrame>
        <p:nvGraphicFramePr>
          <p:cNvPr id="102" name="Diagram 101">
            <a:extLst>
              <a:ext uri="{FF2B5EF4-FFF2-40B4-BE49-F238E27FC236}">
                <a16:creationId xmlns:a16="http://schemas.microsoft.com/office/drawing/2014/main" id="{30037EF2-5448-4026-85E8-1FA7963F4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789232"/>
              </p:ext>
            </p:extLst>
          </p:nvPr>
        </p:nvGraphicFramePr>
        <p:xfrm>
          <a:off x="30232329" y="15910965"/>
          <a:ext cx="2743211" cy="282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03" name="Explosion: 8 Points 102">
            <a:extLst>
              <a:ext uri="{FF2B5EF4-FFF2-40B4-BE49-F238E27FC236}">
                <a16:creationId xmlns:a16="http://schemas.microsoft.com/office/drawing/2014/main" id="{D7F45899-277B-45D6-9D92-EB98177B4DE0}"/>
              </a:ext>
            </a:extLst>
          </p:cNvPr>
          <p:cNvSpPr/>
          <p:nvPr/>
        </p:nvSpPr>
        <p:spPr>
          <a:xfrm rot="1946819">
            <a:off x="29756600" y="11219268"/>
            <a:ext cx="3219366" cy="31166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Cooper Black" panose="0208090404030B020404" pitchFamily="18" charset="0"/>
              </a:rPr>
              <a:t>TEAM</a:t>
            </a:r>
          </a:p>
        </p:txBody>
      </p:sp>
      <p:graphicFrame>
        <p:nvGraphicFramePr>
          <p:cNvPr id="104" name="Diagram 103">
            <a:extLst>
              <a:ext uri="{FF2B5EF4-FFF2-40B4-BE49-F238E27FC236}">
                <a16:creationId xmlns:a16="http://schemas.microsoft.com/office/drawing/2014/main" id="{D34DA703-CFFC-4F63-BC4D-AB6E22BA4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834149"/>
              </p:ext>
            </p:extLst>
          </p:nvPr>
        </p:nvGraphicFramePr>
        <p:xfrm>
          <a:off x="8992856" y="16555351"/>
          <a:ext cx="4038007" cy="239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105" name="Explosion: 8 Points 104">
            <a:extLst>
              <a:ext uri="{FF2B5EF4-FFF2-40B4-BE49-F238E27FC236}">
                <a16:creationId xmlns:a16="http://schemas.microsoft.com/office/drawing/2014/main" id="{AB4E2482-F5B0-4656-80BF-11A283F29374}"/>
              </a:ext>
            </a:extLst>
          </p:cNvPr>
          <p:cNvSpPr/>
          <p:nvPr/>
        </p:nvSpPr>
        <p:spPr>
          <a:xfrm>
            <a:off x="14721109" y="16011576"/>
            <a:ext cx="3219366" cy="31166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Cooper Black" panose="0208090404030B020404" pitchFamily="18" charset="0"/>
              </a:rPr>
              <a:t>TEAM</a:t>
            </a:r>
          </a:p>
        </p:txBody>
      </p:sp>
      <p:graphicFrame>
        <p:nvGraphicFramePr>
          <p:cNvPr id="106" name="Diagram 105">
            <a:extLst>
              <a:ext uri="{FF2B5EF4-FFF2-40B4-BE49-F238E27FC236}">
                <a16:creationId xmlns:a16="http://schemas.microsoft.com/office/drawing/2014/main" id="{4F94DBA0-8561-495F-9786-E5C4122C6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465728"/>
              </p:ext>
            </p:extLst>
          </p:nvPr>
        </p:nvGraphicFramePr>
        <p:xfrm>
          <a:off x="19911874" y="16598766"/>
          <a:ext cx="4038007" cy="239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sp>
        <p:nvSpPr>
          <p:cNvPr id="107" name="Explosion: 8 Points 106">
            <a:extLst>
              <a:ext uri="{FF2B5EF4-FFF2-40B4-BE49-F238E27FC236}">
                <a16:creationId xmlns:a16="http://schemas.microsoft.com/office/drawing/2014/main" id="{C0CD3F00-B29E-484C-9165-E182B1A7BD99}"/>
              </a:ext>
            </a:extLst>
          </p:cNvPr>
          <p:cNvSpPr/>
          <p:nvPr/>
        </p:nvSpPr>
        <p:spPr>
          <a:xfrm>
            <a:off x="25851387" y="15980784"/>
            <a:ext cx="3219366" cy="31166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Cooper Black" panose="0208090404030B020404" pitchFamily="18" charset="0"/>
              </a:rPr>
              <a:t>TEAM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5C700968-BC80-4DC7-99DB-76937E846B76}"/>
              </a:ext>
            </a:extLst>
          </p:cNvPr>
          <p:cNvSpPr/>
          <p:nvPr/>
        </p:nvSpPr>
        <p:spPr>
          <a:xfrm>
            <a:off x="15896228" y="2876680"/>
            <a:ext cx="1113490" cy="1033067"/>
          </a:xfrm>
          <a:prstGeom prst="star5">
            <a:avLst>
              <a:gd name="adj" fmla="val 2230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tar: 5 Points 107">
            <a:extLst>
              <a:ext uri="{FF2B5EF4-FFF2-40B4-BE49-F238E27FC236}">
                <a16:creationId xmlns:a16="http://schemas.microsoft.com/office/drawing/2014/main" id="{A1A13544-2931-49E4-822A-4B5D8E9AF587}"/>
              </a:ext>
            </a:extLst>
          </p:cNvPr>
          <p:cNvSpPr/>
          <p:nvPr/>
        </p:nvSpPr>
        <p:spPr>
          <a:xfrm>
            <a:off x="28188828" y="10942668"/>
            <a:ext cx="1113490" cy="1033067"/>
          </a:xfrm>
          <a:prstGeom prst="star5">
            <a:avLst>
              <a:gd name="adj" fmla="val 2230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tar: 5 Points 108">
            <a:extLst>
              <a:ext uri="{FF2B5EF4-FFF2-40B4-BE49-F238E27FC236}">
                <a16:creationId xmlns:a16="http://schemas.microsoft.com/office/drawing/2014/main" id="{143DE7A8-4C58-4F21-8AE5-D360804891BB}"/>
              </a:ext>
            </a:extLst>
          </p:cNvPr>
          <p:cNvSpPr/>
          <p:nvPr/>
        </p:nvSpPr>
        <p:spPr>
          <a:xfrm>
            <a:off x="6430130" y="5308482"/>
            <a:ext cx="1113490" cy="1033067"/>
          </a:xfrm>
          <a:prstGeom prst="star5">
            <a:avLst>
              <a:gd name="adj" fmla="val 2230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tar: 5 Points 109">
            <a:extLst>
              <a:ext uri="{FF2B5EF4-FFF2-40B4-BE49-F238E27FC236}">
                <a16:creationId xmlns:a16="http://schemas.microsoft.com/office/drawing/2014/main" id="{380ACCD0-ADA9-4D10-82B8-F9C96DF33D14}"/>
              </a:ext>
            </a:extLst>
          </p:cNvPr>
          <p:cNvSpPr/>
          <p:nvPr/>
        </p:nvSpPr>
        <p:spPr>
          <a:xfrm>
            <a:off x="27784483" y="8348833"/>
            <a:ext cx="1113490" cy="1033067"/>
          </a:xfrm>
          <a:prstGeom prst="star5">
            <a:avLst>
              <a:gd name="adj" fmla="val 2230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27761-C3A4-4B2D-808E-926B09089F1A}"/>
              </a:ext>
            </a:extLst>
          </p:cNvPr>
          <p:cNvSpPr txBox="1"/>
          <p:nvPr/>
        </p:nvSpPr>
        <p:spPr>
          <a:xfrm>
            <a:off x="7901618" y="5308482"/>
            <a:ext cx="3612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THE PACIFIC NORTHWEST -- HOME!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DBF088F-D773-44F0-9739-A6C71978449B}"/>
              </a:ext>
            </a:extLst>
          </p:cNvPr>
          <p:cNvSpPr txBox="1"/>
          <p:nvPr/>
        </p:nvSpPr>
        <p:spPr>
          <a:xfrm>
            <a:off x="17334112" y="2804569"/>
            <a:ext cx="432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oper Black" panose="0208090404030B020404" pitchFamily="18" charset="0"/>
              </a:rPr>
              <a:t>THE NORTH POLE/ THE ARCTIC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E54C040-7AD7-4A38-9225-F00CA4A27787}"/>
              </a:ext>
            </a:extLst>
          </p:cNvPr>
          <p:cNvSpPr txBox="1"/>
          <p:nvPr/>
        </p:nvSpPr>
        <p:spPr>
          <a:xfrm>
            <a:off x="25692751" y="11532231"/>
            <a:ext cx="2819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oper Black" panose="0208090404030B020404" pitchFamily="18" charset="0"/>
              </a:rPr>
              <a:t>THE GREAT BARRIER REEF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1EBDB44-1237-444F-A770-092225AF4FE9}"/>
              </a:ext>
            </a:extLst>
          </p:cNvPr>
          <p:cNvSpPr txBox="1"/>
          <p:nvPr/>
        </p:nvSpPr>
        <p:spPr>
          <a:xfrm>
            <a:off x="25220209" y="8057399"/>
            <a:ext cx="36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oper Black" panose="0208090404030B020404" pitchFamily="18" charset="0"/>
              </a:rPr>
              <a:t>MICRONESIA</a:t>
            </a:r>
          </a:p>
        </p:txBody>
      </p:sp>
      <p:pic>
        <p:nvPicPr>
          <p:cNvPr id="51" name="Picture 50" descr="A picture containing pool ball, sport, pool table&#10;&#10;Description automatically generated">
            <a:hlinkClick r:id="rId36" action="ppaction://hlinkfile"/>
            <a:extLst>
              <a:ext uri="{FF2B5EF4-FFF2-40B4-BE49-F238E27FC236}">
                <a16:creationId xmlns:a16="http://schemas.microsoft.com/office/drawing/2014/main" id="{BD8D4A50-B5DE-4E52-B383-FC71E818B19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47" y="15044809"/>
            <a:ext cx="838200" cy="295275"/>
          </a:xfrm>
          <a:prstGeom prst="rect">
            <a:avLst/>
          </a:prstGeom>
        </p:spPr>
      </p:pic>
      <p:sp>
        <p:nvSpPr>
          <p:cNvPr id="53" name="Rectangle 4">
            <a:extLst>
              <a:ext uri="{FF2B5EF4-FFF2-40B4-BE49-F238E27FC236}">
                <a16:creationId xmlns:a16="http://schemas.microsoft.com/office/drawing/2014/main" id="{D6AC6D1E-6942-4C2B-ABCE-37193A6D9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569" y="15578942"/>
            <a:ext cx="721310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Times New Roman" panose="02020603050405020304" pitchFamily="18" charset="0"/>
              </a:rPr>
              <a:t>We encourage the reuse and dissemination of this game for noncommercial purposes as long as attribution is retained and any adaptations are shared with the same licensing.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Times New Roman" panose="02020603050405020304" pitchFamily="18" charset="0"/>
              </a:rPr>
              <a:t> This work is licensed under a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+mn-lt"/>
                <a:cs typeface="Times New Roman" panose="02020603050405020304" pitchFamily="18" charset="0"/>
                <a:hlinkClick r:id="rId38"/>
              </a:rPr>
              <a:t>Creative Commons 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1155CC"/>
                </a:solidFill>
                <a:effectLst/>
                <a:latin typeface="+mn-lt"/>
                <a:cs typeface="Times New Roman" panose="02020603050405020304" pitchFamily="18" charset="0"/>
                <a:hlinkClick r:id="rId38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+mn-lt"/>
                <a:cs typeface="Times New Roman" panose="02020603050405020304" pitchFamily="18" charset="0"/>
                <a:hlinkClick r:id="rId38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1155CC"/>
                </a:solidFill>
                <a:effectLst/>
                <a:latin typeface="+mn-lt"/>
                <a:cs typeface="Times New Roman" panose="02020603050405020304" pitchFamily="18" charset="0"/>
                <a:hlinkClick r:id="rId38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+mn-lt"/>
                <a:cs typeface="Times New Roman" panose="02020603050405020304" pitchFamily="18" charset="0"/>
                <a:hlinkClick r:id="rId38"/>
              </a:rPr>
              <a:t> 4.0 International License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Times New Roman" panose="02020603050405020304" pitchFamily="18" charset="0"/>
              </a:rPr>
              <a:t>.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076B520C-B969-4F43-84EE-94253FC10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021" y="15936973"/>
            <a:ext cx="6926896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Times New Roman" panose="02020603050405020304" pitchFamily="18" charset="0"/>
              </a:rPr>
              <a:t>Attribution should include: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Arial" panose="020B0604020202020204" pitchFamily="34" charset="0"/>
              </a:rPr>
              <a:t>Stote, A. (2019) Ready, Set, Curb!.  Retrieved (date), from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+mn-lt"/>
                <a:cs typeface="Arial" panose="020B0604020202020204" pitchFamily="34" charset="0"/>
                <a:hlinkClick r:id="rId39"/>
              </a:rPr>
              <a:t>https://pcc.uw.edu/education/presentation-resources/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33A3AD-2E8C-4CD9-90C6-479ED31A8420}"/>
              </a:ext>
            </a:extLst>
          </p:cNvPr>
          <p:cNvSpPr txBox="1"/>
          <p:nvPr/>
        </p:nvSpPr>
        <p:spPr>
          <a:xfrm>
            <a:off x="2811021" y="16145757"/>
            <a:ext cx="27075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en.wikipedia.org/wiki/File:WorldMap-A_non-Frame.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0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56" name="Picture 5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F54D8A5-57BA-4998-87CF-6483CC54D117}"/>
              </a:ext>
            </a:extLst>
          </p:cNvPr>
          <p:cNvPicPr/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40" y="15020364"/>
            <a:ext cx="490859" cy="319720"/>
          </a:xfrm>
          <a:prstGeom prst="rect">
            <a:avLst/>
          </a:prstGeom>
        </p:spPr>
      </p:pic>
      <p:pic>
        <p:nvPicPr>
          <p:cNvPr id="57" name="Picture 56" descr="A picture containing music&#10;&#10;Description automatically generated">
            <a:extLst>
              <a:ext uri="{FF2B5EF4-FFF2-40B4-BE49-F238E27FC236}">
                <a16:creationId xmlns:a16="http://schemas.microsoft.com/office/drawing/2014/main" id="{DA12F05E-50B1-460E-B0D9-3CC8B7374A1C}"/>
              </a:ext>
            </a:extLst>
          </p:cNvPr>
          <p:cNvPicPr/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85" y="14970743"/>
            <a:ext cx="990600" cy="3994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28D45-BF4E-4A72-A002-B986ADD03E8B}"/>
              </a:ext>
            </a:extLst>
          </p:cNvPr>
          <p:cNvSpPr/>
          <p:nvPr/>
        </p:nvSpPr>
        <p:spPr>
          <a:xfrm>
            <a:off x="2811021" y="15418769"/>
            <a:ext cx="16459200" cy="4015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900" dirty="0">
                <a:solidFill>
                  <a:srgbClr val="222222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This game was developed in partial fulfillment of a Graduate Certificate in Climate Science, and is dedicated to the game creator’s younger sister, Emmi.</a:t>
            </a:r>
            <a:br>
              <a:rPr lang="en-US" sz="900" dirty="0">
                <a:solidFill>
                  <a:srgbClr val="222222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</a:br>
            <a:endParaRPr lang="en-US" sz="9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1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4064</TotalTime>
  <Words>111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Cooper 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Stote</dc:creator>
  <cp:lastModifiedBy>Alexandra Stote</cp:lastModifiedBy>
  <cp:revision>21</cp:revision>
  <dcterms:created xsi:type="dcterms:W3CDTF">2018-10-27T01:10:50Z</dcterms:created>
  <dcterms:modified xsi:type="dcterms:W3CDTF">2019-05-23T06:47:12Z</dcterms:modified>
</cp:coreProperties>
</file>