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2"/>
  </p:sldMasterIdLst>
  <p:notesMasterIdLst>
    <p:notesMasterId r:id="rId18"/>
  </p:notesMasterIdLst>
  <p:handoutMasterIdLst>
    <p:handoutMasterId r:id="rId19"/>
  </p:handoutMasterIdLst>
  <p:sldIdLst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182" autoAdjust="0"/>
  </p:normalViewPr>
  <p:slideViewPr>
    <p:cSldViewPr showGuides="1">
      <p:cViewPr varScale="1">
        <p:scale>
          <a:sx n="55" d="100"/>
          <a:sy n="55" d="100"/>
        </p:scale>
        <p:origin x="102" y="155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2/24/2022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2/24/2022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ko-KR" altLang="en-US"/>
              <a:t>그림을 추가하려면 아이콘을 클릭하십시오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vangoghletters.org/v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304800"/>
            <a:ext cx="4267200" cy="6169332"/>
          </a:xfrm>
        </p:spPr>
      </p:pic>
    </p:spTree>
    <p:extLst>
      <p:ext uri="{BB962C8B-B14F-4D97-AF65-F5344CB8AC3E}">
        <p14:creationId xmlns:p14="http://schemas.microsoft.com/office/powerpoint/2010/main" val="8123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81000"/>
            <a:ext cx="381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34" y="0"/>
            <a:ext cx="8497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47625"/>
            <a:ext cx="45720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3" y="256308"/>
            <a:ext cx="4495800" cy="64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228600"/>
            <a:ext cx="4191000" cy="64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457200"/>
            <a:ext cx="4114800" cy="60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133252"/>
            <a:ext cx="4724400" cy="6724748"/>
          </a:xfrm>
        </p:spPr>
      </p:pic>
    </p:spTree>
    <p:extLst>
      <p:ext uri="{BB962C8B-B14F-4D97-AF65-F5344CB8AC3E}">
        <p14:creationId xmlns:p14="http://schemas.microsoft.com/office/powerpoint/2010/main" val="15861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Vincent Van Gogh: The Letters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http://vangoghletters.org/vg/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86" y="1752600"/>
            <a:ext cx="7391400" cy="4900480"/>
          </a:xfrm>
        </p:spPr>
      </p:pic>
    </p:spTree>
    <p:extLst>
      <p:ext uri="{BB962C8B-B14F-4D97-AF65-F5344CB8AC3E}">
        <p14:creationId xmlns:p14="http://schemas.microsoft.com/office/powerpoint/2010/main" val="25744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036407"/>
            <a:ext cx="3383904" cy="5394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008815"/>
            <a:ext cx="3505200" cy="54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609600"/>
            <a:ext cx="11176002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246678"/>
            <a:ext cx="4395787" cy="65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457200"/>
            <a:ext cx="792480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381000"/>
            <a:ext cx="4081953" cy="6112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421630"/>
            <a:ext cx="4114800" cy="60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228600"/>
            <a:ext cx="4419600" cy="64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아를_북소리" id="{24565B0D-5DEF-446D-AB88-EC772CB95655}" vid="{7CAEDE57-8D99-4DBC-AF52-BEA603D555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아를_북소리</Template>
  <TotalTime>0</TotalTime>
  <Words>15</Words>
  <Application>Microsoft Office PowerPoint</Application>
  <PresentationFormat>사용자 지정</PresentationFormat>
  <Paragraphs>1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Class open house presentation</vt:lpstr>
      <vt:lpstr>PowerPoint 프레젠테이션</vt:lpstr>
      <vt:lpstr>PowerPoint 프레젠테이션</vt:lpstr>
      <vt:lpstr>Vincent Van Gogh: The Letters http://vangoghletters.org/vg/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Yuran Kim</dc:creator>
  <cp:keywords/>
  <cp:lastModifiedBy>Yuran Kim</cp:lastModifiedBy>
  <cp:revision>1</cp:revision>
  <dcterms:created xsi:type="dcterms:W3CDTF">2022-02-24T23:57:55Z</dcterms:created>
  <dcterms:modified xsi:type="dcterms:W3CDTF">2022-02-24T23:58:20Z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