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jpKHjFd2F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36763" y="1004888"/>
            <a:ext cx="10155237" cy="4587875"/>
          </a:xfrm>
        </p:spPr>
        <p:txBody>
          <a:bodyPr/>
          <a:lstStyle/>
          <a:p>
            <a:r>
              <a:rPr lang="en-US" altLang="ko-KR" sz="9600" b="1" dirty="0" smtClean="0"/>
              <a:t>      </a:t>
            </a:r>
            <a:endParaRPr lang="en-US" sz="9600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9" y="357617"/>
            <a:ext cx="5164401" cy="5235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40" y="3964660"/>
            <a:ext cx="3392695" cy="835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00" y="5247621"/>
            <a:ext cx="4743867" cy="6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74" y="0"/>
            <a:ext cx="457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91" y="0"/>
            <a:ext cx="450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Yeonmi</a:t>
            </a:r>
            <a:r>
              <a:rPr lang="en-US" b="1" dirty="0" smtClean="0"/>
              <a:t> Park </a:t>
            </a:r>
            <a:r>
              <a:rPr lang="ko-KR" altLang="en-US" b="1" dirty="0" smtClean="0"/>
              <a:t>박연미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North Korean defector and Human Rights Activist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Born in </a:t>
            </a:r>
            <a:r>
              <a:rPr lang="en-US" b="1" dirty="0" err="1"/>
              <a:t>Hyesan</a:t>
            </a:r>
            <a:r>
              <a:rPr lang="en-US" b="1" dirty="0"/>
              <a:t>, North </a:t>
            </a:r>
            <a:r>
              <a:rPr lang="en-US" b="1" dirty="0" smtClean="0"/>
              <a:t>Korea, 1993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In 2007 (at age of </a:t>
            </a:r>
            <a:r>
              <a:rPr lang="en-US" b="1" dirty="0" smtClean="0"/>
              <a:t>13), crossed </a:t>
            </a:r>
            <a:r>
              <a:rPr lang="en-US" b="1" dirty="0"/>
              <a:t>a Yalu river into China </a:t>
            </a:r>
            <a:r>
              <a:rPr lang="en-US" b="1" dirty="0" smtClean="0"/>
              <a:t>with her mother and </a:t>
            </a:r>
            <a:r>
              <a:rPr lang="en-US" b="1" dirty="0" smtClean="0"/>
              <a:t>finally sought </a:t>
            </a:r>
            <a:r>
              <a:rPr lang="en-US" b="1" dirty="0"/>
              <a:t>refuge to South </a:t>
            </a:r>
            <a:r>
              <a:rPr lang="en-US" b="1" dirty="0" smtClean="0"/>
              <a:t>Korea in 2009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Her stories featured on media worldwide 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Author of In Order to Live: A North Korean Girl’s Journey to Freedom, in 15 languages and 18 countries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In January 2016, she starts at The School of General Studies of Columbia University in NYC</a:t>
            </a:r>
          </a:p>
        </p:txBody>
      </p:sp>
    </p:spTree>
    <p:extLst>
      <p:ext uri="{BB962C8B-B14F-4D97-AF65-F5344CB8AC3E}">
        <p14:creationId xmlns:p14="http://schemas.microsoft.com/office/powerpoint/2010/main" val="26666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8" y="0"/>
            <a:ext cx="9672251" cy="59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6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1455</TotalTime>
  <Words>89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맑은 고딕</vt:lpstr>
      <vt:lpstr>Arial</vt:lpstr>
      <vt:lpstr>Century Gothic</vt:lpstr>
      <vt:lpstr>Wingdings</vt:lpstr>
      <vt:lpstr>Wingdings 3</vt:lpstr>
      <vt:lpstr>Ion Boardroom</vt:lpstr>
      <vt:lpstr>      </vt:lpstr>
      <vt:lpstr>PowerPoint Presentation</vt:lpstr>
      <vt:lpstr>Yeonmi Park 박연미</vt:lpstr>
      <vt:lpstr>PowerPoint Presentation</vt:lpstr>
    </vt:vector>
  </TitlesOfParts>
  <Company>University of Washington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Hyokyoung Yi</dc:creator>
  <cp:lastModifiedBy>Hyokyoung Yi</cp:lastModifiedBy>
  <cp:revision>11</cp:revision>
  <dcterms:created xsi:type="dcterms:W3CDTF">2016-01-14T22:21:16Z</dcterms:created>
  <dcterms:modified xsi:type="dcterms:W3CDTF">2016-01-15T23:21:23Z</dcterms:modified>
</cp:coreProperties>
</file>