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tags/tag1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3.xml" ContentType="application/vnd.openxmlformats-officedocument.presentationml.notesSlide+xml"/>
  <Override PartName="/ppt/tags/tag14.xml" ContentType="application/vnd.openxmlformats-officedocument.presentationml.tags+xml"/>
  <Override PartName="/ppt/notesSlides/notesSlide24.xml" ContentType="application/vnd.openxmlformats-officedocument.presentationml.notesSlide+xml"/>
  <Override PartName="/ppt/tags/tag15.xml" ContentType="application/vnd.openxmlformats-officedocument.presentationml.tags+xml"/>
  <Override PartName="/ppt/notesSlides/notesSlide25.xml" ContentType="application/vnd.openxmlformats-officedocument.presentationml.notesSlide+xml"/>
  <Override PartName="/ppt/tags/tag16.xml" ContentType="application/vnd.openxmlformats-officedocument.presentationml.tags+xml"/>
  <Override PartName="/ppt/notesSlides/notesSlide26.xml" ContentType="application/vnd.openxmlformats-officedocument.presentationml.notesSlide+xml"/>
  <Override PartName="/ppt/tags/tag17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560" r:id="rId2"/>
    <p:sldId id="296" r:id="rId3"/>
    <p:sldId id="294" r:id="rId4"/>
    <p:sldId id="540" r:id="rId5"/>
    <p:sldId id="538" r:id="rId6"/>
    <p:sldId id="291" r:id="rId7"/>
    <p:sldId id="539" r:id="rId8"/>
    <p:sldId id="319" r:id="rId9"/>
    <p:sldId id="489" r:id="rId10"/>
    <p:sldId id="531" r:id="rId11"/>
    <p:sldId id="561" r:id="rId12"/>
    <p:sldId id="530" r:id="rId13"/>
    <p:sldId id="445" r:id="rId14"/>
    <p:sldId id="260" r:id="rId15"/>
    <p:sldId id="261" r:id="rId16"/>
    <p:sldId id="447" r:id="rId17"/>
    <p:sldId id="448" r:id="rId18"/>
    <p:sldId id="446" r:id="rId19"/>
    <p:sldId id="318" r:id="rId20"/>
    <p:sldId id="264" r:id="rId21"/>
    <p:sldId id="315" r:id="rId22"/>
    <p:sldId id="262" r:id="rId23"/>
    <p:sldId id="528" r:id="rId24"/>
    <p:sldId id="317" r:id="rId25"/>
    <p:sldId id="483" r:id="rId26"/>
    <p:sldId id="443" r:id="rId27"/>
    <p:sldId id="398" r:id="rId28"/>
    <p:sldId id="399" r:id="rId29"/>
    <p:sldId id="400" r:id="rId30"/>
    <p:sldId id="470" r:id="rId31"/>
    <p:sldId id="453" r:id="rId32"/>
    <p:sldId id="406" r:id="rId33"/>
    <p:sldId id="527" r:id="rId34"/>
    <p:sldId id="491" r:id="rId35"/>
    <p:sldId id="475" r:id="rId36"/>
    <p:sldId id="476" r:id="rId37"/>
    <p:sldId id="401" r:id="rId38"/>
    <p:sldId id="477" r:id="rId39"/>
    <p:sldId id="479" r:id="rId40"/>
    <p:sldId id="486" r:id="rId41"/>
    <p:sldId id="368" r:id="rId42"/>
    <p:sldId id="461" r:id="rId43"/>
    <p:sldId id="370" r:id="rId44"/>
    <p:sldId id="371" r:id="rId45"/>
    <p:sldId id="402" r:id="rId46"/>
    <p:sldId id="410" r:id="rId47"/>
    <p:sldId id="372" r:id="rId48"/>
    <p:sldId id="403" r:id="rId49"/>
    <p:sldId id="412" r:id="rId50"/>
    <p:sldId id="375" r:id="rId51"/>
    <p:sldId id="376" r:id="rId52"/>
    <p:sldId id="373" r:id="rId53"/>
    <p:sldId id="411" r:id="rId54"/>
    <p:sldId id="379" r:id="rId55"/>
    <p:sldId id="374" r:id="rId56"/>
    <p:sldId id="405" r:id="rId57"/>
    <p:sldId id="377" r:id="rId58"/>
    <p:sldId id="487" r:id="rId59"/>
    <p:sldId id="562" r:id="rId60"/>
    <p:sldId id="404" r:id="rId61"/>
    <p:sldId id="416" r:id="rId62"/>
    <p:sldId id="430" r:id="rId63"/>
    <p:sldId id="417" r:id="rId64"/>
    <p:sldId id="535" r:id="rId65"/>
    <p:sldId id="536" r:id="rId66"/>
    <p:sldId id="378" r:id="rId67"/>
    <p:sldId id="431" r:id="rId6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BF9E"/>
    <a:srgbClr val="A16EB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8660" autoAdjust="0"/>
  </p:normalViewPr>
  <p:slideViewPr>
    <p:cSldViewPr snapToGrid="0">
      <p:cViewPr varScale="1">
        <p:scale>
          <a:sx n="120" d="100"/>
          <a:sy n="120" d="100"/>
        </p:scale>
        <p:origin x="614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101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ropbox\Writing\dbook\stat\dbook_stats.tx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dbook_stats!$D$1</c:f>
              <c:strCache>
                <c:ptCount val="1"/>
                <c:pt idx="0">
                  <c:v>dbook_ch0.md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dbook_stats!$A$2:$A$169</c:f>
              <c:numCache>
                <c:formatCode>m/d/yyyy</c:formatCode>
                <c:ptCount val="164"/>
                <c:pt idx="0">
                  <c:v>42098.888327835652</c:v>
                </c:pt>
                <c:pt idx="1">
                  <c:v>42104.865312361107</c:v>
                </c:pt>
                <c:pt idx="2">
                  <c:v>42104.952299027776</c:v>
                </c:pt>
                <c:pt idx="3">
                  <c:v>42105.488432094906</c:v>
                </c:pt>
                <c:pt idx="4">
                  <c:v>42105.521785509256</c:v>
                </c:pt>
                <c:pt idx="5">
                  <c:v>42105.523919375002</c:v>
                </c:pt>
                <c:pt idx="6">
                  <c:v>42105.828231585649</c:v>
                </c:pt>
                <c:pt idx="7">
                  <c:v>42112.901470729164</c:v>
                </c:pt>
                <c:pt idx="8">
                  <c:v>42113.716391458336</c:v>
                </c:pt>
                <c:pt idx="9">
                  <c:v>42113.829389305552</c:v>
                </c:pt>
                <c:pt idx="10">
                  <c:v>42113.872313009262</c:v>
                </c:pt>
                <c:pt idx="11">
                  <c:v>42113.877707071762</c:v>
                </c:pt>
                <c:pt idx="12">
                  <c:v>42115.652698368052</c:v>
                </c:pt>
                <c:pt idx="13">
                  <c:v>42116.910728275463</c:v>
                </c:pt>
                <c:pt idx="14">
                  <c:v>42117.036669074078</c:v>
                </c:pt>
                <c:pt idx="15">
                  <c:v>42118.749062048613</c:v>
                </c:pt>
                <c:pt idx="16">
                  <c:v>42118.904883171293</c:v>
                </c:pt>
                <c:pt idx="17">
                  <c:v>42118.953130844908</c:v>
                </c:pt>
                <c:pt idx="18">
                  <c:v>42119.717320069445</c:v>
                </c:pt>
                <c:pt idx="19">
                  <c:v>42119.775157060183</c:v>
                </c:pt>
                <c:pt idx="20">
                  <c:v>42119.938922835645</c:v>
                </c:pt>
                <c:pt idx="21">
                  <c:v>42122.977351539354</c:v>
                </c:pt>
                <c:pt idx="22">
                  <c:v>42123.033967766205</c:v>
                </c:pt>
                <c:pt idx="23">
                  <c:v>42123.052137766201</c:v>
                </c:pt>
                <c:pt idx="24">
                  <c:v>42126.529360659719</c:v>
                </c:pt>
                <c:pt idx="25">
                  <c:v>42126.937052766203</c:v>
                </c:pt>
                <c:pt idx="26">
                  <c:v>42126.940777164353</c:v>
                </c:pt>
                <c:pt idx="27">
                  <c:v>42128.94696011574</c:v>
                </c:pt>
                <c:pt idx="28">
                  <c:v>42128.951166562503</c:v>
                </c:pt>
                <c:pt idx="29">
                  <c:v>42128.952518090278</c:v>
                </c:pt>
                <c:pt idx="30">
                  <c:v>42128.959358668981</c:v>
                </c:pt>
                <c:pt idx="31">
                  <c:v>42129.027198020834</c:v>
                </c:pt>
                <c:pt idx="32">
                  <c:v>42129.04051496528</c:v>
                </c:pt>
                <c:pt idx="33">
                  <c:v>42129.041694768515</c:v>
                </c:pt>
                <c:pt idx="34">
                  <c:v>42129.054620474541</c:v>
                </c:pt>
                <c:pt idx="35">
                  <c:v>42130.705886805554</c:v>
                </c:pt>
                <c:pt idx="36">
                  <c:v>42133.458893136572</c:v>
                </c:pt>
                <c:pt idx="37">
                  <c:v>42133.46323559028</c:v>
                </c:pt>
                <c:pt idx="38">
                  <c:v>42133.482306458332</c:v>
                </c:pt>
                <c:pt idx="39">
                  <c:v>42133.650080601852</c:v>
                </c:pt>
                <c:pt idx="40">
                  <c:v>42133.691055057869</c:v>
                </c:pt>
                <c:pt idx="41">
                  <c:v>42133.691959363423</c:v>
                </c:pt>
                <c:pt idx="42">
                  <c:v>42133.716100763886</c:v>
                </c:pt>
                <c:pt idx="43">
                  <c:v>42133.72749665509</c:v>
                </c:pt>
                <c:pt idx="44">
                  <c:v>42133.745895706015</c:v>
                </c:pt>
                <c:pt idx="45">
                  <c:v>42136.892453043984</c:v>
                </c:pt>
                <c:pt idx="46">
                  <c:v>42136.998898773149</c:v>
                </c:pt>
                <c:pt idx="47">
                  <c:v>42141.989689861111</c:v>
                </c:pt>
                <c:pt idx="48">
                  <c:v>42141.992444027775</c:v>
                </c:pt>
                <c:pt idx="49">
                  <c:v>42142.034134745372</c:v>
                </c:pt>
                <c:pt idx="50">
                  <c:v>42143.858911030089</c:v>
                </c:pt>
                <c:pt idx="51">
                  <c:v>42143.970953657408</c:v>
                </c:pt>
                <c:pt idx="52">
                  <c:v>42145.002351192132</c:v>
                </c:pt>
                <c:pt idx="53">
                  <c:v>42145.014452129632</c:v>
                </c:pt>
                <c:pt idx="54">
                  <c:v>42145.024019618053</c:v>
                </c:pt>
                <c:pt idx="55">
                  <c:v>42146.818178576388</c:v>
                </c:pt>
                <c:pt idx="56">
                  <c:v>42146.82841238426</c:v>
                </c:pt>
                <c:pt idx="57">
                  <c:v>42146.852814849539</c:v>
                </c:pt>
                <c:pt idx="58">
                  <c:v>42147.443140960648</c:v>
                </c:pt>
                <c:pt idx="59">
                  <c:v>42147.965924421296</c:v>
                </c:pt>
                <c:pt idx="60">
                  <c:v>42147.978962777779</c:v>
                </c:pt>
                <c:pt idx="61">
                  <c:v>42147.986264884261</c:v>
                </c:pt>
                <c:pt idx="62">
                  <c:v>42147.993003657408</c:v>
                </c:pt>
                <c:pt idx="63">
                  <c:v>42147.997332280094</c:v>
                </c:pt>
                <c:pt idx="64">
                  <c:v>42148.462531898149</c:v>
                </c:pt>
                <c:pt idx="65">
                  <c:v>42148.470832071762</c:v>
                </c:pt>
                <c:pt idx="66">
                  <c:v>42148.500853067133</c:v>
                </c:pt>
                <c:pt idx="67">
                  <c:v>42148.847284814816</c:v>
                </c:pt>
                <c:pt idx="68">
                  <c:v>42148.856865740738</c:v>
                </c:pt>
                <c:pt idx="69">
                  <c:v>42148.958657685187</c:v>
                </c:pt>
                <c:pt idx="70">
                  <c:v>42148.963383680559</c:v>
                </c:pt>
                <c:pt idx="71">
                  <c:v>42161.485199016206</c:v>
                </c:pt>
                <c:pt idx="72">
                  <c:v>42161.932212743057</c:v>
                </c:pt>
                <c:pt idx="73">
                  <c:v>42162.692806493054</c:v>
                </c:pt>
                <c:pt idx="74">
                  <c:v>42174.929068900463</c:v>
                </c:pt>
                <c:pt idx="75">
                  <c:v>42183.666708206016</c:v>
                </c:pt>
                <c:pt idx="76">
                  <c:v>42183.707943472225</c:v>
                </c:pt>
                <c:pt idx="77">
                  <c:v>42189.459213113427</c:v>
                </c:pt>
                <c:pt idx="78">
                  <c:v>42189.493025578704</c:v>
                </c:pt>
                <c:pt idx="79">
                  <c:v>42191.881049351854</c:v>
                </c:pt>
                <c:pt idx="80">
                  <c:v>42192.935077199072</c:v>
                </c:pt>
                <c:pt idx="81">
                  <c:v>42193.00728701389</c:v>
                </c:pt>
                <c:pt idx="82">
                  <c:v>42196.591388217596</c:v>
                </c:pt>
                <c:pt idx="83">
                  <c:v>42198.865412939813</c:v>
                </c:pt>
                <c:pt idx="84">
                  <c:v>42203.495536782408</c:v>
                </c:pt>
                <c:pt idx="85">
                  <c:v>42203.496544814814</c:v>
                </c:pt>
                <c:pt idx="86">
                  <c:v>42203.673213159724</c:v>
                </c:pt>
                <c:pt idx="87">
                  <c:v>42203.735117627315</c:v>
                </c:pt>
                <c:pt idx="88">
                  <c:v>42203.750119085649</c:v>
                </c:pt>
                <c:pt idx="89">
                  <c:v>42203.764219432873</c:v>
                </c:pt>
                <c:pt idx="90">
                  <c:v>42204.486956967594</c:v>
                </c:pt>
                <c:pt idx="91">
                  <c:v>42204.499084270836</c:v>
                </c:pt>
                <c:pt idx="92">
                  <c:v>42204.507865092593</c:v>
                </c:pt>
                <c:pt idx="93">
                  <c:v>42204.598381331016</c:v>
                </c:pt>
                <c:pt idx="94">
                  <c:v>42204.665293217593</c:v>
                </c:pt>
                <c:pt idx="95">
                  <c:v>42205.98908871528</c:v>
                </c:pt>
                <c:pt idx="96">
                  <c:v>42206.494858541664</c:v>
                </c:pt>
                <c:pt idx="97">
                  <c:v>42207.992837349535</c:v>
                </c:pt>
                <c:pt idx="98">
                  <c:v>42209.016179814818</c:v>
                </c:pt>
                <c:pt idx="99">
                  <c:v>42209.983841053239</c:v>
                </c:pt>
                <c:pt idx="100">
                  <c:v>42211.726986041664</c:v>
                </c:pt>
                <c:pt idx="101">
                  <c:v>42211.731480023147</c:v>
                </c:pt>
                <c:pt idx="102">
                  <c:v>42211.768769178241</c:v>
                </c:pt>
                <c:pt idx="103">
                  <c:v>42213.029458750003</c:v>
                </c:pt>
                <c:pt idx="104">
                  <c:v>42218.001547094907</c:v>
                </c:pt>
                <c:pt idx="105">
                  <c:v>42253.435199074076</c:v>
                </c:pt>
                <c:pt idx="106">
                  <c:v>42253.460458958332</c:v>
                </c:pt>
                <c:pt idx="107">
                  <c:v>42254.502925196757</c:v>
                </c:pt>
                <c:pt idx="108">
                  <c:v>42254.529329872683</c:v>
                </c:pt>
                <c:pt idx="109">
                  <c:v>42254.746375706018</c:v>
                </c:pt>
                <c:pt idx="110">
                  <c:v>42254.993913703707</c:v>
                </c:pt>
                <c:pt idx="111">
                  <c:v>42255.000815706022</c:v>
                </c:pt>
                <c:pt idx="112">
                  <c:v>42255.906007060184</c:v>
                </c:pt>
                <c:pt idx="113">
                  <c:v>42255.906673530095</c:v>
                </c:pt>
                <c:pt idx="114">
                  <c:v>42255.926511296297</c:v>
                </c:pt>
                <c:pt idx="115">
                  <c:v>42255.968205671299</c:v>
                </c:pt>
                <c:pt idx="116">
                  <c:v>42256.002462013887</c:v>
                </c:pt>
                <c:pt idx="117">
                  <c:v>42256.88600283565</c:v>
                </c:pt>
                <c:pt idx="118">
                  <c:v>42257.782682951387</c:v>
                </c:pt>
                <c:pt idx="119">
                  <c:v>42258.822686319443</c:v>
                </c:pt>
                <c:pt idx="120">
                  <c:v>42258.857969097226</c:v>
                </c:pt>
                <c:pt idx="121">
                  <c:v>42259.618498055555</c:v>
                </c:pt>
                <c:pt idx="122">
                  <c:v>42259.667150057867</c:v>
                </c:pt>
                <c:pt idx="123">
                  <c:v>42259.725099201387</c:v>
                </c:pt>
                <c:pt idx="124">
                  <c:v>42260.660127291667</c:v>
                </c:pt>
                <c:pt idx="125">
                  <c:v>42260.759434675929</c:v>
                </c:pt>
                <c:pt idx="126">
                  <c:v>42260.972240462965</c:v>
                </c:pt>
                <c:pt idx="127">
                  <c:v>42266.009348726853</c:v>
                </c:pt>
                <c:pt idx="128">
                  <c:v>42267.709537465278</c:v>
                </c:pt>
                <c:pt idx="129">
                  <c:v>42275.973262604166</c:v>
                </c:pt>
                <c:pt idx="130">
                  <c:v>42293.055106805557</c:v>
                </c:pt>
                <c:pt idx="131">
                  <c:v>42293.983088321758</c:v>
                </c:pt>
              </c:numCache>
            </c:numRef>
          </c:cat>
          <c:val>
            <c:numRef>
              <c:f>dbook_stats!$D$2:$D$169</c:f>
            </c:numRef>
          </c:val>
          <c:extLst>
            <c:ext xmlns:c16="http://schemas.microsoft.com/office/drawing/2014/chart" uri="{C3380CC4-5D6E-409C-BE32-E72D297353CC}">
              <c16:uniqueId val="{00000000-1EEC-44E0-A18B-6570EBE4D1E4}"/>
            </c:ext>
          </c:extLst>
        </c:ser>
        <c:ser>
          <c:idx val="1"/>
          <c:order val="1"/>
          <c:tx>
            <c:strRef>
              <c:f>dbook_stats!$E$1</c:f>
              <c:strCache>
                <c:ptCount val="1"/>
                <c:pt idx="0">
                  <c:v>dbook_ch1.md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dbook_stats!$A$2:$A$169</c:f>
              <c:numCache>
                <c:formatCode>m/d/yyyy</c:formatCode>
                <c:ptCount val="164"/>
                <c:pt idx="0">
                  <c:v>42098.888327835652</c:v>
                </c:pt>
                <c:pt idx="1">
                  <c:v>42104.865312361107</c:v>
                </c:pt>
                <c:pt idx="2">
                  <c:v>42104.952299027776</c:v>
                </c:pt>
                <c:pt idx="3">
                  <c:v>42105.488432094906</c:v>
                </c:pt>
                <c:pt idx="4">
                  <c:v>42105.521785509256</c:v>
                </c:pt>
                <c:pt idx="5">
                  <c:v>42105.523919375002</c:v>
                </c:pt>
                <c:pt idx="6">
                  <c:v>42105.828231585649</c:v>
                </c:pt>
                <c:pt idx="7">
                  <c:v>42112.901470729164</c:v>
                </c:pt>
                <c:pt idx="8">
                  <c:v>42113.716391458336</c:v>
                </c:pt>
                <c:pt idx="9">
                  <c:v>42113.829389305552</c:v>
                </c:pt>
                <c:pt idx="10">
                  <c:v>42113.872313009262</c:v>
                </c:pt>
                <c:pt idx="11">
                  <c:v>42113.877707071762</c:v>
                </c:pt>
                <c:pt idx="12">
                  <c:v>42115.652698368052</c:v>
                </c:pt>
                <c:pt idx="13">
                  <c:v>42116.910728275463</c:v>
                </c:pt>
                <c:pt idx="14">
                  <c:v>42117.036669074078</c:v>
                </c:pt>
                <c:pt idx="15">
                  <c:v>42118.749062048613</c:v>
                </c:pt>
                <c:pt idx="16">
                  <c:v>42118.904883171293</c:v>
                </c:pt>
                <c:pt idx="17">
                  <c:v>42118.953130844908</c:v>
                </c:pt>
                <c:pt idx="18">
                  <c:v>42119.717320069445</c:v>
                </c:pt>
                <c:pt idx="19">
                  <c:v>42119.775157060183</c:v>
                </c:pt>
                <c:pt idx="20">
                  <c:v>42119.938922835645</c:v>
                </c:pt>
                <c:pt idx="21">
                  <c:v>42122.977351539354</c:v>
                </c:pt>
                <c:pt idx="22">
                  <c:v>42123.033967766205</c:v>
                </c:pt>
                <c:pt idx="23">
                  <c:v>42123.052137766201</c:v>
                </c:pt>
                <c:pt idx="24">
                  <c:v>42126.529360659719</c:v>
                </c:pt>
                <c:pt idx="25">
                  <c:v>42126.937052766203</c:v>
                </c:pt>
                <c:pt idx="26">
                  <c:v>42126.940777164353</c:v>
                </c:pt>
                <c:pt idx="27">
                  <c:v>42128.94696011574</c:v>
                </c:pt>
                <c:pt idx="28">
                  <c:v>42128.951166562503</c:v>
                </c:pt>
                <c:pt idx="29">
                  <c:v>42128.952518090278</c:v>
                </c:pt>
                <c:pt idx="30">
                  <c:v>42128.959358668981</c:v>
                </c:pt>
                <c:pt idx="31">
                  <c:v>42129.027198020834</c:v>
                </c:pt>
                <c:pt idx="32">
                  <c:v>42129.04051496528</c:v>
                </c:pt>
                <c:pt idx="33">
                  <c:v>42129.041694768515</c:v>
                </c:pt>
                <c:pt idx="34">
                  <c:v>42129.054620474541</c:v>
                </c:pt>
                <c:pt idx="35">
                  <c:v>42130.705886805554</c:v>
                </c:pt>
                <c:pt idx="36">
                  <c:v>42133.458893136572</c:v>
                </c:pt>
                <c:pt idx="37">
                  <c:v>42133.46323559028</c:v>
                </c:pt>
                <c:pt idx="38">
                  <c:v>42133.482306458332</c:v>
                </c:pt>
                <c:pt idx="39">
                  <c:v>42133.650080601852</c:v>
                </c:pt>
                <c:pt idx="40">
                  <c:v>42133.691055057869</c:v>
                </c:pt>
                <c:pt idx="41">
                  <c:v>42133.691959363423</c:v>
                </c:pt>
                <c:pt idx="42">
                  <c:v>42133.716100763886</c:v>
                </c:pt>
                <c:pt idx="43">
                  <c:v>42133.72749665509</c:v>
                </c:pt>
                <c:pt idx="44">
                  <c:v>42133.745895706015</c:v>
                </c:pt>
                <c:pt idx="45">
                  <c:v>42136.892453043984</c:v>
                </c:pt>
                <c:pt idx="46">
                  <c:v>42136.998898773149</c:v>
                </c:pt>
                <c:pt idx="47">
                  <c:v>42141.989689861111</c:v>
                </c:pt>
                <c:pt idx="48">
                  <c:v>42141.992444027775</c:v>
                </c:pt>
                <c:pt idx="49">
                  <c:v>42142.034134745372</c:v>
                </c:pt>
                <c:pt idx="50">
                  <c:v>42143.858911030089</c:v>
                </c:pt>
                <c:pt idx="51">
                  <c:v>42143.970953657408</c:v>
                </c:pt>
                <c:pt idx="52">
                  <c:v>42145.002351192132</c:v>
                </c:pt>
                <c:pt idx="53">
                  <c:v>42145.014452129632</c:v>
                </c:pt>
                <c:pt idx="54">
                  <c:v>42145.024019618053</c:v>
                </c:pt>
                <c:pt idx="55">
                  <c:v>42146.818178576388</c:v>
                </c:pt>
                <c:pt idx="56">
                  <c:v>42146.82841238426</c:v>
                </c:pt>
                <c:pt idx="57">
                  <c:v>42146.852814849539</c:v>
                </c:pt>
                <c:pt idx="58">
                  <c:v>42147.443140960648</c:v>
                </c:pt>
                <c:pt idx="59">
                  <c:v>42147.965924421296</c:v>
                </c:pt>
                <c:pt idx="60">
                  <c:v>42147.978962777779</c:v>
                </c:pt>
                <c:pt idx="61">
                  <c:v>42147.986264884261</c:v>
                </c:pt>
                <c:pt idx="62">
                  <c:v>42147.993003657408</c:v>
                </c:pt>
                <c:pt idx="63">
                  <c:v>42147.997332280094</c:v>
                </c:pt>
                <c:pt idx="64">
                  <c:v>42148.462531898149</c:v>
                </c:pt>
                <c:pt idx="65">
                  <c:v>42148.470832071762</c:v>
                </c:pt>
                <c:pt idx="66">
                  <c:v>42148.500853067133</c:v>
                </c:pt>
                <c:pt idx="67">
                  <c:v>42148.847284814816</c:v>
                </c:pt>
                <c:pt idx="68">
                  <c:v>42148.856865740738</c:v>
                </c:pt>
                <c:pt idx="69">
                  <c:v>42148.958657685187</c:v>
                </c:pt>
                <c:pt idx="70">
                  <c:v>42148.963383680559</c:v>
                </c:pt>
                <c:pt idx="71">
                  <c:v>42161.485199016206</c:v>
                </c:pt>
                <c:pt idx="72">
                  <c:v>42161.932212743057</c:v>
                </c:pt>
                <c:pt idx="73">
                  <c:v>42162.692806493054</c:v>
                </c:pt>
                <c:pt idx="74">
                  <c:v>42174.929068900463</c:v>
                </c:pt>
                <c:pt idx="75">
                  <c:v>42183.666708206016</c:v>
                </c:pt>
                <c:pt idx="76">
                  <c:v>42183.707943472225</c:v>
                </c:pt>
                <c:pt idx="77">
                  <c:v>42189.459213113427</c:v>
                </c:pt>
                <c:pt idx="78">
                  <c:v>42189.493025578704</c:v>
                </c:pt>
                <c:pt idx="79">
                  <c:v>42191.881049351854</c:v>
                </c:pt>
                <c:pt idx="80">
                  <c:v>42192.935077199072</c:v>
                </c:pt>
                <c:pt idx="81">
                  <c:v>42193.00728701389</c:v>
                </c:pt>
                <c:pt idx="82">
                  <c:v>42196.591388217596</c:v>
                </c:pt>
                <c:pt idx="83">
                  <c:v>42198.865412939813</c:v>
                </c:pt>
                <c:pt idx="84">
                  <c:v>42203.495536782408</c:v>
                </c:pt>
                <c:pt idx="85">
                  <c:v>42203.496544814814</c:v>
                </c:pt>
                <c:pt idx="86">
                  <c:v>42203.673213159724</c:v>
                </c:pt>
                <c:pt idx="87">
                  <c:v>42203.735117627315</c:v>
                </c:pt>
                <c:pt idx="88">
                  <c:v>42203.750119085649</c:v>
                </c:pt>
                <c:pt idx="89">
                  <c:v>42203.764219432873</c:v>
                </c:pt>
                <c:pt idx="90">
                  <c:v>42204.486956967594</c:v>
                </c:pt>
                <c:pt idx="91">
                  <c:v>42204.499084270836</c:v>
                </c:pt>
                <c:pt idx="92">
                  <c:v>42204.507865092593</c:v>
                </c:pt>
                <c:pt idx="93">
                  <c:v>42204.598381331016</c:v>
                </c:pt>
                <c:pt idx="94">
                  <c:v>42204.665293217593</c:v>
                </c:pt>
                <c:pt idx="95">
                  <c:v>42205.98908871528</c:v>
                </c:pt>
                <c:pt idx="96">
                  <c:v>42206.494858541664</c:v>
                </c:pt>
                <c:pt idx="97">
                  <c:v>42207.992837349535</c:v>
                </c:pt>
                <c:pt idx="98">
                  <c:v>42209.016179814818</c:v>
                </c:pt>
                <c:pt idx="99">
                  <c:v>42209.983841053239</c:v>
                </c:pt>
                <c:pt idx="100">
                  <c:v>42211.726986041664</c:v>
                </c:pt>
                <c:pt idx="101">
                  <c:v>42211.731480023147</c:v>
                </c:pt>
                <c:pt idx="102">
                  <c:v>42211.768769178241</c:v>
                </c:pt>
                <c:pt idx="103">
                  <c:v>42213.029458750003</c:v>
                </c:pt>
                <c:pt idx="104">
                  <c:v>42218.001547094907</c:v>
                </c:pt>
                <c:pt idx="105">
                  <c:v>42253.435199074076</c:v>
                </c:pt>
                <c:pt idx="106">
                  <c:v>42253.460458958332</c:v>
                </c:pt>
                <c:pt idx="107">
                  <c:v>42254.502925196757</c:v>
                </c:pt>
                <c:pt idx="108">
                  <c:v>42254.529329872683</c:v>
                </c:pt>
                <c:pt idx="109">
                  <c:v>42254.746375706018</c:v>
                </c:pt>
                <c:pt idx="110">
                  <c:v>42254.993913703707</c:v>
                </c:pt>
                <c:pt idx="111">
                  <c:v>42255.000815706022</c:v>
                </c:pt>
                <c:pt idx="112">
                  <c:v>42255.906007060184</c:v>
                </c:pt>
                <c:pt idx="113">
                  <c:v>42255.906673530095</c:v>
                </c:pt>
                <c:pt idx="114">
                  <c:v>42255.926511296297</c:v>
                </c:pt>
                <c:pt idx="115">
                  <c:v>42255.968205671299</c:v>
                </c:pt>
                <c:pt idx="116">
                  <c:v>42256.002462013887</c:v>
                </c:pt>
                <c:pt idx="117">
                  <c:v>42256.88600283565</c:v>
                </c:pt>
                <c:pt idx="118">
                  <c:v>42257.782682951387</c:v>
                </c:pt>
                <c:pt idx="119">
                  <c:v>42258.822686319443</c:v>
                </c:pt>
                <c:pt idx="120">
                  <c:v>42258.857969097226</c:v>
                </c:pt>
                <c:pt idx="121">
                  <c:v>42259.618498055555</c:v>
                </c:pt>
                <c:pt idx="122">
                  <c:v>42259.667150057867</c:v>
                </c:pt>
                <c:pt idx="123">
                  <c:v>42259.725099201387</c:v>
                </c:pt>
                <c:pt idx="124">
                  <c:v>42260.660127291667</c:v>
                </c:pt>
                <c:pt idx="125">
                  <c:v>42260.759434675929</c:v>
                </c:pt>
                <c:pt idx="126">
                  <c:v>42260.972240462965</c:v>
                </c:pt>
                <c:pt idx="127">
                  <c:v>42266.009348726853</c:v>
                </c:pt>
                <c:pt idx="128">
                  <c:v>42267.709537465278</c:v>
                </c:pt>
                <c:pt idx="129">
                  <c:v>42275.973262604166</c:v>
                </c:pt>
                <c:pt idx="130">
                  <c:v>42293.055106805557</c:v>
                </c:pt>
                <c:pt idx="131">
                  <c:v>42293.983088321758</c:v>
                </c:pt>
              </c:numCache>
            </c:numRef>
          </c:cat>
          <c:val>
            <c:numRef>
              <c:f>dbook_stats!$E$2:$E$169</c:f>
              <c:numCache>
                <c:formatCode>General</c:formatCode>
                <c:ptCount val="164"/>
                <c:pt idx="0">
                  <c:v>5451</c:v>
                </c:pt>
                <c:pt idx="1">
                  <c:v>4931</c:v>
                </c:pt>
                <c:pt idx="2">
                  <c:v>4931</c:v>
                </c:pt>
                <c:pt idx="3">
                  <c:v>4931</c:v>
                </c:pt>
                <c:pt idx="4">
                  <c:v>4931</c:v>
                </c:pt>
                <c:pt idx="5">
                  <c:v>4931</c:v>
                </c:pt>
                <c:pt idx="6">
                  <c:v>4931</c:v>
                </c:pt>
                <c:pt idx="7">
                  <c:v>4931</c:v>
                </c:pt>
                <c:pt idx="8">
                  <c:v>4931</c:v>
                </c:pt>
                <c:pt idx="9">
                  <c:v>4931</c:v>
                </c:pt>
                <c:pt idx="10">
                  <c:v>4931</c:v>
                </c:pt>
                <c:pt idx="11">
                  <c:v>4931</c:v>
                </c:pt>
                <c:pt idx="12">
                  <c:v>4931</c:v>
                </c:pt>
                <c:pt idx="13">
                  <c:v>4931</c:v>
                </c:pt>
                <c:pt idx="14">
                  <c:v>4931</c:v>
                </c:pt>
                <c:pt idx="15">
                  <c:v>4931</c:v>
                </c:pt>
                <c:pt idx="16">
                  <c:v>4931</c:v>
                </c:pt>
                <c:pt idx="17">
                  <c:v>4931</c:v>
                </c:pt>
                <c:pt idx="18">
                  <c:v>4931</c:v>
                </c:pt>
                <c:pt idx="19">
                  <c:v>4931</c:v>
                </c:pt>
                <c:pt idx="20">
                  <c:v>4931</c:v>
                </c:pt>
                <c:pt idx="21">
                  <c:v>4931</c:v>
                </c:pt>
                <c:pt idx="22">
                  <c:v>4931</c:v>
                </c:pt>
                <c:pt idx="23">
                  <c:v>4931</c:v>
                </c:pt>
                <c:pt idx="24">
                  <c:v>5114</c:v>
                </c:pt>
                <c:pt idx="25">
                  <c:v>5477</c:v>
                </c:pt>
                <c:pt idx="26">
                  <c:v>5537</c:v>
                </c:pt>
                <c:pt idx="27">
                  <c:v>6493</c:v>
                </c:pt>
                <c:pt idx="28">
                  <c:v>6493</c:v>
                </c:pt>
                <c:pt idx="29">
                  <c:v>6493</c:v>
                </c:pt>
                <c:pt idx="30">
                  <c:v>6493</c:v>
                </c:pt>
                <c:pt idx="31">
                  <c:v>6493</c:v>
                </c:pt>
                <c:pt idx="32">
                  <c:v>6493</c:v>
                </c:pt>
                <c:pt idx="33">
                  <c:v>6493</c:v>
                </c:pt>
                <c:pt idx="34">
                  <c:v>6493</c:v>
                </c:pt>
                <c:pt idx="35">
                  <c:v>6493</c:v>
                </c:pt>
                <c:pt idx="36">
                  <c:v>6493</c:v>
                </c:pt>
                <c:pt idx="37">
                  <c:v>6493</c:v>
                </c:pt>
                <c:pt idx="38">
                  <c:v>6493</c:v>
                </c:pt>
                <c:pt idx="39">
                  <c:v>6493</c:v>
                </c:pt>
                <c:pt idx="40">
                  <c:v>6493</c:v>
                </c:pt>
                <c:pt idx="41">
                  <c:v>6493</c:v>
                </c:pt>
                <c:pt idx="42">
                  <c:v>6493</c:v>
                </c:pt>
                <c:pt idx="43">
                  <c:v>6493</c:v>
                </c:pt>
                <c:pt idx="44">
                  <c:v>5629</c:v>
                </c:pt>
                <c:pt idx="45">
                  <c:v>5629</c:v>
                </c:pt>
                <c:pt idx="46">
                  <c:v>5629</c:v>
                </c:pt>
                <c:pt idx="47">
                  <c:v>5771</c:v>
                </c:pt>
                <c:pt idx="48">
                  <c:v>5784</c:v>
                </c:pt>
                <c:pt idx="49">
                  <c:v>5791</c:v>
                </c:pt>
                <c:pt idx="50">
                  <c:v>5791</c:v>
                </c:pt>
                <c:pt idx="51">
                  <c:v>5791</c:v>
                </c:pt>
                <c:pt idx="52">
                  <c:v>5791</c:v>
                </c:pt>
                <c:pt idx="53">
                  <c:v>5791</c:v>
                </c:pt>
                <c:pt idx="54">
                  <c:v>5791</c:v>
                </c:pt>
                <c:pt idx="55">
                  <c:v>5791</c:v>
                </c:pt>
                <c:pt idx="56">
                  <c:v>5791</c:v>
                </c:pt>
                <c:pt idx="57">
                  <c:v>5791</c:v>
                </c:pt>
                <c:pt idx="58">
                  <c:v>5791</c:v>
                </c:pt>
                <c:pt idx="59">
                  <c:v>5791</c:v>
                </c:pt>
                <c:pt idx="60">
                  <c:v>5791</c:v>
                </c:pt>
                <c:pt idx="61">
                  <c:v>5791</c:v>
                </c:pt>
                <c:pt idx="62">
                  <c:v>5791</c:v>
                </c:pt>
                <c:pt idx="63">
                  <c:v>5791</c:v>
                </c:pt>
                <c:pt idx="64">
                  <c:v>5791</c:v>
                </c:pt>
                <c:pt idx="65">
                  <c:v>5791</c:v>
                </c:pt>
                <c:pt idx="66">
                  <c:v>5791</c:v>
                </c:pt>
                <c:pt idx="67">
                  <c:v>5791</c:v>
                </c:pt>
                <c:pt idx="68">
                  <c:v>5791</c:v>
                </c:pt>
                <c:pt idx="69">
                  <c:v>5791</c:v>
                </c:pt>
                <c:pt idx="70">
                  <c:v>5791</c:v>
                </c:pt>
                <c:pt idx="71">
                  <c:v>5791</c:v>
                </c:pt>
                <c:pt idx="72">
                  <c:v>5791</c:v>
                </c:pt>
                <c:pt idx="73">
                  <c:v>5791</c:v>
                </c:pt>
                <c:pt idx="74">
                  <c:v>5791</c:v>
                </c:pt>
                <c:pt idx="75">
                  <c:v>5791</c:v>
                </c:pt>
                <c:pt idx="76">
                  <c:v>5791</c:v>
                </c:pt>
                <c:pt idx="77">
                  <c:v>5791</c:v>
                </c:pt>
                <c:pt idx="78">
                  <c:v>5791</c:v>
                </c:pt>
                <c:pt idx="79">
                  <c:v>5791</c:v>
                </c:pt>
                <c:pt idx="80">
                  <c:v>5791</c:v>
                </c:pt>
                <c:pt idx="81">
                  <c:v>5791</c:v>
                </c:pt>
                <c:pt idx="82">
                  <c:v>5791</c:v>
                </c:pt>
                <c:pt idx="83">
                  <c:v>5791</c:v>
                </c:pt>
                <c:pt idx="84">
                  <c:v>5791</c:v>
                </c:pt>
                <c:pt idx="85">
                  <c:v>5791</c:v>
                </c:pt>
                <c:pt idx="86">
                  <c:v>5791</c:v>
                </c:pt>
                <c:pt idx="87">
                  <c:v>5791</c:v>
                </c:pt>
                <c:pt idx="88">
                  <c:v>5791</c:v>
                </c:pt>
                <c:pt idx="89">
                  <c:v>5791</c:v>
                </c:pt>
                <c:pt idx="90">
                  <c:v>5791</c:v>
                </c:pt>
                <c:pt idx="91">
                  <c:v>5791</c:v>
                </c:pt>
                <c:pt idx="92">
                  <c:v>5791</c:v>
                </c:pt>
                <c:pt idx="93">
                  <c:v>5791</c:v>
                </c:pt>
                <c:pt idx="94">
                  <c:v>5791</c:v>
                </c:pt>
                <c:pt idx="95">
                  <c:v>5791</c:v>
                </c:pt>
                <c:pt idx="96">
                  <c:v>5791</c:v>
                </c:pt>
                <c:pt idx="97">
                  <c:v>5791</c:v>
                </c:pt>
                <c:pt idx="98">
                  <c:v>5791</c:v>
                </c:pt>
                <c:pt idx="99">
                  <c:v>5791</c:v>
                </c:pt>
                <c:pt idx="100">
                  <c:v>5791</c:v>
                </c:pt>
                <c:pt idx="101">
                  <c:v>5791</c:v>
                </c:pt>
                <c:pt idx="102">
                  <c:v>5791</c:v>
                </c:pt>
                <c:pt idx="103">
                  <c:v>5791</c:v>
                </c:pt>
                <c:pt idx="104">
                  <c:v>5791</c:v>
                </c:pt>
                <c:pt idx="105">
                  <c:v>5809</c:v>
                </c:pt>
                <c:pt idx="106">
                  <c:v>5997</c:v>
                </c:pt>
                <c:pt idx="107">
                  <c:v>6797</c:v>
                </c:pt>
                <c:pt idx="108">
                  <c:v>7071</c:v>
                </c:pt>
                <c:pt idx="109">
                  <c:v>7482</c:v>
                </c:pt>
                <c:pt idx="110">
                  <c:v>7491</c:v>
                </c:pt>
                <c:pt idx="111">
                  <c:v>7499</c:v>
                </c:pt>
                <c:pt idx="112">
                  <c:v>7604</c:v>
                </c:pt>
                <c:pt idx="113">
                  <c:v>7605</c:v>
                </c:pt>
                <c:pt idx="114">
                  <c:v>7595</c:v>
                </c:pt>
                <c:pt idx="115">
                  <c:v>7474</c:v>
                </c:pt>
                <c:pt idx="116">
                  <c:v>7520</c:v>
                </c:pt>
                <c:pt idx="117">
                  <c:v>7449</c:v>
                </c:pt>
                <c:pt idx="118">
                  <c:v>7449</c:v>
                </c:pt>
                <c:pt idx="119">
                  <c:v>7449</c:v>
                </c:pt>
                <c:pt idx="120">
                  <c:v>7449</c:v>
                </c:pt>
                <c:pt idx="121">
                  <c:v>7449</c:v>
                </c:pt>
                <c:pt idx="122">
                  <c:v>7449</c:v>
                </c:pt>
                <c:pt idx="123">
                  <c:v>7449</c:v>
                </c:pt>
                <c:pt idx="124">
                  <c:v>7449</c:v>
                </c:pt>
                <c:pt idx="125">
                  <c:v>7449</c:v>
                </c:pt>
                <c:pt idx="126">
                  <c:v>7449</c:v>
                </c:pt>
                <c:pt idx="127">
                  <c:v>7449</c:v>
                </c:pt>
                <c:pt idx="128">
                  <c:v>7449</c:v>
                </c:pt>
                <c:pt idx="129">
                  <c:v>7449</c:v>
                </c:pt>
                <c:pt idx="130">
                  <c:v>7449</c:v>
                </c:pt>
                <c:pt idx="131">
                  <c:v>7449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EC-44E0-A18B-6570EBE4D1E4}"/>
            </c:ext>
          </c:extLst>
        </c:ser>
        <c:ser>
          <c:idx val="2"/>
          <c:order val="2"/>
          <c:tx>
            <c:strRef>
              <c:f>dbook_stats!$F$1</c:f>
              <c:strCache>
                <c:ptCount val="1"/>
                <c:pt idx="0">
                  <c:v>dbook_ch2-1.md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dbook_stats!$A$2:$A$169</c:f>
              <c:numCache>
                <c:formatCode>m/d/yyyy</c:formatCode>
                <c:ptCount val="164"/>
                <c:pt idx="0">
                  <c:v>42098.888327835652</c:v>
                </c:pt>
                <c:pt idx="1">
                  <c:v>42104.865312361107</c:v>
                </c:pt>
                <c:pt idx="2">
                  <c:v>42104.952299027776</c:v>
                </c:pt>
                <c:pt idx="3">
                  <c:v>42105.488432094906</c:v>
                </c:pt>
                <c:pt idx="4">
                  <c:v>42105.521785509256</c:v>
                </c:pt>
                <c:pt idx="5">
                  <c:v>42105.523919375002</c:v>
                </c:pt>
                <c:pt idx="6">
                  <c:v>42105.828231585649</c:v>
                </c:pt>
                <c:pt idx="7">
                  <c:v>42112.901470729164</c:v>
                </c:pt>
                <c:pt idx="8">
                  <c:v>42113.716391458336</c:v>
                </c:pt>
                <c:pt idx="9">
                  <c:v>42113.829389305552</c:v>
                </c:pt>
                <c:pt idx="10">
                  <c:v>42113.872313009262</c:v>
                </c:pt>
                <c:pt idx="11">
                  <c:v>42113.877707071762</c:v>
                </c:pt>
                <c:pt idx="12">
                  <c:v>42115.652698368052</c:v>
                </c:pt>
                <c:pt idx="13">
                  <c:v>42116.910728275463</c:v>
                </c:pt>
                <c:pt idx="14">
                  <c:v>42117.036669074078</c:v>
                </c:pt>
                <c:pt idx="15">
                  <c:v>42118.749062048613</c:v>
                </c:pt>
                <c:pt idx="16">
                  <c:v>42118.904883171293</c:v>
                </c:pt>
                <c:pt idx="17">
                  <c:v>42118.953130844908</c:v>
                </c:pt>
                <c:pt idx="18">
                  <c:v>42119.717320069445</c:v>
                </c:pt>
                <c:pt idx="19">
                  <c:v>42119.775157060183</c:v>
                </c:pt>
                <c:pt idx="20">
                  <c:v>42119.938922835645</c:v>
                </c:pt>
                <c:pt idx="21">
                  <c:v>42122.977351539354</c:v>
                </c:pt>
                <c:pt idx="22">
                  <c:v>42123.033967766205</c:v>
                </c:pt>
                <c:pt idx="23">
                  <c:v>42123.052137766201</c:v>
                </c:pt>
                <c:pt idx="24">
                  <c:v>42126.529360659719</c:v>
                </c:pt>
                <c:pt idx="25">
                  <c:v>42126.937052766203</c:v>
                </c:pt>
                <c:pt idx="26">
                  <c:v>42126.940777164353</c:v>
                </c:pt>
                <c:pt idx="27">
                  <c:v>42128.94696011574</c:v>
                </c:pt>
                <c:pt idx="28">
                  <c:v>42128.951166562503</c:v>
                </c:pt>
                <c:pt idx="29">
                  <c:v>42128.952518090278</c:v>
                </c:pt>
                <c:pt idx="30">
                  <c:v>42128.959358668981</c:v>
                </c:pt>
                <c:pt idx="31">
                  <c:v>42129.027198020834</c:v>
                </c:pt>
                <c:pt idx="32">
                  <c:v>42129.04051496528</c:v>
                </c:pt>
                <c:pt idx="33">
                  <c:v>42129.041694768515</c:v>
                </c:pt>
                <c:pt idx="34">
                  <c:v>42129.054620474541</c:v>
                </c:pt>
                <c:pt idx="35">
                  <c:v>42130.705886805554</c:v>
                </c:pt>
                <c:pt idx="36">
                  <c:v>42133.458893136572</c:v>
                </c:pt>
                <c:pt idx="37">
                  <c:v>42133.46323559028</c:v>
                </c:pt>
                <c:pt idx="38">
                  <c:v>42133.482306458332</c:v>
                </c:pt>
                <c:pt idx="39">
                  <c:v>42133.650080601852</c:v>
                </c:pt>
                <c:pt idx="40">
                  <c:v>42133.691055057869</c:v>
                </c:pt>
                <c:pt idx="41">
                  <c:v>42133.691959363423</c:v>
                </c:pt>
                <c:pt idx="42">
                  <c:v>42133.716100763886</c:v>
                </c:pt>
                <c:pt idx="43">
                  <c:v>42133.72749665509</c:v>
                </c:pt>
                <c:pt idx="44">
                  <c:v>42133.745895706015</c:v>
                </c:pt>
                <c:pt idx="45">
                  <c:v>42136.892453043984</c:v>
                </c:pt>
                <c:pt idx="46">
                  <c:v>42136.998898773149</c:v>
                </c:pt>
                <c:pt idx="47">
                  <c:v>42141.989689861111</c:v>
                </c:pt>
                <c:pt idx="48">
                  <c:v>42141.992444027775</c:v>
                </c:pt>
                <c:pt idx="49">
                  <c:v>42142.034134745372</c:v>
                </c:pt>
                <c:pt idx="50">
                  <c:v>42143.858911030089</c:v>
                </c:pt>
                <c:pt idx="51">
                  <c:v>42143.970953657408</c:v>
                </c:pt>
                <c:pt idx="52">
                  <c:v>42145.002351192132</c:v>
                </c:pt>
                <c:pt idx="53">
                  <c:v>42145.014452129632</c:v>
                </c:pt>
                <c:pt idx="54">
                  <c:v>42145.024019618053</c:v>
                </c:pt>
                <c:pt idx="55">
                  <c:v>42146.818178576388</c:v>
                </c:pt>
                <c:pt idx="56">
                  <c:v>42146.82841238426</c:v>
                </c:pt>
                <c:pt idx="57">
                  <c:v>42146.852814849539</c:v>
                </c:pt>
                <c:pt idx="58">
                  <c:v>42147.443140960648</c:v>
                </c:pt>
                <c:pt idx="59">
                  <c:v>42147.965924421296</c:v>
                </c:pt>
                <c:pt idx="60">
                  <c:v>42147.978962777779</c:v>
                </c:pt>
                <c:pt idx="61">
                  <c:v>42147.986264884261</c:v>
                </c:pt>
                <c:pt idx="62">
                  <c:v>42147.993003657408</c:v>
                </c:pt>
                <c:pt idx="63">
                  <c:v>42147.997332280094</c:v>
                </c:pt>
                <c:pt idx="64">
                  <c:v>42148.462531898149</c:v>
                </c:pt>
                <c:pt idx="65">
                  <c:v>42148.470832071762</c:v>
                </c:pt>
                <c:pt idx="66">
                  <c:v>42148.500853067133</c:v>
                </c:pt>
                <c:pt idx="67">
                  <c:v>42148.847284814816</c:v>
                </c:pt>
                <c:pt idx="68">
                  <c:v>42148.856865740738</c:v>
                </c:pt>
                <c:pt idx="69">
                  <c:v>42148.958657685187</c:v>
                </c:pt>
                <c:pt idx="70">
                  <c:v>42148.963383680559</c:v>
                </c:pt>
                <c:pt idx="71">
                  <c:v>42161.485199016206</c:v>
                </c:pt>
                <c:pt idx="72">
                  <c:v>42161.932212743057</c:v>
                </c:pt>
                <c:pt idx="73">
                  <c:v>42162.692806493054</c:v>
                </c:pt>
                <c:pt idx="74">
                  <c:v>42174.929068900463</c:v>
                </c:pt>
                <c:pt idx="75">
                  <c:v>42183.666708206016</c:v>
                </c:pt>
                <c:pt idx="76">
                  <c:v>42183.707943472225</c:v>
                </c:pt>
                <c:pt idx="77">
                  <c:v>42189.459213113427</c:v>
                </c:pt>
                <c:pt idx="78">
                  <c:v>42189.493025578704</c:v>
                </c:pt>
                <c:pt idx="79">
                  <c:v>42191.881049351854</c:v>
                </c:pt>
                <c:pt idx="80">
                  <c:v>42192.935077199072</c:v>
                </c:pt>
                <c:pt idx="81">
                  <c:v>42193.00728701389</c:v>
                </c:pt>
                <c:pt idx="82">
                  <c:v>42196.591388217596</c:v>
                </c:pt>
                <c:pt idx="83">
                  <c:v>42198.865412939813</c:v>
                </c:pt>
                <c:pt idx="84">
                  <c:v>42203.495536782408</c:v>
                </c:pt>
                <c:pt idx="85">
                  <c:v>42203.496544814814</c:v>
                </c:pt>
                <c:pt idx="86">
                  <c:v>42203.673213159724</c:v>
                </c:pt>
                <c:pt idx="87">
                  <c:v>42203.735117627315</c:v>
                </c:pt>
                <c:pt idx="88">
                  <c:v>42203.750119085649</c:v>
                </c:pt>
                <c:pt idx="89">
                  <c:v>42203.764219432873</c:v>
                </c:pt>
                <c:pt idx="90">
                  <c:v>42204.486956967594</c:v>
                </c:pt>
                <c:pt idx="91">
                  <c:v>42204.499084270836</c:v>
                </c:pt>
                <c:pt idx="92">
                  <c:v>42204.507865092593</c:v>
                </c:pt>
                <c:pt idx="93">
                  <c:v>42204.598381331016</c:v>
                </c:pt>
                <c:pt idx="94">
                  <c:v>42204.665293217593</c:v>
                </c:pt>
                <c:pt idx="95">
                  <c:v>42205.98908871528</c:v>
                </c:pt>
                <c:pt idx="96">
                  <c:v>42206.494858541664</c:v>
                </c:pt>
                <c:pt idx="97">
                  <c:v>42207.992837349535</c:v>
                </c:pt>
                <c:pt idx="98">
                  <c:v>42209.016179814818</c:v>
                </c:pt>
                <c:pt idx="99">
                  <c:v>42209.983841053239</c:v>
                </c:pt>
                <c:pt idx="100">
                  <c:v>42211.726986041664</c:v>
                </c:pt>
                <c:pt idx="101">
                  <c:v>42211.731480023147</c:v>
                </c:pt>
                <c:pt idx="102">
                  <c:v>42211.768769178241</c:v>
                </c:pt>
                <c:pt idx="103">
                  <c:v>42213.029458750003</c:v>
                </c:pt>
                <c:pt idx="104">
                  <c:v>42218.001547094907</c:v>
                </c:pt>
                <c:pt idx="105">
                  <c:v>42253.435199074076</c:v>
                </c:pt>
                <c:pt idx="106">
                  <c:v>42253.460458958332</c:v>
                </c:pt>
                <c:pt idx="107">
                  <c:v>42254.502925196757</c:v>
                </c:pt>
                <c:pt idx="108">
                  <c:v>42254.529329872683</c:v>
                </c:pt>
                <c:pt idx="109">
                  <c:v>42254.746375706018</c:v>
                </c:pt>
                <c:pt idx="110">
                  <c:v>42254.993913703707</c:v>
                </c:pt>
                <c:pt idx="111">
                  <c:v>42255.000815706022</c:v>
                </c:pt>
                <c:pt idx="112">
                  <c:v>42255.906007060184</c:v>
                </c:pt>
                <c:pt idx="113">
                  <c:v>42255.906673530095</c:v>
                </c:pt>
                <c:pt idx="114">
                  <c:v>42255.926511296297</c:v>
                </c:pt>
                <c:pt idx="115">
                  <c:v>42255.968205671299</c:v>
                </c:pt>
                <c:pt idx="116">
                  <c:v>42256.002462013887</c:v>
                </c:pt>
                <c:pt idx="117">
                  <c:v>42256.88600283565</c:v>
                </c:pt>
                <c:pt idx="118">
                  <c:v>42257.782682951387</c:v>
                </c:pt>
                <c:pt idx="119">
                  <c:v>42258.822686319443</c:v>
                </c:pt>
                <c:pt idx="120">
                  <c:v>42258.857969097226</c:v>
                </c:pt>
                <c:pt idx="121">
                  <c:v>42259.618498055555</c:v>
                </c:pt>
                <c:pt idx="122">
                  <c:v>42259.667150057867</c:v>
                </c:pt>
                <c:pt idx="123">
                  <c:v>42259.725099201387</c:v>
                </c:pt>
                <c:pt idx="124">
                  <c:v>42260.660127291667</c:v>
                </c:pt>
                <c:pt idx="125">
                  <c:v>42260.759434675929</c:v>
                </c:pt>
                <c:pt idx="126">
                  <c:v>42260.972240462965</c:v>
                </c:pt>
                <c:pt idx="127">
                  <c:v>42266.009348726853</c:v>
                </c:pt>
                <c:pt idx="128">
                  <c:v>42267.709537465278</c:v>
                </c:pt>
                <c:pt idx="129">
                  <c:v>42275.973262604166</c:v>
                </c:pt>
                <c:pt idx="130">
                  <c:v>42293.055106805557</c:v>
                </c:pt>
                <c:pt idx="131">
                  <c:v>42293.983088321758</c:v>
                </c:pt>
              </c:numCache>
            </c:numRef>
          </c:cat>
          <c:val>
            <c:numRef>
              <c:f>dbook_stats!$F$2:$F$169</c:f>
              <c:numCache>
                <c:formatCode>General</c:formatCode>
                <c:ptCount val="164"/>
                <c:pt idx="5">
                  <c:v>8969</c:v>
                </c:pt>
                <c:pt idx="6">
                  <c:v>7837</c:v>
                </c:pt>
                <c:pt idx="7">
                  <c:v>7813</c:v>
                </c:pt>
                <c:pt idx="8">
                  <c:v>7813</c:v>
                </c:pt>
                <c:pt idx="9">
                  <c:v>7813</c:v>
                </c:pt>
                <c:pt idx="10">
                  <c:v>7813</c:v>
                </c:pt>
                <c:pt idx="11">
                  <c:v>7187</c:v>
                </c:pt>
                <c:pt idx="12">
                  <c:v>7187</c:v>
                </c:pt>
                <c:pt idx="13">
                  <c:v>7187</c:v>
                </c:pt>
                <c:pt idx="14">
                  <c:v>7187</c:v>
                </c:pt>
                <c:pt idx="15">
                  <c:v>7187</c:v>
                </c:pt>
                <c:pt idx="16">
                  <c:v>7158</c:v>
                </c:pt>
                <c:pt idx="17">
                  <c:v>7309</c:v>
                </c:pt>
                <c:pt idx="18">
                  <c:v>7319</c:v>
                </c:pt>
                <c:pt idx="19">
                  <c:v>7319</c:v>
                </c:pt>
                <c:pt idx="20">
                  <c:v>7319</c:v>
                </c:pt>
                <c:pt idx="21">
                  <c:v>7319</c:v>
                </c:pt>
                <c:pt idx="22">
                  <c:v>7478</c:v>
                </c:pt>
                <c:pt idx="23">
                  <c:v>7679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EC-44E0-A18B-6570EBE4D1E4}"/>
            </c:ext>
          </c:extLst>
        </c:ser>
        <c:ser>
          <c:idx val="3"/>
          <c:order val="3"/>
          <c:tx>
            <c:strRef>
              <c:f>dbook_stats!$G$1</c:f>
              <c:strCache>
                <c:ptCount val="1"/>
                <c:pt idx="0">
                  <c:v>dbook_ch2-2.md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dbook_stats!$A$2:$A$169</c:f>
              <c:numCache>
                <c:formatCode>m/d/yyyy</c:formatCode>
                <c:ptCount val="164"/>
                <c:pt idx="0">
                  <c:v>42098.888327835652</c:v>
                </c:pt>
                <c:pt idx="1">
                  <c:v>42104.865312361107</c:v>
                </c:pt>
                <c:pt idx="2">
                  <c:v>42104.952299027776</c:v>
                </c:pt>
                <c:pt idx="3">
                  <c:v>42105.488432094906</c:v>
                </c:pt>
                <c:pt idx="4">
                  <c:v>42105.521785509256</c:v>
                </c:pt>
                <c:pt idx="5">
                  <c:v>42105.523919375002</c:v>
                </c:pt>
                <c:pt idx="6">
                  <c:v>42105.828231585649</c:v>
                </c:pt>
                <c:pt idx="7">
                  <c:v>42112.901470729164</c:v>
                </c:pt>
                <c:pt idx="8">
                  <c:v>42113.716391458336</c:v>
                </c:pt>
                <c:pt idx="9">
                  <c:v>42113.829389305552</c:v>
                </c:pt>
                <c:pt idx="10">
                  <c:v>42113.872313009262</c:v>
                </c:pt>
                <c:pt idx="11">
                  <c:v>42113.877707071762</c:v>
                </c:pt>
                <c:pt idx="12">
                  <c:v>42115.652698368052</c:v>
                </c:pt>
                <c:pt idx="13">
                  <c:v>42116.910728275463</c:v>
                </c:pt>
                <c:pt idx="14">
                  <c:v>42117.036669074078</c:v>
                </c:pt>
                <c:pt idx="15">
                  <c:v>42118.749062048613</c:v>
                </c:pt>
                <c:pt idx="16">
                  <c:v>42118.904883171293</c:v>
                </c:pt>
                <c:pt idx="17">
                  <c:v>42118.953130844908</c:v>
                </c:pt>
                <c:pt idx="18">
                  <c:v>42119.717320069445</c:v>
                </c:pt>
                <c:pt idx="19">
                  <c:v>42119.775157060183</c:v>
                </c:pt>
                <c:pt idx="20">
                  <c:v>42119.938922835645</c:v>
                </c:pt>
                <c:pt idx="21">
                  <c:v>42122.977351539354</c:v>
                </c:pt>
                <c:pt idx="22">
                  <c:v>42123.033967766205</c:v>
                </c:pt>
                <c:pt idx="23">
                  <c:v>42123.052137766201</c:v>
                </c:pt>
                <c:pt idx="24">
                  <c:v>42126.529360659719</c:v>
                </c:pt>
                <c:pt idx="25">
                  <c:v>42126.937052766203</c:v>
                </c:pt>
                <c:pt idx="26">
                  <c:v>42126.940777164353</c:v>
                </c:pt>
                <c:pt idx="27">
                  <c:v>42128.94696011574</c:v>
                </c:pt>
                <c:pt idx="28">
                  <c:v>42128.951166562503</c:v>
                </c:pt>
                <c:pt idx="29">
                  <c:v>42128.952518090278</c:v>
                </c:pt>
                <c:pt idx="30">
                  <c:v>42128.959358668981</c:v>
                </c:pt>
                <c:pt idx="31">
                  <c:v>42129.027198020834</c:v>
                </c:pt>
                <c:pt idx="32">
                  <c:v>42129.04051496528</c:v>
                </c:pt>
                <c:pt idx="33">
                  <c:v>42129.041694768515</c:v>
                </c:pt>
                <c:pt idx="34">
                  <c:v>42129.054620474541</c:v>
                </c:pt>
                <c:pt idx="35">
                  <c:v>42130.705886805554</c:v>
                </c:pt>
                <c:pt idx="36">
                  <c:v>42133.458893136572</c:v>
                </c:pt>
                <c:pt idx="37">
                  <c:v>42133.46323559028</c:v>
                </c:pt>
                <c:pt idx="38">
                  <c:v>42133.482306458332</c:v>
                </c:pt>
                <c:pt idx="39">
                  <c:v>42133.650080601852</c:v>
                </c:pt>
                <c:pt idx="40">
                  <c:v>42133.691055057869</c:v>
                </c:pt>
                <c:pt idx="41">
                  <c:v>42133.691959363423</c:v>
                </c:pt>
                <c:pt idx="42">
                  <c:v>42133.716100763886</c:v>
                </c:pt>
                <c:pt idx="43">
                  <c:v>42133.72749665509</c:v>
                </c:pt>
                <c:pt idx="44">
                  <c:v>42133.745895706015</c:v>
                </c:pt>
                <c:pt idx="45">
                  <c:v>42136.892453043984</c:v>
                </c:pt>
                <c:pt idx="46">
                  <c:v>42136.998898773149</c:v>
                </c:pt>
                <c:pt idx="47">
                  <c:v>42141.989689861111</c:v>
                </c:pt>
                <c:pt idx="48">
                  <c:v>42141.992444027775</c:v>
                </c:pt>
                <c:pt idx="49">
                  <c:v>42142.034134745372</c:v>
                </c:pt>
                <c:pt idx="50">
                  <c:v>42143.858911030089</c:v>
                </c:pt>
                <c:pt idx="51">
                  <c:v>42143.970953657408</c:v>
                </c:pt>
                <c:pt idx="52">
                  <c:v>42145.002351192132</c:v>
                </c:pt>
                <c:pt idx="53">
                  <c:v>42145.014452129632</c:v>
                </c:pt>
                <c:pt idx="54">
                  <c:v>42145.024019618053</c:v>
                </c:pt>
                <c:pt idx="55">
                  <c:v>42146.818178576388</c:v>
                </c:pt>
                <c:pt idx="56">
                  <c:v>42146.82841238426</c:v>
                </c:pt>
                <c:pt idx="57">
                  <c:v>42146.852814849539</c:v>
                </c:pt>
                <c:pt idx="58">
                  <c:v>42147.443140960648</c:v>
                </c:pt>
                <c:pt idx="59">
                  <c:v>42147.965924421296</c:v>
                </c:pt>
                <c:pt idx="60">
                  <c:v>42147.978962777779</c:v>
                </c:pt>
                <c:pt idx="61">
                  <c:v>42147.986264884261</c:v>
                </c:pt>
                <c:pt idx="62">
                  <c:v>42147.993003657408</c:v>
                </c:pt>
                <c:pt idx="63">
                  <c:v>42147.997332280094</c:v>
                </c:pt>
                <c:pt idx="64">
                  <c:v>42148.462531898149</c:v>
                </c:pt>
                <c:pt idx="65">
                  <c:v>42148.470832071762</c:v>
                </c:pt>
                <c:pt idx="66">
                  <c:v>42148.500853067133</c:v>
                </c:pt>
                <c:pt idx="67">
                  <c:v>42148.847284814816</c:v>
                </c:pt>
                <c:pt idx="68">
                  <c:v>42148.856865740738</c:v>
                </c:pt>
                <c:pt idx="69">
                  <c:v>42148.958657685187</c:v>
                </c:pt>
                <c:pt idx="70">
                  <c:v>42148.963383680559</c:v>
                </c:pt>
                <c:pt idx="71">
                  <c:v>42161.485199016206</c:v>
                </c:pt>
                <c:pt idx="72">
                  <c:v>42161.932212743057</c:v>
                </c:pt>
                <c:pt idx="73">
                  <c:v>42162.692806493054</c:v>
                </c:pt>
                <c:pt idx="74">
                  <c:v>42174.929068900463</c:v>
                </c:pt>
                <c:pt idx="75">
                  <c:v>42183.666708206016</c:v>
                </c:pt>
                <c:pt idx="76">
                  <c:v>42183.707943472225</c:v>
                </c:pt>
                <c:pt idx="77">
                  <c:v>42189.459213113427</c:v>
                </c:pt>
                <c:pt idx="78">
                  <c:v>42189.493025578704</c:v>
                </c:pt>
                <c:pt idx="79">
                  <c:v>42191.881049351854</c:v>
                </c:pt>
                <c:pt idx="80">
                  <c:v>42192.935077199072</c:v>
                </c:pt>
                <c:pt idx="81">
                  <c:v>42193.00728701389</c:v>
                </c:pt>
                <c:pt idx="82">
                  <c:v>42196.591388217596</c:v>
                </c:pt>
                <c:pt idx="83">
                  <c:v>42198.865412939813</c:v>
                </c:pt>
                <c:pt idx="84">
                  <c:v>42203.495536782408</c:v>
                </c:pt>
                <c:pt idx="85">
                  <c:v>42203.496544814814</c:v>
                </c:pt>
                <c:pt idx="86">
                  <c:v>42203.673213159724</c:v>
                </c:pt>
                <c:pt idx="87">
                  <c:v>42203.735117627315</c:v>
                </c:pt>
                <c:pt idx="88">
                  <c:v>42203.750119085649</c:v>
                </c:pt>
                <c:pt idx="89">
                  <c:v>42203.764219432873</c:v>
                </c:pt>
                <c:pt idx="90">
                  <c:v>42204.486956967594</c:v>
                </c:pt>
                <c:pt idx="91">
                  <c:v>42204.499084270836</c:v>
                </c:pt>
                <c:pt idx="92">
                  <c:v>42204.507865092593</c:v>
                </c:pt>
                <c:pt idx="93">
                  <c:v>42204.598381331016</c:v>
                </c:pt>
                <c:pt idx="94">
                  <c:v>42204.665293217593</c:v>
                </c:pt>
                <c:pt idx="95">
                  <c:v>42205.98908871528</c:v>
                </c:pt>
                <c:pt idx="96">
                  <c:v>42206.494858541664</c:v>
                </c:pt>
                <c:pt idx="97">
                  <c:v>42207.992837349535</c:v>
                </c:pt>
                <c:pt idx="98">
                  <c:v>42209.016179814818</c:v>
                </c:pt>
                <c:pt idx="99">
                  <c:v>42209.983841053239</c:v>
                </c:pt>
                <c:pt idx="100">
                  <c:v>42211.726986041664</c:v>
                </c:pt>
                <c:pt idx="101">
                  <c:v>42211.731480023147</c:v>
                </c:pt>
                <c:pt idx="102">
                  <c:v>42211.768769178241</c:v>
                </c:pt>
                <c:pt idx="103">
                  <c:v>42213.029458750003</c:v>
                </c:pt>
                <c:pt idx="104">
                  <c:v>42218.001547094907</c:v>
                </c:pt>
                <c:pt idx="105">
                  <c:v>42253.435199074076</c:v>
                </c:pt>
                <c:pt idx="106">
                  <c:v>42253.460458958332</c:v>
                </c:pt>
                <c:pt idx="107">
                  <c:v>42254.502925196757</c:v>
                </c:pt>
                <c:pt idx="108">
                  <c:v>42254.529329872683</c:v>
                </c:pt>
                <c:pt idx="109">
                  <c:v>42254.746375706018</c:v>
                </c:pt>
                <c:pt idx="110">
                  <c:v>42254.993913703707</c:v>
                </c:pt>
                <c:pt idx="111">
                  <c:v>42255.000815706022</c:v>
                </c:pt>
                <c:pt idx="112">
                  <c:v>42255.906007060184</c:v>
                </c:pt>
                <c:pt idx="113">
                  <c:v>42255.906673530095</c:v>
                </c:pt>
                <c:pt idx="114">
                  <c:v>42255.926511296297</c:v>
                </c:pt>
                <c:pt idx="115">
                  <c:v>42255.968205671299</c:v>
                </c:pt>
                <c:pt idx="116">
                  <c:v>42256.002462013887</c:v>
                </c:pt>
                <c:pt idx="117">
                  <c:v>42256.88600283565</c:v>
                </c:pt>
                <c:pt idx="118">
                  <c:v>42257.782682951387</c:v>
                </c:pt>
                <c:pt idx="119">
                  <c:v>42258.822686319443</c:v>
                </c:pt>
                <c:pt idx="120">
                  <c:v>42258.857969097226</c:v>
                </c:pt>
                <c:pt idx="121">
                  <c:v>42259.618498055555</c:v>
                </c:pt>
                <c:pt idx="122">
                  <c:v>42259.667150057867</c:v>
                </c:pt>
                <c:pt idx="123">
                  <c:v>42259.725099201387</c:v>
                </c:pt>
                <c:pt idx="124">
                  <c:v>42260.660127291667</c:v>
                </c:pt>
                <c:pt idx="125">
                  <c:v>42260.759434675929</c:v>
                </c:pt>
                <c:pt idx="126">
                  <c:v>42260.972240462965</c:v>
                </c:pt>
                <c:pt idx="127">
                  <c:v>42266.009348726853</c:v>
                </c:pt>
                <c:pt idx="128">
                  <c:v>42267.709537465278</c:v>
                </c:pt>
                <c:pt idx="129">
                  <c:v>42275.973262604166</c:v>
                </c:pt>
                <c:pt idx="130">
                  <c:v>42293.055106805557</c:v>
                </c:pt>
                <c:pt idx="131">
                  <c:v>42293.983088321758</c:v>
                </c:pt>
              </c:numCache>
            </c:numRef>
          </c:cat>
          <c:val>
            <c:numRef>
              <c:f>dbook_stats!$G$2:$G$169</c:f>
              <c:numCache>
                <c:formatCode>General</c:formatCode>
                <c:ptCount val="164"/>
                <c:pt idx="1">
                  <c:v>30</c:v>
                </c:pt>
                <c:pt idx="2">
                  <c:v>568</c:v>
                </c:pt>
                <c:pt idx="3">
                  <c:v>568</c:v>
                </c:pt>
                <c:pt idx="4">
                  <c:v>710</c:v>
                </c:pt>
                <c:pt idx="5">
                  <c:v>710</c:v>
                </c:pt>
                <c:pt idx="6">
                  <c:v>702</c:v>
                </c:pt>
                <c:pt idx="7">
                  <c:v>1187</c:v>
                </c:pt>
                <c:pt idx="8">
                  <c:v>2176</c:v>
                </c:pt>
                <c:pt idx="9">
                  <c:v>2339</c:v>
                </c:pt>
                <c:pt idx="10">
                  <c:v>2513</c:v>
                </c:pt>
                <c:pt idx="11">
                  <c:v>2513</c:v>
                </c:pt>
                <c:pt idx="12">
                  <c:v>2571</c:v>
                </c:pt>
                <c:pt idx="13">
                  <c:v>3147</c:v>
                </c:pt>
                <c:pt idx="14">
                  <c:v>3622</c:v>
                </c:pt>
                <c:pt idx="15">
                  <c:v>3718</c:v>
                </c:pt>
                <c:pt idx="16">
                  <c:v>3718</c:v>
                </c:pt>
                <c:pt idx="17">
                  <c:v>3718</c:v>
                </c:pt>
                <c:pt idx="18">
                  <c:v>3740</c:v>
                </c:pt>
                <c:pt idx="19">
                  <c:v>4112</c:v>
                </c:pt>
                <c:pt idx="20">
                  <c:v>4201</c:v>
                </c:pt>
                <c:pt idx="21">
                  <c:v>4853</c:v>
                </c:pt>
                <c:pt idx="22">
                  <c:v>4853</c:v>
                </c:pt>
                <c:pt idx="23">
                  <c:v>4853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EEC-44E0-A18B-6570EBE4D1E4}"/>
            </c:ext>
          </c:extLst>
        </c:ser>
        <c:ser>
          <c:idx val="4"/>
          <c:order val="4"/>
          <c:tx>
            <c:strRef>
              <c:f>dbook_stats!$H$1</c:f>
              <c:strCache>
                <c:ptCount val="1"/>
                <c:pt idx="0">
                  <c:v>dbook_ch2.md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f>dbook_stats!$A$2:$A$169</c:f>
              <c:numCache>
                <c:formatCode>m/d/yyyy</c:formatCode>
                <c:ptCount val="164"/>
                <c:pt idx="0">
                  <c:v>42098.888327835652</c:v>
                </c:pt>
                <c:pt idx="1">
                  <c:v>42104.865312361107</c:v>
                </c:pt>
                <c:pt idx="2">
                  <c:v>42104.952299027776</c:v>
                </c:pt>
                <c:pt idx="3">
                  <c:v>42105.488432094906</c:v>
                </c:pt>
                <c:pt idx="4">
                  <c:v>42105.521785509256</c:v>
                </c:pt>
                <c:pt idx="5">
                  <c:v>42105.523919375002</c:v>
                </c:pt>
                <c:pt idx="6">
                  <c:v>42105.828231585649</c:v>
                </c:pt>
                <c:pt idx="7">
                  <c:v>42112.901470729164</c:v>
                </c:pt>
                <c:pt idx="8">
                  <c:v>42113.716391458336</c:v>
                </c:pt>
                <c:pt idx="9">
                  <c:v>42113.829389305552</c:v>
                </c:pt>
                <c:pt idx="10">
                  <c:v>42113.872313009262</c:v>
                </c:pt>
                <c:pt idx="11">
                  <c:v>42113.877707071762</c:v>
                </c:pt>
                <c:pt idx="12">
                  <c:v>42115.652698368052</c:v>
                </c:pt>
                <c:pt idx="13">
                  <c:v>42116.910728275463</c:v>
                </c:pt>
                <c:pt idx="14">
                  <c:v>42117.036669074078</c:v>
                </c:pt>
                <c:pt idx="15">
                  <c:v>42118.749062048613</c:v>
                </c:pt>
                <c:pt idx="16">
                  <c:v>42118.904883171293</c:v>
                </c:pt>
                <c:pt idx="17">
                  <c:v>42118.953130844908</c:v>
                </c:pt>
                <c:pt idx="18">
                  <c:v>42119.717320069445</c:v>
                </c:pt>
                <c:pt idx="19">
                  <c:v>42119.775157060183</c:v>
                </c:pt>
                <c:pt idx="20">
                  <c:v>42119.938922835645</c:v>
                </c:pt>
                <c:pt idx="21">
                  <c:v>42122.977351539354</c:v>
                </c:pt>
                <c:pt idx="22">
                  <c:v>42123.033967766205</c:v>
                </c:pt>
                <c:pt idx="23">
                  <c:v>42123.052137766201</c:v>
                </c:pt>
                <c:pt idx="24">
                  <c:v>42126.529360659719</c:v>
                </c:pt>
                <c:pt idx="25">
                  <c:v>42126.937052766203</c:v>
                </c:pt>
                <c:pt idx="26">
                  <c:v>42126.940777164353</c:v>
                </c:pt>
                <c:pt idx="27">
                  <c:v>42128.94696011574</c:v>
                </c:pt>
                <c:pt idx="28">
                  <c:v>42128.951166562503</c:v>
                </c:pt>
                <c:pt idx="29">
                  <c:v>42128.952518090278</c:v>
                </c:pt>
                <c:pt idx="30">
                  <c:v>42128.959358668981</c:v>
                </c:pt>
                <c:pt idx="31">
                  <c:v>42129.027198020834</c:v>
                </c:pt>
                <c:pt idx="32">
                  <c:v>42129.04051496528</c:v>
                </c:pt>
                <c:pt idx="33">
                  <c:v>42129.041694768515</c:v>
                </c:pt>
                <c:pt idx="34">
                  <c:v>42129.054620474541</c:v>
                </c:pt>
                <c:pt idx="35">
                  <c:v>42130.705886805554</c:v>
                </c:pt>
                <c:pt idx="36">
                  <c:v>42133.458893136572</c:v>
                </c:pt>
                <c:pt idx="37">
                  <c:v>42133.46323559028</c:v>
                </c:pt>
                <c:pt idx="38">
                  <c:v>42133.482306458332</c:v>
                </c:pt>
                <c:pt idx="39">
                  <c:v>42133.650080601852</c:v>
                </c:pt>
                <c:pt idx="40">
                  <c:v>42133.691055057869</c:v>
                </c:pt>
                <c:pt idx="41">
                  <c:v>42133.691959363423</c:v>
                </c:pt>
                <c:pt idx="42">
                  <c:v>42133.716100763886</c:v>
                </c:pt>
                <c:pt idx="43">
                  <c:v>42133.72749665509</c:v>
                </c:pt>
                <c:pt idx="44">
                  <c:v>42133.745895706015</c:v>
                </c:pt>
                <c:pt idx="45">
                  <c:v>42136.892453043984</c:v>
                </c:pt>
                <c:pt idx="46">
                  <c:v>42136.998898773149</c:v>
                </c:pt>
                <c:pt idx="47">
                  <c:v>42141.989689861111</c:v>
                </c:pt>
                <c:pt idx="48">
                  <c:v>42141.992444027775</c:v>
                </c:pt>
                <c:pt idx="49">
                  <c:v>42142.034134745372</c:v>
                </c:pt>
                <c:pt idx="50">
                  <c:v>42143.858911030089</c:v>
                </c:pt>
                <c:pt idx="51">
                  <c:v>42143.970953657408</c:v>
                </c:pt>
                <c:pt idx="52">
                  <c:v>42145.002351192132</c:v>
                </c:pt>
                <c:pt idx="53">
                  <c:v>42145.014452129632</c:v>
                </c:pt>
                <c:pt idx="54">
                  <c:v>42145.024019618053</c:v>
                </c:pt>
                <c:pt idx="55">
                  <c:v>42146.818178576388</c:v>
                </c:pt>
                <c:pt idx="56">
                  <c:v>42146.82841238426</c:v>
                </c:pt>
                <c:pt idx="57">
                  <c:v>42146.852814849539</c:v>
                </c:pt>
                <c:pt idx="58">
                  <c:v>42147.443140960648</c:v>
                </c:pt>
                <c:pt idx="59">
                  <c:v>42147.965924421296</c:v>
                </c:pt>
                <c:pt idx="60">
                  <c:v>42147.978962777779</c:v>
                </c:pt>
                <c:pt idx="61">
                  <c:v>42147.986264884261</c:v>
                </c:pt>
                <c:pt idx="62">
                  <c:v>42147.993003657408</c:v>
                </c:pt>
                <c:pt idx="63">
                  <c:v>42147.997332280094</c:v>
                </c:pt>
                <c:pt idx="64">
                  <c:v>42148.462531898149</c:v>
                </c:pt>
                <c:pt idx="65">
                  <c:v>42148.470832071762</c:v>
                </c:pt>
                <c:pt idx="66">
                  <c:v>42148.500853067133</c:v>
                </c:pt>
                <c:pt idx="67">
                  <c:v>42148.847284814816</c:v>
                </c:pt>
                <c:pt idx="68">
                  <c:v>42148.856865740738</c:v>
                </c:pt>
                <c:pt idx="69">
                  <c:v>42148.958657685187</c:v>
                </c:pt>
                <c:pt idx="70">
                  <c:v>42148.963383680559</c:v>
                </c:pt>
                <c:pt idx="71">
                  <c:v>42161.485199016206</c:v>
                </c:pt>
                <c:pt idx="72">
                  <c:v>42161.932212743057</c:v>
                </c:pt>
                <c:pt idx="73">
                  <c:v>42162.692806493054</c:v>
                </c:pt>
                <c:pt idx="74">
                  <c:v>42174.929068900463</c:v>
                </c:pt>
                <c:pt idx="75">
                  <c:v>42183.666708206016</c:v>
                </c:pt>
                <c:pt idx="76">
                  <c:v>42183.707943472225</c:v>
                </c:pt>
                <c:pt idx="77">
                  <c:v>42189.459213113427</c:v>
                </c:pt>
                <c:pt idx="78">
                  <c:v>42189.493025578704</c:v>
                </c:pt>
                <c:pt idx="79">
                  <c:v>42191.881049351854</c:v>
                </c:pt>
                <c:pt idx="80">
                  <c:v>42192.935077199072</c:v>
                </c:pt>
                <c:pt idx="81">
                  <c:v>42193.00728701389</c:v>
                </c:pt>
                <c:pt idx="82">
                  <c:v>42196.591388217596</c:v>
                </c:pt>
                <c:pt idx="83">
                  <c:v>42198.865412939813</c:v>
                </c:pt>
                <c:pt idx="84">
                  <c:v>42203.495536782408</c:v>
                </c:pt>
                <c:pt idx="85">
                  <c:v>42203.496544814814</c:v>
                </c:pt>
                <c:pt idx="86">
                  <c:v>42203.673213159724</c:v>
                </c:pt>
                <c:pt idx="87">
                  <c:v>42203.735117627315</c:v>
                </c:pt>
                <c:pt idx="88">
                  <c:v>42203.750119085649</c:v>
                </c:pt>
                <c:pt idx="89">
                  <c:v>42203.764219432873</c:v>
                </c:pt>
                <c:pt idx="90">
                  <c:v>42204.486956967594</c:v>
                </c:pt>
                <c:pt idx="91">
                  <c:v>42204.499084270836</c:v>
                </c:pt>
                <c:pt idx="92">
                  <c:v>42204.507865092593</c:v>
                </c:pt>
                <c:pt idx="93">
                  <c:v>42204.598381331016</c:v>
                </c:pt>
                <c:pt idx="94">
                  <c:v>42204.665293217593</c:v>
                </c:pt>
                <c:pt idx="95">
                  <c:v>42205.98908871528</c:v>
                </c:pt>
                <c:pt idx="96">
                  <c:v>42206.494858541664</c:v>
                </c:pt>
                <c:pt idx="97">
                  <c:v>42207.992837349535</c:v>
                </c:pt>
                <c:pt idx="98">
                  <c:v>42209.016179814818</c:v>
                </c:pt>
                <c:pt idx="99">
                  <c:v>42209.983841053239</c:v>
                </c:pt>
                <c:pt idx="100">
                  <c:v>42211.726986041664</c:v>
                </c:pt>
                <c:pt idx="101">
                  <c:v>42211.731480023147</c:v>
                </c:pt>
                <c:pt idx="102">
                  <c:v>42211.768769178241</c:v>
                </c:pt>
                <c:pt idx="103">
                  <c:v>42213.029458750003</c:v>
                </c:pt>
                <c:pt idx="104">
                  <c:v>42218.001547094907</c:v>
                </c:pt>
                <c:pt idx="105">
                  <c:v>42253.435199074076</c:v>
                </c:pt>
                <c:pt idx="106">
                  <c:v>42253.460458958332</c:v>
                </c:pt>
                <c:pt idx="107">
                  <c:v>42254.502925196757</c:v>
                </c:pt>
                <c:pt idx="108">
                  <c:v>42254.529329872683</c:v>
                </c:pt>
                <c:pt idx="109">
                  <c:v>42254.746375706018</c:v>
                </c:pt>
                <c:pt idx="110">
                  <c:v>42254.993913703707</c:v>
                </c:pt>
                <c:pt idx="111">
                  <c:v>42255.000815706022</c:v>
                </c:pt>
                <c:pt idx="112">
                  <c:v>42255.906007060184</c:v>
                </c:pt>
                <c:pt idx="113">
                  <c:v>42255.906673530095</c:v>
                </c:pt>
                <c:pt idx="114">
                  <c:v>42255.926511296297</c:v>
                </c:pt>
                <c:pt idx="115">
                  <c:v>42255.968205671299</c:v>
                </c:pt>
                <c:pt idx="116">
                  <c:v>42256.002462013887</c:v>
                </c:pt>
                <c:pt idx="117">
                  <c:v>42256.88600283565</c:v>
                </c:pt>
                <c:pt idx="118">
                  <c:v>42257.782682951387</c:v>
                </c:pt>
                <c:pt idx="119">
                  <c:v>42258.822686319443</c:v>
                </c:pt>
                <c:pt idx="120">
                  <c:v>42258.857969097226</c:v>
                </c:pt>
                <c:pt idx="121">
                  <c:v>42259.618498055555</c:v>
                </c:pt>
                <c:pt idx="122">
                  <c:v>42259.667150057867</c:v>
                </c:pt>
                <c:pt idx="123">
                  <c:v>42259.725099201387</c:v>
                </c:pt>
                <c:pt idx="124">
                  <c:v>42260.660127291667</c:v>
                </c:pt>
                <c:pt idx="125">
                  <c:v>42260.759434675929</c:v>
                </c:pt>
                <c:pt idx="126">
                  <c:v>42260.972240462965</c:v>
                </c:pt>
                <c:pt idx="127">
                  <c:v>42266.009348726853</c:v>
                </c:pt>
                <c:pt idx="128">
                  <c:v>42267.709537465278</c:v>
                </c:pt>
                <c:pt idx="129">
                  <c:v>42275.973262604166</c:v>
                </c:pt>
                <c:pt idx="130">
                  <c:v>42293.055106805557</c:v>
                </c:pt>
                <c:pt idx="131">
                  <c:v>42293.983088321758</c:v>
                </c:pt>
              </c:numCache>
            </c:numRef>
          </c:cat>
          <c:val>
            <c:numRef>
              <c:f>dbook_stats!$H$2:$H$169</c:f>
              <c:numCache>
                <c:formatCode>General</c:formatCode>
                <c:ptCount val="164"/>
                <c:pt idx="0">
                  <c:v>7746</c:v>
                </c:pt>
                <c:pt idx="1">
                  <c:v>8487</c:v>
                </c:pt>
                <c:pt idx="2">
                  <c:v>8487</c:v>
                </c:pt>
                <c:pt idx="3">
                  <c:v>8945</c:v>
                </c:pt>
                <c:pt idx="4">
                  <c:v>8969</c:v>
                </c:pt>
                <c:pt idx="24">
                  <c:v>2941</c:v>
                </c:pt>
                <c:pt idx="25">
                  <c:v>2941</c:v>
                </c:pt>
                <c:pt idx="26">
                  <c:v>2941</c:v>
                </c:pt>
                <c:pt idx="27">
                  <c:v>2990</c:v>
                </c:pt>
                <c:pt idx="28">
                  <c:v>3034</c:v>
                </c:pt>
                <c:pt idx="29">
                  <c:v>3518</c:v>
                </c:pt>
                <c:pt idx="30">
                  <c:v>3888</c:v>
                </c:pt>
                <c:pt idx="31">
                  <c:v>3728</c:v>
                </c:pt>
                <c:pt idx="32">
                  <c:v>3728</c:v>
                </c:pt>
                <c:pt idx="33">
                  <c:v>3728</c:v>
                </c:pt>
                <c:pt idx="34">
                  <c:v>3728</c:v>
                </c:pt>
                <c:pt idx="35">
                  <c:v>3728</c:v>
                </c:pt>
                <c:pt idx="36">
                  <c:v>3728</c:v>
                </c:pt>
                <c:pt idx="37">
                  <c:v>3728</c:v>
                </c:pt>
                <c:pt idx="38">
                  <c:v>3728</c:v>
                </c:pt>
                <c:pt idx="39">
                  <c:v>3728</c:v>
                </c:pt>
                <c:pt idx="40">
                  <c:v>4048</c:v>
                </c:pt>
                <c:pt idx="41">
                  <c:v>4058</c:v>
                </c:pt>
                <c:pt idx="42">
                  <c:v>4269</c:v>
                </c:pt>
                <c:pt idx="43">
                  <c:v>4410</c:v>
                </c:pt>
                <c:pt idx="44">
                  <c:v>4416</c:v>
                </c:pt>
                <c:pt idx="45">
                  <c:v>4416</c:v>
                </c:pt>
                <c:pt idx="46">
                  <c:v>4416</c:v>
                </c:pt>
                <c:pt idx="47">
                  <c:v>4540</c:v>
                </c:pt>
                <c:pt idx="48">
                  <c:v>4540</c:v>
                </c:pt>
                <c:pt idx="49">
                  <c:v>4540</c:v>
                </c:pt>
                <c:pt idx="50">
                  <c:v>4540</c:v>
                </c:pt>
                <c:pt idx="51">
                  <c:v>4540</c:v>
                </c:pt>
                <c:pt idx="52">
                  <c:v>4540</c:v>
                </c:pt>
                <c:pt idx="53">
                  <c:v>4539</c:v>
                </c:pt>
                <c:pt idx="54">
                  <c:v>4539</c:v>
                </c:pt>
                <c:pt idx="55">
                  <c:v>4539</c:v>
                </c:pt>
                <c:pt idx="56">
                  <c:v>4539</c:v>
                </c:pt>
                <c:pt idx="57">
                  <c:v>4539</c:v>
                </c:pt>
                <c:pt idx="58">
                  <c:v>4539</c:v>
                </c:pt>
                <c:pt idx="59">
                  <c:v>4539</c:v>
                </c:pt>
                <c:pt idx="60">
                  <c:v>4539</c:v>
                </c:pt>
                <c:pt idx="61">
                  <c:v>4539</c:v>
                </c:pt>
                <c:pt idx="62">
                  <c:v>4539</c:v>
                </c:pt>
                <c:pt idx="63">
                  <c:v>4539</c:v>
                </c:pt>
                <c:pt idx="64">
                  <c:v>4539</c:v>
                </c:pt>
                <c:pt idx="65">
                  <c:v>4539</c:v>
                </c:pt>
                <c:pt idx="66">
                  <c:v>4539</c:v>
                </c:pt>
                <c:pt idx="67">
                  <c:v>4539</c:v>
                </c:pt>
                <c:pt idx="68">
                  <c:v>4539</c:v>
                </c:pt>
                <c:pt idx="69">
                  <c:v>4539</c:v>
                </c:pt>
                <c:pt idx="70">
                  <c:v>4539</c:v>
                </c:pt>
                <c:pt idx="71">
                  <c:v>4539</c:v>
                </c:pt>
                <c:pt idx="72">
                  <c:v>4539</c:v>
                </c:pt>
                <c:pt idx="73">
                  <c:v>4539</c:v>
                </c:pt>
                <c:pt idx="74">
                  <c:v>4539</c:v>
                </c:pt>
                <c:pt idx="75">
                  <c:v>4539</c:v>
                </c:pt>
                <c:pt idx="76">
                  <c:v>4539</c:v>
                </c:pt>
                <c:pt idx="77">
                  <c:v>4539</c:v>
                </c:pt>
                <c:pt idx="78">
                  <c:v>4539</c:v>
                </c:pt>
                <c:pt idx="79">
                  <c:v>4539</c:v>
                </c:pt>
                <c:pt idx="80">
                  <c:v>4539</c:v>
                </c:pt>
                <c:pt idx="81">
                  <c:v>4539</c:v>
                </c:pt>
                <c:pt idx="82">
                  <c:v>4539</c:v>
                </c:pt>
                <c:pt idx="83">
                  <c:v>4539</c:v>
                </c:pt>
                <c:pt idx="84">
                  <c:v>4539</c:v>
                </c:pt>
                <c:pt idx="85">
                  <c:v>4539</c:v>
                </c:pt>
                <c:pt idx="86">
                  <c:v>4539</c:v>
                </c:pt>
                <c:pt idx="87">
                  <c:v>4539</c:v>
                </c:pt>
                <c:pt idx="88">
                  <c:v>4539</c:v>
                </c:pt>
                <c:pt idx="89">
                  <c:v>4539</c:v>
                </c:pt>
                <c:pt idx="90">
                  <c:v>4539</c:v>
                </c:pt>
                <c:pt idx="91">
                  <c:v>4539</c:v>
                </c:pt>
                <c:pt idx="92">
                  <c:v>4539</c:v>
                </c:pt>
                <c:pt idx="93">
                  <c:v>4539</c:v>
                </c:pt>
                <c:pt idx="94">
                  <c:v>4539</c:v>
                </c:pt>
                <c:pt idx="95">
                  <c:v>4539</c:v>
                </c:pt>
                <c:pt idx="96">
                  <c:v>4539</c:v>
                </c:pt>
                <c:pt idx="97">
                  <c:v>4539</c:v>
                </c:pt>
                <c:pt idx="98">
                  <c:v>4539</c:v>
                </c:pt>
                <c:pt idx="99">
                  <c:v>4539</c:v>
                </c:pt>
                <c:pt idx="100">
                  <c:v>4539</c:v>
                </c:pt>
                <c:pt idx="101">
                  <c:v>4539</c:v>
                </c:pt>
                <c:pt idx="102">
                  <c:v>4539</c:v>
                </c:pt>
                <c:pt idx="103">
                  <c:v>4539</c:v>
                </c:pt>
                <c:pt idx="104">
                  <c:v>4539</c:v>
                </c:pt>
                <c:pt idx="105">
                  <c:v>4539</c:v>
                </c:pt>
                <c:pt idx="106">
                  <c:v>4539</c:v>
                </c:pt>
                <c:pt idx="107">
                  <c:v>4539</c:v>
                </c:pt>
                <c:pt idx="108">
                  <c:v>4539</c:v>
                </c:pt>
                <c:pt idx="109">
                  <c:v>4539</c:v>
                </c:pt>
                <c:pt idx="110">
                  <c:v>4942</c:v>
                </c:pt>
                <c:pt idx="111">
                  <c:v>4942</c:v>
                </c:pt>
                <c:pt idx="112">
                  <c:v>4942</c:v>
                </c:pt>
                <c:pt idx="113">
                  <c:v>4942</c:v>
                </c:pt>
                <c:pt idx="114">
                  <c:v>4942</c:v>
                </c:pt>
                <c:pt idx="115">
                  <c:v>4942</c:v>
                </c:pt>
                <c:pt idx="116">
                  <c:v>4942</c:v>
                </c:pt>
                <c:pt idx="117">
                  <c:v>4942</c:v>
                </c:pt>
                <c:pt idx="118">
                  <c:v>5052</c:v>
                </c:pt>
                <c:pt idx="119">
                  <c:v>5410</c:v>
                </c:pt>
                <c:pt idx="120">
                  <c:v>5692</c:v>
                </c:pt>
                <c:pt idx="121">
                  <c:v>5786</c:v>
                </c:pt>
                <c:pt idx="122">
                  <c:v>5841</c:v>
                </c:pt>
                <c:pt idx="123">
                  <c:v>5841</c:v>
                </c:pt>
                <c:pt idx="124">
                  <c:v>5841</c:v>
                </c:pt>
                <c:pt idx="125">
                  <c:v>5841</c:v>
                </c:pt>
                <c:pt idx="126">
                  <c:v>5841</c:v>
                </c:pt>
                <c:pt idx="127">
                  <c:v>5841</c:v>
                </c:pt>
                <c:pt idx="128">
                  <c:v>5841</c:v>
                </c:pt>
                <c:pt idx="129">
                  <c:v>5841</c:v>
                </c:pt>
                <c:pt idx="130">
                  <c:v>5841</c:v>
                </c:pt>
                <c:pt idx="131">
                  <c:v>5841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EC-44E0-A18B-6570EBE4D1E4}"/>
            </c:ext>
          </c:extLst>
        </c:ser>
        <c:ser>
          <c:idx val="5"/>
          <c:order val="5"/>
          <c:tx>
            <c:strRef>
              <c:f>dbook_stats!$I$1</c:f>
              <c:strCache>
                <c:ptCount val="1"/>
                <c:pt idx="0">
                  <c:v>dbook_ch3-1.md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numRef>
              <c:f>dbook_stats!$A$2:$A$169</c:f>
              <c:numCache>
                <c:formatCode>m/d/yyyy</c:formatCode>
                <c:ptCount val="164"/>
                <c:pt idx="0">
                  <c:v>42098.888327835652</c:v>
                </c:pt>
                <c:pt idx="1">
                  <c:v>42104.865312361107</c:v>
                </c:pt>
                <c:pt idx="2">
                  <c:v>42104.952299027776</c:v>
                </c:pt>
                <c:pt idx="3">
                  <c:v>42105.488432094906</c:v>
                </c:pt>
                <c:pt idx="4">
                  <c:v>42105.521785509256</c:v>
                </c:pt>
                <c:pt idx="5">
                  <c:v>42105.523919375002</c:v>
                </c:pt>
                <c:pt idx="6">
                  <c:v>42105.828231585649</c:v>
                </c:pt>
                <c:pt idx="7">
                  <c:v>42112.901470729164</c:v>
                </c:pt>
                <c:pt idx="8">
                  <c:v>42113.716391458336</c:v>
                </c:pt>
                <c:pt idx="9">
                  <c:v>42113.829389305552</c:v>
                </c:pt>
                <c:pt idx="10">
                  <c:v>42113.872313009262</c:v>
                </c:pt>
                <c:pt idx="11">
                  <c:v>42113.877707071762</c:v>
                </c:pt>
                <c:pt idx="12">
                  <c:v>42115.652698368052</c:v>
                </c:pt>
                <c:pt idx="13">
                  <c:v>42116.910728275463</c:v>
                </c:pt>
                <c:pt idx="14">
                  <c:v>42117.036669074078</c:v>
                </c:pt>
                <c:pt idx="15">
                  <c:v>42118.749062048613</c:v>
                </c:pt>
                <c:pt idx="16">
                  <c:v>42118.904883171293</c:v>
                </c:pt>
                <c:pt idx="17">
                  <c:v>42118.953130844908</c:v>
                </c:pt>
                <c:pt idx="18">
                  <c:v>42119.717320069445</c:v>
                </c:pt>
                <c:pt idx="19">
                  <c:v>42119.775157060183</c:v>
                </c:pt>
                <c:pt idx="20">
                  <c:v>42119.938922835645</c:v>
                </c:pt>
                <c:pt idx="21">
                  <c:v>42122.977351539354</c:v>
                </c:pt>
                <c:pt idx="22">
                  <c:v>42123.033967766205</c:v>
                </c:pt>
                <c:pt idx="23">
                  <c:v>42123.052137766201</c:v>
                </c:pt>
                <c:pt idx="24">
                  <c:v>42126.529360659719</c:v>
                </c:pt>
                <c:pt idx="25">
                  <c:v>42126.937052766203</c:v>
                </c:pt>
                <c:pt idx="26">
                  <c:v>42126.940777164353</c:v>
                </c:pt>
                <c:pt idx="27">
                  <c:v>42128.94696011574</c:v>
                </c:pt>
                <c:pt idx="28">
                  <c:v>42128.951166562503</c:v>
                </c:pt>
                <c:pt idx="29">
                  <c:v>42128.952518090278</c:v>
                </c:pt>
                <c:pt idx="30">
                  <c:v>42128.959358668981</c:v>
                </c:pt>
                <c:pt idx="31">
                  <c:v>42129.027198020834</c:v>
                </c:pt>
                <c:pt idx="32">
                  <c:v>42129.04051496528</c:v>
                </c:pt>
                <c:pt idx="33">
                  <c:v>42129.041694768515</c:v>
                </c:pt>
                <c:pt idx="34">
                  <c:v>42129.054620474541</c:v>
                </c:pt>
                <c:pt idx="35">
                  <c:v>42130.705886805554</c:v>
                </c:pt>
                <c:pt idx="36">
                  <c:v>42133.458893136572</c:v>
                </c:pt>
                <c:pt idx="37">
                  <c:v>42133.46323559028</c:v>
                </c:pt>
                <c:pt idx="38">
                  <c:v>42133.482306458332</c:v>
                </c:pt>
                <c:pt idx="39">
                  <c:v>42133.650080601852</c:v>
                </c:pt>
                <c:pt idx="40">
                  <c:v>42133.691055057869</c:v>
                </c:pt>
                <c:pt idx="41">
                  <c:v>42133.691959363423</c:v>
                </c:pt>
                <c:pt idx="42">
                  <c:v>42133.716100763886</c:v>
                </c:pt>
                <c:pt idx="43">
                  <c:v>42133.72749665509</c:v>
                </c:pt>
                <c:pt idx="44">
                  <c:v>42133.745895706015</c:v>
                </c:pt>
                <c:pt idx="45">
                  <c:v>42136.892453043984</c:v>
                </c:pt>
                <c:pt idx="46">
                  <c:v>42136.998898773149</c:v>
                </c:pt>
                <c:pt idx="47">
                  <c:v>42141.989689861111</c:v>
                </c:pt>
                <c:pt idx="48">
                  <c:v>42141.992444027775</c:v>
                </c:pt>
                <c:pt idx="49">
                  <c:v>42142.034134745372</c:v>
                </c:pt>
                <c:pt idx="50">
                  <c:v>42143.858911030089</c:v>
                </c:pt>
                <c:pt idx="51">
                  <c:v>42143.970953657408</c:v>
                </c:pt>
                <c:pt idx="52">
                  <c:v>42145.002351192132</c:v>
                </c:pt>
                <c:pt idx="53">
                  <c:v>42145.014452129632</c:v>
                </c:pt>
                <c:pt idx="54">
                  <c:v>42145.024019618053</c:v>
                </c:pt>
                <c:pt idx="55">
                  <c:v>42146.818178576388</c:v>
                </c:pt>
                <c:pt idx="56">
                  <c:v>42146.82841238426</c:v>
                </c:pt>
                <c:pt idx="57">
                  <c:v>42146.852814849539</c:v>
                </c:pt>
                <c:pt idx="58">
                  <c:v>42147.443140960648</c:v>
                </c:pt>
                <c:pt idx="59">
                  <c:v>42147.965924421296</c:v>
                </c:pt>
                <c:pt idx="60">
                  <c:v>42147.978962777779</c:v>
                </c:pt>
                <c:pt idx="61">
                  <c:v>42147.986264884261</c:v>
                </c:pt>
                <c:pt idx="62">
                  <c:v>42147.993003657408</c:v>
                </c:pt>
                <c:pt idx="63">
                  <c:v>42147.997332280094</c:v>
                </c:pt>
                <c:pt idx="64">
                  <c:v>42148.462531898149</c:v>
                </c:pt>
                <c:pt idx="65">
                  <c:v>42148.470832071762</c:v>
                </c:pt>
                <c:pt idx="66">
                  <c:v>42148.500853067133</c:v>
                </c:pt>
                <c:pt idx="67">
                  <c:v>42148.847284814816</c:v>
                </c:pt>
                <c:pt idx="68">
                  <c:v>42148.856865740738</c:v>
                </c:pt>
                <c:pt idx="69">
                  <c:v>42148.958657685187</c:v>
                </c:pt>
                <c:pt idx="70">
                  <c:v>42148.963383680559</c:v>
                </c:pt>
                <c:pt idx="71">
                  <c:v>42161.485199016206</c:v>
                </c:pt>
                <c:pt idx="72">
                  <c:v>42161.932212743057</c:v>
                </c:pt>
                <c:pt idx="73">
                  <c:v>42162.692806493054</c:v>
                </c:pt>
                <c:pt idx="74">
                  <c:v>42174.929068900463</c:v>
                </c:pt>
                <c:pt idx="75">
                  <c:v>42183.666708206016</c:v>
                </c:pt>
                <c:pt idx="76">
                  <c:v>42183.707943472225</c:v>
                </c:pt>
                <c:pt idx="77">
                  <c:v>42189.459213113427</c:v>
                </c:pt>
                <c:pt idx="78">
                  <c:v>42189.493025578704</c:v>
                </c:pt>
                <c:pt idx="79">
                  <c:v>42191.881049351854</c:v>
                </c:pt>
                <c:pt idx="80">
                  <c:v>42192.935077199072</c:v>
                </c:pt>
                <c:pt idx="81">
                  <c:v>42193.00728701389</c:v>
                </c:pt>
                <c:pt idx="82">
                  <c:v>42196.591388217596</c:v>
                </c:pt>
                <c:pt idx="83">
                  <c:v>42198.865412939813</c:v>
                </c:pt>
                <c:pt idx="84">
                  <c:v>42203.495536782408</c:v>
                </c:pt>
                <c:pt idx="85">
                  <c:v>42203.496544814814</c:v>
                </c:pt>
                <c:pt idx="86">
                  <c:v>42203.673213159724</c:v>
                </c:pt>
                <c:pt idx="87">
                  <c:v>42203.735117627315</c:v>
                </c:pt>
                <c:pt idx="88">
                  <c:v>42203.750119085649</c:v>
                </c:pt>
                <c:pt idx="89">
                  <c:v>42203.764219432873</c:v>
                </c:pt>
                <c:pt idx="90">
                  <c:v>42204.486956967594</c:v>
                </c:pt>
                <c:pt idx="91">
                  <c:v>42204.499084270836</c:v>
                </c:pt>
                <c:pt idx="92">
                  <c:v>42204.507865092593</c:v>
                </c:pt>
                <c:pt idx="93">
                  <c:v>42204.598381331016</c:v>
                </c:pt>
                <c:pt idx="94">
                  <c:v>42204.665293217593</c:v>
                </c:pt>
                <c:pt idx="95">
                  <c:v>42205.98908871528</c:v>
                </c:pt>
                <c:pt idx="96">
                  <c:v>42206.494858541664</c:v>
                </c:pt>
                <c:pt idx="97">
                  <c:v>42207.992837349535</c:v>
                </c:pt>
                <c:pt idx="98">
                  <c:v>42209.016179814818</c:v>
                </c:pt>
                <c:pt idx="99">
                  <c:v>42209.983841053239</c:v>
                </c:pt>
                <c:pt idx="100">
                  <c:v>42211.726986041664</c:v>
                </c:pt>
                <c:pt idx="101">
                  <c:v>42211.731480023147</c:v>
                </c:pt>
                <c:pt idx="102">
                  <c:v>42211.768769178241</c:v>
                </c:pt>
                <c:pt idx="103">
                  <c:v>42213.029458750003</c:v>
                </c:pt>
                <c:pt idx="104">
                  <c:v>42218.001547094907</c:v>
                </c:pt>
                <c:pt idx="105">
                  <c:v>42253.435199074076</c:v>
                </c:pt>
                <c:pt idx="106">
                  <c:v>42253.460458958332</c:v>
                </c:pt>
                <c:pt idx="107">
                  <c:v>42254.502925196757</c:v>
                </c:pt>
                <c:pt idx="108">
                  <c:v>42254.529329872683</c:v>
                </c:pt>
                <c:pt idx="109">
                  <c:v>42254.746375706018</c:v>
                </c:pt>
                <c:pt idx="110">
                  <c:v>42254.993913703707</c:v>
                </c:pt>
                <c:pt idx="111">
                  <c:v>42255.000815706022</c:v>
                </c:pt>
                <c:pt idx="112">
                  <c:v>42255.906007060184</c:v>
                </c:pt>
                <c:pt idx="113">
                  <c:v>42255.906673530095</c:v>
                </c:pt>
                <c:pt idx="114">
                  <c:v>42255.926511296297</c:v>
                </c:pt>
                <c:pt idx="115">
                  <c:v>42255.968205671299</c:v>
                </c:pt>
                <c:pt idx="116">
                  <c:v>42256.002462013887</c:v>
                </c:pt>
                <c:pt idx="117">
                  <c:v>42256.88600283565</c:v>
                </c:pt>
                <c:pt idx="118">
                  <c:v>42257.782682951387</c:v>
                </c:pt>
                <c:pt idx="119">
                  <c:v>42258.822686319443</c:v>
                </c:pt>
                <c:pt idx="120">
                  <c:v>42258.857969097226</c:v>
                </c:pt>
                <c:pt idx="121">
                  <c:v>42259.618498055555</c:v>
                </c:pt>
                <c:pt idx="122">
                  <c:v>42259.667150057867</c:v>
                </c:pt>
                <c:pt idx="123">
                  <c:v>42259.725099201387</c:v>
                </c:pt>
                <c:pt idx="124">
                  <c:v>42260.660127291667</c:v>
                </c:pt>
                <c:pt idx="125">
                  <c:v>42260.759434675929</c:v>
                </c:pt>
                <c:pt idx="126">
                  <c:v>42260.972240462965</c:v>
                </c:pt>
                <c:pt idx="127">
                  <c:v>42266.009348726853</c:v>
                </c:pt>
                <c:pt idx="128">
                  <c:v>42267.709537465278</c:v>
                </c:pt>
                <c:pt idx="129">
                  <c:v>42275.973262604166</c:v>
                </c:pt>
                <c:pt idx="130">
                  <c:v>42293.055106805557</c:v>
                </c:pt>
                <c:pt idx="131">
                  <c:v>42293.983088321758</c:v>
                </c:pt>
              </c:numCache>
            </c:numRef>
          </c:cat>
          <c:val>
            <c:numRef>
              <c:f>dbook_stats!$I$2:$I$169</c:f>
              <c:numCache>
                <c:formatCode>General</c:formatCode>
                <c:ptCount val="164"/>
                <c:pt idx="24">
                  <c:v>5397</c:v>
                </c:pt>
                <c:pt idx="25">
                  <c:v>5397</c:v>
                </c:pt>
                <c:pt idx="26">
                  <c:v>5397</c:v>
                </c:pt>
                <c:pt idx="27">
                  <c:v>5263</c:v>
                </c:pt>
                <c:pt idx="28">
                  <c:v>5263</c:v>
                </c:pt>
                <c:pt idx="29">
                  <c:v>5263</c:v>
                </c:pt>
                <c:pt idx="30">
                  <c:v>5263</c:v>
                </c:pt>
                <c:pt idx="31">
                  <c:v>5266</c:v>
                </c:pt>
                <c:pt idx="32">
                  <c:v>5266</c:v>
                </c:pt>
                <c:pt idx="33">
                  <c:v>5266</c:v>
                </c:pt>
                <c:pt idx="34">
                  <c:v>5266</c:v>
                </c:pt>
                <c:pt idx="35">
                  <c:v>5266</c:v>
                </c:pt>
                <c:pt idx="36">
                  <c:v>5282</c:v>
                </c:pt>
                <c:pt idx="37">
                  <c:v>5282</c:v>
                </c:pt>
                <c:pt idx="38">
                  <c:v>5282</c:v>
                </c:pt>
                <c:pt idx="39">
                  <c:v>5282</c:v>
                </c:pt>
                <c:pt idx="40">
                  <c:v>5282</c:v>
                </c:pt>
                <c:pt idx="41">
                  <c:v>5282</c:v>
                </c:pt>
                <c:pt idx="42">
                  <c:v>5282</c:v>
                </c:pt>
                <c:pt idx="43">
                  <c:v>5282</c:v>
                </c:pt>
                <c:pt idx="44">
                  <c:v>5282</c:v>
                </c:pt>
                <c:pt idx="45">
                  <c:v>5282</c:v>
                </c:pt>
                <c:pt idx="46">
                  <c:v>5282</c:v>
                </c:pt>
                <c:pt idx="47">
                  <c:v>5371</c:v>
                </c:pt>
                <c:pt idx="48">
                  <c:v>5371</c:v>
                </c:pt>
                <c:pt idx="49">
                  <c:v>5371</c:v>
                </c:pt>
                <c:pt idx="50">
                  <c:v>5468</c:v>
                </c:pt>
                <c:pt idx="51">
                  <c:v>5659</c:v>
                </c:pt>
                <c:pt idx="52">
                  <c:v>5824</c:v>
                </c:pt>
                <c:pt idx="53">
                  <c:v>5884</c:v>
                </c:pt>
                <c:pt idx="54">
                  <c:v>5895</c:v>
                </c:pt>
                <c:pt idx="55">
                  <c:v>5895</c:v>
                </c:pt>
                <c:pt idx="56">
                  <c:v>5895</c:v>
                </c:pt>
                <c:pt idx="57">
                  <c:v>5895</c:v>
                </c:pt>
                <c:pt idx="58">
                  <c:v>5895</c:v>
                </c:pt>
                <c:pt idx="59">
                  <c:v>5895</c:v>
                </c:pt>
                <c:pt idx="60">
                  <c:v>5895</c:v>
                </c:pt>
                <c:pt idx="61">
                  <c:v>5895</c:v>
                </c:pt>
                <c:pt idx="62">
                  <c:v>5895</c:v>
                </c:pt>
                <c:pt idx="63">
                  <c:v>5895</c:v>
                </c:pt>
                <c:pt idx="64">
                  <c:v>5895</c:v>
                </c:pt>
                <c:pt idx="65">
                  <c:v>5895</c:v>
                </c:pt>
                <c:pt idx="66">
                  <c:v>5895</c:v>
                </c:pt>
                <c:pt idx="67">
                  <c:v>5895</c:v>
                </c:pt>
                <c:pt idx="68">
                  <c:v>5895</c:v>
                </c:pt>
                <c:pt idx="69">
                  <c:v>5895</c:v>
                </c:pt>
                <c:pt idx="70">
                  <c:v>5895</c:v>
                </c:pt>
                <c:pt idx="71">
                  <c:v>5895</c:v>
                </c:pt>
                <c:pt idx="72">
                  <c:v>5895</c:v>
                </c:pt>
                <c:pt idx="73">
                  <c:v>5895</c:v>
                </c:pt>
                <c:pt idx="74">
                  <c:v>6547</c:v>
                </c:pt>
                <c:pt idx="75">
                  <c:v>6786</c:v>
                </c:pt>
                <c:pt idx="76">
                  <c:v>6786</c:v>
                </c:pt>
                <c:pt idx="77">
                  <c:v>6786</c:v>
                </c:pt>
                <c:pt idx="78">
                  <c:v>6786</c:v>
                </c:pt>
                <c:pt idx="79">
                  <c:v>6786</c:v>
                </c:pt>
                <c:pt idx="80">
                  <c:v>7044</c:v>
                </c:pt>
                <c:pt idx="81">
                  <c:v>7303</c:v>
                </c:pt>
                <c:pt idx="82">
                  <c:v>7539</c:v>
                </c:pt>
                <c:pt idx="83">
                  <c:v>7539</c:v>
                </c:pt>
                <c:pt idx="84">
                  <c:v>7547</c:v>
                </c:pt>
                <c:pt idx="85">
                  <c:v>7548</c:v>
                </c:pt>
                <c:pt idx="86">
                  <c:v>7548</c:v>
                </c:pt>
                <c:pt idx="87">
                  <c:v>7548</c:v>
                </c:pt>
                <c:pt idx="88">
                  <c:v>7548</c:v>
                </c:pt>
                <c:pt idx="89">
                  <c:v>7548</c:v>
                </c:pt>
                <c:pt idx="90">
                  <c:v>7548</c:v>
                </c:pt>
                <c:pt idx="91">
                  <c:v>7548</c:v>
                </c:pt>
                <c:pt idx="92">
                  <c:v>7548</c:v>
                </c:pt>
                <c:pt idx="93">
                  <c:v>7548</c:v>
                </c:pt>
                <c:pt idx="94">
                  <c:v>7548</c:v>
                </c:pt>
                <c:pt idx="95">
                  <c:v>7548</c:v>
                </c:pt>
                <c:pt idx="96">
                  <c:v>7548</c:v>
                </c:pt>
                <c:pt idx="97">
                  <c:v>7548</c:v>
                </c:pt>
                <c:pt idx="98">
                  <c:v>7548</c:v>
                </c:pt>
                <c:pt idx="99">
                  <c:v>7548</c:v>
                </c:pt>
                <c:pt idx="100">
                  <c:v>7548</c:v>
                </c:pt>
                <c:pt idx="101">
                  <c:v>7548</c:v>
                </c:pt>
                <c:pt idx="102">
                  <c:v>7548</c:v>
                </c:pt>
                <c:pt idx="103">
                  <c:v>7589</c:v>
                </c:pt>
                <c:pt idx="104">
                  <c:v>7589</c:v>
                </c:pt>
                <c:pt idx="105">
                  <c:v>8002</c:v>
                </c:pt>
                <c:pt idx="106">
                  <c:v>8002</c:v>
                </c:pt>
                <c:pt idx="107">
                  <c:v>8002</c:v>
                </c:pt>
                <c:pt idx="108">
                  <c:v>8002</c:v>
                </c:pt>
                <c:pt idx="109">
                  <c:v>8002</c:v>
                </c:pt>
                <c:pt idx="110">
                  <c:v>8002</c:v>
                </c:pt>
                <c:pt idx="111">
                  <c:v>8002</c:v>
                </c:pt>
                <c:pt idx="112">
                  <c:v>8002</c:v>
                </c:pt>
                <c:pt idx="113">
                  <c:v>8002</c:v>
                </c:pt>
                <c:pt idx="114">
                  <c:v>8002</c:v>
                </c:pt>
                <c:pt idx="115">
                  <c:v>8002</c:v>
                </c:pt>
                <c:pt idx="116">
                  <c:v>8002</c:v>
                </c:pt>
                <c:pt idx="117">
                  <c:v>8002</c:v>
                </c:pt>
                <c:pt idx="118">
                  <c:v>7964</c:v>
                </c:pt>
                <c:pt idx="119">
                  <c:v>7964</c:v>
                </c:pt>
                <c:pt idx="120">
                  <c:v>7964</c:v>
                </c:pt>
                <c:pt idx="121">
                  <c:v>7964</c:v>
                </c:pt>
                <c:pt idx="122">
                  <c:v>8130</c:v>
                </c:pt>
                <c:pt idx="123">
                  <c:v>8130</c:v>
                </c:pt>
                <c:pt idx="124">
                  <c:v>8130</c:v>
                </c:pt>
                <c:pt idx="125">
                  <c:v>8130</c:v>
                </c:pt>
                <c:pt idx="126">
                  <c:v>8130</c:v>
                </c:pt>
                <c:pt idx="127">
                  <c:v>8130</c:v>
                </c:pt>
                <c:pt idx="128">
                  <c:v>8130</c:v>
                </c:pt>
                <c:pt idx="129">
                  <c:v>8130</c:v>
                </c:pt>
                <c:pt idx="130">
                  <c:v>8130</c:v>
                </c:pt>
                <c:pt idx="131">
                  <c:v>8130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EEC-44E0-A18B-6570EBE4D1E4}"/>
            </c:ext>
          </c:extLst>
        </c:ser>
        <c:ser>
          <c:idx val="6"/>
          <c:order val="6"/>
          <c:tx>
            <c:strRef>
              <c:f>dbook_stats!$J$1</c:f>
              <c:strCache>
                <c:ptCount val="1"/>
                <c:pt idx="0">
                  <c:v>dbook_ch3-2.md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numRef>
              <c:f>dbook_stats!$A$2:$A$169</c:f>
              <c:numCache>
                <c:formatCode>m/d/yyyy</c:formatCode>
                <c:ptCount val="164"/>
                <c:pt idx="0">
                  <c:v>42098.888327835652</c:v>
                </c:pt>
                <c:pt idx="1">
                  <c:v>42104.865312361107</c:v>
                </c:pt>
                <c:pt idx="2">
                  <c:v>42104.952299027776</c:v>
                </c:pt>
                <c:pt idx="3">
                  <c:v>42105.488432094906</c:v>
                </c:pt>
                <c:pt idx="4">
                  <c:v>42105.521785509256</c:v>
                </c:pt>
                <c:pt idx="5">
                  <c:v>42105.523919375002</c:v>
                </c:pt>
                <c:pt idx="6">
                  <c:v>42105.828231585649</c:v>
                </c:pt>
                <c:pt idx="7">
                  <c:v>42112.901470729164</c:v>
                </c:pt>
                <c:pt idx="8">
                  <c:v>42113.716391458336</c:v>
                </c:pt>
                <c:pt idx="9">
                  <c:v>42113.829389305552</c:v>
                </c:pt>
                <c:pt idx="10">
                  <c:v>42113.872313009262</c:v>
                </c:pt>
                <c:pt idx="11">
                  <c:v>42113.877707071762</c:v>
                </c:pt>
                <c:pt idx="12">
                  <c:v>42115.652698368052</c:v>
                </c:pt>
                <c:pt idx="13">
                  <c:v>42116.910728275463</c:v>
                </c:pt>
                <c:pt idx="14">
                  <c:v>42117.036669074078</c:v>
                </c:pt>
                <c:pt idx="15">
                  <c:v>42118.749062048613</c:v>
                </c:pt>
                <c:pt idx="16">
                  <c:v>42118.904883171293</c:v>
                </c:pt>
                <c:pt idx="17">
                  <c:v>42118.953130844908</c:v>
                </c:pt>
                <c:pt idx="18">
                  <c:v>42119.717320069445</c:v>
                </c:pt>
                <c:pt idx="19">
                  <c:v>42119.775157060183</c:v>
                </c:pt>
                <c:pt idx="20">
                  <c:v>42119.938922835645</c:v>
                </c:pt>
                <c:pt idx="21">
                  <c:v>42122.977351539354</c:v>
                </c:pt>
                <c:pt idx="22">
                  <c:v>42123.033967766205</c:v>
                </c:pt>
                <c:pt idx="23">
                  <c:v>42123.052137766201</c:v>
                </c:pt>
                <c:pt idx="24">
                  <c:v>42126.529360659719</c:v>
                </c:pt>
                <c:pt idx="25">
                  <c:v>42126.937052766203</c:v>
                </c:pt>
                <c:pt idx="26">
                  <c:v>42126.940777164353</c:v>
                </c:pt>
                <c:pt idx="27">
                  <c:v>42128.94696011574</c:v>
                </c:pt>
                <c:pt idx="28">
                  <c:v>42128.951166562503</c:v>
                </c:pt>
                <c:pt idx="29">
                  <c:v>42128.952518090278</c:v>
                </c:pt>
                <c:pt idx="30">
                  <c:v>42128.959358668981</c:v>
                </c:pt>
                <c:pt idx="31">
                  <c:v>42129.027198020834</c:v>
                </c:pt>
                <c:pt idx="32">
                  <c:v>42129.04051496528</c:v>
                </c:pt>
                <c:pt idx="33">
                  <c:v>42129.041694768515</c:v>
                </c:pt>
                <c:pt idx="34">
                  <c:v>42129.054620474541</c:v>
                </c:pt>
                <c:pt idx="35">
                  <c:v>42130.705886805554</c:v>
                </c:pt>
                <c:pt idx="36">
                  <c:v>42133.458893136572</c:v>
                </c:pt>
                <c:pt idx="37">
                  <c:v>42133.46323559028</c:v>
                </c:pt>
                <c:pt idx="38">
                  <c:v>42133.482306458332</c:v>
                </c:pt>
                <c:pt idx="39">
                  <c:v>42133.650080601852</c:v>
                </c:pt>
                <c:pt idx="40">
                  <c:v>42133.691055057869</c:v>
                </c:pt>
                <c:pt idx="41">
                  <c:v>42133.691959363423</c:v>
                </c:pt>
                <c:pt idx="42">
                  <c:v>42133.716100763886</c:v>
                </c:pt>
                <c:pt idx="43">
                  <c:v>42133.72749665509</c:v>
                </c:pt>
                <c:pt idx="44">
                  <c:v>42133.745895706015</c:v>
                </c:pt>
                <c:pt idx="45">
                  <c:v>42136.892453043984</c:v>
                </c:pt>
                <c:pt idx="46">
                  <c:v>42136.998898773149</c:v>
                </c:pt>
                <c:pt idx="47">
                  <c:v>42141.989689861111</c:v>
                </c:pt>
                <c:pt idx="48">
                  <c:v>42141.992444027775</c:v>
                </c:pt>
                <c:pt idx="49">
                  <c:v>42142.034134745372</c:v>
                </c:pt>
                <c:pt idx="50">
                  <c:v>42143.858911030089</c:v>
                </c:pt>
                <c:pt idx="51">
                  <c:v>42143.970953657408</c:v>
                </c:pt>
                <c:pt idx="52">
                  <c:v>42145.002351192132</c:v>
                </c:pt>
                <c:pt idx="53">
                  <c:v>42145.014452129632</c:v>
                </c:pt>
                <c:pt idx="54">
                  <c:v>42145.024019618053</c:v>
                </c:pt>
                <c:pt idx="55">
                  <c:v>42146.818178576388</c:v>
                </c:pt>
                <c:pt idx="56">
                  <c:v>42146.82841238426</c:v>
                </c:pt>
                <c:pt idx="57">
                  <c:v>42146.852814849539</c:v>
                </c:pt>
                <c:pt idx="58">
                  <c:v>42147.443140960648</c:v>
                </c:pt>
                <c:pt idx="59">
                  <c:v>42147.965924421296</c:v>
                </c:pt>
                <c:pt idx="60">
                  <c:v>42147.978962777779</c:v>
                </c:pt>
                <c:pt idx="61">
                  <c:v>42147.986264884261</c:v>
                </c:pt>
                <c:pt idx="62">
                  <c:v>42147.993003657408</c:v>
                </c:pt>
                <c:pt idx="63">
                  <c:v>42147.997332280094</c:v>
                </c:pt>
                <c:pt idx="64">
                  <c:v>42148.462531898149</c:v>
                </c:pt>
                <c:pt idx="65">
                  <c:v>42148.470832071762</c:v>
                </c:pt>
                <c:pt idx="66">
                  <c:v>42148.500853067133</c:v>
                </c:pt>
                <c:pt idx="67">
                  <c:v>42148.847284814816</c:v>
                </c:pt>
                <c:pt idx="68">
                  <c:v>42148.856865740738</c:v>
                </c:pt>
                <c:pt idx="69">
                  <c:v>42148.958657685187</c:v>
                </c:pt>
                <c:pt idx="70">
                  <c:v>42148.963383680559</c:v>
                </c:pt>
                <c:pt idx="71">
                  <c:v>42161.485199016206</c:v>
                </c:pt>
                <c:pt idx="72">
                  <c:v>42161.932212743057</c:v>
                </c:pt>
                <c:pt idx="73">
                  <c:v>42162.692806493054</c:v>
                </c:pt>
                <c:pt idx="74">
                  <c:v>42174.929068900463</c:v>
                </c:pt>
                <c:pt idx="75">
                  <c:v>42183.666708206016</c:v>
                </c:pt>
                <c:pt idx="76">
                  <c:v>42183.707943472225</c:v>
                </c:pt>
                <c:pt idx="77">
                  <c:v>42189.459213113427</c:v>
                </c:pt>
                <c:pt idx="78">
                  <c:v>42189.493025578704</c:v>
                </c:pt>
                <c:pt idx="79">
                  <c:v>42191.881049351854</c:v>
                </c:pt>
                <c:pt idx="80">
                  <c:v>42192.935077199072</c:v>
                </c:pt>
                <c:pt idx="81">
                  <c:v>42193.00728701389</c:v>
                </c:pt>
                <c:pt idx="82">
                  <c:v>42196.591388217596</c:v>
                </c:pt>
                <c:pt idx="83">
                  <c:v>42198.865412939813</c:v>
                </c:pt>
                <c:pt idx="84">
                  <c:v>42203.495536782408</c:v>
                </c:pt>
                <c:pt idx="85">
                  <c:v>42203.496544814814</c:v>
                </c:pt>
                <c:pt idx="86">
                  <c:v>42203.673213159724</c:v>
                </c:pt>
                <c:pt idx="87">
                  <c:v>42203.735117627315</c:v>
                </c:pt>
                <c:pt idx="88">
                  <c:v>42203.750119085649</c:v>
                </c:pt>
                <c:pt idx="89">
                  <c:v>42203.764219432873</c:v>
                </c:pt>
                <c:pt idx="90">
                  <c:v>42204.486956967594</c:v>
                </c:pt>
                <c:pt idx="91">
                  <c:v>42204.499084270836</c:v>
                </c:pt>
                <c:pt idx="92">
                  <c:v>42204.507865092593</c:v>
                </c:pt>
                <c:pt idx="93">
                  <c:v>42204.598381331016</c:v>
                </c:pt>
                <c:pt idx="94">
                  <c:v>42204.665293217593</c:v>
                </c:pt>
                <c:pt idx="95">
                  <c:v>42205.98908871528</c:v>
                </c:pt>
                <c:pt idx="96">
                  <c:v>42206.494858541664</c:v>
                </c:pt>
                <c:pt idx="97">
                  <c:v>42207.992837349535</c:v>
                </c:pt>
                <c:pt idx="98">
                  <c:v>42209.016179814818</c:v>
                </c:pt>
                <c:pt idx="99">
                  <c:v>42209.983841053239</c:v>
                </c:pt>
                <c:pt idx="100">
                  <c:v>42211.726986041664</c:v>
                </c:pt>
                <c:pt idx="101">
                  <c:v>42211.731480023147</c:v>
                </c:pt>
                <c:pt idx="102">
                  <c:v>42211.768769178241</c:v>
                </c:pt>
                <c:pt idx="103">
                  <c:v>42213.029458750003</c:v>
                </c:pt>
                <c:pt idx="104">
                  <c:v>42218.001547094907</c:v>
                </c:pt>
                <c:pt idx="105">
                  <c:v>42253.435199074076</c:v>
                </c:pt>
                <c:pt idx="106">
                  <c:v>42253.460458958332</c:v>
                </c:pt>
                <c:pt idx="107">
                  <c:v>42254.502925196757</c:v>
                </c:pt>
                <c:pt idx="108">
                  <c:v>42254.529329872683</c:v>
                </c:pt>
                <c:pt idx="109">
                  <c:v>42254.746375706018</c:v>
                </c:pt>
                <c:pt idx="110">
                  <c:v>42254.993913703707</c:v>
                </c:pt>
                <c:pt idx="111">
                  <c:v>42255.000815706022</c:v>
                </c:pt>
                <c:pt idx="112">
                  <c:v>42255.906007060184</c:v>
                </c:pt>
                <c:pt idx="113">
                  <c:v>42255.906673530095</c:v>
                </c:pt>
                <c:pt idx="114">
                  <c:v>42255.926511296297</c:v>
                </c:pt>
                <c:pt idx="115">
                  <c:v>42255.968205671299</c:v>
                </c:pt>
                <c:pt idx="116">
                  <c:v>42256.002462013887</c:v>
                </c:pt>
                <c:pt idx="117">
                  <c:v>42256.88600283565</c:v>
                </c:pt>
                <c:pt idx="118">
                  <c:v>42257.782682951387</c:v>
                </c:pt>
                <c:pt idx="119">
                  <c:v>42258.822686319443</c:v>
                </c:pt>
                <c:pt idx="120">
                  <c:v>42258.857969097226</c:v>
                </c:pt>
                <c:pt idx="121">
                  <c:v>42259.618498055555</c:v>
                </c:pt>
                <c:pt idx="122">
                  <c:v>42259.667150057867</c:v>
                </c:pt>
                <c:pt idx="123">
                  <c:v>42259.725099201387</c:v>
                </c:pt>
                <c:pt idx="124">
                  <c:v>42260.660127291667</c:v>
                </c:pt>
                <c:pt idx="125">
                  <c:v>42260.759434675929</c:v>
                </c:pt>
                <c:pt idx="126">
                  <c:v>42260.972240462965</c:v>
                </c:pt>
                <c:pt idx="127">
                  <c:v>42266.009348726853</c:v>
                </c:pt>
                <c:pt idx="128">
                  <c:v>42267.709537465278</c:v>
                </c:pt>
                <c:pt idx="129">
                  <c:v>42275.973262604166</c:v>
                </c:pt>
                <c:pt idx="130">
                  <c:v>42293.055106805557</c:v>
                </c:pt>
                <c:pt idx="131">
                  <c:v>42293.983088321758</c:v>
                </c:pt>
              </c:numCache>
            </c:numRef>
          </c:cat>
          <c:val>
            <c:numRef>
              <c:f>dbook_stats!$J$2:$J$169</c:f>
              <c:numCache>
                <c:formatCode>General</c:formatCode>
                <c:ptCount val="164"/>
                <c:pt idx="24">
                  <c:v>4853</c:v>
                </c:pt>
                <c:pt idx="25">
                  <c:v>4853</c:v>
                </c:pt>
                <c:pt idx="26">
                  <c:v>4853</c:v>
                </c:pt>
                <c:pt idx="27">
                  <c:v>4853</c:v>
                </c:pt>
                <c:pt idx="28">
                  <c:v>4853</c:v>
                </c:pt>
                <c:pt idx="29">
                  <c:v>4853</c:v>
                </c:pt>
                <c:pt idx="30">
                  <c:v>4853</c:v>
                </c:pt>
                <c:pt idx="31">
                  <c:v>4937</c:v>
                </c:pt>
                <c:pt idx="32">
                  <c:v>5104</c:v>
                </c:pt>
                <c:pt idx="33">
                  <c:v>5143</c:v>
                </c:pt>
                <c:pt idx="34">
                  <c:v>5184</c:v>
                </c:pt>
                <c:pt idx="35">
                  <c:v>5520</c:v>
                </c:pt>
                <c:pt idx="36">
                  <c:v>6536</c:v>
                </c:pt>
                <c:pt idx="37">
                  <c:v>6501</c:v>
                </c:pt>
                <c:pt idx="38">
                  <c:v>6688</c:v>
                </c:pt>
                <c:pt idx="39">
                  <c:v>7249</c:v>
                </c:pt>
                <c:pt idx="40">
                  <c:v>7137</c:v>
                </c:pt>
                <c:pt idx="41">
                  <c:v>7137</c:v>
                </c:pt>
                <c:pt idx="42">
                  <c:v>7137</c:v>
                </c:pt>
                <c:pt idx="43">
                  <c:v>7137</c:v>
                </c:pt>
                <c:pt idx="44">
                  <c:v>7137</c:v>
                </c:pt>
                <c:pt idx="45">
                  <c:v>7137</c:v>
                </c:pt>
                <c:pt idx="46">
                  <c:v>7137</c:v>
                </c:pt>
                <c:pt idx="47">
                  <c:v>7137</c:v>
                </c:pt>
                <c:pt idx="48">
                  <c:v>7137</c:v>
                </c:pt>
                <c:pt idx="49">
                  <c:v>7137</c:v>
                </c:pt>
                <c:pt idx="50">
                  <c:v>7137</c:v>
                </c:pt>
                <c:pt idx="51">
                  <c:v>7137</c:v>
                </c:pt>
                <c:pt idx="52">
                  <c:v>7137</c:v>
                </c:pt>
                <c:pt idx="53">
                  <c:v>7137</c:v>
                </c:pt>
                <c:pt idx="54">
                  <c:v>7137</c:v>
                </c:pt>
                <c:pt idx="55">
                  <c:v>7137</c:v>
                </c:pt>
                <c:pt idx="56">
                  <c:v>7137</c:v>
                </c:pt>
                <c:pt idx="57">
                  <c:v>7134</c:v>
                </c:pt>
                <c:pt idx="58">
                  <c:v>7134</c:v>
                </c:pt>
                <c:pt idx="59">
                  <c:v>7134</c:v>
                </c:pt>
                <c:pt idx="60">
                  <c:v>7134</c:v>
                </c:pt>
                <c:pt idx="61">
                  <c:v>7134</c:v>
                </c:pt>
                <c:pt idx="62">
                  <c:v>7134</c:v>
                </c:pt>
                <c:pt idx="63">
                  <c:v>7134</c:v>
                </c:pt>
                <c:pt idx="64">
                  <c:v>7134</c:v>
                </c:pt>
                <c:pt idx="65">
                  <c:v>7134</c:v>
                </c:pt>
                <c:pt idx="66">
                  <c:v>7134</c:v>
                </c:pt>
                <c:pt idx="67">
                  <c:v>7134</c:v>
                </c:pt>
                <c:pt idx="68">
                  <c:v>7134</c:v>
                </c:pt>
                <c:pt idx="69">
                  <c:v>7134</c:v>
                </c:pt>
                <c:pt idx="70">
                  <c:v>7134</c:v>
                </c:pt>
                <c:pt idx="71">
                  <c:v>7134</c:v>
                </c:pt>
                <c:pt idx="72">
                  <c:v>7134</c:v>
                </c:pt>
                <c:pt idx="73">
                  <c:v>7134</c:v>
                </c:pt>
                <c:pt idx="74">
                  <c:v>7134</c:v>
                </c:pt>
                <c:pt idx="75">
                  <c:v>7134</c:v>
                </c:pt>
                <c:pt idx="76">
                  <c:v>7134</c:v>
                </c:pt>
                <c:pt idx="77">
                  <c:v>7134</c:v>
                </c:pt>
                <c:pt idx="78">
                  <c:v>7134</c:v>
                </c:pt>
                <c:pt idx="79">
                  <c:v>7133</c:v>
                </c:pt>
                <c:pt idx="80">
                  <c:v>7133</c:v>
                </c:pt>
                <c:pt idx="81">
                  <c:v>7133</c:v>
                </c:pt>
                <c:pt idx="82">
                  <c:v>7398</c:v>
                </c:pt>
                <c:pt idx="83">
                  <c:v>7766</c:v>
                </c:pt>
                <c:pt idx="84">
                  <c:v>7698</c:v>
                </c:pt>
                <c:pt idx="85">
                  <c:v>7698</c:v>
                </c:pt>
                <c:pt idx="86">
                  <c:v>7698</c:v>
                </c:pt>
                <c:pt idx="87">
                  <c:v>7698</c:v>
                </c:pt>
                <c:pt idx="88">
                  <c:v>7698</c:v>
                </c:pt>
                <c:pt idx="89">
                  <c:v>7698</c:v>
                </c:pt>
                <c:pt idx="90">
                  <c:v>7698</c:v>
                </c:pt>
                <c:pt idx="91">
                  <c:v>7698</c:v>
                </c:pt>
                <c:pt idx="92">
                  <c:v>7698</c:v>
                </c:pt>
                <c:pt idx="93">
                  <c:v>7698</c:v>
                </c:pt>
                <c:pt idx="94">
                  <c:v>7698</c:v>
                </c:pt>
                <c:pt idx="95">
                  <c:v>7698</c:v>
                </c:pt>
                <c:pt idx="96">
                  <c:v>7698</c:v>
                </c:pt>
                <c:pt idx="97">
                  <c:v>7757</c:v>
                </c:pt>
                <c:pt idx="98">
                  <c:v>8133</c:v>
                </c:pt>
                <c:pt idx="99">
                  <c:v>8079</c:v>
                </c:pt>
                <c:pt idx="100">
                  <c:v>8211</c:v>
                </c:pt>
                <c:pt idx="101">
                  <c:v>8243</c:v>
                </c:pt>
                <c:pt idx="102">
                  <c:v>8313</c:v>
                </c:pt>
                <c:pt idx="103">
                  <c:v>8514</c:v>
                </c:pt>
                <c:pt idx="104">
                  <c:v>8514</c:v>
                </c:pt>
                <c:pt idx="105">
                  <c:v>8712</c:v>
                </c:pt>
                <c:pt idx="106">
                  <c:v>8712</c:v>
                </c:pt>
                <c:pt idx="107">
                  <c:v>8712</c:v>
                </c:pt>
                <c:pt idx="108">
                  <c:v>8712</c:v>
                </c:pt>
                <c:pt idx="109">
                  <c:v>8712</c:v>
                </c:pt>
                <c:pt idx="110">
                  <c:v>8712</c:v>
                </c:pt>
                <c:pt idx="111">
                  <c:v>8712</c:v>
                </c:pt>
                <c:pt idx="112">
                  <c:v>8712</c:v>
                </c:pt>
                <c:pt idx="113">
                  <c:v>8712</c:v>
                </c:pt>
                <c:pt idx="114">
                  <c:v>8712</c:v>
                </c:pt>
                <c:pt idx="115">
                  <c:v>8712</c:v>
                </c:pt>
                <c:pt idx="116">
                  <c:v>8712</c:v>
                </c:pt>
                <c:pt idx="117">
                  <c:v>8712</c:v>
                </c:pt>
                <c:pt idx="118">
                  <c:v>8698</c:v>
                </c:pt>
                <c:pt idx="119">
                  <c:v>8698</c:v>
                </c:pt>
                <c:pt idx="120">
                  <c:v>8698</c:v>
                </c:pt>
                <c:pt idx="121">
                  <c:v>8484</c:v>
                </c:pt>
                <c:pt idx="122">
                  <c:v>8484</c:v>
                </c:pt>
                <c:pt idx="123">
                  <c:v>8484</c:v>
                </c:pt>
                <c:pt idx="124">
                  <c:v>8484</c:v>
                </c:pt>
                <c:pt idx="125">
                  <c:v>8484</c:v>
                </c:pt>
                <c:pt idx="126">
                  <c:v>8484</c:v>
                </c:pt>
                <c:pt idx="127">
                  <c:v>8484</c:v>
                </c:pt>
                <c:pt idx="128">
                  <c:v>8484</c:v>
                </c:pt>
                <c:pt idx="129">
                  <c:v>8484</c:v>
                </c:pt>
                <c:pt idx="130">
                  <c:v>8484</c:v>
                </c:pt>
                <c:pt idx="131">
                  <c:v>8484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EEC-44E0-A18B-6570EBE4D1E4}"/>
            </c:ext>
          </c:extLst>
        </c:ser>
        <c:ser>
          <c:idx val="7"/>
          <c:order val="7"/>
          <c:tx>
            <c:strRef>
              <c:f>dbook_stats!$K$1</c:f>
              <c:strCache>
                <c:ptCount val="1"/>
                <c:pt idx="0">
                  <c:v>dbook_ch4.md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cat>
            <c:numRef>
              <c:f>dbook_stats!$A$2:$A$169</c:f>
              <c:numCache>
                <c:formatCode>m/d/yyyy</c:formatCode>
                <c:ptCount val="164"/>
                <c:pt idx="0">
                  <c:v>42098.888327835652</c:v>
                </c:pt>
                <c:pt idx="1">
                  <c:v>42104.865312361107</c:v>
                </c:pt>
                <c:pt idx="2">
                  <c:v>42104.952299027776</c:v>
                </c:pt>
                <c:pt idx="3">
                  <c:v>42105.488432094906</c:v>
                </c:pt>
                <c:pt idx="4">
                  <c:v>42105.521785509256</c:v>
                </c:pt>
                <c:pt idx="5">
                  <c:v>42105.523919375002</c:v>
                </c:pt>
                <c:pt idx="6">
                  <c:v>42105.828231585649</c:v>
                </c:pt>
                <c:pt idx="7">
                  <c:v>42112.901470729164</c:v>
                </c:pt>
                <c:pt idx="8">
                  <c:v>42113.716391458336</c:v>
                </c:pt>
                <c:pt idx="9">
                  <c:v>42113.829389305552</c:v>
                </c:pt>
                <c:pt idx="10">
                  <c:v>42113.872313009262</c:v>
                </c:pt>
                <c:pt idx="11">
                  <c:v>42113.877707071762</c:v>
                </c:pt>
                <c:pt idx="12">
                  <c:v>42115.652698368052</c:v>
                </c:pt>
                <c:pt idx="13">
                  <c:v>42116.910728275463</c:v>
                </c:pt>
                <c:pt idx="14">
                  <c:v>42117.036669074078</c:v>
                </c:pt>
                <c:pt idx="15">
                  <c:v>42118.749062048613</c:v>
                </c:pt>
                <c:pt idx="16">
                  <c:v>42118.904883171293</c:v>
                </c:pt>
                <c:pt idx="17">
                  <c:v>42118.953130844908</c:v>
                </c:pt>
                <c:pt idx="18">
                  <c:v>42119.717320069445</c:v>
                </c:pt>
                <c:pt idx="19">
                  <c:v>42119.775157060183</c:v>
                </c:pt>
                <c:pt idx="20">
                  <c:v>42119.938922835645</c:v>
                </c:pt>
                <c:pt idx="21">
                  <c:v>42122.977351539354</c:v>
                </c:pt>
                <c:pt idx="22">
                  <c:v>42123.033967766205</c:v>
                </c:pt>
                <c:pt idx="23">
                  <c:v>42123.052137766201</c:v>
                </c:pt>
                <c:pt idx="24">
                  <c:v>42126.529360659719</c:v>
                </c:pt>
                <c:pt idx="25">
                  <c:v>42126.937052766203</c:v>
                </c:pt>
                <c:pt idx="26">
                  <c:v>42126.940777164353</c:v>
                </c:pt>
                <c:pt idx="27">
                  <c:v>42128.94696011574</c:v>
                </c:pt>
                <c:pt idx="28">
                  <c:v>42128.951166562503</c:v>
                </c:pt>
                <c:pt idx="29">
                  <c:v>42128.952518090278</c:v>
                </c:pt>
                <c:pt idx="30">
                  <c:v>42128.959358668981</c:v>
                </c:pt>
                <c:pt idx="31">
                  <c:v>42129.027198020834</c:v>
                </c:pt>
                <c:pt idx="32">
                  <c:v>42129.04051496528</c:v>
                </c:pt>
                <c:pt idx="33">
                  <c:v>42129.041694768515</c:v>
                </c:pt>
                <c:pt idx="34">
                  <c:v>42129.054620474541</c:v>
                </c:pt>
                <c:pt idx="35">
                  <c:v>42130.705886805554</c:v>
                </c:pt>
                <c:pt idx="36">
                  <c:v>42133.458893136572</c:v>
                </c:pt>
                <c:pt idx="37">
                  <c:v>42133.46323559028</c:v>
                </c:pt>
                <c:pt idx="38">
                  <c:v>42133.482306458332</c:v>
                </c:pt>
                <c:pt idx="39">
                  <c:v>42133.650080601852</c:v>
                </c:pt>
                <c:pt idx="40">
                  <c:v>42133.691055057869</c:v>
                </c:pt>
                <c:pt idx="41">
                  <c:v>42133.691959363423</c:v>
                </c:pt>
                <c:pt idx="42">
                  <c:v>42133.716100763886</c:v>
                </c:pt>
                <c:pt idx="43">
                  <c:v>42133.72749665509</c:v>
                </c:pt>
                <c:pt idx="44">
                  <c:v>42133.745895706015</c:v>
                </c:pt>
                <c:pt idx="45">
                  <c:v>42136.892453043984</c:v>
                </c:pt>
                <c:pt idx="46">
                  <c:v>42136.998898773149</c:v>
                </c:pt>
                <c:pt idx="47">
                  <c:v>42141.989689861111</c:v>
                </c:pt>
                <c:pt idx="48">
                  <c:v>42141.992444027775</c:v>
                </c:pt>
                <c:pt idx="49">
                  <c:v>42142.034134745372</c:v>
                </c:pt>
                <c:pt idx="50">
                  <c:v>42143.858911030089</c:v>
                </c:pt>
                <c:pt idx="51">
                  <c:v>42143.970953657408</c:v>
                </c:pt>
                <c:pt idx="52">
                  <c:v>42145.002351192132</c:v>
                </c:pt>
                <c:pt idx="53">
                  <c:v>42145.014452129632</c:v>
                </c:pt>
                <c:pt idx="54">
                  <c:v>42145.024019618053</c:v>
                </c:pt>
                <c:pt idx="55">
                  <c:v>42146.818178576388</c:v>
                </c:pt>
                <c:pt idx="56">
                  <c:v>42146.82841238426</c:v>
                </c:pt>
                <c:pt idx="57">
                  <c:v>42146.852814849539</c:v>
                </c:pt>
                <c:pt idx="58">
                  <c:v>42147.443140960648</c:v>
                </c:pt>
                <c:pt idx="59">
                  <c:v>42147.965924421296</c:v>
                </c:pt>
                <c:pt idx="60">
                  <c:v>42147.978962777779</c:v>
                </c:pt>
                <c:pt idx="61">
                  <c:v>42147.986264884261</c:v>
                </c:pt>
                <c:pt idx="62">
                  <c:v>42147.993003657408</c:v>
                </c:pt>
                <c:pt idx="63">
                  <c:v>42147.997332280094</c:v>
                </c:pt>
                <c:pt idx="64">
                  <c:v>42148.462531898149</c:v>
                </c:pt>
                <c:pt idx="65">
                  <c:v>42148.470832071762</c:v>
                </c:pt>
                <c:pt idx="66">
                  <c:v>42148.500853067133</c:v>
                </c:pt>
                <c:pt idx="67">
                  <c:v>42148.847284814816</c:v>
                </c:pt>
                <c:pt idx="68">
                  <c:v>42148.856865740738</c:v>
                </c:pt>
                <c:pt idx="69">
                  <c:v>42148.958657685187</c:v>
                </c:pt>
                <c:pt idx="70">
                  <c:v>42148.963383680559</c:v>
                </c:pt>
                <c:pt idx="71">
                  <c:v>42161.485199016206</c:v>
                </c:pt>
                <c:pt idx="72">
                  <c:v>42161.932212743057</c:v>
                </c:pt>
                <c:pt idx="73">
                  <c:v>42162.692806493054</c:v>
                </c:pt>
                <c:pt idx="74">
                  <c:v>42174.929068900463</c:v>
                </c:pt>
                <c:pt idx="75">
                  <c:v>42183.666708206016</c:v>
                </c:pt>
                <c:pt idx="76">
                  <c:v>42183.707943472225</c:v>
                </c:pt>
                <c:pt idx="77">
                  <c:v>42189.459213113427</c:v>
                </c:pt>
                <c:pt idx="78">
                  <c:v>42189.493025578704</c:v>
                </c:pt>
                <c:pt idx="79">
                  <c:v>42191.881049351854</c:v>
                </c:pt>
                <c:pt idx="80">
                  <c:v>42192.935077199072</c:v>
                </c:pt>
                <c:pt idx="81">
                  <c:v>42193.00728701389</c:v>
                </c:pt>
                <c:pt idx="82">
                  <c:v>42196.591388217596</c:v>
                </c:pt>
                <c:pt idx="83">
                  <c:v>42198.865412939813</c:v>
                </c:pt>
                <c:pt idx="84">
                  <c:v>42203.495536782408</c:v>
                </c:pt>
                <c:pt idx="85">
                  <c:v>42203.496544814814</c:v>
                </c:pt>
                <c:pt idx="86">
                  <c:v>42203.673213159724</c:v>
                </c:pt>
                <c:pt idx="87">
                  <c:v>42203.735117627315</c:v>
                </c:pt>
                <c:pt idx="88">
                  <c:v>42203.750119085649</c:v>
                </c:pt>
                <c:pt idx="89">
                  <c:v>42203.764219432873</c:v>
                </c:pt>
                <c:pt idx="90">
                  <c:v>42204.486956967594</c:v>
                </c:pt>
                <c:pt idx="91">
                  <c:v>42204.499084270836</c:v>
                </c:pt>
                <c:pt idx="92">
                  <c:v>42204.507865092593</c:v>
                </c:pt>
                <c:pt idx="93">
                  <c:v>42204.598381331016</c:v>
                </c:pt>
                <c:pt idx="94">
                  <c:v>42204.665293217593</c:v>
                </c:pt>
                <c:pt idx="95">
                  <c:v>42205.98908871528</c:v>
                </c:pt>
                <c:pt idx="96">
                  <c:v>42206.494858541664</c:v>
                </c:pt>
                <c:pt idx="97">
                  <c:v>42207.992837349535</c:v>
                </c:pt>
                <c:pt idx="98">
                  <c:v>42209.016179814818</c:v>
                </c:pt>
                <c:pt idx="99">
                  <c:v>42209.983841053239</c:v>
                </c:pt>
                <c:pt idx="100">
                  <c:v>42211.726986041664</c:v>
                </c:pt>
                <c:pt idx="101">
                  <c:v>42211.731480023147</c:v>
                </c:pt>
                <c:pt idx="102">
                  <c:v>42211.768769178241</c:v>
                </c:pt>
                <c:pt idx="103">
                  <c:v>42213.029458750003</c:v>
                </c:pt>
                <c:pt idx="104">
                  <c:v>42218.001547094907</c:v>
                </c:pt>
                <c:pt idx="105">
                  <c:v>42253.435199074076</c:v>
                </c:pt>
                <c:pt idx="106">
                  <c:v>42253.460458958332</c:v>
                </c:pt>
                <c:pt idx="107">
                  <c:v>42254.502925196757</c:v>
                </c:pt>
                <c:pt idx="108">
                  <c:v>42254.529329872683</c:v>
                </c:pt>
                <c:pt idx="109">
                  <c:v>42254.746375706018</c:v>
                </c:pt>
                <c:pt idx="110">
                  <c:v>42254.993913703707</c:v>
                </c:pt>
                <c:pt idx="111">
                  <c:v>42255.000815706022</c:v>
                </c:pt>
                <c:pt idx="112">
                  <c:v>42255.906007060184</c:v>
                </c:pt>
                <c:pt idx="113">
                  <c:v>42255.906673530095</c:v>
                </c:pt>
                <c:pt idx="114">
                  <c:v>42255.926511296297</c:v>
                </c:pt>
                <c:pt idx="115">
                  <c:v>42255.968205671299</c:v>
                </c:pt>
                <c:pt idx="116">
                  <c:v>42256.002462013887</c:v>
                </c:pt>
                <c:pt idx="117">
                  <c:v>42256.88600283565</c:v>
                </c:pt>
                <c:pt idx="118">
                  <c:v>42257.782682951387</c:v>
                </c:pt>
                <c:pt idx="119">
                  <c:v>42258.822686319443</c:v>
                </c:pt>
                <c:pt idx="120">
                  <c:v>42258.857969097226</c:v>
                </c:pt>
                <c:pt idx="121">
                  <c:v>42259.618498055555</c:v>
                </c:pt>
                <c:pt idx="122">
                  <c:v>42259.667150057867</c:v>
                </c:pt>
                <c:pt idx="123">
                  <c:v>42259.725099201387</c:v>
                </c:pt>
                <c:pt idx="124">
                  <c:v>42260.660127291667</c:v>
                </c:pt>
                <c:pt idx="125">
                  <c:v>42260.759434675929</c:v>
                </c:pt>
                <c:pt idx="126">
                  <c:v>42260.972240462965</c:v>
                </c:pt>
                <c:pt idx="127">
                  <c:v>42266.009348726853</c:v>
                </c:pt>
                <c:pt idx="128">
                  <c:v>42267.709537465278</c:v>
                </c:pt>
                <c:pt idx="129">
                  <c:v>42275.973262604166</c:v>
                </c:pt>
                <c:pt idx="130">
                  <c:v>42293.055106805557</c:v>
                </c:pt>
                <c:pt idx="131">
                  <c:v>42293.983088321758</c:v>
                </c:pt>
              </c:numCache>
            </c:numRef>
          </c:cat>
          <c:val>
            <c:numRef>
              <c:f>dbook_stats!$K$2:$K$169</c:f>
              <c:numCache>
                <c:formatCode>General</c:formatCode>
                <c:ptCount val="164"/>
                <c:pt idx="0">
                  <c:v>1137</c:v>
                </c:pt>
                <c:pt idx="1">
                  <c:v>1137</c:v>
                </c:pt>
                <c:pt idx="2">
                  <c:v>1137</c:v>
                </c:pt>
                <c:pt idx="3">
                  <c:v>1137</c:v>
                </c:pt>
                <c:pt idx="4">
                  <c:v>1137</c:v>
                </c:pt>
                <c:pt idx="5">
                  <c:v>1137</c:v>
                </c:pt>
                <c:pt idx="6">
                  <c:v>1137</c:v>
                </c:pt>
                <c:pt idx="7">
                  <c:v>1137</c:v>
                </c:pt>
                <c:pt idx="8">
                  <c:v>1137</c:v>
                </c:pt>
                <c:pt idx="9">
                  <c:v>1137</c:v>
                </c:pt>
                <c:pt idx="10">
                  <c:v>1137</c:v>
                </c:pt>
                <c:pt idx="11">
                  <c:v>1137</c:v>
                </c:pt>
                <c:pt idx="12">
                  <c:v>1137</c:v>
                </c:pt>
                <c:pt idx="13">
                  <c:v>1137</c:v>
                </c:pt>
                <c:pt idx="14">
                  <c:v>1137</c:v>
                </c:pt>
                <c:pt idx="15">
                  <c:v>1137</c:v>
                </c:pt>
                <c:pt idx="16">
                  <c:v>1137</c:v>
                </c:pt>
                <c:pt idx="17">
                  <c:v>1137</c:v>
                </c:pt>
                <c:pt idx="18">
                  <c:v>1137</c:v>
                </c:pt>
                <c:pt idx="19">
                  <c:v>1137</c:v>
                </c:pt>
                <c:pt idx="20">
                  <c:v>1137</c:v>
                </c:pt>
                <c:pt idx="21">
                  <c:v>1137</c:v>
                </c:pt>
                <c:pt idx="22">
                  <c:v>1137</c:v>
                </c:pt>
                <c:pt idx="23">
                  <c:v>1137</c:v>
                </c:pt>
                <c:pt idx="24">
                  <c:v>1137</c:v>
                </c:pt>
                <c:pt idx="25">
                  <c:v>1137</c:v>
                </c:pt>
                <c:pt idx="26">
                  <c:v>1137</c:v>
                </c:pt>
                <c:pt idx="27">
                  <c:v>1137</c:v>
                </c:pt>
                <c:pt idx="28">
                  <c:v>1137</c:v>
                </c:pt>
                <c:pt idx="29">
                  <c:v>1137</c:v>
                </c:pt>
                <c:pt idx="30">
                  <c:v>1137</c:v>
                </c:pt>
                <c:pt idx="31">
                  <c:v>1137</c:v>
                </c:pt>
                <c:pt idx="32">
                  <c:v>1137</c:v>
                </c:pt>
                <c:pt idx="33">
                  <c:v>1137</c:v>
                </c:pt>
                <c:pt idx="34">
                  <c:v>1137</c:v>
                </c:pt>
                <c:pt idx="35">
                  <c:v>1137</c:v>
                </c:pt>
                <c:pt idx="36">
                  <c:v>1137</c:v>
                </c:pt>
                <c:pt idx="37">
                  <c:v>1137</c:v>
                </c:pt>
                <c:pt idx="38">
                  <c:v>1137</c:v>
                </c:pt>
                <c:pt idx="39">
                  <c:v>1137</c:v>
                </c:pt>
                <c:pt idx="40">
                  <c:v>1137</c:v>
                </c:pt>
                <c:pt idx="41">
                  <c:v>1137</c:v>
                </c:pt>
                <c:pt idx="42">
                  <c:v>1137</c:v>
                </c:pt>
                <c:pt idx="43">
                  <c:v>1137</c:v>
                </c:pt>
                <c:pt idx="44">
                  <c:v>1137</c:v>
                </c:pt>
                <c:pt idx="45">
                  <c:v>1137</c:v>
                </c:pt>
                <c:pt idx="46">
                  <c:v>1172</c:v>
                </c:pt>
                <c:pt idx="47">
                  <c:v>1172</c:v>
                </c:pt>
                <c:pt idx="48">
                  <c:v>1172</c:v>
                </c:pt>
                <c:pt idx="49">
                  <c:v>1172</c:v>
                </c:pt>
                <c:pt idx="50">
                  <c:v>1172</c:v>
                </c:pt>
                <c:pt idx="51">
                  <c:v>1172</c:v>
                </c:pt>
                <c:pt idx="52">
                  <c:v>1172</c:v>
                </c:pt>
                <c:pt idx="53">
                  <c:v>1172</c:v>
                </c:pt>
                <c:pt idx="54">
                  <c:v>1172</c:v>
                </c:pt>
                <c:pt idx="55">
                  <c:v>1172</c:v>
                </c:pt>
                <c:pt idx="56">
                  <c:v>1172</c:v>
                </c:pt>
                <c:pt idx="57">
                  <c:v>1172</c:v>
                </c:pt>
                <c:pt idx="58">
                  <c:v>1172</c:v>
                </c:pt>
                <c:pt idx="59">
                  <c:v>1172</c:v>
                </c:pt>
                <c:pt idx="60">
                  <c:v>1172</c:v>
                </c:pt>
                <c:pt idx="61">
                  <c:v>1172</c:v>
                </c:pt>
                <c:pt idx="62">
                  <c:v>1172</c:v>
                </c:pt>
                <c:pt idx="63">
                  <c:v>1172</c:v>
                </c:pt>
                <c:pt idx="64">
                  <c:v>1172</c:v>
                </c:pt>
                <c:pt idx="65">
                  <c:v>1172</c:v>
                </c:pt>
                <c:pt idx="66">
                  <c:v>1172</c:v>
                </c:pt>
                <c:pt idx="67">
                  <c:v>1172</c:v>
                </c:pt>
                <c:pt idx="68">
                  <c:v>1172</c:v>
                </c:pt>
                <c:pt idx="69">
                  <c:v>1172</c:v>
                </c:pt>
                <c:pt idx="70">
                  <c:v>1172</c:v>
                </c:pt>
                <c:pt idx="71">
                  <c:v>1172</c:v>
                </c:pt>
                <c:pt idx="72">
                  <c:v>1172</c:v>
                </c:pt>
                <c:pt idx="73">
                  <c:v>1172</c:v>
                </c:pt>
                <c:pt idx="74">
                  <c:v>1172</c:v>
                </c:pt>
                <c:pt idx="75">
                  <c:v>1172</c:v>
                </c:pt>
                <c:pt idx="76">
                  <c:v>1172</c:v>
                </c:pt>
                <c:pt idx="77">
                  <c:v>1172</c:v>
                </c:pt>
                <c:pt idx="78">
                  <c:v>1172</c:v>
                </c:pt>
                <c:pt idx="79">
                  <c:v>1172</c:v>
                </c:pt>
                <c:pt idx="80">
                  <c:v>1172</c:v>
                </c:pt>
                <c:pt idx="81">
                  <c:v>1172</c:v>
                </c:pt>
                <c:pt idx="82">
                  <c:v>1172</c:v>
                </c:pt>
                <c:pt idx="83">
                  <c:v>1172</c:v>
                </c:pt>
                <c:pt idx="84">
                  <c:v>1172</c:v>
                </c:pt>
                <c:pt idx="85">
                  <c:v>1172</c:v>
                </c:pt>
                <c:pt idx="86">
                  <c:v>1627</c:v>
                </c:pt>
                <c:pt idx="87">
                  <c:v>1627</c:v>
                </c:pt>
                <c:pt idx="88">
                  <c:v>1627</c:v>
                </c:pt>
                <c:pt idx="89">
                  <c:v>1627</c:v>
                </c:pt>
                <c:pt idx="90">
                  <c:v>2174</c:v>
                </c:pt>
                <c:pt idx="91">
                  <c:v>2323</c:v>
                </c:pt>
                <c:pt idx="92">
                  <c:v>2408</c:v>
                </c:pt>
                <c:pt idx="93">
                  <c:v>5420</c:v>
                </c:pt>
                <c:pt idx="94">
                  <c:v>5423</c:v>
                </c:pt>
                <c:pt idx="95">
                  <c:v>5423</c:v>
                </c:pt>
                <c:pt idx="96">
                  <c:v>5423</c:v>
                </c:pt>
                <c:pt idx="97">
                  <c:v>5423</c:v>
                </c:pt>
                <c:pt idx="98">
                  <c:v>5423</c:v>
                </c:pt>
                <c:pt idx="99">
                  <c:v>5423</c:v>
                </c:pt>
                <c:pt idx="100">
                  <c:v>5423</c:v>
                </c:pt>
                <c:pt idx="101">
                  <c:v>5423</c:v>
                </c:pt>
                <c:pt idx="102">
                  <c:v>5423</c:v>
                </c:pt>
                <c:pt idx="103">
                  <c:v>5423</c:v>
                </c:pt>
                <c:pt idx="104">
                  <c:v>5423</c:v>
                </c:pt>
                <c:pt idx="105">
                  <c:v>5423</c:v>
                </c:pt>
                <c:pt idx="106">
                  <c:v>5423</c:v>
                </c:pt>
                <c:pt idx="107">
                  <c:v>5423</c:v>
                </c:pt>
                <c:pt idx="108">
                  <c:v>5423</c:v>
                </c:pt>
                <c:pt idx="109">
                  <c:v>5423</c:v>
                </c:pt>
                <c:pt idx="110">
                  <c:v>5423</c:v>
                </c:pt>
                <c:pt idx="111">
                  <c:v>5423</c:v>
                </c:pt>
                <c:pt idx="112">
                  <c:v>5423</c:v>
                </c:pt>
                <c:pt idx="113">
                  <c:v>5423</c:v>
                </c:pt>
                <c:pt idx="114">
                  <c:v>5423</c:v>
                </c:pt>
                <c:pt idx="115">
                  <c:v>5423</c:v>
                </c:pt>
                <c:pt idx="116">
                  <c:v>5423</c:v>
                </c:pt>
                <c:pt idx="117">
                  <c:v>5423</c:v>
                </c:pt>
                <c:pt idx="118">
                  <c:v>5423</c:v>
                </c:pt>
                <c:pt idx="119">
                  <c:v>5423</c:v>
                </c:pt>
                <c:pt idx="120">
                  <c:v>5423</c:v>
                </c:pt>
                <c:pt idx="121">
                  <c:v>5423</c:v>
                </c:pt>
                <c:pt idx="122">
                  <c:v>5423</c:v>
                </c:pt>
                <c:pt idx="123">
                  <c:v>5395</c:v>
                </c:pt>
                <c:pt idx="124">
                  <c:v>6256</c:v>
                </c:pt>
                <c:pt idx="125">
                  <c:v>6623</c:v>
                </c:pt>
                <c:pt idx="126">
                  <c:v>6623</c:v>
                </c:pt>
                <c:pt idx="127">
                  <c:v>6830</c:v>
                </c:pt>
                <c:pt idx="128">
                  <c:v>6830</c:v>
                </c:pt>
                <c:pt idx="129">
                  <c:v>7171</c:v>
                </c:pt>
                <c:pt idx="130">
                  <c:v>7460</c:v>
                </c:pt>
                <c:pt idx="131">
                  <c:v>7640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EEC-44E0-A18B-6570EBE4D1E4}"/>
            </c:ext>
          </c:extLst>
        </c:ser>
        <c:ser>
          <c:idx val="8"/>
          <c:order val="8"/>
          <c:tx>
            <c:strRef>
              <c:f>dbook_stats!$L$1</c:f>
              <c:strCache>
                <c:ptCount val="1"/>
                <c:pt idx="0">
                  <c:v>dbook_ch5.md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cat>
            <c:numRef>
              <c:f>dbook_stats!$A$2:$A$169</c:f>
              <c:numCache>
                <c:formatCode>m/d/yyyy</c:formatCode>
                <c:ptCount val="164"/>
                <c:pt idx="0">
                  <c:v>42098.888327835652</c:v>
                </c:pt>
                <c:pt idx="1">
                  <c:v>42104.865312361107</c:v>
                </c:pt>
                <c:pt idx="2">
                  <c:v>42104.952299027776</c:v>
                </c:pt>
                <c:pt idx="3">
                  <c:v>42105.488432094906</c:v>
                </c:pt>
                <c:pt idx="4">
                  <c:v>42105.521785509256</c:v>
                </c:pt>
                <c:pt idx="5">
                  <c:v>42105.523919375002</c:v>
                </c:pt>
                <c:pt idx="6">
                  <c:v>42105.828231585649</c:v>
                </c:pt>
                <c:pt idx="7">
                  <c:v>42112.901470729164</c:v>
                </c:pt>
                <c:pt idx="8">
                  <c:v>42113.716391458336</c:v>
                </c:pt>
                <c:pt idx="9">
                  <c:v>42113.829389305552</c:v>
                </c:pt>
                <c:pt idx="10">
                  <c:v>42113.872313009262</c:v>
                </c:pt>
                <c:pt idx="11">
                  <c:v>42113.877707071762</c:v>
                </c:pt>
                <c:pt idx="12">
                  <c:v>42115.652698368052</c:v>
                </c:pt>
                <c:pt idx="13">
                  <c:v>42116.910728275463</c:v>
                </c:pt>
                <c:pt idx="14">
                  <c:v>42117.036669074078</c:v>
                </c:pt>
                <c:pt idx="15">
                  <c:v>42118.749062048613</c:v>
                </c:pt>
                <c:pt idx="16">
                  <c:v>42118.904883171293</c:v>
                </c:pt>
                <c:pt idx="17">
                  <c:v>42118.953130844908</c:v>
                </c:pt>
                <c:pt idx="18">
                  <c:v>42119.717320069445</c:v>
                </c:pt>
                <c:pt idx="19">
                  <c:v>42119.775157060183</c:v>
                </c:pt>
                <c:pt idx="20">
                  <c:v>42119.938922835645</c:v>
                </c:pt>
                <c:pt idx="21">
                  <c:v>42122.977351539354</c:v>
                </c:pt>
                <c:pt idx="22">
                  <c:v>42123.033967766205</c:v>
                </c:pt>
                <c:pt idx="23">
                  <c:v>42123.052137766201</c:v>
                </c:pt>
                <c:pt idx="24">
                  <c:v>42126.529360659719</c:v>
                </c:pt>
                <c:pt idx="25">
                  <c:v>42126.937052766203</c:v>
                </c:pt>
                <c:pt idx="26">
                  <c:v>42126.940777164353</c:v>
                </c:pt>
                <c:pt idx="27">
                  <c:v>42128.94696011574</c:v>
                </c:pt>
                <c:pt idx="28">
                  <c:v>42128.951166562503</c:v>
                </c:pt>
                <c:pt idx="29">
                  <c:v>42128.952518090278</c:v>
                </c:pt>
                <c:pt idx="30">
                  <c:v>42128.959358668981</c:v>
                </c:pt>
                <c:pt idx="31">
                  <c:v>42129.027198020834</c:v>
                </c:pt>
                <c:pt idx="32">
                  <c:v>42129.04051496528</c:v>
                </c:pt>
                <c:pt idx="33">
                  <c:v>42129.041694768515</c:v>
                </c:pt>
                <c:pt idx="34">
                  <c:v>42129.054620474541</c:v>
                </c:pt>
                <c:pt idx="35">
                  <c:v>42130.705886805554</c:v>
                </c:pt>
                <c:pt idx="36">
                  <c:v>42133.458893136572</c:v>
                </c:pt>
                <c:pt idx="37">
                  <c:v>42133.46323559028</c:v>
                </c:pt>
                <c:pt idx="38">
                  <c:v>42133.482306458332</c:v>
                </c:pt>
                <c:pt idx="39">
                  <c:v>42133.650080601852</c:v>
                </c:pt>
                <c:pt idx="40">
                  <c:v>42133.691055057869</c:v>
                </c:pt>
                <c:pt idx="41">
                  <c:v>42133.691959363423</c:v>
                </c:pt>
                <c:pt idx="42">
                  <c:v>42133.716100763886</c:v>
                </c:pt>
                <c:pt idx="43">
                  <c:v>42133.72749665509</c:v>
                </c:pt>
                <c:pt idx="44">
                  <c:v>42133.745895706015</c:v>
                </c:pt>
                <c:pt idx="45">
                  <c:v>42136.892453043984</c:v>
                </c:pt>
                <c:pt idx="46">
                  <c:v>42136.998898773149</c:v>
                </c:pt>
                <c:pt idx="47">
                  <c:v>42141.989689861111</c:v>
                </c:pt>
                <c:pt idx="48">
                  <c:v>42141.992444027775</c:v>
                </c:pt>
                <c:pt idx="49">
                  <c:v>42142.034134745372</c:v>
                </c:pt>
                <c:pt idx="50">
                  <c:v>42143.858911030089</c:v>
                </c:pt>
                <c:pt idx="51">
                  <c:v>42143.970953657408</c:v>
                </c:pt>
                <c:pt idx="52">
                  <c:v>42145.002351192132</c:v>
                </c:pt>
                <c:pt idx="53">
                  <c:v>42145.014452129632</c:v>
                </c:pt>
                <c:pt idx="54">
                  <c:v>42145.024019618053</c:v>
                </c:pt>
                <c:pt idx="55">
                  <c:v>42146.818178576388</c:v>
                </c:pt>
                <c:pt idx="56">
                  <c:v>42146.82841238426</c:v>
                </c:pt>
                <c:pt idx="57">
                  <c:v>42146.852814849539</c:v>
                </c:pt>
                <c:pt idx="58">
                  <c:v>42147.443140960648</c:v>
                </c:pt>
                <c:pt idx="59">
                  <c:v>42147.965924421296</c:v>
                </c:pt>
                <c:pt idx="60">
                  <c:v>42147.978962777779</c:v>
                </c:pt>
                <c:pt idx="61">
                  <c:v>42147.986264884261</c:v>
                </c:pt>
                <c:pt idx="62">
                  <c:v>42147.993003657408</c:v>
                </c:pt>
                <c:pt idx="63">
                  <c:v>42147.997332280094</c:v>
                </c:pt>
                <c:pt idx="64">
                  <c:v>42148.462531898149</c:v>
                </c:pt>
                <c:pt idx="65">
                  <c:v>42148.470832071762</c:v>
                </c:pt>
                <c:pt idx="66">
                  <c:v>42148.500853067133</c:v>
                </c:pt>
                <c:pt idx="67">
                  <c:v>42148.847284814816</c:v>
                </c:pt>
                <c:pt idx="68">
                  <c:v>42148.856865740738</c:v>
                </c:pt>
                <c:pt idx="69">
                  <c:v>42148.958657685187</c:v>
                </c:pt>
                <c:pt idx="70">
                  <c:v>42148.963383680559</c:v>
                </c:pt>
                <c:pt idx="71">
                  <c:v>42161.485199016206</c:v>
                </c:pt>
                <c:pt idx="72">
                  <c:v>42161.932212743057</c:v>
                </c:pt>
                <c:pt idx="73">
                  <c:v>42162.692806493054</c:v>
                </c:pt>
                <c:pt idx="74">
                  <c:v>42174.929068900463</c:v>
                </c:pt>
                <c:pt idx="75">
                  <c:v>42183.666708206016</c:v>
                </c:pt>
                <c:pt idx="76">
                  <c:v>42183.707943472225</c:v>
                </c:pt>
                <c:pt idx="77">
                  <c:v>42189.459213113427</c:v>
                </c:pt>
                <c:pt idx="78">
                  <c:v>42189.493025578704</c:v>
                </c:pt>
                <c:pt idx="79">
                  <c:v>42191.881049351854</c:v>
                </c:pt>
                <c:pt idx="80">
                  <c:v>42192.935077199072</c:v>
                </c:pt>
                <c:pt idx="81">
                  <c:v>42193.00728701389</c:v>
                </c:pt>
                <c:pt idx="82">
                  <c:v>42196.591388217596</c:v>
                </c:pt>
                <c:pt idx="83">
                  <c:v>42198.865412939813</c:v>
                </c:pt>
                <c:pt idx="84">
                  <c:v>42203.495536782408</c:v>
                </c:pt>
                <c:pt idx="85">
                  <c:v>42203.496544814814</c:v>
                </c:pt>
                <c:pt idx="86">
                  <c:v>42203.673213159724</c:v>
                </c:pt>
                <c:pt idx="87">
                  <c:v>42203.735117627315</c:v>
                </c:pt>
                <c:pt idx="88">
                  <c:v>42203.750119085649</c:v>
                </c:pt>
                <c:pt idx="89">
                  <c:v>42203.764219432873</c:v>
                </c:pt>
                <c:pt idx="90">
                  <c:v>42204.486956967594</c:v>
                </c:pt>
                <c:pt idx="91">
                  <c:v>42204.499084270836</c:v>
                </c:pt>
                <c:pt idx="92">
                  <c:v>42204.507865092593</c:v>
                </c:pt>
                <c:pt idx="93">
                  <c:v>42204.598381331016</c:v>
                </c:pt>
                <c:pt idx="94">
                  <c:v>42204.665293217593</c:v>
                </c:pt>
                <c:pt idx="95">
                  <c:v>42205.98908871528</c:v>
                </c:pt>
                <c:pt idx="96">
                  <c:v>42206.494858541664</c:v>
                </c:pt>
                <c:pt idx="97">
                  <c:v>42207.992837349535</c:v>
                </c:pt>
                <c:pt idx="98">
                  <c:v>42209.016179814818</c:v>
                </c:pt>
                <c:pt idx="99">
                  <c:v>42209.983841053239</c:v>
                </c:pt>
                <c:pt idx="100">
                  <c:v>42211.726986041664</c:v>
                </c:pt>
                <c:pt idx="101">
                  <c:v>42211.731480023147</c:v>
                </c:pt>
                <c:pt idx="102">
                  <c:v>42211.768769178241</c:v>
                </c:pt>
                <c:pt idx="103">
                  <c:v>42213.029458750003</c:v>
                </c:pt>
                <c:pt idx="104">
                  <c:v>42218.001547094907</c:v>
                </c:pt>
                <c:pt idx="105">
                  <c:v>42253.435199074076</c:v>
                </c:pt>
                <c:pt idx="106">
                  <c:v>42253.460458958332</c:v>
                </c:pt>
                <c:pt idx="107">
                  <c:v>42254.502925196757</c:v>
                </c:pt>
                <c:pt idx="108">
                  <c:v>42254.529329872683</c:v>
                </c:pt>
                <c:pt idx="109">
                  <c:v>42254.746375706018</c:v>
                </c:pt>
                <c:pt idx="110">
                  <c:v>42254.993913703707</c:v>
                </c:pt>
                <c:pt idx="111">
                  <c:v>42255.000815706022</c:v>
                </c:pt>
                <c:pt idx="112">
                  <c:v>42255.906007060184</c:v>
                </c:pt>
                <c:pt idx="113">
                  <c:v>42255.906673530095</c:v>
                </c:pt>
                <c:pt idx="114">
                  <c:v>42255.926511296297</c:v>
                </c:pt>
                <c:pt idx="115">
                  <c:v>42255.968205671299</c:v>
                </c:pt>
                <c:pt idx="116">
                  <c:v>42256.002462013887</c:v>
                </c:pt>
                <c:pt idx="117">
                  <c:v>42256.88600283565</c:v>
                </c:pt>
                <c:pt idx="118">
                  <c:v>42257.782682951387</c:v>
                </c:pt>
                <c:pt idx="119">
                  <c:v>42258.822686319443</c:v>
                </c:pt>
                <c:pt idx="120">
                  <c:v>42258.857969097226</c:v>
                </c:pt>
                <c:pt idx="121">
                  <c:v>42259.618498055555</c:v>
                </c:pt>
                <c:pt idx="122">
                  <c:v>42259.667150057867</c:v>
                </c:pt>
                <c:pt idx="123">
                  <c:v>42259.725099201387</c:v>
                </c:pt>
                <c:pt idx="124">
                  <c:v>42260.660127291667</c:v>
                </c:pt>
                <c:pt idx="125">
                  <c:v>42260.759434675929</c:v>
                </c:pt>
                <c:pt idx="126">
                  <c:v>42260.972240462965</c:v>
                </c:pt>
                <c:pt idx="127">
                  <c:v>42266.009348726853</c:v>
                </c:pt>
                <c:pt idx="128">
                  <c:v>42267.709537465278</c:v>
                </c:pt>
                <c:pt idx="129">
                  <c:v>42275.973262604166</c:v>
                </c:pt>
                <c:pt idx="130">
                  <c:v>42293.055106805557</c:v>
                </c:pt>
                <c:pt idx="131">
                  <c:v>42293.983088321758</c:v>
                </c:pt>
              </c:numCache>
            </c:numRef>
          </c:cat>
          <c:val>
            <c:numRef>
              <c:f>dbook_stats!$L$2:$L$169</c:f>
              <c:numCache>
                <c:formatCode>General</c:formatCode>
                <c:ptCount val="164"/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7</c:v>
                </c:pt>
                <c:pt idx="56">
                  <c:v>7</c:v>
                </c:pt>
                <c:pt idx="57">
                  <c:v>7</c:v>
                </c:pt>
                <c:pt idx="58">
                  <c:v>22</c:v>
                </c:pt>
                <c:pt idx="59">
                  <c:v>22</c:v>
                </c:pt>
                <c:pt idx="60">
                  <c:v>22</c:v>
                </c:pt>
                <c:pt idx="61">
                  <c:v>22</c:v>
                </c:pt>
                <c:pt idx="62">
                  <c:v>22</c:v>
                </c:pt>
                <c:pt idx="63">
                  <c:v>22</c:v>
                </c:pt>
                <c:pt idx="64">
                  <c:v>22</c:v>
                </c:pt>
                <c:pt idx="65">
                  <c:v>22</c:v>
                </c:pt>
                <c:pt idx="66">
                  <c:v>22</c:v>
                </c:pt>
                <c:pt idx="67">
                  <c:v>22</c:v>
                </c:pt>
                <c:pt idx="68">
                  <c:v>22</c:v>
                </c:pt>
                <c:pt idx="69">
                  <c:v>22</c:v>
                </c:pt>
                <c:pt idx="70">
                  <c:v>22</c:v>
                </c:pt>
                <c:pt idx="71">
                  <c:v>22</c:v>
                </c:pt>
                <c:pt idx="72">
                  <c:v>22</c:v>
                </c:pt>
                <c:pt idx="73">
                  <c:v>22</c:v>
                </c:pt>
                <c:pt idx="74">
                  <c:v>22</c:v>
                </c:pt>
                <c:pt idx="75">
                  <c:v>30</c:v>
                </c:pt>
                <c:pt idx="76">
                  <c:v>563</c:v>
                </c:pt>
                <c:pt idx="77">
                  <c:v>970</c:v>
                </c:pt>
                <c:pt idx="78">
                  <c:v>1184</c:v>
                </c:pt>
                <c:pt idx="79">
                  <c:v>1943</c:v>
                </c:pt>
                <c:pt idx="80">
                  <c:v>1943</c:v>
                </c:pt>
                <c:pt idx="81">
                  <c:v>1943</c:v>
                </c:pt>
                <c:pt idx="82">
                  <c:v>1944</c:v>
                </c:pt>
                <c:pt idx="83">
                  <c:v>1944</c:v>
                </c:pt>
                <c:pt idx="84">
                  <c:v>2413</c:v>
                </c:pt>
                <c:pt idx="85">
                  <c:v>2413</c:v>
                </c:pt>
                <c:pt idx="86">
                  <c:v>2413</c:v>
                </c:pt>
                <c:pt idx="87">
                  <c:v>2691</c:v>
                </c:pt>
                <c:pt idx="88">
                  <c:v>2802</c:v>
                </c:pt>
                <c:pt idx="89">
                  <c:v>2802</c:v>
                </c:pt>
                <c:pt idx="90">
                  <c:v>2802</c:v>
                </c:pt>
                <c:pt idx="91">
                  <c:v>2802</c:v>
                </c:pt>
                <c:pt idx="92">
                  <c:v>2802</c:v>
                </c:pt>
                <c:pt idx="93">
                  <c:v>2802</c:v>
                </c:pt>
                <c:pt idx="94">
                  <c:v>2802</c:v>
                </c:pt>
                <c:pt idx="95">
                  <c:v>2977</c:v>
                </c:pt>
                <c:pt idx="96">
                  <c:v>2989</c:v>
                </c:pt>
                <c:pt idx="97">
                  <c:v>2989</c:v>
                </c:pt>
                <c:pt idx="98">
                  <c:v>2989</c:v>
                </c:pt>
                <c:pt idx="99">
                  <c:v>2989</c:v>
                </c:pt>
                <c:pt idx="100">
                  <c:v>2989</c:v>
                </c:pt>
                <c:pt idx="101">
                  <c:v>2989</c:v>
                </c:pt>
                <c:pt idx="102">
                  <c:v>2989</c:v>
                </c:pt>
                <c:pt idx="103">
                  <c:v>2989</c:v>
                </c:pt>
                <c:pt idx="104">
                  <c:v>2989</c:v>
                </c:pt>
                <c:pt idx="105">
                  <c:v>2989</c:v>
                </c:pt>
                <c:pt idx="106">
                  <c:v>2989</c:v>
                </c:pt>
                <c:pt idx="107">
                  <c:v>2989</c:v>
                </c:pt>
                <c:pt idx="108">
                  <c:v>2989</c:v>
                </c:pt>
                <c:pt idx="109">
                  <c:v>2989</c:v>
                </c:pt>
                <c:pt idx="110">
                  <c:v>2989</c:v>
                </c:pt>
                <c:pt idx="111">
                  <c:v>2989</c:v>
                </c:pt>
                <c:pt idx="112">
                  <c:v>2989</c:v>
                </c:pt>
                <c:pt idx="113">
                  <c:v>2989</c:v>
                </c:pt>
                <c:pt idx="114">
                  <c:v>2989</c:v>
                </c:pt>
                <c:pt idx="115">
                  <c:v>2989</c:v>
                </c:pt>
                <c:pt idx="116">
                  <c:v>2989</c:v>
                </c:pt>
                <c:pt idx="117">
                  <c:v>2989</c:v>
                </c:pt>
                <c:pt idx="118">
                  <c:v>2989</c:v>
                </c:pt>
                <c:pt idx="119">
                  <c:v>2989</c:v>
                </c:pt>
                <c:pt idx="120">
                  <c:v>2989</c:v>
                </c:pt>
                <c:pt idx="121">
                  <c:v>3204</c:v>
                </c:pt>
                <c:pt idx="122">
                  <c:v>3204</c:v>
                </c:pt>
                <c:pt idx="123">
                  <c:v>3204</c:v>
                </c:pt>
                <c:pt idx="124">
                  <c:v>3204</c:v>
                </c:pt>
                <c:pt idx="125">
                  <c:v>3204</c:v>
                </c:pt>
                <c:pt idx="126">
                  <c:v>3210</c:v>
                </c:pt>
                <c:pt idx="127">
                  <c:v>4245</c:v>
                </c:pt>
                <c:pt idx="128">
                  <c:v>4750</c:v>
                </c:pt>
                <c:pt idx="129">
                  <c:v>5063</c:v>
                </c:pt>
                <c:pt idx="130">
                  <c:v>5063</c:v>
                </c:pt>
                <c:pt idx="131">
                  <c:v>5738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EEC-44E0-A18B-6570EBE4D1E4}"/>
            </c:ext>
          </c:extLst>
        </c:ser>
        <c:ser>
          <c:idx val="9"/>
          <c:order val="9"/>
          <c:tx>
            <c:strRef>
              <c:f>dbook_stats!$M$1</c:f>
              <c:strCache>
                <c:ptCount val="1"/>
                <c:pt idx="0">
                  <c:v>dbook_ch6.md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cat>
            <c:numRef>
              <c:f>dbook_stats!$A$2:$A$169</c:f>
              <c:numCache>
                <c:formatCode>m/d/yyyy</c:formatCode>
                <c:ptCount val="164"/>
                <c:pt idx="0">
                  <c:v>42098.888327835652</c:v>
                </c:pt>
                <c:pt idx="1">
                  <c:v>42104.865312361107</c:v>
                </c:pt>
                <c:pt idx="2">
                  <c:v>42104.952299027776</c:v>
                </c:pt>
                <c:pt idx="3">
                  <c:v>42105.488432094906</c:v>
                </c:pt>
                <c:pt idx="4">
                  <c:v>42105.521785509256</c:v>
                </c:pt>
                <c:pt idx="5">
                  <c:v>42105.523919375002</c:v>
                </c:pt>
                <c:pt idx="6">
                  <c:v>42105.828231585649</c:v>
                </c:pt>
                <c:pt idx="7">
                  <c:v>42112.901470729164</c:v>
                </c:pt>
                <c:pt idx="8">
                  <c:v>42113.716391458336</c:v>
                </c:pt>
                <c:pt idx="9">
                  <c:v>42113.829389305552</c:v>
                </c:pt>
                <c:pt idx="10">
                  <c:v>42113.872313009262</c:v>
                </c:pt>
                <c:pt idx="11">
                  <c:v>42113.877707071762</c:v>
                </c:pt>
                <c:pt idx="12">
                  <c:v>42115.652698368052</c:v>
                </c:pt>
                <c:pt idx="13">
                  <c:v>42116.910728275463</c:v>
                </c:pt>
                <c:pt idx="14">
                  <c:v>42117.036669074078</c:v>
                </c:pt>
                <c:pt idx="15">
                  <c:v>42118.749062048613</c:v>
                </c:pt>
                <c:pt idx="16">
                  <c:v>42118.904883171293</c:v>
                </c:pt>
                <c:pt idx="17">
                  <c:v>42118.953130844908</c:v>
                </c:pt>
                <c:pt idx="18">
                  <c:v>42119.717320069445</c:v>
                </c:pt>
                <c:pt idx="19">
                  <c:v>42119.775157060183</c:v>
                </c:pt>
                <c:pt idx="20">
                  <c:v>42119.938922835645</c:v>
                </c:pt>
                <c:pt idx="21">
                  <c:v>42122.977351539354</c:v>
                </c:pt>
                <c:pt idx="22">
                  <c:v>42123.033967766205</c:v>
                </c:pt>
                <c:pt idx="23">
                  <c:v>42123.052137766201</c:v>
                </c:pt>
                <c:pt idx="24">
                  <c:v>42126.529360659719</c:v>
                </c:pt>
                <c:pt idx="25">
                  <c:v>42126.937052766203</c:v>
                </c:pt>
                <c:pt idx="26">
                  <c:v>42126.940777164353</c:v>
                </c:pt>
                <c:pt idx="27">
                  <c:v>42128.94696011574</c:v>
                </c:pt>
                <c:pt idx="28">
                  <c:v>42128.951166562503</c:v>
                </c:pt>
                <c:pt idx="29">
                  <c:v>42128.952518090278</c:v>
                </c:pt>
                <c:pt idx="30">
                  <c:v>42128.959358668981</c:v>
                </c:pt>
                <c:pt idx="31">
                  <c:v>42129.027198020834</c:v>
                </c:pt>
                <c:pt idx="32">
                  <c:v>42129.04051496528</c:v>
                </c:pt>
                <c:pt idx="33">
                  <c:v>42129.041694768515</c:v>
                </c:pt>
                <c:pt idx="34">
                  <c:v>42129.054620474541</c:v>
                </c:pt>
                <c:pt idx="35">
                  <c:v>42130.705886805554</c:v>
                </c:pt>
                <c:pt idx="36">
                  <c:v>42133.458893136572</c:v>
                </c:pt>
                <c:pt idx="37">
                  <c:v>42133.46323559028</c:v>
                </c:pt>
                <c:pt idx="38">
                  <c:v>42133.482306458332</c:v>
                </c:pt>
                <c:pt idx="39">
                  <c:v>42133.650080601852</c:v>
                </c:pt>
                <c:pt idx="40">
                  <c:v>42133.691055057869</c:v>
                </c:pt>
                <c:pt idx="41">
                  <c:v>42133.691959363423</c:v>
                </c:pt>
                <c:pt idx="42">
                  <c:v>42133.716100763886</c:v>
                </c:pt>
                <c:pt idx="43">
                  <c:v>42133.72749665509</c:v>
                </c:pt>
                <c:pt idx="44">
                  <c:v>42133.745895706015</c:v>
                </c:pt>
                <c:pt idx="45">
                  <c:v>42136.892453043984</c:v>
                </c:pt>
                <c:pt idx="46">
                  <c:v>42136.998898773149</c:v>
                </c:pt>
                <c:pt idx="47">
                  <c:v>42141.989689861111</c:v>
                </c:pt>
                <c:pt idx="48">
                  <c:v>42141.992444027775</c:v>
                </c:pt>
                <c:pt idx="49">
                  <c:v>42142.034134745372</c:v>
                </c:pt>
                <c:pt idx="50">
                  <c:v>42143.858911030089</c:v>
                </c:pt>
                <c:pt idx="51">
                  <c:v>42143.970953657408</c:v>
                </c:pt>
                <c:pt idx="52">
                  <c:v>42145.002351192132</c:v>
                </c:pt>
                <c:pt idx="53">
                  <c:v>42145.014452129632</c:v>
                </c:pt>
                <c:pt idx="54">
                  <c:v>42145.024019618053</c:v>
                </c:pt>
                <c:pt idx="55">
                  <c:v>42146.818178576388</c:v>
                </c:pt>
                <c:pt idx="56">
                  <c:v>42146.82841238426</c:v>
                </c:pt>
                <c:pt idx="57">
                  <c:v>42146.852814849539</c:v>
                </c:pt>
                <c:pt idx="58">
                  <c:v>42147.443140960648</c:v>
                </c:pt>
                <c:pt idx="59">
                  <c:v>42147.965924421296</c:v>
                </c:pt>
                <c:pt idx="60">
                  <c:v>42147.978962777779</c:v>
                </c:pt>
                <c:pt idx="61">
                  <c:v>42147.986264884261</c:v>
                </c:pt>
                <c:pt idx="62">
                  <c:v>42147.993003657408</c:v>
                </c:pt>
                <c:pt idx="63">
                  <c:v>42147.997332280094</c:v>
                </c:pt>
                <c:pt idx="64">
                  <c:v>42148.462531898149</c:v>
                </c:pt>
                <c:pt idx="65">
                  <c:v>42148.470832071762</c:v>
                </c:pt>
                <c:pt idx="66">
                  <c:v>42148.500853067133</c:v>
                </c:pt>
                <c:pt idx="67">
                  <c:v>42148.847284814816</c:v>
                </c:pt>
                <c:pt idx="68">
                  <c:v>42148.856865740738</c:v>
                </c:pt>
                <c:pt idx="69">
                  <c:v>42148.958657685187</c:v>
                </c:pt>
                <c:pt idx="70">
                  <c:v>42148.963383680559</c:v>
                </c:pt>
                <c:pt idx="71">
                  <c:v>42161.485199016206</c:v>
                </c:pt>
                <c:pt idx="72">
                  <c:v>42161.932212743057</c:v>
                </c:pt>
                <c:pt idx="73">
                  <c:v>42162.692806493054</c:v>
                </c:pt>
                <c:pt idx="74">
                  <c:v>42174.929068900463</c:v>
                </c:pt>
                <c:pt idx="75">
                  <c:v>42183.666708206016</c:v>
                </c:pt>
                <c:pt idx="76">
                  <c:v>42183.707943472225</c:v>
                </c:pt>
                <c:pt idx="77">
                  <c:v>42189.459213113427</c:v>
                </c:pt>
                <c:pt idx="78">
                  <c:v>42189.493025578704</c:v>
                </c:pt>
                <c:pt idx="79">
                  <c:v>42191.881049351854</c:v>
                </c:pt>
                <c:pt idx="80">
                  <c:v>42192.935077199072</c:v>
                </c:pt>
                <c:pt idx="81">
                  <c:v>42193.00728701389</c:v>
                </c:pt>
                <c:pt idx="82">
                  <c:v>42196.591388217596</c:v>
                </c:pt>
                <c:pt idx="83">
                  <c:v>42198.865412939813</c:v>
                </c:pt>
                <c:pt idx="84">
                  <c:v>42203.495536782408</c:v>
                </c:pt>
                <c:pt idx="85">
                  <c:v>42203.496544814814</c:v>
                </c:pt>
                <c:pt idx="86">
                  <c:v>42203.673213159724</c:v>
                </c:pt>
                <c:pt idx="87">
                  <c:v>42203.735117627315</c:v>
                </c:pt>
                <c:pt idx="88">
                  <c:v>42203.750119085649</c:v>
                </c:pt>
                <c:pt idx="89">
                  <c:v>42203.764219432873</c:v>
                </c:pt>
                <c:pt idx="90">
                  <c:v>42204.486956967594</c:v>
                </c:pt>
                <c:pt idx="91">
                  <c:v>42204.499084270836</c:v>
                </c:pt>
                <c:pt idx="92">
                  <c:v>42204.507865092593</c:v>
                </c:pt>
                <c:pt idx="93">
                  <c:v>42204.598381331016</c:v>
                </c:pt>
                <c:pt idx="94">
                  <c:v>42204.665293217593</c:v>
                </c:pt>
                <c:pt idx="95">
                  <c:v>42205.98908871528</c:v>
                </c:pt>
                <c:pt idx="96">
                  <c:v>42206.494858541664</c:v>
                </c:pt>
                <c:pt idx="97">
                  <c:v>42207.992837349535</c:v>
                </c:pt>
                <c:pt idx="98">
                  <c:v>42209.016179814818</c:v>
                </c:pt>
                <c:pt idx="99">
                  <c:v>42209.983841053239</c:v>
                </c:pt>
                <c:pt idx="100">
                  <c:v>42211.726986041664</c:v>
                </c:pt>
                <c:pt idx="101">
                  <c:v>42211.731480023147</c:v>
                </c:pt>
                <c:pt idx="102">
                  <c:v>42211.768769178241</c:v>
                </c:pt>
                <c:pt idx="103">
                  <c:v>42213.029458750003</c:v>
                </c:pt>
                <c:pt idx="104">
                  <c:v>42218.001547094907</c:v>
                </c:pt>
                <c:pt idx="105">
                  <c:v>42253.435199074076</c:v>
                </c:pt>
                <c:pt idx="106">
                  <c:v>42253.460458958332</c:v>
                </c:pt>
                <c:pt idx="107">
                  <c:v>42254.502925196757</c:v>
                </c:pt>
                <c:pt idx="108">
                  <c:v>42254.529329872683</c:v>
                </c:pt>
                <c:pt idx="109">
                  <c:v>42254.746375706018</c:v>
                </c:pt>
                <c:pt idx="110">
                  <c:v>42254.993913703707</c:v>
                </c:pt>
                <c:pt idx="111">
                  <c:v>42255.000815706022</c:v>
                </c:pt>
                <c:pt idx="112">
                  <c:v>42255.906007060184</c:v>
                </c:pt>
                <c:pt idx="113">
                  <c:v>42255.906673530095</c:v>
                </c:pt>
                <c:pt idx="114">
                  <c:v>42255.926511296297</c:v>
                </c:pt>
                <c:pt idx="115">
                  <c:v>42255.968205671299</c:v>
                </c:pt>
                <c:pt idx="116">
                  <c:v>42256.002462013887</c:v>
                </c:pt>
                <c:pt idx="117">
                  <c:v>42256.88600283565</c:v>
                </c:pt>
                <c:pt idx="118">
                  <c:v>42257.782682951387</c:v>
                </c:pt>
                <c:pt idx="119">
                  <c:v>42258.822686319443</c:v>
                </c:pt>
                <c:pt idx="120">
                  <c:v>42258.857969097226</c:v>
                </c:pt>
                <c:pt idx="121">
                  <c:v>42259.618498055555</c:v>
                </c:pt>
                <c:pt idx="122">
                  <c:v>42259.667150057867</c:v>
                </c:pt>
                <c:pt idx="123">
                  <c:v>42259.725099201387</c:v>
                </c:pt>
                <c:pt idx="124">
                  <c:v>42260.660127291667</c:v>
                </c:pt>
                <c:pt idx="125">
                  <c:v>42260.759434675929</c:v>
                </c:pt>
                <c:pt idx="126">
                  <c:v>42260.972240462965</c:v>
                </c:pt>
                <c:pt idx="127">
                  <c:v>42266.009348726853</c:v>
                </c:pt>
                <c:pt idx="128">
                  <c:v>42267.709537465278</c:v>
                </c:pt>
                <c:pt idx="129">
                  <c:v>42275.973262604166</c:v>
                </c:pt>
                <c:pt idx="130">
                  <c:v>42293.055106805557</c:v>
                </c:pt>
                <c:pt idx="131">
                  <c:v>42293.983088321758</c:v>
                </c:pt>
              </c:numCache>
            </c:numRef>
          </c:cat>
          <c:val>
            <c:numRef>
              <c:f>dbook_stats!$M$2:$M$169</c:f>
              <c:numCache>
                <c:formatCode>General</c:formatCode>
                <c:ptCount val="164"/>
                <c:pt idx="55">
                  <c:v>789</c:v>
                </c:pt>
                <c:pt idx="56">
                  <c:v>967</c:v>
                </c:pt>
                <c:pt idx="57">
                  <c:v>1238</c:v>
                </c:pt>
                <c:pt idx="58">
                  <c:v>1603</c:v>
                </c:pt>
                <c:pt idx="59">
                  <c:v>1798</c:v>
                </c:pt>
                <c:pt idx="60">
                  <c:v>2038</c:v>
                </c:pt>
                <c:pt idx="61">
                  <c:v>2066</c:v>
                </c:pt>
                <c:pt idx="62">
                  <c:v>2169</c:v>
                </c:pt>
                <c:pt idx="63">
                  <c:v>2253</c:v>
                </c:pt>
                <c:pt idx="64">
                  <c:v>2387</c:v>
                </c:pt>
                <c:pt idx="65">
                  <c:v>2452</c:v>
                </c:pt>
                <c:pt idx="66">
                  <c:v>2655</c:v>
                </c:pt>
                <c:pt idx="67">
                  <c:v>2719</c:v>
                </c:pt>
                <c:pt idx="68">
                  <c:v>2814</c:v>
                </c:pt>
                <c:pt idx="69">
                  <c:v>3018</c:v>
                </c:pt>
                <c:pt idx="70">
                  <c:v>3064</c:v>
                </c:pt>
                <c:pt idx="71">
                  <c:v>3069</c:v>
                </c:pt>
                <c:pt idx="72">
                  <c:v>3289</c:v>
                </c:pt>
                <c:pt idx="73">
                  <c:v>3388</c:v>
                </c:pt>
                <c:pt idx="74">
                  <c:v>3388</c:v>
                </c:pt>
                <c:pt idx="75">
                  <c:v>3388</c:v>
                </c:pt>
                <c:pt idx="76">
                  <c:v>3388</c:v>
                </c:pt>
                <c:pt idx="77">
                  <c:v>3388</c:v>
                </c:pt>
                <c:pt idx="78">
                  <c:v>3388</c:v>
                </c:pt>
                <c:pt idx="79">
                  <c:v>3388</c:v>
                </c:pt>
                <c:pt idx="80">
                  <c:v>3388</c:v>
                </c:pt>
                <c:pt idx="81">
                  <c:v>3388</c:v>
                </c:pt>
                <c:pt idx="82">
                  <c:v>3388</c:v>
                </c:pt>
                <c:pt idx="83">
                  <c:v>3388</c:v>
                </c:pt>
                <c:pt idx="84">
                  <c:v>3388</c:v>
                </c:pt>
                <c:pt idx="85">
                  <c:v>3388</c:v>
                </c:pt>
                <c:pt idx="86">
                  <c:v>3388</c:v>
                </c:pt>
                <c:pt idx="87">
                  <c:v>3388</c:v>
                </c:pt>
                <c:pt idx="88">
                  <c:v>3388</c:v>
                </c:pt>
                <c:pt idx="89">
                  <c:v>3575</c:v>
                </c:pt>
                <c:pt idx="90">
                  <c:v>3575</c:v>
                </c:pt>
                <c:pt idx="91">
                  <c:v>3575</c:v>
                </c:pt>
                <c:pt idx="92">
                  <c:v>3575</c:v>
                </c:pt>
                <c:pt idx="93">
                  <c:v>3575</c:v>
                </c:pt>
                <c:pt idx="94">
                  <c:v>3575</c:v>
                </c:pt>
                <c:pt idx="95">
                  <c:v>3575</c:v>
                </c:pt>
                <c:pt idx="96">
                  <c:v>3575</c:v>
                </c:pt>
                <c:pt idx="97">
                  <c:v>3575</c:v>
                </c:pt>
                <c:pt idx="98">
                  <c:v>3575</c:v>
                </c:pt>
                <c:pt idx="99">
                  <c:v>3575</c:v>
                </c:pt>
                <c:pt idx="100">
                  <c:v>3575</c:v>
                </c:pt>
                <c:pt idx="101">
                  <c:v>3575</c:v>
                </c:pt>
                <c:pt idx="102">
                  <c:v>3575</c:v>
                </c:pt>
                <c:pt idx="103">
                  <c:v>3575</c:v>
                </c:pt>
                <c:pt idx="104">
                  <c:v>4419</c:v>
                </c:pt>
                <c:pt idx="105">
                  <c:v>5724</c:v>
                </c:pt>
                <c:pt idx="106">
                  <c:v>5724</c:v>
                </c:pt>
                <c:pt idx="107">
                  <c:v>5724</c:v>
                </c:pt>
                <c:pt idx="108">
                  <c:v>5724</c:v>
                </c:pt>
                <c:pt idx="109">
                  <c:v>5724</c:v>
                </c:pt>
                <c:pt idx="110">
                  <c:v>5724</c:v>
                </c:pt>
                <c:pt idx="111">
                  <c:v>5724</c:v>
                </c:pt>
                <c:pt idx="112">
                  <c:v>5724</c:v>
                </c:pt>
                <c:pt idx="113">
                  <c:v>5724</c:v>
                </c:pt>
                <c:pt idx="114">
                  <c:v>5724</c:v>
                </c:pt>
                <c:pt idx="115">
                  <c:v>5724</c:v>
                </c:pt>
                <c:pt idx="116">
                  <c:v>5724</c:v>
                </c:pt>
                <c:pt idx="117">
                  <c:v>6240</c:v>
                </c:pt>
                <c:pt idx="118">
                  <c:v>6240</c:v>
                </c:pt>
                <c:pt idx="119">
                  <c:v>6240</c:v>
                </c:pt>
                <c:pt idx="120">
                  <c:v>6240</c:v>
                </c:pt>
                <c:pt idx="121">
                  <c:v>6240</c:v>
                </c:pt>
                <c:pt idx="122">
                  <c:v>6240</c:v>
                </c:pt>
                <c:pt idx="123">
                  <c:v>6240</c:v>
                </c:pt>
                <c:pt idx="124">
                  <c:v>6240</c:v>
                </c:pt>
                <c:pt idx="125">
                  <c:v>6240</c:v>
                </c:pt>
                <c:pt idx="126">
                  <c:v>6240</c:v>
                </c:pt>
                <c:pt idx="127">
                  <c:v>6240</c:v>
                </c:pt>
                <c:pt idx="128">
                  <c:v>6240</c:v>
                </c:pt>
                <c:pt idx="129">
                  <c:v>6240</c:v>
                </c:pt>
                <c:pt idx="130">
                  <c:v>6240</c:v>
                </c:pt>
                <c:pt idx="131">
                  <c:v>6608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EEC-44E0-A18B-6570EBE4D1E4}"/>
            </c:ext>
          </c:extLst>
        </c:ser>
        <c:ser>
          <c:idx val="10"/>
          <c:order val="10"/>
          <c:tx>
            <c:strRef>
              <c:f>dbook_stats!$N$1</c:f>
              <c:strCache>
                <c:ptCount val="1"/>
                <c:pt idx="0">
                  <c:v>dbook_ch7.md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cat>
            <c:numRef>
              <c:f>dbook_stats!$A$2:$A$169</c:f>
              <c:numCache>
                <c:formatCode>m/d/yyyy</c:formatCode>
                <c:ptCount val="164"/>
                <c:pt idx="0">
                  <c:v>42098.888327835652</c:v>
                </c:pt>
                <c:pt idx="1">
                  <c:v>42104.865312361107</c:v>
                </c:pt>
                <c:pt idx="2">
                  <c:v>42104.952299027776</c:v>
                </c:pt>
                <c:pt idx="3">
                  <c:v>42105.488432094906</c:v>
                </c:pt>
                <c:pt idx="4">
                  <c:v>42105.521785509256</c:v>
                </c:pt>
                <c:pt idx="5">
                  <c:v>42105.523919375002</c:v>
                </c:pt>
                <c:pt idx="6">
                  <c:v>42105.828231585649</c:v>
                </c:pt>
                <c:pt idx="7">
                  <c:v>42112.901470729164</c:v>
                </c:pt>
                <c:pt idx="8">
                  <c:v>42113.716391458336</c:v>
                </c:pt>
                <c:pt idx="9">
                  <c:v>42113.829389305552</c:v>
                </c:pt>
                <c:pt idx="10">
                  <c:v>42113.872313009262</c:v>
                </c:pt>
                <c:pt idx="11">
                  <c:v>42113.877707071762</c:v>
                </c:pt>
                <c:pt idx="12">
                  <c:v>42115.652698368052</c:v>
                </c:pt>
                <c:pt idx="13">
                  <c:v>42116.910728275463</c:v>
                </c:pt>
                <c:pt idx="14">
                  <c:v>42117.036669074078</c:v>
                </c:pt>
                <c:pt idx="15">
                  <c:v>42118.749062048613</c:v>
                </c:pt>
                <c:pt idx="16">
                  <c:v>42118.904883171293</c:v>
                </c:pt>
                <c:pt idx="17">
                  <c:v>42118.953130844908</c:v>
                </c:pt>
                <c:pt idx="18">
                  <c:v>42119.717320069445</c:v>
                </c:pt>
                <c:pt idx="19">
                  <c:v>42119.775157060183</c:v>
                </c:pt>
                <c:pt idx="20">
                  <c:v>42119.938922835645</c:v>
                </c:pt>
                <c:pt idx="21">
                  <c:v>42122.977351539354</c:v>
                </c:pt>
                <c:pt idx="22">
                  <c:v>42123.033967766205</c:v>
                </c:pt>
                <c:pt idx="23">
                  <c:v>42123.052137766201</c:v>
                </c:pt>
                <c:pt idx="24">
                  <c:v>42126.529360659719</c:v>
                </c:pt>
                <c:pt idx="25">
                  <c:v>42126.937052766203</c:v>
                </c:pt>
                <c:pt idx="26">
                  <c:v>42126.940777164353</c:v>
                </c:pt>
                <c:pt idx="27">
                  <c:v>42128.94696011574</c:v>
                </c:pt>
                <c:pt idx="28">
                  <c:v>42128.951166562503</c:v>
                </c:pt>
                <c:pt idx="29">
                  <c:v>42128.952518090278</c:v>
                </c:pt>
                <c:pt idx="30">
                  <c:v>42128.959358668981</c:v>
                </c:pt>
                <c:pt idx="31">
                  <c:v>42129.027198020834</c:v>
                </c:pt>
                <c:pt idx="32">
                  <c:v>42129.04051496528</c:v>
                </c:pt>
                <c:pt idx="33">
                  <c:v>42129.041694768515</c:v>
                </c:pt>
                <c:pt idx="34">
                  <c:v>42129.054620474541</c:v>
                </c:pt>
                <c:pt idx="35">
                  <c:v>42130.705886805554</c:v>
                </c:pt>
                <c:pt idx="36">
                  <c:v>42133.458893136572</c:v>
                </c:pt>
                <c:pt idx="37">
                  <c:v>42133.46323559028</c:v>
                </c:pt>
                <c:pt idx="38">
                  <c:v>42133.482306458332</c:v>
                </c:pt>
                <c:pt idx="39">
                  <c:v>42133.650080601852</c:v>
                </c:pt>
                <c:pt idx="40">
                  <c:v>42133.691055057869</c:v>
                </c:pt>
                <c:pt idx="41">
                  <c:v>42133.691959363423</c:v>
                </c:pt>
                <c:pt idx="42">
                  <c:v>42133.716100763886</c:v>
                </c:pt>
                <c:pt idx="43">
                  <c:v>42133.72749665509</c:v>
                </c:pt>
                <c:pt idx="44">
                  <c:v>42133.745895706015</c:v>
                </c:pt>
                <c:pt idx="45">
                  <c:v>42136.892453043984</c:v>
                </c:pt>
                <c:pt idx="46">
                  <c:v>42136.998898773149</c:v>
                </c:pt>
                <c:pt idx="47">
                  <c:v>42141.989689861111</c:v>
                </c:pt>
                <c:pt idx="48">
                  <c:v>42141.992444027775</c:v>
                </c:pt>
                <c:pt idx="49">
                  <c:v>42142.034134745372</c:v>
                </c:pt>
                <c:pt idx="50">
                  <c:v>42143.858911030089</c:v>
                </c:pt>
                <c:pt idx="51">
                  <c:v>42143.970953657408</c:v>
                </c:pt>
                <c:pt idx="52">
                  <c:v>42145.002351192132</c:v>
                </c:pt>
                <c:pt idx="53">
                  <c:v>42145.014452129632</c:v>
                </c:pt>
                <c:pt idx="54">
                  <c:v>42145.024019618053</c:v>
                </c:pt>
                <c:pt idx="55">
                  <c:v>42146.818178576388</c:v>
                </c:pt>
                <c:pt idx="56">
                  <c:v>42146.82841238426</c:v>
                </c:pt>
                <c:pt idx="57">
                  <c:v>42146.852814849539</c:v>
                </c:pt>
                <c:pt idx="58">
                  <c:v>42147.443140960648</c:v>
                </c:pt>
                <c:pt idx="59">
                  <c:v>42147.965924421296</c:v>
                </c:pt>
                <c:pt idx="60">
                  <c:v>42147.978962777779</c:v>
                </c:pt>
                <c:pt idx="61">
                  <c:v>42147.986264884261</c:v>
                </c:pt>
                <c:pt idx="62">
                  <c:v>42147.993003657408</c:v>
                </c:pt>
                <c:pt idx="63">
                  <c:v>42147.997332280094</c:v>
                </c:pt>
                <c:pt idx="64">
                  <c:v>42148.462531898149</c:v>
                </c:pt>
                <c:pt idx="65">
                  <c:v>42148.470832071762</c:v>
                </c:pt>
                <c:pt idx="66">
                  <c:v>42148.500853067133</c:v>
                </c:pt>
                <c:pt idx="67">
                  <c:v>42148.847284814816</c:v>
                </c:pt>
                <c:pt idx="68">
                  <c:v>42148.856865740738</c:v>
                </c:pt>
                <c:pt idx="69">
                  <c:v>42148.958657685187</c:v>
                </c:pt>
                <c:pt idx="70">
                  <c:v>42148.963383680559</c:v>
                </c:pt>
                <c:pt idx="71">
                  <c:v>42161.485199016206</c:v>
                </c:pt>
                <c:pt idx="72">
                  <c:v>42161.932212743057</c:v>
                </c:pt>
                <c:pt idx="73">
                  <c:v>42162.692806493054</c:v>
                </c:pt>
                <c:pt idx="74">
                  <c:v>42174.929068900463</c:v>
                </c:pt>
                <c:pt idx="75">
                  <c:v>42183.666708206016</c:v>
                </c:pt>
                <c:pt idx="76">
                  <c:v>42183.707943472225</c:v>
                </c:pt>
                <c:pt idx="77">
                  <c:v>42189.459213113427</c:v>
                </c:pt>
                <c:pt idx="78">
                  <c:v>42189.493025578704</c:v>
                </c:pt>
                <c:pt idx="79">
                  <c:v>42191.881049351854</c:v>
                </c:pt>
                <c:pt idx="80">
                  <c:v>42192.935077199072</c:v>
                </c:pt>
                <c:pt idx="81">
                  <c:v>42193.00728701389</c:v>
                </c:pt>
                <c:pt idx="82">
                  <c:v>42196.591388217596</c:v>
                </c:pt>
                <c:pt idx="83">
                  <c:v>42198.865412939813</c:v>
                </c:pt>
                <c:pt idx="84">
                  <c:v>42203.495536782408</c:v>
                </c:pt>
                <c:pt idx="85">
                  <c:v>42203.496544814814</c:v>
                </c:pt>
                <c:pt idx="86">
                  <c:v>42203.673213159724</c:v>
                </c:pt>
                <c:pt idx="87">
                  <c:v>42203.735117627315</c:v>
                </c:pt>
                <c:pt idx="88">
                  <c:v>42203.750119085649</c:v>
                </c:pt>
                <c:pt idx="89">
                  <c:v>42203.764219432873</c:v>
                </c:pt>
                <c:pt idx="90">
                  <c:v>42204.486956967594</c:v>
                </c:pt>
                <c:pt idx="91">
                  <c:v>42204.499084270836</c:v>
                </c:pt>
                <c:pt idx="92">
                  <c:v>42204.507865092593</c:v>
                </c:pt>
                <c:pt idx="93">
                  <c:v>42204.598381331016</c:v>
                </c:pt>
                <c:pt idx="94">
                  <c:v>42204.665293217593</c:v>
                </c:pt>
                <c:pt idx="95">
                  <c:v>42205.98908871528</c:v>
                </c:pt>
                <c:pt idx="96">
                  <c:v>42206.494858541664</c:v>
                </c:pt>
                <c:pt idx="97">
                  <c:v>42207.992837349535</c:v>
                </c:pt>
                <c:pt idx="98">
                  <c:v>42209.016179814818</c:v>
                </c:pt>
                <c:pt idx="99">
                  <c:v>42209.983841053239</c:v>
                </c:pt>
                <c:pt idx="100">
                  <c:v>42211.726986041664</c:v>
                </c:pt>
                <c:pt idx="101">
                  <c:v>42211.731480023147</c:v>
                </c:pt>
                <c:pt idx="102">
                  <c:v>42211.768769178241</c:v>
                </c:pt>
                <c:pt idx="103">
                  <c:v>42213.029458750003</c:v>
                </c:pt>
                <c:pt idx="104">
                  <c:v>42218.001547094907</c:v>
                </c:pt>
                <c:pt idx="105">
                  <c:v>42253.435199074076</c:v>
                </c:pt>
                <c:pt idx="106">
                  <c:v>42253.460458958332</c:v>
                </c:pt>
                <c:pt idx="107">
                  <c:v>42254.502925196757</c:v>
                </c:pt>
                <c:pt idx="108">
                  <c:v>42254.529329872683</c:v>
                </c:pt>
                <c:pt idx="109">
                  <c:v>42254.746375706018</c:v>
                </c:pt>
                <c:pt idx="110">
                  <c:v>42254.993913703707</c:v>
                </c:pt>
                <c:pt idx="111">
                  <c:v>42255.000815706022</c:v>
                </c:pt>
                <c:pt idx="112">
                  <c:v>42255.906007060184</c:v>
                </c:pt>
                <c:pt idx="113">
                  <c:v>42255.906673530095</c:v>
                </c:pt>
                <c:pt idx="114">
                  <c:v>42255.926511296297</c:v>
                </c:pt>
                <c:pt idx="115">
                  <c:v>42255.968205671299</c:v>
                </c:pt>
                <c:pt idx="116">
                  <c:v>42256.002462013887</c:v>
                </c:pt>
                <c:pt idx="117">
                  <c:v>42256.88600283565</c:v>
                </c:pt>
                <c:pt idx="118">
                  <c:v>42257.782682951387</c:v>
                </c:pt>
                <c:pt idx="119">
                  <c:v>42258.822686319443</c:v>
                </c:pt>
                <c:pt idx="120">
                  <c:v>42258.857969097226</c:v>
                </c:pt>
                <c:pt idx="121">
                  <c:v>42259.618498055555</c:v>
                </c:pt>
                <c:pt idx="122">
                  <c:v>42259.667150057867</c:v>
                </c:pt>
                <c:pt idx="123">
                  <c:v>42259.725099201387</c:v>
                </c:pt>
                <c:pt idx="124">
                  <c:v>42260.660127291667</c:v>
                </c:pt>
                <c:pt idx="125">
                  <c:v>42260.759434675929</c:v>
                </c:pt>
                <c:pt idx="126">
                  <c:v>42260.972240462965</c:v>
                </c:pt>
                <c:pt idx="127">
                  <c:v>42266.009348726853</c:v>
                </c:pt>
                <c:pt idx="128">
                  <c:v>42267.709537465278</c:v>
                </c:pt>
                <c:pt idx="129">
                  <c:v>42275.973262604166</c:v>
                </c:pt>
                <c:pt idx="130">
                  <c:v>42293.055106805557</c:v>
                </c:pt>
                <c:pt idx="131">
                  <c:v>42293.983088321758</c:v>
                </c:pt>
              </c:numCache>
            </c:numRef>
          </c:cat>
          <c:val>
            <c:numRef>
              <c:f>dbook_stats!$N$2:$N$169</c:f>
              <c:numCache>
                <c:formatCode>General</c:formatCode>
                <c:ptCount val="164"/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  <c:pt idx="96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0">
                  <c:v>5</c:v>
                </c:pt>
                <c:pt idx="101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EEC-44E0-A18B-6570EBE4D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1048832"/>
        <c:axId val="291040992"/>
      </c:areaChart>
      <c:dateAx>
        <c:axId val="29104883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040992"/>
        <c:crosses val="autoZero"/>
        <c:auto val="1"/>
        <c:lblOffset val="100"/>
        <c:baseTimeUnit val="days"/>
      </c:dateAx>
      <c:valAx>
        <c:axId val="291040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0488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2895AE-2091-4C5E-ADCD-899F19C246B1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3A0590-44E5-4A5E-90EB-6302920C7F77}">
      <dgm:prSet phldrT="[Text]"/>
      <dgm:spPr/>
      <dgm:t>
        <a:bodyPr/>
        <a:lstStyle/>
        <a:p>
          <a:r>
            <a:rPr lang="ko-KR" altLang="en-US" dirty="0"/>
            <a:t>분석 계획</a:t>
          </a:r>
          <a:endParaRPr lang="en-US" dirty="0"/>
        </a:p>
      </dgm:t>
    </dgm:pt>
    <dgm:pt modelId="{F1F1D48E-67F0-4DE4-A65D-A70054884526}" type="parTrans" cxnId="{45D2AE07-14E0-4565-A4A5-76F128E3A053}">
      <dgm:prSet/>
      <dgm:spPr/>
      <dgm:t>
        <a:bodyPr/>
        <a:lstStyle/>
        <a:p>
          <a:endParaRPr lang="en-US"/>
        </a:p>
      </dgm:t>
    </dgm:pt>
    <dgm:pt modelId="{9F5C81A8-528F-492F-8085-7E63205DED34}" type="sibTrans" cxnId="{45D2AE07-14E0-4565-A4A5-76F128E3A053}">
      <dgm:prSet/>
      <dgm:spPr/>
      <dgm:t>
        <a:bodyPr/>
        <a:lstStyle/>
        <a:p>
          <a:endParaRPr lang="en-US"/>
        </a:p>
      </dgm:t>
    </dgm:pt>
    <dgm:pt modelId="{69153096-39EF-4EAC-8A0E-198DC14FA0B1}">
      <dgm:prSet phldrT="[Text]"/>
      <dgm:spPr/>
      <dgm:t>
        <a:bodyPr/>
        <a:lstStyle/>
        <a:p>
          <a:r>
            <a:rPr lang="ko-KR" altLang="en-US" dirty="0"/>
            <a:t>결과 확인</a:t>
          </a:r>
          <a:endParaRPr lang="en-US" dirty="0"/>
        </a:p>
      </dgm:t>
    </dgm:pt>
    <dgm:pt modelId="{9E36CC88-C7E6-4B98-9C14-968B6DE11278}" type="parTrans" cxnId="{2F270704-D2BB-4249-9015-489A643D8F43}">
      <dgm:prSet/>
      <dgm:spPr/>
      <dgm:t>
        <a:bodyPr/>
        <a:lstStyle/>
        <a:p>
          <a:endParaRPr lang="en-US"/>
        </a:p>
      </dgm:t>
    </dgm:pt>
    <dgm:pt modelId="{7180AF5F-18CD-4553-B75C-787EECAB1569}" type="sibTrans" cxnId="{2F270704-D2BB-4249-9015-489A643D8F43}">
      <dgm:prSet/>
      <dgm:spPr/>
      <dgm:t>
        <a:bodyPr/>
        <a:lstStyle/>
        <a:p>
          <a:endParaRPr lang="en-US"/>
        </a:p>
      </dgm:t>
    </dgm:pt>
    <dgm:pt modelId="{251905CC-5E4F-4A85-AC90-D2EBA17DE7A5}">
      <dgm:prSet phldrT="[Text]"/>
      <dgm:spPr/>
      <dgm:t>
        <a:bodyPr/>
        <a:lstStyle/>
        <a:p>
          <a:r>
            <a:rPr lang="ko-KR" altLang="en-US" dirty="0"/>
            <a:t>분석 실행</a:t>
          </a:r>
          <a:endParaRPr lang="en-US" dirty="0"/>
        </a:p>
      </dgm:t>
    </dgm:pt>
    <dgm:pt modelId="{EAD03E3A-4D47-46BA-B755-6C5AA70E8A75}" type="parTrans" cxnId="{82BC07EC-D58C-4D79-8A7D-1BA336EE8EB1}">
      <dgm:prSet/>
      <dgm:spPr/>
      <dgm:t>
        <a:bodyPr/>
        <a:lstStyle/>
        <a:p>
          <a:endParaRPr lang="en-US"/>
        </a:p>
      </dgm:t>
    </dgm:pt>
    <dgm:pt modelId="{8D176B7D-93BE-4098-9FD8-B0E756B923F6}" type="sibTrans" cxnId="{82BC07EC-D58C-4D79-8A7D-1BA336EE8EB1}">
      <dgm:prSet/>
      <dgm:spPr/>
      <dgm:t>
        <a:bodyPr/>
        <a:lstStyle/>
        <a:p>
          <a:endParaRPr lang="en-US"/>
        </a:p>
      </dgm:t>
    </dgm:pt>
    <dgm:pt modelId="{D45F0BC4-9719-4623-94D8-9D8B035956CB}" type="pres">
      <dgm:prSet presAssocID="{9A2895AE-2091-4C5E-ADCD-899F19C246B1}" presName="cycle" presStyleCnt="0">
        <dgm:presLayoutVars>
          <dgm:dir/>
          <dgm:resizeHandles val="exact"/>
        </dgm:presLayoutVars>
      </dgm:prSet>
      <dgm:spPr/>
    </dgm:pt>
    <dgm:pt modelId="{27F166DD-2B6F-4FF3-BA63-69A5682CCBF1}" type="pres">
      <dgm:prSet presAssocID="{823A0590-44E5-4A5E-90EB-6302920C7F77}" presName="node" presStyleLbl="node1" presStyleIdx="0" presStyleCnt="3">
        <dgm:presLayoutVars>
          <dgm:bulletEnabled val="1"/>
        </dgm:presLayoutVars>
      </dgm:prSet>
      <dgm:spPr/>
    </dgm:pt>
    <dgm:pt modelId="{5D76E8DB-7652-4274-9360-5350DA68202E}" type="pres">
      <dgm:prSet presAssocID="{9F5C81A8-528F-492F-8085-7E63205DED34}" presName="sibTrans" presStyleLbl="sibTrans2D1" presStyleIdx="0" presStyleCnt="3"/>
      <dgm:spPr/>
    </dgm:pt>
    <dgm:pt modelId="{2F9FC934-5995-4592-97FA-9F8BF301F463}" type="pres">
      <dgm:prSet presAssocID="{9F5C81A8-528F-492F-8085-7E63205DED34}" presName="connectorText" presStyleLbl="sibTrans2D1" presStyleIdx="0" presStyleCnt="3"/>
      <dgm:spPr/>
    </dgm:pt>
    <dgm:pt modelId="{867293BE-FBD0-480C-9FEE-06129051339D}" type="pres">
      <dgm:prSet presAssocID="{251905CC-5E4F-4A85-AC90-D2EBA17DE7A5}" presName="node" presStyleLbl="node1" presStyleIdx="1" presStyleCnt="3">
        <dgm:presLayoutVars>
          <dgm:bulletEnabled val="1"/>
        </dgm:presLayoutVars>
      </dgm:prSet>
      <dgm:spPr/>
    </dgm:pt>
    <dgm:pt modelId="{14982039-46AA-4185-AED0-2E3BEB3B1A95}" type="pres">
      <dgm:prSet presAssocID="{8D176B7D-93BE-4098-9FD8-B0E756B923F6}" presName="sibTrans" presStyleLbl="sibTrans2D1" presStyleIdx="1" presStyleCnt="3"/>
      <dgm:spPr/>
    </dgm:pt>
    <dgm:pt modelId="{D966C481-EAA8-41A8-AC01-C6FB3C498B04}" type="pres">
      <dgm:prSet presAssocID="{8D176B7D-93BE-4098-9FD8-B0E756B923F6}" presName="connectorText" presStyleLbl="sibTrans2D1" presStyleIdx="1" presStyleCnt="3"/>
      <dgm:spPr/>
    </dgm:pt>
    <dgm:pt modelId="{FA1CDB67-4700-4081-AF3D-DB006CED2635}" type="pres">
      <dgm:prSet presAssocID="{69153096-39EF-4EAC-8A0E-198DC14FA0B1}" presName="node" presStyleLbl="node1" presStyleIdx="2" presStyleCnt="3">
        <dgm:presLayoutVars>
          <dgm:bulletEnabled val="1"/>
        </dgm:presLayoutVars>
      </dgm:prSet>
      <dgm:spPr/>
    </dgm:pt>
    <dgm:pt modelId="{1647ED85-5690-4DAF-BF23-00AA175E180C}" type="pres">
      <dgm:prSet presAssocID="{7180AF5F-18CD-4553-B75C-787EECAB1569}" presName="sibTrans" presStyleLbl="sibTrans2D1" presStyleIdx="2" presStyleCnt="3"/>
      <dgm:spPr/>
    </dgm:pt>
    <dgm:pt modelId="{D98FEA26-5B74-4279-ADD0-F348598BDFF4}" type="pres">
      <dgm:prSet presAssocID="{7180AF5F-18CD-4553-B75C-787EECAB1569}" presName="connectorText" presStyleLbl="sibTrans2D1" presStyleIdx="2" presStyleCnt="3"/>
      <dgm:spPr/>
    </dgm:pt>
  </dgm:ptLst>
  <dgm:cxnLst>
    <dgm:cxn modelId="{61CE2F5E-A6B7-4869-AB7F-AFCADD41EBDF}" type="presOf" srcId="{7180AF5F-18CD-4553-B75C-787EECAB1569}" destId="{D98FEA26-5B74-4279-ADD0-F348598BDFF4}" srcOrd="1" destOrd="0" presId="urn:microsoft.com/office/officeart/2005/8/layout/cycle2"/>
    <dgm:cxn modelId="{D78273E8-6CE5-40D9-8C1E-51A9E93D4084}" type="presOf" srcId="{823A0590-44E5-4A5E-90EB-6302920C7F77}" destId="{27F166DD-2B6F-4FF3-BA63-69A5682CCBF1}" srcOrd="0" destOrd="0" presId="urn:microsoft.com/office/officeart/2005/8/layout/cycle2"/>
    <dgm:cxn modelId="{5B33D83C-2C95-4900-9F0D-52781F72980A}" type="presOf" srcId="{8D176B7D-93BE-4098-9FD8-B0E756B923F6}" destId="{D966C481-EAA8-41A8-AC01-C6FB3C498B04}" srcOrd="1" destOrd="0" presId="urn:microsoft.com/office/officeart/2005/8/layout/cycle2"/>
    <dgm:cxn modelId="{F4847179-3887-49E5-99FD-A78336BDF4F0}" type="presOf" srcId="{9A2895AE-2091-4C5E-ADCD-899F19C246B1}" destId="{D45F0BC4-9719-4623-94D8-9D8B035956CB}" srcOrd="0" destOrd="0" presId="urn:microsoft.com/office/officeart/2005/8/layout/cycle2"/>
    <dgm:cxn modelId="{82BC07EC-D58C-4D79-8A7D-1BA336EE8EB1}" srcId="{9A2895AE-2091-4C5E-ADCD-899F19C246B1}" destId="{251905CC-5E4F-4A85-AC90-D2EBA17DE7A5}" srcOrd="1" destOrd="0" parTransId="{EAD03E3A-4D47-46BA-B755-6C5AA70E8A75}" sibTransId="{8D176B7D-93BE-4098-9FD8-B0E756B923F6}"/>
    <dgm:cxn modelId="{2F270704-D2BB-4249-9015-489A643D8F43}" srcId="{9A2895AE-2091-4C5E-ADCD-899F19C246B1}" destId="{69153096-39EF-4EAC-8A0E-198DC14FA0B1}" srcOrd="2" destOrd="0" parTransId="{9E36CC88-C7E6-4B98-9C14-968B6DE11278}" sibTransId="{7180AF5F-18CD-4553-B75C-787EECAB1569}"/>
    <dgm:cxn modelId="{45D2AE07-14E0-4565-A4A5-76F128E3A053}" srcId="{9A2895AE-2091-4C5E-ADCD-899F19C246B1}" destId="{823A0590-44E5-4A5E-90EB-6302920C7F77}" srcOrd="0" destOrd="0" parTransId="{F1F1D48E-67F0-4DE4-A65D-A70054884526}" sibTransId="{9F5C81A8-528F-492F-8085-7E63205DED34}"/>
    <dgm:cxn modelId="{08D60CD8-04FA-4AA4-97CA-9832D8C1AAFB}" type="presOf" srcId="{69153096-39EF-4EAC-8A0E-198DC14FA0B1}" destId="{FA1CDB67-4700-4081-AF3D-DB006CED2635}" srcOrd="0" destOrd="0" presId="urn:microsoft.com/office/officeart/2005/8/layout/cycle2"/>
    <dgm:cxn modelId="{9B0CECF0-22F4-44DD-9014-21E0686AC57D}" type="presOf" srcId="{8D176B7D-93BE-4098-9FD8-B0E756B923F6}" destId="{14982039-46AA-4185-AED0-2E3BEB3B1A95}" srcOrd="0" destOrd="0" presId="urn:microsoft.com/office/officeart/2005/8/layout/cycle2"/>
    <dgm:cxn modelId="{F74BC75C-FF1F-454B-A26E-75351EDC4272}" type="presOf" srcId="{7180AF5F-18CD-4553-B75C-787EECAB1569}" destId="{1647ED85-5690-4DAF-BF23-00AA175E180C}" srcOrd="0" destOrd="0" presId="urn:microsoft.com/office/officeart/2005/8/layout/cycle2"/>
    <dgm:cxn modelId="{2D12E25D-DDAD-443B-A6A6-F2C4CC6F2486}" type="presOf" srcId="{9F5C81A8-528F-492F-8085-7E63205DED34}" destId="{2F9FC934-5995-4592-97FA-9F8BF301F463}" srcOrd="1" destOrd="0" presId="urn:microsoft.com/office/officeart/2005/8/layout/cycle2"/>
    <dgm:cxn modelId="{49D950B0-3CB6-4A85-8100-C8CE93F2B278}" type="presOf" srcId="{9F5C81A8-528F-492F-8085-7E63205DED34}" destId="{5D76E8DB-7652-4274-9360-5350DA68202E}" srcOrd="0" destOrd="0" presId="urn:microsoft.com/office/officeart/2005/8/layout/cycle2"/>
    <dgm:cxn modelId="{41C10667-5B56-4206-AA80-DEF6626327FB}" type="presOf" srcId="{251905CC-5E4F-4A85-AC90-D2EBA17DE7A5}" destId="{867293BE-FBD0-480C-9FEE-06129051339D}" srcOrd="0" destOrd="0" presId="urn:microsoft.com/office/officeart/2005/8/layout/cycle2"/>
    <dgm:cxn modelId="{91EC6510-EE2B-48BB-962C-CC8387888102}" type="presParOf" srcId="{D45F0BC4-9719-4623-94D8-9D8B035956CB}" destId="{27F166DD-2B6F-4FF3-BA63-69A5682CCBF1}" srcOrd="0" destOrd="0" presId="urn:microsoft.com/office/officeart/2005/8/layout/cycle2"/>
    <dgm:cxn modelId="{3D0122E8-BE86-45E7-B01E-9570588234D4}" type="presParOf" srcId="{D45F0BC4-9719-4623-94D8-9D8B035956CB}" destId="{5D76E8DB-7652-4274-9360-5350DA68202E}" srcOrd="1" destOrd="0" presId="urn:microsoft.com/office/officeart/2005/8/layout/cycle2"/>
    <dgm:cxn modelId="{40FB9F03-DD2E-4EBF-8FAE-40407B427F66}" type="presParOf" srcId="{5D76E8DB-7652-4274-9360-5350DA68202E}" destId="{2F9FC934-5995-4592-97FA-9F8BF301F463}" srcOrd="0" destOrd="0" presId="urn:microsoft.com/office/officeart/2005/8/layout/cycle2"/>
    <dgm:cxn modelId="{A4832CA8-AB62-4878-82B3-C77DE48BE4DE}" type="presParOf" srcId="{D45F0BC4-9719-4623-94D8-9D8B035956CB}" destId="{867293BE-FBD0-480C-9FEE-06129051339D}" srcOrd="2" destOrd="0" presId="urn:microsoft.com/office/officeart/2005/8/layout/cycle2"/>
    <dgm:cxn modelId="{EA34CB36-38C9-4FA5-B961-B77B6D8FBBE6}" type="presParOf" srcId="{D45F0BC4-9719-4623-94D8-9D8B035956CB}" destId="{14982039-46AA-4185-AED0-2E3BEB3B1A95}" srcOrd="3" destOrd="0" presId="urn:microsoft.com/office/officeart/2005/8/layout/cycle2"/>
    <dgm:cxn modelId="{B0783880-80DE-4D41-9FAB-B40CDFCB5A5B}" type="presParOf" srcId="{14982039-46AA-4185-AED0-2E3BEB3B1A95}" destId="{D966C481-EAA8-41A8-AC01-C6FB3C498B04}" srcOrd="0" destOrd="0" presId="urn:microsoft.com/office/officeart/2005/8/layout/cycle2"/>
    <dgm:cxn modelId="{83F74DA7-37FB-4604-A54D-C7A8506802C0}" type="presParOf" srcId="{D45F0BC4-9719-4623-94D8-9D8B035956CB}" destId="{FA1CDB67-4700-4081-AF3D-DB006CED2635}" srcOrd="4" destOrd="0" presId="urn:microsoft.com/office/officeart/2005/8/layout/cycle2"/>
    <dgm:cxn modelId="{6C955BDA-26A3-4388-8A79-6A070F746DF5}" type="presParOf" srcId="{D45F0BC4-9719-4623-94D8-9D8B035956CB}" destId="{1647ED85-5690-4DAF-BF23-00AA175E180C}" srcOrd="5" destOrd="0" presId="urn:microsoft.com/office/officeart/2005/8/layout/cycle2"/>
    <dgm:cxn modelId="{F29F2AEB-5E11-4A17-9F31-96C629172E30}" type="presParOf" srcId="{1647ED85-5690-4DAF-BF23-00AA175E180C}" destId="{D98FEA26-5B74-4279-ADD0-F348598BDFF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734540-7893-49E2-8FD3-21D717B637A2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414752-57B5-42A9-8D9A-291760EA279C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 </a:t>
          </a:r>
        </a:p>
      </dgm:t>
    </dgm:pt>
    <dgm:pt modelId="{7151E33C-3EB8-47C0-BF0A-3495D16B0281}" type="parTrans" cxnId="{BA83C311-7E90-463D-A812-0F277202BD7C}">
      <dgm:prSet/>
      <dgm:spPr/>
      <dgm:t>
        <a:bodyPr/>
        <a:lstStyle/>
        <a:p>
          <a:endParaRPr lang="en-US"/>
        </a:p>
      </dgm:t>
    </dgm:pt>
    <dgm:pt modelId="{52BE2A95-A057-4540-B421-3F9D03F27924}" type="sibTrans" cxnId="{BA83C311-7E90-463D-A812-0F277202BD7C}">
      <dgm:prSet/>
      <dgm:spPr/>
      <dgm:t>
        <a:bodyPr/>
        <a:lstStyle/>
        <a:p>
          <a:endParaRPr lang="en-US"/>
        </a:p>
      </dgm:t>
    </dgm:pt>
    <dgm:pt modelId="{C1CA331D-92E5-48A0-A48B-6E4D5145CD8B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 </a:t>
          </a:r>
        </a:p>
      </dgm:t>
    </dgm:pt>
    <dgm:pt modelId="{8B25C7E0-F5EE-4CF7-BA95-02746EFC9D36}" type="parTrans" cxnId="{FB5E6781-C234-4E0B-A5E3-961AC0BE9AC4}">
      <dgm:prSet/>
      <dgm:spPr/>
      <dgm:t>
        <a:bodyPr/>
        <a:lstStyle/>
        <a:p>
          <a:endParaRPr lang="en-US"/>
        </a:p>
      </dgm:t>
    </dgm:pt>
    <dgm:pt modelId="{23411C8B-73B1-417F-AF1C-A14147A16A80}" type="sibTrans" cxnId="{FB5E6781-C234-4E0B-A5E3-961AC0BE9AC4}">
      <dgm:prSet/>
      <dgm:spPr/>
      <dgm:t>
        <a:bodyPr/>
        <a:lstStyle/>
        <a:p>
          <a:endParaRPr lang="en-US"/>
        </a:p>
      </dgm:t>
    </dgm:pt>
    <dgm:pt modelId="{85FA1A1E-E41C-4CAE-B9B9-58C4ED138810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 </a:t>
          </a:r>
        </a:p>
      </dgm:t>
    </dgm:pt>
    <dgm:pt modelId="{EF3716CA-D640-44F0-8303-AE93EEAB92C2}" type="parTrans" cxnId="{C189E5AB-9917-483C-8237-F766118C6647}">
      <dgm:prSet/>
      <dgm:spPr/>
      <dgm:t>
        <a:bodyPr/>
        <a:lstStyle/>
        <a:p>
          <a:endParaRPr lang="en-US"/>
        </a:p>
      </dgm:t>
    </dgm:pt>
    <dgm:pt modelId="{B37CA9C2-6BAE-49EE-8177-4509BE48477A}" type="sibTrans" cxnId="{C189E5AB-9917-483C-8237-F766118C6647}">
      <dgm:prSet/>
      <dgm:spPr/>
      <dgm:t>
        <a:bodyPr/>
        <a:lstStyle/>
        <a:p>
          <a:endParaRPr lang="en-US"/>
        </a:p>
      </dgm:t>
    </dgm:pt>
    <dgm:pt modelId="{9AA72BEE-8011-4C1A-AAF5-7B8185A841E6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 </a:t>
          </a:r>
        </a:p>
      </dgm:t>
    </dgm:pt>
    <dgm:pt modelId="{5FD18541-E8C5-4F33-9CF7-93DD9561B61E}" type="parTrans" cxnId="{0E41C2CE-E59F-479C-9401-9A1936773FC8}">
      <dgm:prSet/>
      <dgm:spPr/>
      <dgm:t>
        <a:bodyPr/>
        <a:lstStyle/>
        <a:p>
          <a:endParaRPr lang="en-US"/>
        </a:p>
      </dgm:t>
    </dgm:pt>
    <dgm:pt modelId="{493C9826-C002-4C3C-B1DE-BBBAD622D46E}" type="sibTrans" cxnId="{0E41C2CE-E59F-479C-9401-9A1936773FC8}">
      <dgm:prSet/>
      <dgm:spPr/>
      <dgm:t>
        <a:bodyPr/>
        <a:lstStyle/>
        <a:p>
          <a:endParaRPr lang="en-US"/>
        </a:p>
      </dgm:t>
    </dgm:pt>
    <dgm:pt modelId="{64F0A53C-70BF-4F82-BA8A-0701AD3DF2B8}" type="pres">
      <dgm:prSet presAssocID="{BF734540-7893-49E2-8FD3-21D717B637A2}" presName="matrix" presStyleCnt="0">
        <dgm:presLayoutVars>
          <dgm:chMax val="1"/>
          <dgm:dir/>
          <dgm:resizeHandles val="exact"/>
        </dgm:presLayoutVars>
      </dgm:prSet>
      <dgm:spPr/>
    </dgm:pt>
    <dgm:pt modelId="{D2FCDD24-6339-492E-BBD9-2B06CB5E43D4}" type="pres">
      <dgm:prSet presAssocID="{BF734540-7893-49E2-8FD3-21D717B637A2}" presName="axisShape" presStyleLbl="bgShp" presStyleIdx="0" presStyleCnt="1" custScaleX="139007"/>
      <dgm:spPr/>
    </dgm:pt>
    <dgm:pt modelId="{64043EAE-9753-4A44-A3C7-17AFD9917D42}" type="pres">
      <dgm:prSet presAssocID="{BF734540-7893-49E2-8FD3-21D717B637A2}" presName="rect1" presStyleLbl="node1" presStyleIdx="0" presStyleCnt="4" custScaleX="146368" custLinFactNeighborX="-29073">
        <dgm:presLayoutVars>
          <dgm:chMax val="0"/>
          <dgm:chPref val="0"/>
          <dgm:bulletEnabled val="1"/>
        </dgm:presLayoutVars>
      </dgm:prSet>
      <dgm:spPr/>
    </dgm:pt>
    <dgm:pt modelId="{2880F3F9-0711-49C5-B349-6B6132860760}" type="pres">
      <dgm:prSet presAssocID="{BF734540-7893-49E2-8FD3-21D717B637A2}" presName="rect2" presStyleLbl="node1" presStyleIdx="1" presStyleCnt="4" custScaleX="143988" custLinFactNeighborX="29073">
        <dgm:presLayoutVars>
          <dgm:chMax val="0"/>
          <dgm:chPref val="0"/>
          <dgm:bulletEnabled val="1"/>
        </dgm:presLayoutVars>
      </dgm:prSet>
      <dgm:spPr/>
    </dgm:pt>
    <dgm:pt modelId="{F57768EE-D6AB-45DA-9889-C0AC9A8BB071}" type="pres">
      <dgm:prSet presAssocID="{BF734540-7893-49E2-8FD3-21D717B637A2}" presName="rect3" presStyleLbl="node1" presStyleIdx="2" presStyleCnt="4" custScaleX="146368" custLinFactNeighborX="-29073">
        <dgm:presLayoutVars>
          <dgm:chMax val="0"/>
          <dgm:chPref val="0"/>
          <dgm:bulletEnabled val="1"/>
        </dgm:presLayoutVars>
      </dgm:prSet>
      <dgm:spPr/>
    </dgm:pt>
    <dgm:pt modelId="{23A8CCDB-4FD4-405E-8964-815BD70CE681}" type="pres">
      <dgm:prSet presAssocID="{BF734540-7893-49E2-8FD3-21D717B637A2}" presName="rect4" presStyleLbl="node1" presStyleIdx="3" presStyleCnt="4" custScaleX="143988" custLinFactNeighborX="29073">
        <dgm:presLayoutVars>
          <dgm:chMax val="0"/>
          <dgm:chPref val="0"/>
          <dgm:bulletEnabled val="1"/>
        </dgm:presLayoutVars>
      </dgm:prSet>
      <dgm:spPr/>
    </dgm:pt>
  </dgm:ptLst>
  <dgm:cxnLst>
    <dgm:cxn modelId="{BA83C311-7E90-463D-A812-0F277202BD7C}" srcId="{BF734540-7893-49E2-8FD3-21D717B637A2}" destId="{B0414752-57B5-42A9-8D9A-291760EA279C}" srcOrd="0" destOrd="0" parTransId="{7151E33C-3EB8-47C0-BF0A-3495D16B0281}" sibTransId="{52BE2A95-A057-4540-B421-3F9D03F27924}"/>
    <dgm:cxn modelId="{8EBA6EC8-B1D9-4D1A-BC9F-9E382DD7FD2E}" type="presOf" srcId="{B0414752-57B5-42A9-8D9A-291760EA279C}" destId="{64043EAE-9753-4A44-A3C7-17AFD9917D42}" srcOrd="0" destOrd="0" presId="urn:microsoft.com/office/officeart/2005/8/layout/matrix2"/>
    <dgm:cxn modelId="{C6197B61-896C-478D-9C05-BFCF44949C32}" type="presOf" srcId="{BF734540-7893-49E2-8FD3-21D717B637A2}" destId="{64F0A53C-70BF-4F82-BA8A-0701AD3DF2B8}" srcOrd="0" destOrd="0" presId="urn:microsoft.com/office/officeart/2005/8/layout/matrix2"/>
    <dgm:cxn modelId="{0E41C2CE-E59F-479C-9401-9A1936773FC8}" srcId="{BF734540-7893-49E2-8FD3-21D717B637A2}" destId="{9AA72BEE-8011-4C1A-AAF5-7B8185A841E6}" srcOrd="3" destOrd="0" parTransId="{5FD18541-E8C5-4F33-9CF7-93DD9561B61E}" sibTransId="{493C9826-C002-4C3C-B1DE-BBBAD622D46E}"/>
    <dgm:cxn modelId="{C189E5AB-9917-483C-8237-F766118C6647}" srcId="{BF734540-7893-49E2-8FD3-21D717B637A2}" destId="{85FA1A1E-E41C-4CAE-B9B9-58C4ED138810}" srcOrd="2" destOrd="0" parTransId="{EF3716CA-D640-44F0-8303-AE93EEAB92C2}" sibTransId="{B37CA9C2-6BAE-49EE-8177-4509BE48477A}"/>
    <dgm:cxn modelId="{C62F1769-D5A5-419C-8AF7-5D66E8D223C6}" type="presOf" srcId="{C1CA331D-92E5-48A0-A48B-6E4D5145CD8B}" destId="{2880F3F9-0711-49C5-B349-6B6132860760}" srcOrd="0" destOrd="0" presId="urn:microsoft.com/office/officeart/2005/8/layout/matrix2"/>
    <dgm:cxn modelId="{88A79D78-E014-4F20-AD42-DEFA4B4469C5}" type="presOf" srcId="{85FA1A1E-E41C-4CAE-B9B9-58C4ED138810}" destId="{F57768EE-D6AB-45DA-9889-C0AC9A8BB071}" srcOrd="0" destOrd="0" presId="urn:microsoft.com/office/officeart/2005/8/layout/matrix2"/>
    <dgm:cxn modelId="{FB5E6781-C234-4E0B-A5E3-961AC0BE9AC4}" srcId="{BF734540-7893-49E2-8FD3-21D717B637A2}" destId="{C1CA331D-92E5-48A0-A48B-6E4D5145CD8B}" srcOrd="1" destOrd="0" parTransId="{8B25C7E0-F5EE-4CF7-BA95-02746EFC9D36}" sibTransId="{23411C8B-73B1-417F-AF1C-A14147A16A80}"/>
    <dgm:cxn modelId="{2DDA7350-90BD-4290-A6BC-68E65582C448}" type="presOf" srcId="{9AA72BEE-8011-4C1A-AAF5-7B8185A841E6}" destId="{23A8CCDB-4FD4-405E-8964-815BD70CE681}" srcOrd="0" destOrd="0" presId="urn:microsoft.com/office/officeart/2005/8/layout/matrix2"/>
    <dgm:cxn modelId="{91E2868D-F0EA-4837-8196-92311EE3FBC8}" type="presParOf" srcId="{64F0A53C-70BF-4F82-BA8A-0701AD3DF2B8}" destId="{D2FCDD24-6339-492E-BBD9-2B06CB5E43D4}" srcOrd="0" destOrd="0" presId="urn:microsoft.com/office/officeart/2005/8/layout/matrix2"/>
    <dgm:cxn modelId="{192E0D1C-1B90-44D0-8A99-CE38FAE1F31C}" type="presParOf" srcId="{64F0A53C-70BF-4F82-BA8A-0701AD3DF2B8}" destId="{64043EAE-9753-4A44-A3C7-17AFD9917D42}" srcOrd="1" destOrd="0" presId="urn:microsoft.com/office/officeart/2005/8/layout/matrix2"/>
    <dgm:cxn modelId="{303DEB0E-FB46-48DC-A9A9-40D627502789}" type="presParOf" srcId="{64F0A53C-70BF-4F82-BA8A-0701AD3DF2B8}" destId="{2880F3F9-0711-49C5-B349-6B6132860760}" srcOrd="2" destOrd="0" presId="urn:microsoft.com/office/officeart/2005/8/layout/matrix2"/>
    <dgm:cxn modelId="{2CDCE48E-06B3-4300-8367-95B21EFFE8C6}" type="presParOf" srcId="{64F0A53C-70BF-4F82-BA8A-0701AD3DF2B8}" destId="{F57768EE-D6AB-45DA-9889-C0AC9A8BB071}" srcOrd="3" destOrd="0" presId="urn:microsoft.com/office/officeart/2005/8/layout/matrix2"/>
    <dgm:cxn modelId="{2E6B6CCE-BB41-49A5-B0F1-F7E5FF17F7A5}" type="presParOf" srcId="{64F0A53C-70BF-4F82-BA8A-0701AD3DF2B8}" destId="{23A8CCDB-4FD4-405E-8964-815BD70CE681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91C2A6-2871-402D-AB5A-2BA45E44BD4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8FFF41-DA27-41D1-A5BA-A4C01F477C2D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ko-KR" altLang="en-US" dirty="0"/>
            <a:t>데이터 준비</a:t>
          </a:r>
          <a:endParaRPr lang="en-US" dirty="0"/>
        </a:p>
      </dgm:t>
    </dgm:pt>
    <dgm:pt modelId="{989ABDFD-102C-4167-A173-E8CA5C56BB4C}" type="parTrans" cxnId="{70349213-1809-42B4-A3C1-96A6706359CD}">
      <dgm:prSet/>
      <dgm:spPr/>
      <dgm:t>
        <a:bodyPr/>
        <a:lstStyle/>
        <a:p>
          <a:endParaRPr lang="en-US"/>
        </a:p>
      </dgm:t>
    </dgm:pt>
    <dgm:pt modelId="{A1CA5C4D-B3DF-4193-8533-4EF6299B4E9D}" type="sibTrans" cxnId="{70349213-1809-42B4-A3C1-96A6706359CD}">
      <dgm:prSet/>
      <dgm:spPr/>
      <dgm:t>
        <a:bodyPr/>
        <a:lstStyle/>
        <a:p>
          <a:endParaRPr lang="en-US"/>
        </a:p>
      </dgm:t>
    </dgm:pt>
    <dgm:pt modelId="{C7551DDA-D42E-4015-92BD-383CF785B291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ko-KR" altLang="en-US" dirty="0"/>
            <a:t>탐험적 데이터 분석</a:t>
          </a:r>
          <a:endParaRPr lang="en-US" dirty="0"/>
        </a:p>
      </dgm:t>
    </dgm:pt>
    <dgm:pt modelId="{1DBC88DF-B6E7-4063-9F0B-A68C262305E0}" type="parTrans" cxnId="{433F1672-B733-40FB-A476-D7D2DCF9EE3C}">
      <dgm:prSet/>
      <dgm:spPr/>
      <dgm:t>
        <a:bodyPr/>
        <a:lstStyle/>
        <a:p>
          <a:endParaRPr lang="en-US"/>
        </a:p>
      </dgm:t>
    </dgm:pt>
    <dgm:pt modelId="{00E531BB-F4DF-4920-8537-97B07DC0245E}" type="sibTrans" cxnId="{433F1672-B733-40FB-A476-D7D2DCF9EE3C}">
      <dgm:prSet/>
      <dgm:spPr/>
      <dgm:t>
        <a:bodyPr/>
        <a:lstStyle/>
        <a:p>
          <a:endParaRPr lang="en-US"/>
        </a:p>
      </dgm:t>
    </dgm:pt>
    <dgm:pt modelId="{7D478F33-7338-4863-BF44-2766F256A9F8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ko-KR" altLang="en-US" dirty="0"/>
            <a:t>통계적 </a:t>
          </a:r>
          <a:br>
            <a:rPr lang="en-US" altLang="ko-KR" dirty="0"/>
          </a:br>
          <a:r>
            <a:rPr lang="ko-KR" altLang="en-US" dirty="0"/>
            <a:t>추론 </a:t>
          </a:r>
          <a:r>
            <a:rPr lang="en-US" altLang="ko-KR" dirty="0"/>
            <a:t>/ </a:t>
          </a:r>
          <a:r>
            <a:rPr lang="ko-KR" altLang="en-US" dirty="0"/>
            <a:t>예측</a:t>
          </a:r>
          <a:endParaRPr lang="en-US" dirty="0"/>
        </a:p>
      </dgm:t>
    </dgm:pt>
    <dgm:pt modelId="{18F50A71-0932-4079-80EC-D02F2DD3A34E}" type="parTrans" cxnId="{CF4F9687-AF17-43A0-83CC-CC83231D1E94}">
      <dgm:prSet/>
      <dgm:spPr/>
      <dgm:t>
        <a:bodyPr/>
        <a:lstStyle/>
        <a:p>
          <a:endParaRPr lang="en-US"/>
        </a:p>
      </dgm:t>
    </dgm:pt>
    <dgm:pt modelId="{7D6930DD-FC59-4A1C-BDC7-22A7C9F57831}" type="sibTrans" cxnId="{CF4F9687-AF17-43A0-83CC-CC83231D1E94}">
      <dgm:prSet/>
      <dgm:spPr/>
      <dgm:t>
        <a:bodyPr/>
        <a:lstStyle/>
        <a:p>
          <a:endParaRPr lang="en-US"/>
        </a:p>
      </dgm:t>
    </dgm:pt>
    <dgm:pt modelId="{FBA3C6A5-EE37-4991-AF49-838163073098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ko-KR" altLang="en-US" dirty="0"/>
            <a:t>결과 소통</a:t>
          </a:r>
          <a:endParaRPr lang="en-US" dirty="0"/>
        </a:p>
      </dgm:t>
    </dgm:pt>
    <dgm:pt modelId="{9A673DFD-A8B4-44CB-A21C-3F2576F7DE19}" type="parTrans" cxnId="{CFEB3287-8EFA-4E19-977E-5AEFB0D8C7BD}">
      <dgm:prSet/>
      <dgm:spPr/>
      <dgm:t>
        <a:bodyPr/>
        <a:lstStyle/>
        <a:p>
          <a:endParaRPr lang="en-US"/>
        </a:p>
      </dgm:t>
    </dgm:pt>
    <dgm:pt modelId="{CEF25921-2D88-4B6A-A57C-7BF43BA90DE3}" type="sibTrans" cxnId="{CFEB3287-8EFA-4E19-977E-5AEFB0D8C7BD}">
      <dgm:prSet/>
      <dgm:spPr/>
      <dgm:t>
        <a:bodyPr/>
        <a:lstStyle/>
        <a:p>
          <a:endParaRPr lang="en-US"/>
        </a:p>
      </dgm:t>
    </dgm:pt>
    <dgm:pt modelId="{9C3C24DE-991E-4891-BE0C-D7A49B78AD1A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ko-KR" altLang="en-US" dirty="0"/>
            <a:t>해결책 구현</a:t>
          </a:r>
          <a:endParaRPr lang="en-US" dirty="0"/>
        </a:p>
      </dgm:t>
    </dgm:pt>
    <dgm:pt modelId="{E9B3597D-A7C6-43B4-AE34-7DE8B859593C}" type="parTrans" cxnId="{6254A587-9A45-4AE3-A929-38C2DD811684}">
      <dgm:prSet/>
      <dgm:spPr/>
      <dgm:t>
        <a:bodyPr/>
        <a:lstStyle/>
        <a:p>
          <a:endParaRPr lang="en-US"/>
        </a:p>
      </dgm:t>
    </dgm:pt>
    <dgm:pt modelId="{6FF906B4-2C27-47FD-9C2C-C389E71EFF9C}" type="sibTrans" cxnId="{6254A587-9A45-4AE3-A929-38C2DD811684}">
      <dgm:prSet/>
      <dgm:spPr/>
      <dgm:t>
        <a:bodyPr/>
        <a:lstStyle/>
        <a:p>
          <a:endParaRPr lang="en-US"/>
        </a:p>
      </dgm:t>
    </dgm:pt>
    <dgm:pt modelId="{92E3D8AD-3AC1-44F7-8369-E00D69D6A865}" type="pres">
      <dgm:prSet presAssocID="{7691C2A6-2871-402D-AB5A-2BA45E44BD4C}" presName="CompostProcess" presStyleCnt="0">
        <dgm:presLayoutVars>
          <dgm:dir/>
          <dgm:resizeHandles val="exact"/>
        </dgm:presLayoutVars>
      </dgm:prSet>
      <dgm:spPr/>
    </dgm:pt>
    <dgm:pt modelId="{12DA0AA6-DF3C-4723-9D13-DED774DD7C78}" type="pres">
      <dgm:prSet presAssocID="{7691C2A6-2871-402D-AB5A-2BA45E44BD4C}" presName="arrow" presStyleLbl="bgShp" presStyleIdx="0" presStyleCnt="1"/>
      <dgm:spPr/>
    </dgm:pt>
    <dgm:pt modelId="{FD42E27D-6C04-46D1-AECE-350D80FD407F}" type="pres">
      <dgm:prSet presAssocID="{7691C2A6-2871-402D-AB5A-2BA45E44BD4C}" presName="linearProcess" presStyleCnt="0"/>
      <dgm:spPr/>
    </dgm:pt>
    <dgm:pt modelId="{4AF21CCC-FF23-48FD-B5AF-D3C06D15A385}" type="pres">
      <dgm:prSet presAssocID="{008FFF41-DA27-41D1-A5BA-A4C01F477C2D}" presName="textNode" presStyleLbl="node1" presStyleIdx="0" presStyleCnt="5">
        <dgm:presLayoutVars>
          <dgm:bulletEnabled val="1"/>
        </dgm:presLayoutVars>
      </dgm:prSet>
      <dgm:spPr/>
    </dgm:pt>
    <dgm:pt modelId="{47A0EDE8-AD53-4AD5-B93E-C06B6CC675CD}" type="pres">
      <dgm:prSet presAssocID="{A1CA5C4D-B3DF-4193-8533-4EF6299B4E9D}" presName="sibTrans" presStyleCnt="0"/>
      <dgm:spPr/>
    </dgm:pt>
    <dgm:pt modelId="{2D78E0D6-6A15-408D-958C-7567809FDE51}" type="pres">
      <dgm:prSet presAssocID="{C7551DDA-D42E-4015-92BD-383CF785B291}" presName="textNode" presStyleLbl="node1" presStyleIdx="1" presStyleCnt="5">
        <dgm:presLayoutVars>
          <dgm:bulletEnabled val="1"/>
        </dgm:presLayoutVars>
      </dgm:prSet>
      <dgm:spPr/>
    </dgm:pt>
    <dgm:pt modelId="{33F19B79-EF0B-457A-B27C-1C7273F7E8EE}" type="pres">
      <dgm:prSet presAssocID="{00E531BB-F4DF-4920-8537-97B07DC0245E}" presName="sibTrans" presStyleCnt="0"/>
      <dgm:spPr/>
    </dgm:pt>
    <dgm:pt modelId="{9DEDD62D-69EF-43AF-A2E3-8AB5D1AE505A}" type="pres">
      <dgm:prSet presAssocID="{7D478F33-7338-4863-BF44-2766F256A9F8}" presName="textNode" presStyleLbl="node1" presStyleIdx="2" presStyleCnt="5">
        <dgm:presLayoutVars>
          <dgm:bulletEnabled val="1"/>
        </dgm:presLayoutVars>
      </dgm:prSet>
      <dgm:spPr/>
    </dgm:pt>
    <dgm:pt modelId="{7112A9E3-D0D4-4866-B6BE-4C6131531DAA}" type="pres">
      <dgm:prSet presAssocID="{7D6930DD-FC59-4A1C-BDC7-22A7C9F57831}" presName="sibTrans" presStyleCnt="0"/>
      <dgm:spPr/>
    </dgm:pt>
    <dgm:pt modelId="{30B76BF5-3E50-4681-89F6-D2CC212E1162}" type="pres">
      <dgm:prSet presAssocID="{9C3C24DE-991E-4891-BE0C-D7A49B78AD1A}" presName="textNode" presStyleLbl="node1" presStyleIdx="3" presStyleCnt="5">
        <dgm:presLayoutVars>
          <dgm:bulletEnabled val="1"/>
        </dgm:presLayoutVars>
      </dgm:prSet>
      <dgm:spPr/>
    </dgm:pt>
    <dgm:pt modelId="{E1839AED-3264-4D19-9DE6-115A56E444A2}" type="pres">
      <dgm:prSet presAssocID="{6FF906B4-2C27-47FD-9C2C-C389E71EFF9C}" presName="sibTrans" presStyleCnt="0"/>
      <dgm:spPr/>
    </dgm:pt>
    <dgm:pt modelId="{E1D5938E-132C-4246-9682-371AAB71658F}" type="pres">
      <dgm:prSet presAssocID="{FBA3C6A5-EE37-4991-AF49-838163073098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CF4F9687-AF17-43A0-83CC-CC83231D1E94}" srcId="{7691C2A6-2871-402D-AB5A-2BA45E44BD4C}" destId="{7D478F33-7338-4863-BF44-2766F256A9F8}" srcOrd="2" destOrd="0" parTransId="{18F50A71-0932-4079-80EC-D02F2DD3A34E}" sibTransId="{7D6930DD-FC59-4A1C-BDC7-22A7C9F57831}"/>
    <dgm:cxn modelId="{433F1672-B733-40FB-A476-D7D2DCF9EE3C}" srcId="{7691C2A6-2871-402D-AB5A-2BA45E44BD4C}" destId="{C7551DDA-D42E-4015-92BD-383CF785B291}" srcOrd="1" destOrd="0" parTransId="{1DBC88DF-B6E7-4063-9F0B-A68C262305E0}" sibTransId="{00E531BB-F4DF-4920-8537-97B07DC0245E}"/>
    <dgm:cxn modelId="{6254A587-9A45-4AE3-A929-38C2DD811684}" srcId="{7691C2A6-2871-402D-AB5A-2BA45E44BD4C}" destId="{9C3C24DE-991E-4891-BE0C-D7A49B78AD1A}" srcOrd="3" destOrd="0" parTransId="{E9B3597D-A7C6-43B4-AE34-7DE8B859593C}" sibTransId="{6FF906B4-2C27-47FD-9C2C-C389E71EFF9C}"/>
    <dgm:cxn modelId="{CFEB3287-8EFA-4E19-977E-5AEFB0D8C7BD}" srcId="{7691C2A6-2871-402D-AB5A-2BA45E44BD4C}" destId="{FBA3C6A5-EE37-4991-AF49-838163073098}" srcOrd="4" destOrd="0" parTransId="{9A673DFD-A8B4-44CB-A21C-3F2576F7DE19}" sibTransId="{CEF25921-2D88-4B6A-A57C-7BF43BA90DE3}"/>
    <dgm:cxn modelId="{AB549E6F-40BB-4AAE-BF97-9B3BBFCD3B52}" type="presOf" srcId="{7691C2A6-2871-402D-AB5A-2BA45E44BD4C}" destId="{92E3D8AD-3AC1-44F7-8369-E00D69D6A865}" srcOrd="0" destOrd="0" presId="urn:microsoft.com/office/officeart/2005/8/layout/hProcess9"/>
    <dgm:cxn modelId="{E98EFDB3-B6DD-4E1F-8383-98A4687BF65A}" type="presOf" srcId="{008FFF41-DA27-41D1-A5BA-A4C01F477C2D}" destId="{4AF21CCC-FF23-48FD-B5AF-D3C06D15A385}" srcOrd="0" destOrd="0" presId="urn:microsoft.com/office/officeart/2005/8/layout/hProcess9"/>
    <dgm:cxn modelId="{42BF7000-06AF-44C5-9911-D8A2A45E9E81}" type="presOf" srcId="{7D478F33-7338-4863-BF44-2766F256A9F8}" destId="{9DEDD62D-69EF-43AF-A2E3-8AB5D1AE505A}" srcOrd="0" destOrd="0" presId="urn:microsoft.com/office/officeart/2005/8/layout/hProcess9"/>
    <dgm:cxn modelId="{B76BC1F4-1E2E-47C4-888A-F84854612FDD}" type="presOf" srcId="{FBA3C6A5-EE37-4991-AF49-838163073098}" destId="{E1D5938E-132C-4246-9682-371AAB71658F}" srcOrd="0" destOrd="0" presId="urn:microsoft.com/office/officeart/2005/8/layout/hProcess9"/>
    <dgm:cxn modelId="{70349213-1809-42B4-A3C1-96A6706359CD}" srcId="{7691C2A6-2871-402D-AB5A-2BA45E44BD4C}" destId="{008FFF41-DA27-41D1-A5BA-A4C01F477C2D}" srcOrd="0" destOrd="0" parTransId="{989ABDFD-102C-4167-A173-E8CA5C56BB4C}" sibTransId="{A1CA5C4D-B3DF-4193-8533-4EF6299B4E9D}"/>
    <dgm:cxn modelId="{752C9BF0-6A00-4DAE-9CC5-4EFE19AE0FDD}" type="presOf" srcId="{C7551DDA-D42E-4015-92BD-383CF785B291}" destId="{2D78E0D6-6A15-408D-958C-7567809FDE51}" srcOrd="0" destOrd="0" presId="urn:microsoft.com/office/officeart/2005/8/layout/hProcess9"/>
    <dgm:cxn modelId="{07F33CE6-3C97-4ECD-AC17-43B55B7D7F20}" type="presOf" srcId="{9C3C24DE-991E-4891-BE0C-D7A49B78AD1A}" destId="{30B76BF5-3E50-4681-89F6-D2CC212E1162}" srcOrd="0" destOrd="0" presId="urn:microsoft.com/office/officeart/2005/8/layout/hProcess9"/>
    <dgm:cxn modelId="{D6C1D06F-9635-40DF-8F89-3AAB49E1A220}" type="presParOf" srcId="{92E3D8AD-3AC1-44F7-8369-E00D69D6A865}" destId="{12DA0AA6-DF3C-4723-9D13-DED774DD7C78}" srcOrd="0" destOrd="0" presId="urn:microsoft.com/office/officeart/2005/8/layout/hProcess9"/>
    <dgm:cxn modelId="{F35A0A5E-4998-4058-B1C0-E49F10AAA92E}" type="presParOf" srcId="{92E3D8AD-3AC1-44F7-8369-E00D69D6A865}" destId="{FD42E27D-6C04-46D1-AECE-350D80FD407F}" srcOrd="1" destOrd="0" presId="urn:microsoft.com/office/officeart/2005/8/layout/hProcess9"/>
    <dgm:cxn modelId="{57CEA802-62F1-4B0A-9010-7B686D4DF2A0}" type="presParOf" srcId="{FD42E27D-6C04-46D1-AECE-350D80FD407F}" destId="{4AF21CCC-FF23-48FD-B5AF-D3C06D15A385}" srcOrd="0" destOrd="0" presId="urn:microsoft.com/office/officeart/2005/8/layout/hProcess9"/>
    <dgm:cxn modelId="{A4ECED01-007A-4E03-A62D-C17A55BA3AD7}" type="presParOf" srcId="{FD42E27D-6C04-46D1-AECE-350D80FD407F}" destId="{47A0EDE8-AD53-4AD5-B93E-C06B6CC675CD}" srcOrd="1" destOrd="0" presId="urn:microsoft.com/office/officeart/2005/8/layout/hProcess9"/>
    <dgm:cxn modelId="{848787A1-CEA1-47F7-ABE2-C4BEDC2565BD}" type="presParOf" srcId="{FD42E27D-6C04-46D1-AECE-350D80FD407F}" destId="{2D78E0D6-6A15-408D-958C-7567809FDE51}" srcOrd="2" destOrd="0" presId="urn:microsoft.com/office/officeart/2005/8/layout/hProcess9"/>
    <dgm:cxn modelId="{100DD79A-DC40-49E4-B90C-21EF079E203C}" type="presParOf" srcId="{FD42E27D-6C04-46D1-AECE-350D80FD407F}" destId="{33F19B79-EF0B-457A-B27C-1C7273F7E8EE}" srcOrd="3" destOrd="0" presId="urn:microsoft.com/office/officeart/2005/8/layout/hProcess9"/>
    <dgm:cxn modelId="{3372ADCA-03F6-4ED4-9D24-43215414B28A}" type="presParOf" srcId="{FD42E27D-6C04-46D1-AECE-350D80FD407F}" destId="{9DEDD62D-69EF-43AF-A2E3-8AB5D1AE505A}" srcOrd="4" destOrd="0" presId="urn:microsoft.com/office/officeart/2005/8/layout/hProcess9"/>
    <dgm:cxn modelId="{AD1C5674-BC33-40E7-9994-E6F7EB6EEAE2}" type="presParOf" srcId="{FD42E27D-6C04-46D1-AECE-350D80FD407F}" destId="{7112A9E3-D0D4-4866-B6BE-4C6131531DAA}" srcOrd="5" destOrd="0" presId="urn:microsoft.com/office/officeart/2005/8/layout/hProcess9"/>
    <dgm:cxn modelId="{F95F5D27-0A74-4C89-8A35-05AB61E3D825}" type="presParOf" srcId="{FD42E27D-6C04-46D1-AECE-350D80FD407F}" destId="{30B76BF5-3E50-4681-89F6-D2CC212E1162}" srcOrd="6" destOrd="0" presId="urn:microsoft.com/office/officeart/2005/8/layout/hProcess9"/>
    <dgm:cxn modelId="{AE27DFDB-BFB6-4CFD-9A4F-62973FC356F1}" type="presParOf" srcId="{FD42E27D-6C04-46D1-AECE-350D80FD407F}" destId="{E1839AED-3264-4D19-9DE6-115A56E444A2}" srcOrd="7" destOrd="0" presId="urn:microsoft.com/office/officeart/2005/8/layout/hProcess9"/>
    <dgm:cxn modelId="{BD47232B-70D7-4438-B42D-E607FAB3B072}" type="presParOf" srcId="{FD42E27D-6C04-46D1-AECE-350D80FD407F}" destId="{E1D5938E-132C-4246-9682-371AAB71658F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AB1A58-14E4-47DF-8A5D-0DD32EB64E4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9F60A4-C763-40BC-A6FD-820B818C1043}">
      <dgm:prSet/>
      <dgm:spPr/>
      <dgm:t>
        <a:bodyPr/>
        <a:lstStyle/>
        <a:p>
          <a:pPr rtl="0"/>
          <a:r>
            <a:rPr lang="ko-KR"/>
            <a:t>컨텐츠 계획</a:t>
          </a:r>
          <a:endParaRPr lang="en-US"/>
        </a:p>
      </dgm:t>
    </dgm:pt>
    <dgm:pt modelId="{04BB3958-F96E-4F2E-B07A-37CD1F5F13AE}" type="parTrans" cxnId="{97E53BFE-C8FD-4880-82F9-AD81F25427BF}">
      <dgm:prSet/>
      <dgm:spPr/>
      <dgm:t>
        <a:bodyPr/>
        <a:lstStyle/>
        <a:p>
          <a:endParaRPr lang="en-US"/>
        </a:p>
      </dgm:t>
    </dgm:pt>
    <dgm:pt modelId="{10B2AE6F-174A-4AFE-9479-2232D6046D54}" type="sibTrans" cxnId="{97E53BFE-C8FD-4880-82F9-AD81F25427BF}">
      <dgm:prSet/>
      <dgm:spPr/>
      <dgm:t>
        <a:bodyPr/>
        <a:lstStyle/>
        <a:p>
          <a:endParaRPr lang="en-US"/>
        </a:p>
      </dgm:t>
    </dgm:pt>
    <dgm:pt modelId="{7E6E0169-6FAB-4C54-98C4-26E1AFE3E117}">
      <dgm:prSet/>
      <dgm:spPr/>
      <dgm:t>
        <a:bodyPr/>
        <a:lstStyle/>
        <a:p>
          <a:pPr rtl="0"/>
          <a:r>
            <a:rPr lang="ko-KR"/>
            <a:t>주제 및 범위 선정</a:t>
          </a:r>
          <a:endParaRPr lang="en-US"/>
        </a:p>
      </dgm:t>
    </dgm:pt>
    <dgm:pt modelId="{9A860D98-7E5F-4FC5-999B-776FDFA4C65E}" type="parTrans" cxnId="{40D1EBF0-25DB-4B4E-A96D-4F181CF74FDF}">
      <dgm:prSet/>
      <dgm:spPr/>
      <dgm:t>
        <a:bodyPr/>
        <a:lstStyle/>
        <a:p>
          <a:endParaRPr lang="en-US"/>
        </a:p>
      </dgm:t>
    </dgm:pt>
    <dgm:pt modelId="{A931D6B2-5087-44D1-96EF-68095AEAD9E1}" type="sibTrans" cxnId="{40D1EBF0-25DB-4B4E-A96D-4F181CF74FDF}">
      <dgm:prSet/>
      <dgm:spPr/>
      <dgm:t>
        <a:bodyPr/>
        <a:lstStyle/>
        <a:p>
          <a:endParaRPr lang="en-US"/>
        </a:p>
      </dgm:t>
    </dgm:pt>
    <dgm:pt modelId="{8CEC5EC3-430F-4ACB-B951-7F1DC8323BDD}">
      <dgm:prSet/>
      <dgm:spPr/>
      <dgm:t>
        <a:bodyPr/>
        <a:lstStyle/>
        <a:p>
          <a:pPr rtl="0"/>
          <a:r>
            <a:rPr lang="ko-KR"/>
            <a:t>출판사 접촉 </a:t>
          </a:r>
          <a:r>
            <a:rPr lang="en-US"/>
            <a:t>&amp; </a:t>
          </a:r>
          <a:r>
            <a:rPr lang="ko-KR"/>
            <a:t>계약</a:t>
          </a:r>
          <a:endParaRPr lang="en-US"/>
        </a:p>
      </dgm:t>
    </dgm:pt>
    <dgm:pt modelId="{10E29551-512A-468B-BF46-CD249719BC8E}" type="parTrans" cxnId="{F6262E50-8670-4C08-819E-65CF0B5B8F90}">
      <dgm:prSet/>
      <dgm:spPr/>
      <dgm:t>
        <a:bodyPr/>
        <a:lstStyle/>
        <a:p>
          <a:endParaRPr lang="en-US"/>
        </a:p>
      </dgm:t>
    </dgm:pt>
    <dgm:pt modelId="{69BA053B-6B66-4A53-A310-DB8D605AC218}" type="sibTrans" cxnId="{F6262E50-8670-4C08-819E-65CF0B5B8F90}">
      <dgm:prSet/>
      <dgm:spPr/>
      <dgm:t>
        <a:bodyPr/>
        <a:lstStyle/>
        <a:p>
          <a:endParaRPr lang="en-US"/>
        </a:p>
      </dgm:t>
    </dgm:pt>
    <dgm:pt modelId="{83037955-53C8-462E-B1A9-183B00DB2842}">
      <dgm:prSet/>
      <dgm:spPr/>
      <dgm:t>
        <a:bodyPr/>
        <a:lstStyle/>
        <a:p>
          <a:pPr rtl="0"/>
          <a:r>
            <a:rPr lang="ko-KR" dirty="0"/>
            <a:t>컨텐츠 </a:t>
          </a:r>
          <a:r>
            <a:rPr lang="ko-KR" altLang="en-US" dirty="0"/>
            <a:t>작성</a:t>
          </a:r>
          <a:endParaRPr lang="en-US" dirty="0"/>
        </a:p>
      </dgm:t>
    </dgm:pt>
    <dgm:pt modelId="{013D913E-ECE9-4311-B323-D4375F950B49}" type="parTrans" cxnId="{991D91AE-3027-48A5-9934-B23611ECCEB1}">
      <dgm:prSet/>
      <dgm:spPr/>
      <dgm:t>
        <a:bodyPr/>
        <a:lstStyle/>
        <a:p>
          <a:endParaRPr lang="en-US"/>
        </a:p>
      </dgm:t>
    </dgm:pt>
    <dgm:pt modelId="{DC1213FC-22D1-45D5-8C08-69468607277D}" type="sibTrans" cxnId="{991D91AE-3027-48A5-9934-B23611ECCEB1}">
      <dgm:prSet/>
      <dgm:spPr/>
      <dgm:t>
        <a:bodyPr/>
        <a:lstStyle/>
        <a:p>
          <a:endParaRPr lang="en-US"/>
        </a:p>
      </dgm:t>
    </dgm:pt>
    <dgm:pt modelId="{5CE91132-1828-4E4A-B618-EFFD31404C30}">
      <dgm:prSet/>
      <dgm:spPr/>
      <dgm:t>
        <a:bodyPr/>
        <a:lstStyle/>
        <a:p>
          <a:pPr rtl="0"/>
          <a:r>
            <a:rPr lang="ko-KR"/>
            <a:t>관련 분야 리서치</a:t>
          </a:r>
          <a:endParaRPr lang="en-US"/>
        </a:p>
      </dgm:t>
    </dgm:pt>
    <dgm:pt modelId="{7391334B-F846-466D-ABF8-F4160DCC8751}" type="parTrans" cxnId="{8B720C21-1C83-400D-87AA-C36624B2698A}">
      <dgm:prSet/>
      <dgm:spPr/>
      <dgm:t>
        <a:bodyPr/>
        <a:lstStyle/>
        <a:p>
          <a:endParaRPr lang="en-US"/>
        </a:p>
      </dgm:t>
    </dgm:pt>
    <dgm:pt modelId="{49B52E43-23A1-4ADD-ADAA-527FB572DBF5}" type="sibTrans" cxnId="{8B720C21-1C83-400D-87AA-C36624B2698A}">
      <dgm:prSet/>
      <dgm:spPr/>
      <dgm:t>
        <a:bodyPr/>
        <a:lstStyle/>
        <a:p>
          <a:endParaRPr lang="en-US"/>
        </a:p>
      </dgm:t>
    </dgm:pt>
    <dgm:pt modelId="{7C2213B2-0403-43B2-B69D-2998C20B0807}">
      <dgm:prSet/>
      <dgm:spPr/>
      <dgm:t>
        <a:bodyPr/>
        <a:lstStyle/>
        <a:p>
          <a:pPr rtl="0"/>
          <a:r>
            <a:rPr lang="ko-KR"/>
            <a:t>장별 내용 집필</a:t>
          </a:r>
          <a:endParaRPr lang="en-US"/>
        </a:p>
      </dgm:t>
    </dgm:pt>
    <dgm:pt modelId="{E2002B92-F2D9-4232-A004-D26F892F3F54}" type="parTrans" cxnId="{17CAE306-8E33-4C1C-A4C5-697D04A7F2B9}">
      <dgm:prSet/>
      <dgm:spPr/>
      <dgm:t>
        <a:bodyPr/>
        <a:lstStyle/>
        <a:p>
          <a:endParaRPr lang="en-US"/>
        </a:p>
      </dgm:t>
    </dgm:pt>
    <dgm:pt modelId="{B9978DD4-C57C-4F23-BC0E-EB2008C3781F}" type="sibTrans" cxnId="{17CAE306-8E33-4C1C-A4C5-697D04A7F2B9}">
      <dgm:prSet/>
      <dgm:spPr/>
      <dgm:t>
        <a:bodyPr/>
        <a:lstStyle/>
        <a:p>
          <a:endParaRPr lang="en-US"/>
        </a:p>
      </dgm:t>
    </dgm:pt>
    <dgm:pt modelId="{41790BAD-1612-4BCD-8744-1EFFD36A9A62}">
      <dgm:prSet/>
      <dgm:spPr/>
      <dgm:t>
        <a:bodyPr/>
        <a:lstStyle/>
        <a:p>
          <a:pPr rtl="0"/>
          <a:r>
            <a:rPr lang="ko-KR"/>
            <a:t>컨텐츠 검토</a:t>
          </a:r>
          <a:endParaRPr lang="en-US"/>
        </a:p>
      </dgm:t>
    </dgm:pt>
    <dgm:pt modelId="{40171FD1-65A5-4017-B21A-67E0A351B9CC}" type="parTrans" cxnId="{2B8F0265-58A9-432D-9686-0A4A53784C75}">
      <dgm:prSet/>
      <dgm:spPr/>
      <dgm:t>
        <a:bodyPr/>
        <a:lstStyle/>
        <a:p>
          <a:endParaRPr lang="en-US"/>
        </a:p>
      </dgm:t>
    </dgm:pt>
    <dgm:pt modelId="{915142E3-68EA-4005-B8D9-03890446C3D6}" type="sibTrans" cxnId="{2B8F0265-58A9-432D-9686-0A4A53784C75}">
      <dgm:prSet/>
      <dgm:spPr/>
      <dgm:t>
        <a:bodyPr/>
        <a:lstStyle/>
        <a:p>
          <a:endParaRPr lang="en-US"/>
        </a:p>
      </dgm:t>
    </dgm:pt>
    <dgm:pt modelId="{7690D94A-6716-4CFE-85AE-2B30CF31263C}">
      <dgm:prSet/>
      <dgm:spPr/>
      <dgm:t>
        <a:bodyPr/>
        <a:lstStyle/>
        <a:p>
          <a:pPr rtl="0"/>
          <a:r>
            <a:rPr lang="ko-KR"/>
            <a:t>장별 내용 리뷰</a:t>
          </a:r>
          <a:endParaRPr lang="en-US"/>
        </a:p>
      </dgm:t>
    </dgm:pt>
    <dgm:pt modelId="{2099F2D7-9810-4953-89AD-F59CA49A3CCB}" type="parTrans" cxnId="{00F8F410-8494-49BA-9B02-F6FC9DD2D863}">
      <dgm:prSet/>
      <dgm:spPr/>
      <dgm:t>
        <a:bodyPr/>
        <a:lstStyle/>
        <a:p>
          <a:endParaRPr lang="en-US"/>
        </a:p>
      </dgm:t>
    </dgm:pt>
    <dgm:pt modelId="{5849441B-3330-451E-A53C-B8ACFCF64650}" type="sibTrans" cxnId="{00F8F410-8494-49BA-9B02-F6FC9DD2D863}">
      <dgm:prSet/>
      <dgm:spPr/>
      <dgm:t>
        <a:bodyPr/>
        <a:lstStyle/>
        <a:p>
          <a:endParaRPr lang="en-US"/>
        </a:p>
      </dgm:t>
    </dgm:pt>
    <dgm:pt modelId="{EA69AFB6-2DC5-48B0-A43E-3671A3DC4DE3}">
      <dgm:prSet/>
      <dgm:spPr/>
      <dgm:t>
        <a:bodyPr/>
        <a:lstStyle/>
        <a:p>
          <a:pPr rtl="0"/>
          <a:r>
            <a:rPr lang="ko-KR"/>
            <a:t>제목 </a:t>
          </a:r>
          <a:r>
            <a:rPr lang="en-US"/>
            <a:t>&amp; </a:t>
          </a:r>
          <a:r>
            <a:rPr lang="ko-KR"/>
            <a:t>표지 결정</a:t>
          </a:r>
          <a:endParaRPr lang="en-US"/>
        </a:p>
      </dgm:t>
    </dgm:pt>
    <dgm:pt modelId="{850E833A-067F-435C-A45B-FD7A510C376F}" type="parTrans" cxnId="{DAAE00D3-223D-493E-B267-6945000D5221}">
      <dgm:prSet/>
      <dgm:spPr/>
      <dgm:t>
        <a:bodyPr/>
        <a:lstStyle/>
        <a:p>
          <a:endParaRPr lang="en-US"/>
        </a:p>
      </dgm:t>
    </dgm:pt>
    <dgm:pt modelId="{BFD848CF-F03C-431F-A184-7912E66A83C1}" type="sibTrans" cxnId="{DAAE00D3-223D-493E-B267-6945000D5221}">
      <dgm:prSet/>
      <dgm:spPr/>
      <dgm:t>
        <a:bodyPr/>
        <a:lstStyle/>
        <a:p>
          <a:endParaRPr lang="en-US"/>
        </a:p>
      </dgm:t>
    </dgm:pt>
    <dgm:pt modelId="{0F5F4D6D-0E52-49C1-9F5E-1D5E4DB06DB2}" type="pres">
      <dgm:prSet presAssocID="{7AAB1A58-14E4-47DF-8A5D-0DD32EB64E4F}" presName="CompostProcess" presStyleCnt="0">
        <dgm:presLayoutVars>
          <dgm:dir/>
          <dgm:resizeHandles val="exact"/>
        </dgm:presLayoutVars>
      </dgm:prSet>
      <dgm:spPr/>
    </dgm:pt>
    <dgm:pt modelId="{81FB6134-6732-4438-9B3B-64F0CAD68CE7}" type="pres">
      <dgm:prSet presAssocID="{7AAB1A58-14E4-47DF-8A5D-0DD32EB64E4F}" presName="arrow" presStyleLbl="bgShp" presStyleIdx="0" presStyleCnt="1"/>
      <dgm:spPr/>
    </dgm:pt>
    <dgm:pt modelId="{0CF2AA90-DA85-4A8E-B8F6-E044F91547CD}" type="pres">
      <dgm:prSet presAssocID="{7AAB1A58-14E4-47DF-8A5D-0DD32EB64E4F}" presName="linearProcess" presStyleCnt="0"/>
      <dgm:spPr/>
    </dgm:pt>
    <dgm:pt modelId="{81C56082-3762-4D17-88DE-15721D3B5463}" type="pres">
      <dgm:prSet presAssocID="{819F60A4-C763-40BC-A6FD-820B818C1043}" presName="textNode" presStyleLbl="node1" presStyleIdx="0" presStyleCnt="3">
        <dgm:presLayoutVars>
          <dgm:bulletEnabled val="1"/>
        </dgm:presLayoutVars>
      </dgm:prSet>
      <dgm:spPr/>
    </dgm:pt>
    <dgm:pt modelId="{461613B8-3E93-4870-985B-9C898BDB3992}" type="pres">
      <dgm:prSet presAssocID="{10B2AE6F-174A-4AFE-9479-2232D6046D54}" presName="sibTrans" presStyleCnt="0"/>
      <dgm:spPr/>
    </dgm:pt>
    <dgm:pt modelId="{C31237BA-FF13-483C-9E34-10548FC1B82B}" type="pres">
      <dgm:prSet presAssocID="{83037955-53C8-462E-B1A9-183B00DB2842}" presName="textNode" presStyleLbl="node1" presStyleIdx="1" presStyleCnt="3">
        <dgm:presLayoutVars>
          <dgm:bulletEnabled val="1"/>
        </dgm:presLayoutVars>
      </dgm:prSet>
      <dgm:spPr/>
    </dgm:pt>
    <dgm:pt modelId="{4CCC5D19-1D38-4C61-A786-526C9932256E}" type="pres">
      <dgm:prSet presAssocID="{DC1213FC-22D1-45D5-8C08-69468607277D}" presName="sibTrans" presStyleCnt="0"/>
      <dgm:spPr/>
    </dgm:pt>
    <dgm:pt modelId="{E8DE16A2-5986-470D-A517-0B7A0708B9E6}" type="pres">
      <dgm:prSet presAssocID="{41790BAD-1612-4BCD-8744-1EFFD36A9A62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95A61FA6-CCAC-4D4C-A713-0555D4E48CA0}" type="presOf" srcId="{41790BAD-1612-4BCD-8744-1EFFD36A9A62}" destId="{E8DE16A2-5986-470D-A517-0B7A0708B9E6}" srcOrd="0" destOrd="0" presId="urn:microsoft.com/office/officeart/2005/8/layout/hProcess9"/>
    <dgm:cxn modelId="{9A6040B9-3E04-4212-A567-18A2388486DA}" type="presOf" srcId="{7AAB1A58-14E4-47DF-8A5D-0DD32EB64E4F}" destId="{0F5F4D6D-0E52-49C1-9F5E-1D5E4DB06DB2}" srcOrd="0" destOrd="0" presId="urn:microsoft.com/office/officeart/2005/8/layout/hProcess9"/>
    <dgm:cxn modelId="{F6262E50-8670-4C08-819E-65CF0B5B8F90}" srcId="{819F60A4-C763-40BC-A6FD-820B818C1043}" destId="{8CEC5EC3-430F-4ACB-B951-7F1DC8323BDD}" srcOrd="1" destOrd="0" parTransId="{10E29551-512A-468B-BF46-CD249719BC8E}" sibTransId="{69BA053B-6B66-4A53-A310-DB8D605AC218}"/>
    <dgm:cxn modelId="{0FD7C57E-3D30-4FC4-BD4F-0DB7AF9DD299}" type="presOf" srcId="{5CE91132-1828-4E4A-B618-EFFD31404C30}" destId="{C31237BA-FF13-483C-9E34-10548FC1B82B}" srcOrd="0" destOrd="1" presId="urn:microsoft.com/office/officeart/2005/8/layout/hProcess9"/>
    <dgm:cxn modelId="{0C9FF66B-022A-4B4B-902E-385D80ABCA89}" type="presOf" srcId="{7E6E0169-6FAB-4C54-98C4-26E1AFE3E117}" destId="{81C56082-3762-4D17-88DE-15721D3B5463}" srcOrd="0" destOrd="1" presId="urn:microsoft.com/office/officeart/2005/8/layout/hProcess9"/>
    <dgm:cxn modelId="{00C608D2-D660-4970-A85B-73B2767C1CF2}" type="presOf" srcId="{7690D94A-6716-4CFE-85AE-2B30CF31263C}" destId="{E8DE16A2-5986-470D-A517-0B7A0708B9E6}" srcOrd="0" destOrd="1" presId="urn:microsoft.com/office/officeart/2005/8/layout/hProcess9"/>
    <dgm:cxn modelId="{07EA724A-E832-48C1-B664-4AA590D22DF5}" type="presOf" srcId="{8CEC5EC3-430F-4ACB-B951-7F1DC8323BDD}" destId="{81C56082-3762-4D17-88DE-15721D3B5463}" srcOrd="0" destOrd="2" presId="urn:microsoft.com/office/officeart/2005/8/layout/hProcess9"/>
    <dgm:cxn modelId="{DAAE00D3-223D-493E-B267-6945000D5221}" srcId="{41790BAD-1612-4BCD-8744-1EFFD36A9A62}" destId="{EA69AFB6-2DC5-48B0-A43E-3671A3DC4DE3}" srcOrd="1" destOrd="0" parTransId="{850E833A-067F-435C-A45B-FD7A510C376F}" sibTransId="{BFD848CF-F03C-431F-A184-7912E66A83C1}"/>
    <dgm:cxn modelId="{D9BB25FA-1914-4BF3-BD62-5345315F672A}" type="presOf" srcId="{7C2213B2-0403-43B2-B69D-2998C20B0807}" destId="{C31237BA-FF13-483C-9E34-10548FC1B82B}" srcOrd="0" destOrd="2" presId="urn:microsoft.com/office/officeart/2005/8/layout/hProcess9"/>
    <dgm:cxn modelId="{991D91AE-3027-48A5-9934-B23611ECCEB1}" srcId="{7AAB1A58-14E4-47DF-8A5D-0DD32EB64E4F}" destId="{83037955-53C8-462E-B1A9-183B00DB2842}" srcOrd="1" destOrd="0" parTransId="{013D913E-ECE9-4311-B323-D4375F950B49}" sibTransId="{DC1213FC-22D1-45D5-8C08-69468607277D}"/>
    <dgm:cxn modelId="{4C4F1980-58FD-4C7D-A15B-55366BC57B3D}" type="presOf" srcId="{EA69AFB6-2DC5-48B0-A43E-3671A3DC4DE3}" destId="{E8DE16A2-5986-470D-A517-0B7A0708B9E6}" srcOrd="0" destOrd="2" presId="urn:microsoft.com/office/officeart/2005/8/layout/hProcess9"/>
    <dgm:cxn modelId="{2B8F0265-58A9-432D-9686-0A4A53784C75}" srcId="{7AAB1A58-14E4-47DF-8A5D-0DD32EB64E4F}" destId="{41790BAD-1612-4BCD-8744-1EFFD36A9A62}" srcOrd="2" destOrd="0" parTransId="{40171FD1-65A5-4017-B21A-67E0A351B9CC}" sibTransId="{915142E3-68EA-4005-B8D9-03890446C3D6}"/>
    <dgm:cxn modelId="{40D1EBF0-25DB-4B4E-A96D-4F181CF74FDF}" srcId="{819F60A4-C763-40BC-A6FD-820B818C1043}" destId="{7E6E0169-6FAB-4C54-98C4-26E1AFE3E117}" srcOrd="0" destOrd="0" parTransId="{9A860D98-7E5F-4FC5-999B-776FDFA4C65E}" sibTransId="{A931D6B2-5087-44D1-96EF-68095AEAD9E1}"/>
    <dgm:cxn modelId="{97E53BFE-C8FD-4880-82F9-AD81F25427BF}" srcId="{7AAB1A58-14E4-47DF-8A5D-0DD32EB64E4F}" destId="{819F60A4-C763-40BC-A6FD-820B818C1043}" srcOrd="0" destOrd="0" parTransId="{04BB3958-F96E-4F2E-B07A-37CD1F5F13AE}" sibTransId="{10B2AE6F-174A-4AFE-9479-2232D6046D54}"/>
    <dgm:cxn modelId="{AA15427A-15A2-4900-8D86-2F734E15F22E}" type="presOf" srcId="{83037955-53C8-462E-B1A9-183B00DB2842}" destId="{C31237BA-FF13-483C-9E34-10548FC1B82B}" srcOrd="0" destOrd="0" presId="urn:microsoft.com/office/officeart/2005/8/layout/hProcess9"/>
    <dgm:cxn modelId="{00F8F410-8494-49BA-9B02-F6FC9DD2D863}" srcId="{41790BAD-1612-4BCD-8744-1EFFD36A9A62}" destId="{7690D94A-6716-4CFE-85AE-2B30CF31263C}" srcOrd="0" destOrd="0" parTransId="{2099F2D7-9810-4953-89AD-F59CA49A3CCB}" sibTransId="{5849441B-3330-451E-A53C-B8ACFCF64650}"/>
    <dgm:cxn modelId="{8B720C21-1C83-400D-87AA-C36624B2698A}" srcId="{83037955-53C8-462E-B1A9-183B00DB2842}" destId="{5CE91132-1828-4E4A-B618-EFFD31404C30}" srcOrd="0" destOrd="0" parTransId="{7391334B-F846-466D-ABF8-F4160DCC8751}" sibTransId="{49B52E43-23A1-4ADD-ADAA-527FB572DBF5}"/>
    <dgm:cxn modelId="{17CAE306-8E33-4C1C-A4C5-697D04A7F2B9}" srcId="{83037955-53C8-462E-B1A9-183B00DB2842}" destId="{7C2213B2-0403-43B2-B69D-2998C20B0807}" srcOrd="1" destOrd="0" parTransId="{E2002B92-F2D9-4232-A004-D26F892F3F54}" sibTransId="{B9978DD4-C57C-4F23-BC0E-EB2008C3781F}"/>
    <dgm:cxn modelId="{D32904DF-6528-4C8A-9BBC-6B0FDFD4D1EE}" type="presOf" srcId="{819F60A4-C763-40BC-A6FD-820B818C1043}" destId="{81C56082-3762-4D17-88DE-15721D3B5463}" srcOrd="0" destOrd="0" presId="urn:microsoft.com/office/officeart/2005/8/layout/hProcess9"/>
    <dgm:cxn modelId="{7A81928F-BC32-47EA-9762-C2D25756B415}" type="presParOf" srcId="{0F5F4D6D-0E52-49C1-9F5E-1D5E4DB06DB2}" destId="{81FB6134-6732-4438-9B3B-64F0CAD68CE7}" srcOrd="0" destOrd="0" presId="urn:microsoft.com/office/officeart/2005/8/layout/hProcess9"/>
    <dgm:cxn modelId="{FA36E9A0-2342-4ACE-B540-A116927549B5}" type="presParOf" srcId="{0F5F4D6D-0E52-49C1-9F5E-1D5E4DB06DB2}" destId="{0CF2AA90-DA85-4A8E-B8F6-E044F91547CD}" srcOrd="1" destOrd="0" presId="urn:microsoft.com/office/officeart/2005/8/layout/hProcess9"/>
    <dgm:cxn modelId="{57566D41-B975-4818-8489-38881784D064}" type="presParOf" srcId="{0CF2AA90-DA85-4A8E-B8F6-E044F91547CD}" destId="{81C56082-3762-4D17-88DE-15721D3B5463}" srcOrd="0" destOrd="0" presId="urn:microsoft.com/office/officeart/2005/8/layout/hProcess9"/>
    <dgm:cxn modelId="{9E46698B-0B6D-4726-853A-2A7EF3E75BCB}" type="presParOf" srcId="{0CF2AA90-DA85-4A8E-B8F6-E044F91547CD}" destId="{461613B8-3E93-4870-985B-9C898BDB3992}" srcOrd="1" destOrd="0" presId="urn:microsoft.com/office/officeart/2005/8/layout/hProcess9"/>
    <dgm:cxn modelId="{B8950243-5E9B-4982-B573-037112224D3E}" type="presParOf" srcId="{0CF2AA90-DA85-4A8E-B8F6-E044F91547CD}" destId="{C31237BA-FF13-483C-9E34-10548FC1B82B}" srcOrd="2" destOrd="0" presId="urn:microsoft.com/office/officeart/2005/8/layout/hProcess9"/>
    <dgm:cxn modelId="{9B8AF2E9-11AF-41E6-9C5F-928C1D71D8D9}" type="presParOf" srcId="{0CF2AA90-DA85-4A8E-B8F6-E044F91547CD}" destId="{4CCC5D19-1D38-4C61-A786-526C9932256E}" srcOrd="3" destOrd="0" presId="urn:microsoft.com/office/officeart/2005/8/layout/hProcess9"/>
    <dgm:cxn modelId="{211FAA7D-818E-4011-B42A-91EA7F15262E}" type="presParOf" srcId="{0CF2AA90-DA85-4A8E-B8F6-E044F91547CD}" destId="{E8DE16A2-5986-470D-A517-0B7A0708B9E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F166DD-2B6F-4FF3-BA63-69A5682CCBF1}">
      <dsp:nvSpPr>
        <dsp:cNvPr id="0" name=""/>
        <dsp:cNvSpPr/>
      </dsp:nvSpPr>
      <dsp:spPr>
        <a:xfrm>
          <a:off x="1258055" y="404"/>
          <a:ext cx="1573567" cy="15735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600" kern="1200" dirty="0"/>
            <a:t>분석 계획</a:t>
          </a:r>
          <a:endParaRPr lang="en-US" sz="2600" kern="1200" dirty="0"/>
        </a:p>
      </dsp:txBody>
      <dsp:txXfrm>
        <a:off x="1488499" y="230848"/>
        <a:ext cx="1112679" cy="1112679"/>
      </dsp:txXfrm>
    </dsp:sp>
    <dsp:sp modelId="{5D76E8DB-7652-4274-9360-5350DA68202E}">
      <dsp:nvSpPr>
        <dsp:cNvPr id="0" name=""/>
        <dsp:cNvSpPr/>
      </dsp:nvSpPr>
      <dsp:spPr>
        <a:xfrm rot="3600000">
          <a:off x="2420493" y="1534152"/>
          <a:ext cx="417830" cy="5310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451830" y="1586090"/>
        <a:ext cx="292481" cy="318647"/>
      </dsp:txXfrm>
    </dsp:sp>
    <dsp:sp modelId="{867293BE-FBD0-480C-9FEE-06129051339D}">
      <dsp:nvSpPr>
        <dsp:cNvPr id="0" name=""/>
        <dsp:cNvSpPr/>
      </dsp:nvSpPr>
      <dsp:spPr>
        <a:xfrm>
          <a:off x="2439019" y="2045893"/>
          <a:ext cx="1573567" cy="15735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600" kern="1200" dirty="0"/>
            <a:t>분석 실행</a:t>
          </a:r>
          <a:endParaRPr lang="en-US" sz="2600" kern="1200" dirty="0"/>
        </a:p>
      </dsp:txBody>
      <dsp:txXfrm>
        <a:off x="2669463" y="2276337"/>
        <a:ext cx="1112679" cy="1112679"/>
      </dsp:txXfrm>
    </dsp:sp>
    <dsp:sp modelId="{14982039-46AA-4185-AED0-2E3BEB3B1A95}">
      <dsp:nvSpPr>
        <dsp:cNvPr id="0" name=""/>
        <dsp:cNvSpPr/>
      </dsp:nvSpPr>
      <dsp:spPr>
        <a:xfrm rot="10800000">
          <a:off x="1847749" y="2567137"/>
          <a:ext cx="417830" cy="5310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10800000">
        <a:off x="1973098" y="2673353"/>
        <a:ext cx="292481" cy="318647"/>
      </dsp:txXfrm>
    </dsp:sp>
    <dsp:sp modelId="{FA1CDB67-4700-4081-AF3D-DB006CED2635}">
      <dsp:nvSpPr>
        <dsp:cNvPr id="0" name=""/>
        <dsp:cNvSpPr/>
      </dsp:nvSpPr>
      <dsp:spPr>
        <a:xfrm>
          <a:off x="77091" y="2045893"/>
          <a:ext cx="1573567" cy="15735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600" kern="1200" dirty="0"/>
            <a:t>결과 확인</a:t>
          </a:r>
          <a:endParaRPr lang="en-US" sz="2600" kern="1200" dirty="0"/>
        </a:p>
      </dsp:txBody>
      <dsp:txXfrm>
        <a:off x="307535" y="2276337"/>
        <a:ext cx="1112679" cy="1112679"/>
      </dsp:txXfrm>
    </dsp:sp>
    <dsp:sp modelId="{1647ED85-5690-4DAF-BF23-00AA175E180C}">
      <dsp:nvSpPr>
        <dsp:cNvPr id="0" name=""/>
        <dsp:cNvSpPr/>
      </dsp:nvSpPr>
      <dsp:spPr>
        <a:xfrm rot="18000000">
          <a:off x="1239529" y="1554634"/>
          <a:ext cx="417830" cy="5310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1270866" y="1715128"/>
        <a:ext cx="292481" cy="3186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CDD24-6339-492E-BBD9-2B06CB5E43D4}">
      <dsp:nvSpPr>
        <dsp:cNvPr id="0" name=""/>
        <dsp:cNvSpPr/>
      </dsp:nvSpPr>
      <dsp:spPr>
        <a:xfrm>
          <a:off x="2233467" y="0"/>
          <a:ext cx="6048664" cy="4351338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043EAE-9753-4A44-A3C7-17AFD9917D42}">
      <dsp:nvSpPr>
        <dsp:cNvPr id="0" name=""/>
        <dsp:cNvSpPr/>
      </dsp:nvSpPr>
      <dsp:spPr>
        <a:xfrm>
          <a:off x="2455416" y="282836"/>
          <a:ext cx="2547586" cy="1740535"/>
        </a:xfrm>
        <a:prstGeom prst="round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2540382" y="367802"/>
        <a:ext cx="2377654" cy="1570603"/>
      </dsp:txXfrm>
    </dsp:sp>
    <dsp:sp modelId="{2880F3F9-0711-49C5-B349-6B6132860760}">
      <dsp:nvSpPr>
        <dsp:cNvPr id="0" name=""/>
        <dsp:cNvSpPr/>
      </dsp:nvSpPr>
      <dsp:spPr>
        <a:xfrm>
          <a:off x="5533309" y="282836"/>
          <a:ext cx="2506161" cy="1740535"/>
        </a:xfrm>
        <a:prstGeom prst="round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5618275" y="367802"/>
        <a:ext cx="2336229" cy="1570603"/>
      </dsp:txXfrm>
    </dsp:sp>
    <dsp:sp modelId="{F57768EE-D6AB-45DA-9889-C0AC9A8BB071}">
      <dsp:nvSpPr>
        <dsp:cNvPr id="0" name=""/>
        <dsp:cNvSpPr/>
      </dsp:nvSpPr>
      <dsp:spPr>
        <a:xfrm>
          <a:off x="2455416" y="2327965"/>
          <a:ext cx="2547586" cy="1740535"/>
        </a:xfrm>
        <a:prstGeom prst="round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2540382" y="2412931"/>
        <a:ext cx="2377654" cy="1570603"/>
      </dsp:txXfrm>
    </dsp:sp>
    <dsp:sp modelId="{23A8CCDB-4FD4-405E-8964-815BD70CE681}">
      <dsp:nvSpPr>
        <dsp:cNvPr id="0" name=""/>
        <dsp:cNvSpPr/>
      </dsp:nvSpPr>
      <dsp:spPr>
        <a:xfrm>
          <a:off x="5533309" y="2327965"/>
          <a:ext cx="2506161" cy="1740535"/>
        </a:xfrm>
        <a:prstGeom prst="round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5618275" y="2412931"/>
        <a:ext cx="2336229" cy="1570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A0AA6-DF3C-4723-9D13-DED774DD7C78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F21CCC-FF23-48FD-B5AF-D3C06D15A385}">
      <dsp:nvSpPr>
        <dsp:cNvPr id="0" name=""/>
        <dsp:cNvSpPr/>
      </dsp:nvSpPr>
      <dsp:spPr>
        <a:xfrm>
          <a:off x="1608" y="1305401"/>
          <a:ext cx="1978630" cy="1740535"/>
        </a:xfrm>
        <a:prstGeom prst="round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kern="1200" dirty="0"/>
            <a:t>데이터 준비</a:t>
          </a:r>
          <a:endParaRPr lang="en-US" sz="2400" kern="1200" dirty="0"/>
        </a:p>
      </dsp:txBody>
      <dsp:txXfrm>
        <a:off x="86574" y="1390367"/>
        <a:ext cx="1808698" cy="1570603"/>
      </dsp:txXfrm>
    </dsp:sp>
    <dsp:sp modelId="{2D78E0D6-6A15-408D-958C-7567809FDE51}">
      <dsp:nvSpPr>
        <dsp:cNvPr id="0" name=""/>
        <dsp:cNvSpPr/>
      </dsp:nvSpPr>
      <dsp:spPr>
        <a:xfrm>
          <a:off x="2135046" y="1305401"/>
          <a:ext cx="1978630" cy="1740535"/>
        </a:xfrm>
        <a:prstGeom prst="round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kern="1200" dirty="0"/>
            <a:t>탐험적 데이터 분석</a:t>
          </a:r>
          <a:endParaRPr lang="en-US" sz="2400" kern="1200" dirty="0"/>
        </a:p>
      </dsp:txBody>
      <dsp:txXfrm>
        <a:off x="2220012" y="1390367"/>
        <a:ext cx="1808698" cy="1570603"/>
      </dsp:txXfrm>
    </dsp:sp>
    <dsp:sp modelId="{9DEDD62D-69EF-43AF-A2E3-8AB5D1AE505A}">
      <dsp:nvSpPr>
        <dsp:cNvPr id="0" name=""/>
        <dsp:cNvSpPr/>
      </dsp:nvSpPr>
      <dsp:spPr>
        <a:xfrm>
          <a:off x="4268484" y="1305401"/>
          <a:ext cx="1978630" cy="1740535"/>
        </a:xfrm>
        <a:prstGeom prst="round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kern="1200" dirty="0"/>
            <a:t>통계적 </a:t>
          </a:r>
          <a:br>
            <a:rPr lang="en-US" altLang="ko-KR" sz="2400" kern="1200" dirty="0"/>
          </a:br>
          <a:r>
            <a:rPr lang="ko-KR" altLang="en-US" sz="2400" kern="1200" dirty="0"/>
            <a:t>추론 </a:t>
          </a:r>
          <a:r>
            <a:rPr lang="en-US" altLang="ko-KR" sz="2400" kern="1200" dirty="0"/>
            <a:t>/ </a:t>
          </a:r>
          <a:r>
            <a:rPr lang="ko-KR" altLang="en-US" sz="2400" kern="1200" dirty="0"/>
            <a:t>예측</a:t>
          </a:r>
          <a:endParaRPr lang="en-US" sz="2400" kern="1200" dirty="0"/>
        </a:p>
      </dsp:txBody>
      <dsp:txXfrm>
        <a:off x="4353450" y="1390367"/>
        <a:ext cx="1808698" cy="1570603"/>
      </dsp:txXfrm>
    </dsp:sp>
    <dsp:sp modelId="{30B76BF5-3E50-4681-89F6-D2CC212E1162}">
      <dsp:nvSpPr>
        <dsp:cNvPr id="0" name=""/>
        <dsp:cNvSpPr/>
      </dsp:nvSpPr>
      <dsp:spPr>
        <a:xfrm>
          <a:off x="6401922" y="1305401"/>
          <a:ext cx="1978630" cy="1740535"/>
        </a:xfrm>
        <a:prstGeom prst="round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kern="1200" dirty="0"/>
            <a:t>해결책 구현</a:t>
          </a:r>
          <a:endParaRPr lang="en-US" sz="2400" kern="1200" dirty="0"/>
        </a:p>
      </dsp:txBody>
      <dsp:txXfrm>
        <a:off x="6486888" y="1390367"/>
        <a:ext cx="1808698" cy="1570603"/>
      </dsp:txXfrm>
    </dsp:sp>
    <dsp:sp modelId="{E1D5938E-132C-4246-9682-371AAB71658F}">
      <dsp:nvSpPr>
        <dsp:cNvPr id="0" name=""/>
        <dsp:cNvSpPr/>
      </dsp:nvSpPr>
      <dsp:spPr>
        <a:xfrm>
          <a:off x="8535360" y="1305401"/>
          <a:ext cx="1978630" cy="1740535"/>
        </a:xfrm>
        <a:prstGeom prst="round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kern="1200" dirty="0"/>
            <a:t>결과 소통</a:t>
          </a:r>
          <a:endParaRPr lang="en-US" sz="2400" kern="1200" dirty="0"/>
        </a:p>
      </dsp:txBody>
      <dsp:txXfrm>
        <a:off x="8620326" y="1390367"/>
        <a:ext cx="1808698" cy="15706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B6134-6732-4438-9B3B-64F0CAD68CE7}">
      <dsp:nvSpPr>
        <dsp:cNvPr id="0" name=""/>
        <dsp:cNvSpPr/>
      </dsp:nvSpPr>
      <dsp:spPr>
        <a:xfrm>
          <a:off x="818858" y="0"/>
          <a:ext cx="9280401" cy="538603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C56082-3762-4D17-88DE-15721D3B5463}">
      <dsp:nvSpPr>
        <dsp:cNvPr id="0" name=""/>
        <dsp:cNvSpPr/>
      </dsp:nvSpPr>
      <dsp:spPr>
        <a:xfrm>
          <a:off x="261757" y="1615810"/>
          <a:ext cx="3275435" cy="21544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800" kern="1200"/>
            <a:t>컨텐츠 계획</a:t>
          </a:r>
          <a:endParaRPr lang="en-US" sz="2800" kern="120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sz="2200" kern="1200"/>
            <a:t>주제 및 범위 선정</a:t>
          </a:r>
          <a:endParaRPr lang="en-US" sz="2200" kern="120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sz="2200" kern="1200"/>
            <a:t>출판사 접촉 </a:t>
          </a:r>
          <a:r>
            <a:rPr lang="en-US" sz="2200" kern="1200"/>
            <a:t>&amp; </a:t>
          </a:r>
          <a:r>
            <a:rPr lang="ko-KR" sz="2200" kern="1200"/>
            <a:t>계약</a:t>
          </a:r>
          <a:endParaRPr lang="en-US" sz="2200" kern="1200"/>
        </a:p>
      </dsp:txBody>
      <dsp:txXfrm>
        <a:off x="366927" y="1720980"/>
        <a:ext cx="3065095" cy="1944074"/>
      </dsp:txXfrm>
    </dsp:sp>
    <dsp:sp modelId="{C31237BA-FF13-483C-9E34-10548FC1B82B}">
      <dsp:nvSpPr>
        <dsp:cNvPr id="0" name=""/>
        <dsp:cNvSpPr/>
      </dsp:nvSpPr>
      <dsp:spPr>
        <a:xfrm>
          <a:off x="3821341" y="1615810"/>
          <a:ext cx="3275435" cy="21544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800" kern="1200" dirty="0"/>
            <a:t>컨텐츠 </a:t>
          </a:r>
          <a:r>
            <a:rPr lang="ko-KR" altLang="en-US" sz="2800" kern="1200" dirty="0"/>
            <a:t>작성</a:t>
          </a:r>
          <a:endParaRPr lang="en-US" sz="28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sz="2200" kern="1200"/>
            <a:t>관련 분야 리서치</a:t>
          </a:r>
          <a:endParaRPr lang="en-US" sz="2200" kern="120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sz="2200" kern="1200"/>
            <a:t>장별 내용 집필</a:t>
          </a:r>
          <a:endParaRPr lang="en-US" sz="2200" kern="1200"/>
        </a:p>
      </dsp:txBody>
      <dsp:txXfrm>
        <a:off x="3926511" y="1720980"/>
        <a:ext cx="3065095" cy="1944074"/>
      </dsp:txXfrm>
    </dsp:sp>
    <dsp:sp modelId="{E8DE16A2-5986-470D-A517-0B7A0708B9E6}">
      <dsp:nvSpPr>
        <dsp:cNvPr id="0" name=""/>
        <dsp:cNvSpPr/>
      </dsp:nvSpPr>
      <dsp:spPr>
        <a:xfrm>
          <a:off x="7380925" y="1615810"/>
          <a:ext cx="3275435" cy="21544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800" kern="1200"/>
            <a:t>컨텐츠 검토</a:t>
          </a:r>
          <a:endParaRPr lang="en-US" sz="2800" kern="120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sz="2200" kern="1200"/>
            <a:t>장별 내용 리뷰</a:t>
          </a:r>
          <a:endParaRPr lang="en-US" sz="2200" kern="120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sz="2200" kern="1200"/>
            <a:t>제목 </a:t>
          </a:r>
          <a:r>
            <a:rPr lang="en-US" sz="2200" kern="1200"/>
            <a:t>&amp; </a:t>
          </a:r>
          <a:r>
            <a:rPr lang="ko-KR" sz="2200" kern="1200"/>
            <a:t>표지 결정</a:t>
          </a:r>
          <a:endParaRPr lang="en-US" sz="2200" kern="1200"/>
        </a:p>
      </dsp:txBody>
      <dsp:txXfrm>
        <a:off x="7486095" y="1720980"/>
        <a:ext cx="3065095" cy="1944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68482A1-0B6D-42E3-91DE-678543F673F9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359AC66-A3E5-461F-BCDF-A77B9C212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0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E62DB73-FB8F-4483-B211-0F86FC714DB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DBBCAAF-1AAF-41C4-9F5D-F9F781BE7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8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0F8dS9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1) </a:t>
            </a:r>
            <a:r>
              <a:rPr lang="ko-KR" altLang="en-US" dirty="0"/>
              <a:t>데이터 이야기 </a:t>
            </a:r>
            <a:r>
              <a:rPr lang="en-US" altLang="ko-KR" dirty="0"/>
              <a:t>2) </a:t>
            </a:r>
            <a:r>
              <a:rPr lang="ko-KR" altLang="en-US" dirty="0"/>
              <a:t>데이터로 컨텐츠 만들기 </a:t>
            </a:r>
            <a:r>
              <a:rPr lang="en-US" altLang="ko-KR" dirty="0"/>
              <a:t>3) </a:t>
            </a:r>
            <a:r>
              <a:rPr lang="ko-KR" altLang="en-US" dirty="0"/>
              <a:t>여러분의 컨텐츠 만들기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02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1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검증 작업이 제대로 되지 않은 빅데이터는 위험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51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재료가 좋으면 요리가 편하고 결과도 좋다</a:t>
            </a:r>
            <a:endParaRPr lang="en-US" altLang="ko-KR" dirty="0"/>
          </a:p>
          <a:p>
            <a:r>
              <a:rPr lang="ko-KR" altLang="en-US" dirty="0"/>
              <a:t>재료는 항상 라벨</a:t>
            </a:r>
            <a:r>
              <a:rPr lang="en-US" altLang="ko-KR" dirty="0"/>
              <a:t>(Label)</a:t>
            </a:r>
            <a:r>
              <a:rPr lang="ko-KR" altLang="en-US" dirty="0"/>
              <a:t>을 확인한다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56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*</a:t>
            </a:r>
            <a:r>
              <a:rPr lang="ko-KR" altLang="en-US" dirty="0"/>
              <a:t>메타데이터</a:t>
            </a:r>
            <a:r>
              <a:rPr lang="en-US" altLang="ko-KR" dirty="0"/>
              <a:t>: ‘</a:t>
            </a:r>
            <a:r>
              <a:rPr lang="ko-KR" altLang="en-US" dirty="0"/>
              <a:t>데이터에 대한 데이터</a:t>
            </a:r>
            <a:r>
              <a:rPr lang="en-US" altLang="ko-KR" dirty="0"/>
              <a:t>’ – </a:t>
            </a:r>
            <a:r>
              <a:rPr lang="ko-KR" altLang="en-US" dirty="0"/>
              <a:t>데이터의 수집 과정 및 속성에 대한 상세 설명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80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재료와 목표에 맞는 도구를 사용한다</a:t>
            </a:r>
            <a:endParaRPr lang="en-US" altLang="ko-KR" dirty="0"/>
          </a:p>
          <a:p>
            <a:r>
              <a:rPr lang="ko-KR" altLang="en-US" dirty="0"/>
              <a:t>음식 맛을 확인하면서 조리한다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17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요리 못하는 분들이 부엌을 어지럽히죠</a:t>
            </a:r>
            <a:r>
              <a:rPr lang="en-US" altLang="ko-KR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53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좋은 요리사는 재료부터 잘 썰고 </a:t>
            </a:r>
            <a:r>
              <a:rPr lang="ko-KR" altLang="en-US" dirty="0" err="1"/>
              <a:t>사작합니다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76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B2A0E-0FE9-40EB-ADA9-19357929FBD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72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B2A0E-0FE9-40EB-ADA9-19357929FBD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996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맛과 영양 만큼이나 미관도 중요하다</a:t>
            </a:r>
            <a:endParaRPr lang="en-US" altLang="ko-KR" dirty="0"/>
          </a:p>
          <a:p>
            <a:r>
              <a:rPr lang="ko-KR" altLang="en-US" dirty="0"/>
              <a:t>핵심</a:t>
            </a:r>
            <a:r>
              <a:rPr lang="en-US" altLang="ko-KR" dirty="0"/>
              <a:t>: </a:t>
            </a:r>
            <a:r>
              <a:rPr lang="ko-KR" altLang="en-US" dirty="0"/>
              <a:t>누가 어떻게 먹는 음식인가</a:t>
            </a:r>
            <a:r>
              <a:rPr lang="en-US" altLang="ko-KR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22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CS </a:t>
            </a:r>
            <a:r>
              <a:rPr lang="en-US" altLang="ko-KR" dirty="0" err="1"/>
              <a:t>Ph.D</a:t>
            </a:r>
            <a:r>
              <a:rPr lang="en-US" altLang="ko-KR" dirty="0"/>
              <a:t> 2012 &amp; </a:t>
            </a:r>
            <a:r>
              <a:rPr lang="ko-KR" altLang="en-US" dirty="0"/>
              <a:t>검색엔진 데이터에서 어떤 유용한 시그널을</a:t>
            </a:r>
            <a:r>
              <a:rPr lang="en-US" altLang="ko-KR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56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책쓰기</a:t>
            </a:r>
            <a:r>
              <a:rPr lang="en-US" altLang="ko-KR" dirty="0"/>
              <a:t>: </a:t>
            </a:r>
            <a:r>
              <a:rPr lang="ko-KR" altLang="en-US" dirty="0" err="1"/>
              <a:t>컨텐츠</a:t>
            </a:r>
            <a:r>
              <a:rPr lang="ko-KR" altLang="en-US" dirty="0"/>
              <a:t> 비즈니스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259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000000"/>
                </a:solidFill>
                <a:latin typeface="Tahoma" panose="020B0604030504040204" pitchFamily="34" charset="0"/>
              </a:rPr>
              <a:t>지식을 먼저 자신에게 적용해야 한다 이것이 내 원칙이다</a:t>
            </a:r>
            <a:r>
              <a:rPr lang="en-US" altLang="ko-KR" dirty="0">
                <a:solidFill>
                  <a:srgbClr val="000000"/>
                </a:solidFill>
                <a:latin typeface="Tahoma" panose="020B0604030504040204" pitchFamily="34" charset="0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16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dirty="0"/>
              <a:t>설문 결과 링크</a:t>
            </a:r>
            <a:endParaRPr lang="en-US" altLang="ko-KR" sz="1200" dirty="0"/>
          </a:p>
          <a:p>
            <a:r>
              <a:rPr lang="en-US" sz="1200" dirty="0">
                <a:hlinkClick r:id="rId3"/>
              </a:rPr>
              <a:t>https://goo.gl/V2QQ2E</a:t>
            </a:r>
          </a:p>
          <a:p>
            <a:r>
              <a:rPr lang="en-US" sz="1200" dirty="0">
                <a:hlinkClick r:id="rId3"/>
              </a:rPr>
              <a:t>https://goo.gl/0F8dS9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578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008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586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71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구매 </a:t>
            </a:r>
            <a:r>
              <a:rPr lang="en-US" altLang="ko-KR" dirty="0"/>
              <a:t>Funnel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347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781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</a:t>
            </a:r>
            <a:r>
              <a:rPr lang="en-US" baseline="0" dirty="0"/>
              <a:t> Amazon for this amazing opportunity!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819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과거의 작가들은 작품을 완성하기 위해 은둔과 칩거</a:t>
            </a:r>
            <a:r>
              <a:rPr lang="en-US" altLang="ko-KR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54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개인 행복도</a:t>
            </a:r>
            <a:r>
              <a:rPr lang="en-US" altLang="ko-KR" dirty="0"/>
              <a:t>, </a:t>
            </a:r>
            <a:r>
              <a:rPr lang="ko-KR" altLang="en-US" dirty="0"/>
              <a:t>건강</a:t>
            </a:r>
            <a:r>
              <a:rPr lang="en-US" altLang="ko-KR" dirty="0"/>
              <a:t>, </a:t>
            </a:r>
            <a:r>
              <a:rPr lang="ko-KR" altLang="en-US" dirty="0"/>
              <a:t>생산성 등등 모든 것을 데이터화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43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68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중요한 것은 자신이 세운 기준을 일관되게 지키는 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DE0FF-B8BC-4E6D-8A52-CEB9F8BBDE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67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공부를 위해 시작</a:t>
            </a:r>
            <a:r>
              <a:rPr lang="en-US" altLang="ko-KR" dirty="0"/>
              <a:t>, </a:t>
            </a:r>
            <a:r>
              <a:rPr lang="ko-KR" altLang="en-US" dirty="0"/>
              <a:t>지금은 출간 준비중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84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17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데이터는 실체의 불완전하지만 </a:t>
            </a:r>
            <a:r>
              <a:rPr lang="ko-KR" altLang="en-US" dirty="0" err="1"/>
              <a:t>가치있는</a:t>
            </a:r>
            <a:r>
              <a:rPr lang="ko-KR" altLang="en-US" dirty="0"/>
              <a:t> 반영이다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4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21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BCAAF-1AAF-41C4-9F5D-F9F781BE76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34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가운데 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2513813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D11-C505-4AAE-B002-5535191E76BE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826F-F2F0-484E-8245-781C7B9CB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27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D11-C505-4AAE-B002-5535191E76BE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826F-F2F0-484E-8245-781C7B9CB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40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D11-C505-4AAE-B002-5535191E76BE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826F-F2F0-484E-8245-781C7B9CB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78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D11-C505-4AAE-B002-5535191E76BE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826F-F2F0-484E-8245-781C7B9CB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13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D11-C505-4AAE-B002-5535191E76BE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826F-F2F0-484E-8245-781C7B9CB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01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D11-C505-4AAE-B002-5535191E76BE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826F-F2F0-484E-8245-781C7B9CB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4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D11-C505-4AAE-B002-5535191E76BE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826F-F2F0-484E-8245-781C7B9CB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56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D11-C505-4AAE-B002-5535191E76BE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826F-F2F0-484E-8245-781C7B9CB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7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D11-C505-4AAE-B002-5535191E76BE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826F-F2F0-484E-8245-781C7B9CB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03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D11-C505-4AAE-B002-5535191E76BE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826F-F2F0-484E-8245-781C7B9CB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33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D11-C505-4AAE-B002-5535191E76BE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826F-F2F0-484E-8245-781C7B9CB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94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D11-C505-4AAE-B002-5535191E76BE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826F-F2F0-484E-8245-781C7B9CB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13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02D11-C505-4AAE-B002-5535191E76BE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D826F-F2F0-484E-8245-781C7B9CB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95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4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hellodatascience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llodatascience.com/?page_id=37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implystatistics.org/2014/05/07/why-big-data-is-in-trouble-they-forgot-about-applied-statistics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hyperlink" Target="https://en.wikipedia.org/wiki/John_Snow_(physician)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ellodatascience.com/?p=136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hyperlink" Target="http://quantifiedself.com/2014/08/stefan-hoovenar-father-quantified-diabetic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llodatascience.com/?page_id=38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Relationship Id="rId1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hyperlink" Target="http://vita.had.co.nz/papers/tidy-data.pdf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17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hyperlink" Target="http://www.hellodatascience.com/?p=136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ellodatascience.com/?p=136" TargetMode="Externa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hellodatascience.com/?p=323" TargetMode="Externa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guns.periscopic.com/?year=2013" TargetMode="External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play.google.com/music/listen?u=0#/now" TargetMode="External"/><Relationship Id="rId2" Type="http://schemas.openxmlformats.org/officeDocument/2006/relationships/hyperlink" Target="http://www.hellodatascience.com/?page_id=373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1Zo7Kt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brunch.co.kr/@lifidea/8" TargetMode="Externa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groups/livingdata/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llodatascience.com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041614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ogs.seattletimes.com/monica-guzman/2013/03/02/analyze-this-quantified-self-is-not-as-geeky-as-you-thin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hyperlink" Target="http://www.yes24.com/24/Goods/24349374?Acode=101" TargetMode="External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80434"/>
            <a:ext cx="9144000" cy="354450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sz="7200" dirty="0"/>
              <a:t>삶과 업무를 개선하는 </a:t>
            </a:r>
            <a:r>
              <a:rPr lang="ko-KR" altLang="en-US" sz="7200" b="1" dirty="0"/>
              <a:t>데이터</a:t>
            </a:r>
            <a:r>
              <a:rPr lang="ko-KR" altLang="en-US" sz="7200" dirty="0"/>
              <a:t> </a:t>
            </a:r>
            <a:r>
              <a:rPr lang="ko-KR" altLang="en-US" sz="7200" b="1" dirty="0"/>
              <a:t>과학 </a:t>
            </a:r>
            <a:r>
              <a:rPr lang="ko-KR" altLang="en-US" sz="7200" dirty="0"/>
              <a:t>이야기</a:t>
            </a:r>
            <a:endParaRPr lang="en-US" sz="7200" b="1" dirty="0"/>
          </a:p>
        </p:txBody>
      </p:sp>
      <p:pic>
        <p:nvPicPr>
          <p:cNvPr id="1026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2" y="1571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255" y="51355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666" y="1571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2" y="51355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5273492" y="5240969"/>
            <a:ext cx="16466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spc="600" dirty="0"/>
              <a:t>김진영</a:t>
            </a:r>
            <a:endParaRPr lang="en-US" sz="3200" b="1" spc="600" dirty="0"/>
          </a:p>
        </p:txBody>
      </p:sp>
      <p:sp>
        <p:nvSpPr>
          <p:cNvPr id="5" name="Rectangle 4"/>
          <p:cNvSpPr/>
          <p:nvPr/>
        </p:nvSpPr>
        <p:spPr>
          <a:xfrm>
            <a:off x="3233254" y="5951906"/>
            <a:ext cx="6133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hlinkClick r:id="rId4"/>
              </a:rPr>
              <a:t>http://www.hellodatascience.com/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930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885"/>
    </mc:Choice>
    <mc:Fallback xmlns="">
      <p:transition spd="slow" advTm="158885"/>
    </mc:Fallback>
  </mc:AlternateContent>
  <p:extLst mod="1">
    <p:ext uri="{3A86A75C-4F4B-4683-9AE1-C65F6400EC91}">
      <p14:laserTraceLst xmlns:p14="http://schemas.microsoft.com/office/powerpoint/2010/main">
        <p14:tracePtLst>
          <p14:tracePt t="11606" x="2190750" y="3844925"/>
          <p14:tracePt t="11997" x="2203450" y="3881438"/>
          <p14:tracePt t="12009" x="2214563" y="3963988"/>
          <p14:tracePt t="12020" x="2251075" y="4071938"/>
          <p14:tracePt t="12033" x="2298700" y="4191000"/>
          <p14:tracePt t="12050" x="2346325" y="4357688"/>
          <p14:tracePt t="12067" x="2441575" y="4714875"/>
          <p14:tracePt t="12083" x="2489200" y="4881563"/>
          <p14:tracePt t="12100" x="2536825" y="5024438"/>
          <p14:tracePt t="12117" x="2571750" y="5167313"/>
          <p14:tracePt t="12134" x="2632075" y="5392738"/>
          <p14:tracePt t="12150" x="2643188" y="5500688"/>
          <p14:tracePt t="12167" x="2643188" y="5583238"/>
          <p14:tracePt t="12184" x="2643188" y="5726113"/>
          <p14:tracePt t="12200" x="2632075" y="5773738"/>
          <p14:tracePt t="12514" x="2632075" y="5810250"/>
          <p14:tracePt t="12526" x="2632075" y="5881688"/>
          <p14:tracePt t="12541" x="2632075" y="6000750"/>
          <p14:tracePt t="12553" x="2632075" y="6178550"/>
          <p14:tracePt t="12810" x="4357688" y="6392863"/>
          <p14:tracePt t="12822" x="4965700" y="6392863"/>
          <p14:tracePt t="12836" x="5691188" y="6392863"/>
          <p14:tracePt t="12851" x="6429375" y="6369050"/>
          <p14:tracePt t="12868" x="7108825" y="6369050"/>
          <p14:tracePt t="12884" x="7680325" y="6345238"/>
          <p14:tracePt t="13118" x="7727950" y="6345238"/>
          <p14:tracePt t="13131" x="7799388" y="6345238"/>
          <p14:tracePt t="13143" x="7966075" y="6345238"/>
          <p14:tracePt t="13156" x="8204200" y="6345238"/>
          <p14:tracePt t="13170" x="8572500" y="6345238"/>
          <p14:tracePt t="13187" x="9144000" y="6357938"/>
          <p14:tracePt t="13203" x="9596438" y="6381750"/>
          <p14:tracePt t="13220" x="10323513" y="6381750"/>
          <p14:tracePt t="13237" x="10525125" y="6381750"/>
          <p14:tracePt t="13254" x="10715625" y="6392863"/>
          <p14:tracePt t="13271" x="10918825" y="6416675"/>
          <p14:tracePt t="13452" x="10953750" y="6416675"/>
          <p14:tracePt t="13465" x="11037888" y="6381750"/>
          <p14:tracePt t="13477" x="11156950" y="6369050"/>
          <p14:tracePt t="13490" x="11310938" y="6369050"/>
          <p14:tracePt t="13505" x="11514138" y="6369050"/>
          <p14:tracePt t="13521" x="11668125" y="6369050"/>
          <p14:tracePt t="13538" x="11787188" y="6369050"/>
          <p14:tracePt t="13555" x="11882438" y="6381750"/>
          <p14:tracePt t="13572" x="11918950" y="6392863"/>
          <p14:tracePt t="13588" x="11930063" y="6392863"/>
          <p14:tracePt t="13607" x="11942763" y="6405563"/>
          <p14:tracePt t="13622" x="11942763" y="6416675"/>
          <p14:tracePt t="13638" x="11953875" y="6429375"/>
          <p14:tracePt t="13658" x="11953875" y="6440488"/>
          <p14:tracePt t="13682" x="11953875" y="6453188"/>
          <p14:tracePt t="13718" x="11953875" y="6464300"/>
          <p14:tracePt t="13730" x="11942763" y="6477000"/>
          <p14:tracePt t="13746" x="11942763" y="6488113"/>
          <p14:tracePt t="13759" x="11930063" y="6488113"/>
          <p14:tracePt t="13772" x="11930063" y="6500813"/>
          <p14:tracePt t="13786" x="11918950" y="6511925"/>
          <p14:tracePt t="13809" x="11918950" y="6524625"/>
          <p14:tracePt t="13823" x="11906250" y="6548438"/>
          <p14:tracePt t="13837" x="11895138" y="6559550"/>
          <p14:tracePt t="13854" x="11882438" y="6583363"/>
          <p14:tracePt t="13870" x="11871325" y="659606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1/14/Plato_-_Allegory_of_the_Cav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054" y="0"/>
            <a:ext cx="8595947" cy="693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0749"/>
            <a:ext cx="10515600" cy="4742704"/>
          </a:xfrm>
          <a:solidFill>
            <a:srgbClr val="FFFFFF">
              <a:alpha val="85098"/>
            </a:srgbClr>
          </a:solidFill>
        </p:spPr>
        <p:txBody>
          <a:bodyPr>
            <a:normAutofit/>
          </a:bodyPr>
          <a:lstStyle/>
          <a:p>
            <a:r>
              <a:rPr lang="ko-KR" altLang="en-US" b="1" dirty="0"/>
              <a:t>데이터는 무엇인가</a:t>
            </a:r>
            <a:r>
              <a:rPr lang="en-US" altLang="ko-KR" b="1" dirty="0"/>
              <a:t>?</a:t>
            </a:r>
            <a:br>
              <a:rPr lang="en-US" altLang="ko-KR" b="1" dirty="0"/>
            </a:br>
            <a:br>
              <a:rPr lang="en-US" altLang="ko-KR" dirty="0"/>
            </a:br>
            <a:r>
              <a:rPr lang="ko-KR" altLang="en-US" dirty="0"/>
              <a:t>현상의 불완전한 반영</a:t>
            </a:r>
            <a:br>
              <a:rPr lang="en-US" altLang="ko-KR" dirty="0"/>
            </a:br>
            <a:br>
              <a:rPr lang="en-US" altLang="ko-KR" dirty="0"/>
            </a:br>
            <a:r>
              <a:rPr lang="ko-KR" altLang="en-US" dirty="0"/>
              <a:t>현상을 이해하고 변화시키는 힘</a:t>
            </a:r>
            <a:br>
              <a:rPr lang="en-US" altLang="ko-KR" dirty="0"/>
            </a:br>
            <a:br>
              <a:rPr lang="en-US" altLang="ko-KR" dirty="0"/>
            </a:br>
            <a:r>
              <a:rPr lang="ko-KR" altLang="en-US" dirty="0"/>
              <a:t>탐험대를 목표로 인도하는 지도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4090" y="6335576"/>
            <a:ext cx="294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그림</a:t>
            </a:r>
            <a:r>
              <a:rPr lang="en-US" altLang="ko-KR" dirty="0"/>
              <a:t>: </a:t>
            </a:r>
            <a:r>
              <a:rPr lang="ko-KR" altLang="en-US" dirty="0"/>
              <a:t>플라톤의</a:t>
            </a:r>
            <a:r>
              <a:rPr lang="en-US" altLang="ko-KR" dirty="0"/>
              <a:t> </a:t>
            </a:r>
            <a:r>
              <a:rPr lang="ko-KR" altLang="en-US" dirty="0"/>
              <a:t>동굴의 비유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940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09"/>
    </mc:Choice>
    <mc:Fallback xmlns="">
      <p:transition spd="slow" advTm="70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3A86A75C-4F4B-4683-9AE1-C65F6400EC91}">
      <p14:laserTraceLst xmlns:p14="http://schemas.microsoft.com/office/powerpoint/2010/main">
        <p14:tracePtLst>
          <p14:tracePt t="11255" x="8810625" y="4130675"/>
          <p14:tracePt t="11268" x="8882063" y="4191000"/>
          <p14:tracePt t="11282" x="8990013" y="4286250"/>
          <p14:tracePt t="11294" x="9096375" y="4381500"/>
          <p14:tracePt t="11306" x="9215438" y="4535488"/>
          <p14:tracePt t="11320" x="9358313" y="4725988"/>
          <p14:tracePt t="11335" x="9525000" y="4976813"/>
          <p14:tracePt t="11352" x="9728200" y="5297488"/>
          <p14:tracePt t="11368" x="9906000" y="5607050"/>
          <p14:tracePt t="11385" x="10144125" y="6202363"/>
          <p14:tracePt t="11402" x="10228263" y="6488113"/>
          <p14:tracePt t="11419" x="10287000" y="6797675"/>
          <p14:tracePt t="11821" x="7762875" y="6440488"/>
          <p14:tracePt t="11836" x="7346950" y="6262688"/>
          <p14:tracePt t="11853" x="6965950" y="6130925"/>
          <p14:tracePt t="11870" x="6643688" y="6011863"/>
          <p14:tracePt t="11873" x="6310313" y="5905500"/>
          <p14:tracePt t="11887" x="6143625" y="5834063"/>
          <p14:tracePt t="11903" x="6037263" y="5773738"/>
          <p14:tracePt t="12183" x="5965825" y="5810250"/>
          <p14:tracePt t="12193" x="5881688" y="5857875"/>
          <p14:tracePt t="12206" x="5751513" y="5881688"/>
          <p14:tracePt t="12221" x="5500688" y="5916613"/>
          <p14:tracePt t="12238" x="5119688" y="5964238"/>
          <p14:tracePt t="12255" x="3679825" y="6107113"/>
          <p14:tracePt t="12271" x="2857500" y="6226175"/>
          <p14:tracePt t="12288" x="2060575" y="6369050"/>
          <p14:tracePt t="12944" x="1608138" y="6191250"/>
          <p14:tracePt t="12956" x="1774825" y="6130925"/>
          <p14:tracePt t="12972" x="1928813" y="6083300"/>
          <p14:tracePt t="12988" x="2095500" y="6024563"/>
          <p14:tracePt t="13005" x="2274888" y="5976938"/>
          <p14:tracePt t="13022" x="2608263" y="5881688"/>
          <p14:tracePt t="13038" x="2751138" y="5845175"/>
          <p14:tracePt t="13055" x="2870200" y="5821363"/>
          <p14:tracePt t="13072" x="2976563" y="5810250"/>
          <p14:tracePt t="13088" x="3132138" y="5786438"/>
          <p14:tracePt t="13105" x="3203575" y="5786438"/>
          <p14:tracePt t="13122" x="3238500" y="5786438"/>
          <p14:tracePt t="13138" x="3275013" y="5773738"/>
          <p14:tracePt t="13374" x="3309938" y="5773738"/>
          <p14:tracePt t="13384" x="3381375" y="5773738"/>
          <p14:tracePt t="13397" x="3548063" y="5773738"/>
          <p14:tracePt t="13410" x="3703638" y="5773738"/>
          <p14:tracePt t="13425" x="3941763" y="5773738"/>
          <p14:tracePt t="13442" x="4322763" y="5797550"/>
          <p14:tracePt t="13459" x="5310188" y="5845175"/>
          <p14:tracePt t="13475" x="5786438" y="5845175"/>
          <p14:tracePt t="13493" x="6156325" y="5845175"/>
          <p14:tracePt t="13508" x="6370638" y="5868988"/>
          <p14:tracePt t="13526" x="6656388" y="5916613"/>
          <p14:tracePt t="13541" x="6727825" y="5953125"/>
          <p14:tracePt t="13730" x="6775450" y="5940425"/>
          <p14:tracePt t="13744" x="6881813" y="5905500"/>
          <p14:tracePt t="13755" x="7061200" y="5857875"/>
          <p14:tracePt t="13768" x="7262813" y="5834063"/>
          <p14:tracePt t="13780" x="7537450" y="5834063"/>
          <p14:tracePt t="13794" x="7894638" y="5834063"/>
          <p14:tracePt t="13810" x="8275638" y="5834063"/>
          <p14:tracePt t="13826" x="8728075" y="5857875"/>
          <p14:tracePt t="13843" x="9180513" y="5881688"/>
          <p14:tracePt t="13860" x="9953625" y="5881688"/>
          <p14:tracePt t="13876" x="10239375" y="5881688"/>
          <p14:tracePt t="13893" x="10429875" y="5881688"/>
          <p14:tracePt t="13910" x="10620375" y="5916613"/>
          <p14:tracePt t="13926" x="10656888" y="5940425"/>
          <p14:tracePt t="14126" x="10680700" y="5940425"/>
          <p14:tracePt t="14138" x="10728325" y="5953125"/>
          <p14:tracePt t="14151" x="10799763" y="5988050"/>
          <p14:tracePt t="14163" x="10906125" y="6011863"/>
          <p14:tracePt t="14178" x="11049000" y="6048375"/>
          <p14:tracePt t="14194" x="11228388" y="6083300"/>
          <p14:tracePt t="14211" x="11430000" y="6130925"/>
          <p14:tracePt t="14228" x="11752263" y="6215063"/>
          <p14:tracePt t="14244" x="11858625" y="6238875"/>
          <p14:tracePt t="14261" x="11906250" y="6249988"/>
          <p14:tracePt t="14278" x="11930063" y="6262688"/>
          <p14:tracePt t="14294" x="11953875" y="6273800"/>
          <p14:tracePt t="14332" x="11953875" y="6286500"/>
          <p14:tracePt t="14346" x="11953875" y="6321425"/>
          <p14:tracePt t="14361" x="11953875" y="6345238"/>
          <p14:tracePt t="15030" x="11930063" y="6334125"/>
          <p14:tracePt t="15043" x="11858625" y="6310313"/>
          <p14:tracePt t="15056" x="11739563" y="6262688"/>
          <p14:tracePt t="15068" x="11572875" y="6215063"/>
          <p14:tracePt t="15081" x="11371263" y="6178550"/>
          <p14:tracePt t="15095" x="11180763" y="6154738"/>
          <p14:tracePt t="15114" x="10953750" y="6130925"/>
          <p14:tracePt t="15129" x="10715625" y="6119813"/>
          <p14:tracePt t="15146" x="9894888" y="6096000"/>
          <p14:tracePt t="15162" x="9358313" y="6072188"/>
          <p14:tracePt t="15179" x="8870950" y="6035675"/>
          <p14:tracePt t="15196" x="8108950" y="5976938"/>
          <p14:tracePt t="15212" x="7905750" y="5964238"/>
          <p14:tracePt t="15229" x="7775575" y="5940425"/>
          <p14:tracePt t="15246" x="7667625" y="5929313"/>
          <p14:tracePt t="15530" x="7608888" y="5929313"/>
          <p14:tracePt t="15543" x="7489825" y="5916613"/>
          <p14:tracePt t="15556" x="7346950" y="5892800"/>
          <p14:tracePt t="15569" x="7143750" y="5881688"/>
          <p14:tracePt t="15584" x="6918325" y="5845175"/>
          <p14:tracePt t="15599" x="6643688" y="5786438"/>
          <p14:tracePt t="15615" x="6442075" y="5738813"/>
          <p14:tracePt t="15632" x="6108700" y="5654675"/>
          <p14:tracePt t="15649" x="5976938" y="5619750"/>
          <p14:tracePt t="15665" x="5870575" y="5595938"/>
          <p14:tracePt t="15681" x="5786438" y="5583238"/>
          <p14:tracePt t="15697" x="5667375" y="5511800"/>
          <p14:tracePt t="15714" x="5619750" y="5476875"/>
          <p14:tracePt t="15732" x="5584825" y="5429250"/>
          <p14:tracePt t="15749" x="5537200" y="5357813"/>
          <p14:tracePt t="15765" x="5524500" y="5310188"/>
          <p14:tracePt t="15784" x="5513388" y="5262563"/>
          <p14:tracePt t="15798" x="5500688" y="5178425"/>
          <p14:tracePt t="15814" x="5500688" y="4940300"/>
          <p14:tracePt t="15831" x="5500688" y="4786313"/>
          <p14:tracePt t="15848" x="5537200" y="4619625"/>
          <p14:tracePt t="15864" x="5632450" y="4333875"/>
          <p14:tracePt t="15881" x="5691188" y="4214813"/>
          <p14:tracePt t="15898" x="5762625" y="4095750"/>
          <p14:tracePt t="15914" x="5942013" y="3952875"/>
          <p14:tracePt t="15931" x="6061075" y="3929063"/>
          <p14:tracePt t="15948" x="6203950" y="3929063"/>
          <p14:tracePt t="15965" x="6489700" y="4071938"/>
          <p14:tracePt t="15982" x="6619875" y="4202113"/>
          <p14:tracePt t="15998" x="6738938" y="4344988"/>
          <p14:tracePt t="16015" x="6823075" y="4500563"/>
          <p14:tracePt t="16032" x="6894513" y="4725988"/>
          <p14:tracePt t="16049" x="6894513" y="4845050"/>
          <p14:tracePt t="16065" x="6894513" y="4987925"/>
          <p14:tracePt t="16082" x="6775450" y="5297488"/>
          <p14:tracePt t="16099" x="6680200" y="5405438"/>
          <p14:tracePt t="16116" x="6561138" y="5487988"/>
          <p14:tracePt t="16132" x="6286500" y="5548313"/>
          <p14:tracePt t="16149" x="6167438" y="5559425"/>
          <p14:tracePt t="16165" x="6084888" y="5559425"/>
          <p14:tracePt t="16182" x="6024563" y="5535613"/>
          <p14:tracePt t="16199" x="5965825" y="5357813"/>
          <p14:tracePt t="16216" x="5965825" y="5238750"/>
          <p14:tracePt t="16232" x="6000750" y="5119688"/>
          <p14:tracePt t="16249" x="6275388" y="4916488"/>
          <p14:tracePt t="16266" x="6453188" y="4905375"/>
          <p14:tracePt t="16282" x="6632575" y="4905375"/>
          <p14:tracePt t="16300" x="6894513" y="5083175"/>
          <p14:tracePt t="16316" x="6953250" y="5214938"/>
          <p14:tracePt t="16333" x="6965950" y="5334000"/>
          <p14:tracePt t="16350" x="6965950" y="5453063"/>
          <p14:tracePt t="16366" x="6894513" y="5630863"/>
          <p14:tracePt t="16383" x="6823075" y="5667375"/>
          <p14:tracePt t="16399" x="6727825" y="5691188"/>
          <p14:tracePt t="16416" x="6619875" y="5678488"/>
          <p14:tracePt t="16433" x="6500813" y="5464175"/>
          <p14:tracePt t="16450" x="6477000" y="5310188"/>
          <p14:tracePt t="16467" x="6489700" y="5024438"/>
          <p14:tracePt t="16483" x="6500813" y="4940300"/>
          <p14:tracePt t="16500" x="6524625" y="4881563"/>
          <p14:tracePt t="16517" x="6561138" y="4857750"/>
          <p14:tracePt t="16533" x="6596063" y="4857750"/>
          <p14:tracePt t="16902" x="6596063" y="4821238"/>
          <p14:tracePt t="16915" x="6596063" y="4762500"/>
          <p14:tracePt t="16928" x="6596063" y="4654550"/>
          <p14:tracePt t="16940" x="6608763" y="4572000"/>
          <p14:tracePt t="16954" x="6656388" y="4500563"/>
          <p14:tracePt t="16969" x="6727825" y="4429125"/>
          <p14:tracePt t="16986" x="6834188" y="4381500"/>
          <p14:tracePt t="17003" x="6953250" y="4368800"/>
          <p14:tracePt t="17020" x="7239000" y="4416425"/>
          <p14:tracePt t="17036" x="7346950" y="4535488"/>
          <p14:tracePt t="17053" x="7429500" y="4702175"/>
          <p14:tracePt t="17070" x="7466013" y="5059363"/>
          <p14:tracePt t="17087" x="7466013" y="5214938"/>
          <p14:tracePt t="17104" x="7394575" y="5345113"/>
          <p14:tracePt t="17121" x="7180263" y="5500688"/>
          <p14:tracePt t="17136" x="7072313" y="5524500"/>
          <p14:tracePt t="17154" x="7000875" y="5559425"/>
          <p14:tracePt t="17415" x="7000875" y="5548313"/>
          <p14:tracePt t="17428" x="7000875" y="5500688"/>
          <p14:tracePt t="17442" x="7024688" y="5453063"/>
          <p14:tracePt t="17455" x="7096125" y="5392738"/>
          <p14:tracePt t="17472" x="7204075" y="5334000"/>
          <p14:tracePt t="17488" x="7334250" y="5286375"/>
          <p14:tracePt t="17505" x="7596188" y="5226050"/>
          <p14:tracePt t="17522" x="7704138" y="5214938"/>
          <p14:tracePt t="17539" x="7799388" y="5214938"/>
          <p14:tracePt t="17555" x="7966075" y="5214938"/>
          <p14:tracePt t="17572" x="8013700" y="5214938"/>
          <p14:tracePt t="17588" x="8037513" y="5214938"/>
          <p14:tracePt t="17606" x="8048625" y="5214938"/>
          <p14:tracePt t="17622" x="8048625" y="5226050"/>
          <p14:tracePt t="17639" x="8037513" y="5238750"/>
          <p14:tracePt t="17655" x="8001000" y="5249863"/>
          <p14:tracePt t="17672" x="7918450" y="5273675"/>
          <p14:tracePt t="17689" x="7881938" y="5273675"/>
          <p14:tracePt t="17706" x="7834313" y="5273675"/>
          <p14:tracePt t="17722" x="7751763" y="5262563"/>
          <p14:tracePt t="17739" x="7739063" y="5226050"/>
          <p14:tracePt t="17755" x="7739063" y="5202238"/>
          <p14:tracePt t="17773" x="7834313" y="5048250"/>
          <p14:tracePt t="17789" x="7942263" y="4964113"/>
          <p14:tracePt t="17804" x="8108950" y="4905375"/>
          <p14:tracePt t="17821" x="8310563" y="4857750"/>
          <p14:tracePt t="17839" x="8775700" y="4821238"/>
          <p14:tracePt t="17855" x="8966200" y="4821238"/>
          <p14:tracePt t="17871" x="9167813" y="4821238"/>
          <p14:tracePt t="17888" x="9477375" y="4821238"/>
          <p14:tracePt t="17905" x="9620250" y="4833938"/>
          <p14:tracePt t="17922" x="9715500" y="4881563"/>
          <p14:tracePt t="17940" x="9810750" y="4953000"/>
          <p14:tracePt t="17955" x="9823450" y="4976813"/>
          <p14:tracePt t="17972" x="9823450" y="4987925"/>
          <p14:tracePt t="18132" x="9799638" y="4987925"/>
          <p14:tracePt t="18144" x="9715500" y="4976813"/>
          <p14:tracePt t="18158" x="9609138" y="4905375"/>
          <p14:tracePt t="18170" x="9501188" y="4833938"/>
          <p14:tracePt t="18183" x="9371013" y="4714875"/>
          <p14:tracePt t="18196" x="9251950" y="4572000"/>
          <p14:tracePt t="18208" x="9167813" y="4405313"/>
          <p14:tracePt t="18223" x="9144000" y="4202113"/>
          <p14:tracePt t="18239" x="9144000" y="4011613"/>
          <p14:tracePt t="18256" x="9144000" y="3810000"/>
          <p14:tracePt t="18273" x="9204325" y="3548063"/>
          <p14:tracePt t="18290" x="9286875" y="3452813"/>
          <p14:tracePt t="18307" x="9358313" y="3381375"/>
          <p14:tracePt t="18324" x="9548813" y="3262313"/>
          <p14:tracePt t="18340" x="9656763" y="3214688"/>
          <p14:tracePt t="18356" x="9786938" y="3178175"/>
          <p14:tracePt t="18373" x="9906000" y="3167063"/>
          <p14:tracePt t="18375" x="10025063" y="3167063"/>
          <p14:tracePt t="18390" x="10144125" y="3167063"/>
          <p14:tracePt t="18406" x="10275888" y="3214688"/>
          <p14:tracePt t="18423" x="10358438" y="3262313"/>
          <p14:tracePt t="18440" x="10466388" y="3392488"/>
          <p14:tracePt t="18456" x="10466388" y="3463925"/>
          <p14:tracePt t="18473" x="10453688" y="3571875"/>
          <p14:tracePt t="18490" x="10394950" y="3702050"/>
          <p14:tracePt t="18507" x="10180638" y="3916363"/>
          <p14:tracePt t="18523" x="10072688" y="4000500"/>
          <p14:tracePt t="18540" x="9966325" y="4048125"/>
          <p14:tracePt t="18557" x="9786938" y="4059238"/>
          <p14:tracePt t="18574" x="9704388" y="4059238"/>
          <p14:tracePt t="18590" x="9632950" y="4035425"/>
          <p14:tracePt t="18608" x="9548813" y="3940175"/>
          <p14:tracePt t="18624" x="9537700" y="3892550"/>
          <p14:tracePt t="18640" x="9525000" y="3844925"/>
          <p14:tracePt t="18657" x="9525000" y="3797300"/>
          <p14:tracePt t="18674" x="9537700" y="3786188"/>
          <p14:tracePt t="18691" x="9585325" y="3773488"/>
          <p14:tracePt t="18708" x="9715500" y="3833813"/>
          <p14:tracePt t="18724" x="9799638" y="3940175"/>
          <p14:tracePt t="18742" x="9858375" y="4083050"/>
          <p14:tracePt t="18757" x="9906000" y="4249738"/>
          <p14:tracePt t="18774" x="9942513" y="4548188"/>
          <p14:tracePt t="18791" x="9942513" y="4667250"/>
          <p14:tracePt t="18808" x="9894888" y="4762500"/>
          <p14:tracePt t="19421" x="9847263" y="4786313"/>
          <p14:tracePt t="19435" x="9763125" y="4810125"/>
          <p14:tracePt t="19449" x="9644063" y="4845050"/>
          <p14:tracePt t="19462" x="9477375" y="4881563"/>
          <p14:tracePt t="19475" x="9299575" y="4929188"/>
          <p14:tracePt t="19486" x="9061450" y="4976813"/>
          <p14:tracePt t="19500" x="8823325" y="5059363"/>
          <p14:tracePt t="19513" x="8609013" y="5119688"/>
          <p14:tracePt t="19526" x="8429625" y="5178425"/>
          <p14:tracePt t="19543" x="8262938" y="5226050"/>
          <p14:tracePt t="19559" x="8120063" y="5238750"/>
          <p14:tracePt t="19576" x="7905750" y="5249863"/>
          <p14:tracePt t="19593" x="7847013" y="5249863"/>
          <p14:tracePt t="19609" x="7810500" y="5249863"/>
          <p14:tracePt t="19627" x="7799388" y="5249863"/>
          <p14:tracePt t="19645" x="7799388" y="5238750"/>
          <p14:tracePt t="19662" x="7834313" y="5191125"/>
          <p14:tracePt t="19678" x="7942263" y="5106988"/>
          <p14:tracePt t="19695" x="8394700" y="4833938"/>
          <p14:tracePt t="19712" x="8704263" y="4654550"/>
          <p14:tracePt t="19728" x="9132888" y="4429125"/>
          <p14:tracePt t="19746" x="10025063" y="3987800"/>
          <p14:tracePt t="19762" x="10453688" y="3821113"/>
          <p14:tracePt t="19778" x="10704513" y="3725863"/>
          <p14:tracePt t="19796" x="10858500" y="3678238"/>
          <p14:tracePt t="19829" x="10810875" y="3678238"/>
          <p14:tracePt t="19847" x="10453688" y="3773488"/>
          <p14:tracePt t="19862" x="10144125" y="3929063"/>
          <p14:tracePt t="19879" x="9882188" y="4048125"/>
          <p14:tracePt t="19895" x="9609138" y="4191000"/>
          <p14:tracePt t="19912" x="9215438" y="4392613"/>
          <p14:tracePt t="19930" x="9048750" y="45116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clipartzebra.com/images/2/foggy-mountain/foggy-mountain-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71" y="282327"/>
            <a:ext cx="3584303" cy="268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education.usgs.gov/images/lessons/isolation_peak_co.jp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75" y="282327"/>
            <a:ext cx="3590237" cy="269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dppit.com/wp-content/uploads/2013/06/Observing-on-the-Mountain.jp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" t="396" r="12098"/>
          <a:stretch/>
        </p:blipFill>
        <p:spPr bwMode="auto">
          <a:xfrm>
            <a:off x="8196146" y="292962"/>
            <a:ext cx="3557887" cy="26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64816" y="306279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/>
              <a:t>현상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46385" y="3062794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/>
              <a:t>데이터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376848" y="306279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/>
              <a:t>소통</a:t>
            </a:r>
            <a:endParaRPr lang="en-US" sz="3200" b="1" dirty="0"/>
          </a:p>
        </p:txBody>
      </p:sp>
      <p:pic>
        <p:nvPicPr>
          <p:cNvPr id="2058" name="Picture 10" descr="http://www.gdargaud.net/Climbing/Maurienne/20080504_093336_DentParacheeSummitPano_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2"/>
          <a:stretch/>
        </p:blipFill>
        <p:spPr bwMode="auto">
          <a:xfrm>
            <a:off x="321871" y="3656447"/>
            <a:ext cx="11452192" cy="293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96945" y="4105887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6000" b="1" dirty="0">
                <a:solidFill>
                  <a:schemeClr val="bg1"/>
                </a:solidFill>
              </a:rPr>
              <a:t>목표달성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53056" y="4105887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6000" b="1" dirty="0">
                <a:solidFill>
                  <a:schemeClr val="bg1"/>
                </a:solidFill>
              </a:rPr>
              <a:t>목표공유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9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p.zenkay.net.s3.amazonaws.com/2014/09/data_scienc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 b="8522"/>
          <a:stretch/>
        </p:blipFill>
        <p:spPr bwMode="auto">
          <a:xfrm>
            <a:off x="0" y="-1"/>
            <a:ext cx="12192000" cy="685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838200" y="806335"/>
            <a:ext cx="10515600" cy="5068008"/>
          </a:xfrm>
          <a:solidFill>
            <a:srgbClr val="FFFFFF">
              <a:alpha val="85098"/>
            </a:srgbClr>
          </a:solidFill>
        </p:spPr>
        <p:txBody>
          <a:bodyPr>
            <a:normAutofit/>
          </a:bodyPr>
          <a:lstStyle/>
          <a:p>
            <a:r>
              <a:rPr lang="ko-KR" altLang="en-US" dirty="0"/>
              <a:t>그럼</a:t>
            </a:r>
            <a:r>
              <a:rPr lang="ko-KR" altLang="en-US" b="1" dirty="0"/>
              <a:t> 데이터 과학</a:t>
            </a:r>
            <a:r>
              <a:rPr lang="ko-KR" altLang="en-US" dirty="0"/>
              <a:t>은</a:t>
            </a:r>
            <a:r>
              <a:rPr lang="en-US" altLang="ko-KR" dirty="0"/>
              <a:t>? </a:t>
            </a:r>
            <a:br>
              <a:rPr lang="en-US" altLang="ko-KR" dirty="0"/>
            </a:br>
            <a:br>
              <a:rPr lang="en-US" altLang="ko-KR" dirty="0"/>
            </a:br>
            <a:r>
              <a:rPr lang="ko-KR" altLang="en-US" dirty="0"/>
              <a:t>데이터를 활용한 </a:t>
            </a:r>
            <a:r>
              <a:rPr lang="ko-KR" altLang="en-US" b="1" dirty="0"/>
              <a:t>문제 해결</a:t>
            </a:r>
            <a:br>
              <a:rPr lang="en-US" altLang="ko-KR" dirty="0"/>
            </a:br>
            <a:br>
              <a:rPr lang="en-US" altLang="ko-KR" dirty="0"/>
            </a:br>
            <a:r>
              <a:rPr lang="ko-KR" altLang="en-US" dirty="0"/>
              <a:t>데이터 과학</a:t>
            </a:r>
            <a:r>
              <a:rPr lang="en-US" altLang="ko-KR" dirty="0"/>
              <a:t> = </a:t>
            </a:r>
            <a:r>
              <a:rPr lang="ko-KR" altLang="en-US" b="1" dirty="0"/>
              <a:t>과학</a:t>
            </a:r>
            <a:r>
              <a:rPr lang="ko-KR" altLang="en-US" dirty="0"/>
              <a:t> </a:t>
            </a:r>
            <a:r>
              <a:rPr lang="en-US" altLang="ko-KR" dirty="0"/>
              <a:t>(</a:t>
            </a:r>
            <a:r>
              <a:rPr lang="ko-KR" altLang="en-US" dirty="0"/>
              <a:t>데이터를 강조</a:t>
            </a:r>
            <a:r>
              <a:rPr lang="en-US" altLang="ko-KR" dirty="0"/>
              <a:t>)</a:t>
            </a:r>
            <a:br>
              <a:rPr lang="en-US" altLang="ko-KR" dirty="0"/>
            </a:br>
            <a:br>
              <a:rPr lang="en-US" altLang="ko-KR" dirty="0"/>
            </a:br>
            <a:r>
              <a:rPr lang="ko-KR" altLang="en-US" dirty="0"/>
              <a:t>데이터 수집</a:t>
            </a:r>
            <a:r>
              <a:rPr lang="en-US" altLang="ko-KR" dirty="0"/>
              <a:t>+</a:t>
            </a:r>
            <a:r>
              <a:rPr lang="ko-KR" altLang="en-US" dirty="0"/>
              <a:t>분석</a:t>
            </a:r>
            <a:r>
              <a:rPr lang="en-US" altLang="ko-KR" dirty="0"/>
              <a:t>+</a:t>
            </a:r>
            <a:r>
              <a:rPr lang="ko-KR" altLang="en-US" dirty="0"/>
              <a:t>실천</a:t>
            </a:r>
            <a:r>
              <a:rPr lang="en-US" altLang="ko-KR" dirty="0"/>
              <a:t>+</a:t>
            </a:r>
            <a:r>
              <a:rPr lang="ko-KR" altLang="en-US" dirty="0"/>
              <a:t>공유의 전 과정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824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28"/>
    </mc:Choice>
    <mc:Fallback xmlns="">
      <p:transition spd="slow" advTm="65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>
    <p:ext uri="{3A86A75C-4F4B-4683-9AE1-C65F6400EC91}">
      <p14:laserTraceLst xmlns:p14="http://schemas.microsoft.com/office/powerpoint/2010/main">
        <p14:tracePtLst>
          <p14:tracePt t="7815" x="8977313" y="4487863"/>
          <p14:tracePt t="7828" x="8918575" y="4440238"/>
          <p14:tracePt t="7842" x="8847138" y="4368800"/>
          <p14:tracePt t="7855" x="8739188" y="4238625"/>
          <p14:tracePt t="7867" x="8609013" y="4083050"/>
          <p14:tracePt t="7881" x="8418513" y="3881438"/>
          <p14:tracePt t="7893" x="8096250" y="3535363"/>
          <p14:tracePt t="7909" x="7715250" y="3178175"/>
          <p14:tracePt t="7926" x="7132638" y="2654300"/>
          <p14:tracePt t="7940" x="6548438" y="2154238"/>
          <p14:tracePt t="7957" x="5370513" y="1320800"/>
          <p14:tracePt t="7973" x="4894263" y="1035050"/>
          <p14:tracePt t="7990" x="4584700" y="881063"/>
          <p14:tracePt t="8007" x="4251325" y="690563"/>
          <p14:tracePt t="8025" x="4143375" y="642938"/>
          <p14:tracePt t="8042" x="4048125" y="606425"/>
          <p14:tracePt t="8059" x="3989388" y="571500"/>
          <p14:tracePt t="8287" x="4013200" y="582613"/>
          <p14:tracePt t="8301" x="4084638" y="595313"/>
          <p14:tracePt t="8313" x="4227513" y="606425"/>
          <p14:tracePt t="8328" x="4429125" y="630238"/>
          <p14:tracePt t="8344" x="4619625" y="642938"/>
          <p14:tracePt t="8360" x="4870450" y="654050"/>
          <p14:tracePt t="8377" x="5180013" y="701675"/>
          <p14:tracePt t="8393" x="5727700" y="738188"/>
          <p14:tracePt t="8410" x="5989638" y="762000"/>
          <p14:tracePt t="8427" x="6203950" y="773113"/>
          <p14:tracePt t="8443" x="6584950" y="809625"/>
          <p14:tracePt t="8461" x="6738938" y="844550"/>
          <p14:tracePt t="8477" x="6905625" y="868363"/>
          <p14:tracePt t="8494" x="7239000" y="939800"/>
          <p14:tracePt t="8510" x="7429500" y="963613"/>
          <p14:tracePt t="8527" x="7620000" y="1000125"/>
          <p14:tracePt t="8544" x="7942263" y="1035050"/>
          <p14:tracePt t="8561" x="8048625" y="1035050"/>
          <p14:tracePt t="8577" x="8108950" y="1047750"/>
          <p14:tracePt t="8594" x="8156575" y="1047750"/>
          <p14:tracePt t="8854" x="8156575" y="1058863"/>
          <p14:tracePt t="8866" x="8156575" y="1071563"/>
          <p14:tracePt t="8879" x="8156575" y="1106488"/>
          <p14:tracePt t="8893" x="8156575" y="1154113"/>
          <p14:tracePt t="8906" x="8156575" y="1214438"/>
          <p14:tracePt t="8918" x="8108950" y="1320800"/>
          <p14:tracePt t="8932" x="8024813" y="1463675"/>
          <p14:tracePt t="8946" x="7905750" y="1630363"/>
          <p14:tracePt t="8962" x="7775575" y="1785938"/>
          <p14:tracePt t="8978" x="7643813" y="1916113"/>
          <p14:tracePt t="8995" x="7323138" y="2178050"/>
          <p14:tracePt t="9012" x="7191375" y="2297113"/>
          <p14:tracePt t="9028" x="7061200" y="2405063"/>
          <p14:tracePt t="9045" x="6929438" y="2511425"/>
          <p14:tracePt t="9062" x="6715125" y="2701925"/>
          <p14:tracePt t="9314" x="6680200" y="2714625"/>
          <p14:tracePt t="9328" x="6596063" y="2762250"/>
          <p14:tracePt t="9340" x="6477000" y="2833688"/>
          <p14:tracePt t="9353" x="6262688" y="2928938"/>
          <p14:tracePt t="9366" x="6037263" y="3024188"/>
          <p14:tracePt t="9380" x="5751513" y="3119438"/>
          <p14:tracePt t="9396" x="5418138" y="3238500"/>
          <p14:tracePt t="9413" x="5048250" y="3344863"/>
          <p14:tracePt t="9431" x="4024313" y="3690938"/>
          <p14:tracePt t="9445" x="3571875" y="3868738"/>
          <p14:tracePt t="9462" x="3155950" y="4035425"/>
          <p14:tracePt t="9478" x="2798763" y="4225925"/>
          <p14:tracePt t="9495" x="2381250" y="4476750"/>
          <p14:tracePt t="9512" x="2274888" y="4548188"/>
          <p14:tracePt t="9528" x="2203450" y="4595813"/>
          <p14:tracePt t="9545" x="2155825" y="4595813"/>
          <p14:tracePt t="9955" x="2155825" y="4606925"/>
          <p14:tracePt t="9966" x="2166938" y="4654550"/>
          <p14:tracePt t="9979" x="2214563" y="4749800"/>
          <p14:tracePt t="9994" x="2251075" y="4833938"/>
          <p14:tracePt t="10006" x="2322513" y="4940300"/>
          <p14:tracePt t="10016" x="2393950" y="5035550"/>
          <p14:tracePt t="10030" x="2465388" y="5106988"/>
          <p14:tracePt t="10047" x="2571750" y="5178425"/>
          <p14:tracePt t="10064" x="2667000" y="5262563"/>
          <p14:tracePt t="10081" x="2809875" y="5392738"/>
          <p14:tracePt t="10097" x="2881313" y="5464175"/>
          <p14:tracePt t="10114" x="2941638" y="5548313"/>
          <p14:tracePt t="10131" x="3000375" y="5643563"/>
          <p14:tracePt t="10147" x="3071813" y="5762625"/>
          <p14:tracePt t="10376" x="3084513" y="5762625"/>
          <p14:tracePt t="10388" x="3108325" y="5762625"/>
          <p14:tracePt t="10401" x="3179763" y="5773738"/>
          <p14:tracePt t="10415" x="3286125" y="5797550"/>
          <p14:tracePt t="10427" x="3476625" y="5857875"/>
          <p14:tracePt t="10440" x="3738563" y="5929313"/>
          <p14:tracePt t="10453" x="4048125" y="5988050"/>
          <p14:tracePt t="10467" x="4441825" y="6059488"/>
          <p14:tracePt t="10483" x="4941888" y="6107113"/>
          <p14:tracePt t="10500" x="5429250" y="6130925"/>
          <p14:tracePt t="10517" x="6370638" y="6154738"/>
          <p14:tracePt t="10534" x="6775450" y="6154738"/>
          <p14:tracePt t="10551" x="7191375" y="6178550"/>
          <p14:tracePt t="10568" x="7762875" y="6178550"/>
          <p14:tracePt t="10583" x="7918450" y="6178550"/>
          <p14:tracePt t="10600" x="8037513" y="6178550"/>
          <p14:tracePt t="27369" x="8072438" y="6154738"/>
          <p14:tracePt t="27381" x="8143875" y="6083300"/>
          <p14:tracePt t="27393" x="8239125" y="5976938"/>
          <p14:tracePt t="27407" x="8370888" y="5845175"/>
          <p14:tracePt t="27421" x="8585200" y="5607050"/>
          <p14:tracePt t="27437" x="8905875" y="5262563"/>
          <p14:tracePt t="27453" x="9263063" y="4916488"/>
          <p14:tracePt t="27472" x="9823450" y="4297363"/>
          <p14:tracePt t="27488" x="10013950" y="4106863"/>
          <p14:tracePt t="27505" x="10204450" y="3916363"/>
          <p14:tracePt t="27522" x="10466388" y="3690938"/>
          <p14:tracePt t="27538" x="10596563" y="3595688"/>
          <p14:tracePt t="27555" x="10704513" y="3524250"/>
          <p14:tracePt t="27573" x="10847388" y="3405188"/>
          <p14:tracePt t="27589" x="10871200" y="3381375"/>
          <p14:tracePt t="27605" x="10882313" y="3368675"/>
          <p14:tracePt t="27622" x="10895013" y="3368675"/>
          <p14:tracePt t="34985" x="10823575" y="3392488"/>
          <p14:tracePt t="34997" x="10691813" y="3476625"/>
          <p14:tracePt t="35011" x="10572750" y="3559175"/>
          <p14:tracePt t="35023" x="10418763" y="3654425"/>
          <p14:tracePt t="35034" x="10252075" y="3773488"/>
          <p14:tracePt t="35046" x="10085388" y="3892550"/>
          <p14:tracePt t="35064" x="9953625" y="3987800"/>
          <p14:tracePt t="35080" x="9834563" y="4071938"/>
          <p14:tracePt t="35096" x="9728200" y="4130675"/>
          <p14:tracePt t="35113" x="9525000" y="4249738"/>
          <p14:tracePt t="35130" x="9429750" y="4310063"/>
          <p14:tracePt t="35147" x="9371013" y="4344988"/>
          <p14:tracePt t="35164" x="9263063" y="4416425"/>
          <p14:tracePt t="35180" x="9239250" y="4429125"/>
          <p14:tracePt t="40068" x="9215438" y="4429125"/>
          <p14:tracePt t="40081" x="9167813" y="4440238"/>
          <p14:tracePt t="40093" x="9085263" y="4452938"/>
          <p14:tracePt t="40107" x="8966200" y="4452938"/>
          <p14:tracePt t="40120" x="8823325" y="4464050"/>
          <p14:tracePt t="40133" x="8632825" y="4464050"/>
          <p14:tracePt t="40148" x="8418513" y="4476750"/>
          <p14:tracePt t="40163" x="8167688" y="4476750"/>
          <p14:tracePt t="40180" x="7929563" y="4476750"/>
          <p14:tracePt t="40197" x="7548563" y="4500563"/>
          <p14:tracePt t="40214" x="7418388" y="4500563"/>
          <p14:tracePt t="40229" x="7299325" y="4500563"/>
          <p14:tracePt t="40247" x="7215188" y="4511675"/>
          <p14:tracePt t="40264" x="7085013" y="4535488"/>
          <p14:tracePt t="40280" x="7048500" y="4559300"/>
          <p14:tracePt t="45299" x="6965950" y="4559300"/>
          <p14:tracePt t="45311" x="6905625" y="4572000"/>
          <p14:tracePt t="45323" x="6823075" y="4572000"/>
          <p14:tracePt t="45336" x="6667500" y="4572000"/>
          <p14:tracePt t="45349" x="6465888" y="4572000"/>
          <p14:tracePt t="45364" x="6167438" y="4559300"/>
          <p14:tracePt t="45380" x="5667375" y="4511675"/>
          <p14:tracePt t="45396" x="5119688" y="4464050"/>
          <p14:tracePt t="45413" x="3905250" y="4405313"/>
          <p14:tracePt t="45430" x="3333750" y="4405313"/>
          <p14:tracePt t="45447" x="2809875" y="4405313"/>
          <p14:tracePt t="45463" x="2143125" y="4416425"/>
          <p14:tracePt t="45480" x="1952625" y="4416425"/>
          <p14:tracePt t="45497" x="1774825" y="4440238"/>
          <p14:tracePt t="45513" x="1619250" y="4440238"/>
          <p14:tracePt t="45530" x="1452563" y="4452938"/>
          <p14:tracePt t="45547" x="1417638" y="4464050"/>
          <p14:tracePt t="45563" x="1404938" y="4464050"/>
          <p14:tracePt t="45581" x="1393825" y="4464050"/>
          <p14:tracePt t="45597" x="1381125" y="4464050"/>
          <p14:tracePt t="45631" x="1357313" y="4464050"/>
          <p14:tracePt t="45647" x="1346200" y="4464050"/>
          <p14:tracePt t="45664" x="1333500" y="4429125"/>
          <p14:tracePt t="45681" x="1322388" y="4273550"/>
          <p14:tracePt t="45698" x="1322388" y="4154488"/>
          <p14:tracePt t="45714" x="1357313" y="4048125"/>
          <p14:tracePt t="45732" x="1465263" y="3881438"/>
          <p14:tracePt t="45747" x="1571625" y="3821113"/>
          <p14:tracePt t="45764" x="1703388" y="3762375"/>
          <p14:tracePt t="45782" x="1965325" y="3714750"/>
          <p14:tracePt t="45798" x="2071688" y="3714750"/>
          <p14:tracePt t="45815" x="2155825" y="3702050"/>
          <p14:tracePt t="45831" x="2214563" y="37020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데이터에 대한 오해와 진실</a:t>
            </a:r>
            <a:endParaRPr lang="en-US" b="1" dirty="0"/>
          </a:p>
        </p:txBody>
      </p:sp>
      <p:pic>
        <p:nvPicPr>
          <p:cNvPr id="3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2" y="1571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255" y="51355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666" y="1571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2" y="51355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47360" y="3517708"/>
            <a:ext cx="3935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3"/>
              </a:rPr>
              <a:t>‘</a:t>
            </a:r>
            <a:r>
              <a:rPr lang="ko-KR" altLang="en-US" sz="2000" dirty="0">
                <a:hlinkClick r:id="rId3"/>
              </a:rPr>
              <a:t>헬로 데이터 과학</a:t>
            </a:r>
            <a:r>
              <a:rPr lang="en-US" altLang="ko-KR" sz="2000" dirty="0">
                <a:hlinkClick r:id="rId3"/>
              </a:rPr>
              <a:t>’</a:t>
            </a:r>
            <a:r>
              <a:rPr lang="ko-KR" altLang="en-US" sz="2000" dirty="0">
                <a:hlinkClick r:id="rId3"/>
              </a:rPr>
              <a:t>의 관련 글 읽기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7153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71"/>
    </mc:Choice>
    <mc:Fallback xmlns="">
      <p:transition spd="slow" advTm="1907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latfelterblog.com/wp-content/uploads/2014/11/p12_MathAnxiety1-1024x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1"/>
            <a:ext cx="6857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838200" y="658285"/>
            <a:ext cx="10515600" cy="5619424"/>
          </a:xfrm>
          <a:solidFill>
            <a:srgbClr val="FFFFFF">
              <a:alpha val="85098"/>
            </a:srgbClr>
          </a:solidFill>
        </p:spPr>
        <p:txBody>
          <a:bodyPr>
            <a:normAutofit/>
          </a:bodyPr>
          <a:lstStyle/>
          <a:p>
            <a:r>
              <a:rPr lang="ko-KR" altLang="en-US" b="1" dirty="0"/>
              <a:t>데이터</a:t>
            </a:r>
            <a:r>
              <a:rPr lang="en-US" altLang="ko-KR" b="1" dirty="0"/>
              <a:t> </a:t>
            </a:r>
            <a:r>
              <a:rPr lang="ko-KR" altLang="en-US" b="1" dirty="0"/>
              <a:t>활용은 남의 이야기</a:t>
            </a:r>
            <a:r>
              <a:rPr lang="en-US" altLang="ko-KR" b="1" dirty="0"/>
              <a:t>?</a:t>
            </a:r>
            <a:br>
              <a:rPr lang="en-US" altLang="ko-KR" b="1" dirty="0"/>
            </a:br>
            <a:br>
              <a:rPr lang="en-US" altLang="ko-KR" dirty="0"/>
            </a:br>
            <a:r>
              <a:rPr lang="en-US" altLang="ko-KR" dirty="0"/>
              <a:t>1. </a:t>
            </a:r>
            <a:r>
              <a:rPr lang="ko-KR" altLang="en-US" dirty="0"/>
              <a:t>저는 </a:t>
            </a:r>
            <a:r>
              <a:rPr lang="ko-KR" altLang="en-US" u="sng" dirty="0"/>
              <a:t>빅데이터</a:t>
            </a:r>
            <a:r>
              <a:rPr lang="ko-KR" altLang="en-US" dirty="0"/>
              <a:t> 못하는데요</a:t>
            </a:r>
            <a:r>
              <a:rPr lang="en-US" altLang="ko-KR" dirty="0"/>
              <a:t>…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/>
              <a:t>2. </a:t>
            </a:r>
            <a:r>
              <a:rPr lang="ko-KR" altLang="en-US" dirty="0"/>
              <a:t>저는 원래 </a:t>
            </a:r>
            <a:r>
              <a:rPr lang="ko-KR" altLang="en-US" u="sng" dirty="0"/>
              <a:t>숫자에</a:t>
            </a:r>
            <a:r>
              <a:rPr lang="ko-KR" altLang="en-US" dirty="0"/>
              <a:t> 약해서</a:t>
            </a:r>
            <a:r>
              <a:rPr lang="en-US" altLang="ko-KR" dirty="0"/>
              <a:t>…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/>
              <a:t>3. </a:t>
            </a:r>
            <a:r>
              <a:rPr lang="ko-KR" altLang="en-US" dirty="0"/>
              <a:t>저는 </a:t>
            </a:r>
            <a:r>
              <a:rPr lang="ko-KR" altLang="en-US" u="sng" dirty="0"/>
              <a:t>컴맹</a:t>
            </a:r>
            <a:r>
              <a:rPr lang="ko-KR" altLang="en-US" dirty="0"/>
              <a:t> </a:t>
            </a:r>
            <a:r>
              <a:rPr lang="en-US" altLang="ko-KR" dirty="0"/>
              <a:t>(</a:t>
            </a:r>
            <a:r>
              <a:rPr lang="ko-KR" altLang="en-US" dirty="0" err="1"/>
              <a:t>프맹</a:t>
            </a:r>
            <a:r>
              <a:rPr lang="en-US" altLang="ko-KR" dirty="0"/>
              <a:t>)</a:t>
            </a:r>
            <a:r>
              <a:rPr lang="ko-KR" altLang="en-US" dirty="0"/>
              <a:t>이라서</a:t>
            </a:r>
            <a:r>
              <a:rPr lang="en-US" altLang="ko-KR" dirty="0"/>
              <a:t>…</a:t>
            </a:r>
            <a:br>
              <a:rPr lang="en-US" altLang="ko-KR" dirty="0"/>
            </a:br>
            <a:br>
              <a:rPr lang="en-US" altLang="ko-KR" dirty="0"/>
            </a:br>
            <a:r>
              <a:rPr lang="ko-KR" altLang="en-US" b="1" dirty="0"/>
              <a:t>하나씩 파헤쳐 봅시다</a:t>
            </a:r>
            <a:r>
              <a:rPr lang="en-US" altLang="ko-KR" b="1" dirty="0"/>
              <a:t>!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351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94"/>
    </mc:Choice>
    <mc:Fallback xmlns="">
      <p:transition spd="slow" advTm="34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>
    <p:ext uri="{3A86A75C-4F4B-4683-9AE1-C65F6400EC91}">
      <p14:laserTraceLst xmlns:p14="http://schemas.microsoft.com/office/powerpoint/2010/main">
        <p14:tracePtLst>
          <p14:tracePt t="17898" x="2132013" y="3702050"/>
          <p14:tracePt t="17909" x="2060575" y="3702050"/>
          <p14:tracePt t="17919" x="2024063" y="3702050"/>
          <p14:tracePt t="17932" x="1989138" y="3667125"/>
          <p14:tracePt t="17947" x="1941513" y="3595688"/>
          <p14:tracePt t="17964" x="1917700" y="3511550"/>
          <p14:tracePt t="17980" x="1881188" y="3405188"/>
          <p14:tracePt t="17999" x="1857375" y="3130550"/>
          <p14:tracePt t="18016" x="1857375" y="2963863"/>
          <p14:tracePt t="18032" x="1857375" y="2809875"/>
          <p14:tracePt t="18049" x="1846263" y="2606675"/>
          <p14:tracePt t="18066" x="1846263" y="2559050"/>
          <p14:tracePt t="18082" x="1846263" y="2524125"/>
          <p14:tracePt t="18100" x="1846263" y="2487613"/>
          <p14:tracePt t="18116" x="1846263" y="2476500"/>
          <p14:tracePt t="18253" x="1846263" y="2487613"/>
          <p14:tracePt t="18266" x="1846263" y="2500313"/>
          <p14:tracePt t="18291" x="1846263" y="2511425"/>
          <p14:tracePt t="18303" x="1846263" y="2524125"/>
          <p14:tracePt t="18315" x="1833563" y="2535238"/>
          <p14:tracePt t="18329" x="1809750" y="2571750"/>
          <p14:tracePt t="18340" x="1785938" y="2630488"/>
          <p14:tracePt t="18353" x="1751013" y="2701925"/>
          <p14:tracePt t="18367" x="1751013" y="2749550"/>
          <p14:tracePt t="18381" x="1738313" y="2786063"/>
          <p14:tracePt t="18398" x="1727200" y="2797175"/>
          <p14:tracePt t="18414" x="1714500" y="2809875"/>
          <p14:tracePt t="18431" x="1703388" y="2820988"/>
          <p14:tracePt t="18448" x="1703388" y="2833688"/>
          <p14:tracePt t="18465" x="1703388" y="2857500"/>
          <p14:tracePt t="18483" x="1714500" y="2868613"/>
          <p14:tracePt t="18498" x="1727200" y="2881313"/>
          <p14:tracePt t="18515" x="1738313" y="2892425"/>
          <p14:tracePt t="18532" x="1762125" y="2905125"/>
          <p14:tracePt t="18770" x="1774825" y="2905125"/>
          <p14:tracePt t="18781" x="1785938" y="2916238"/>
          <p14:tracePt t="18793" x="1822450" y="2940050"/>
          <p14:tracePt t="18806" x="1870075" y="2963863"/>
          <p14:tracePt t="18820" x="1917700" y="2976563"/>
          <p14:tracePt t="18835" x="1976438" y="2987675"/>
          <p14:tracePt t="18852" x="2024063" y="3000375"/>
          <p14:tracePt t="18868" x="2071688" y="3011488"/>
          <p14:tracePt t="18885" x="2132013" y="3048000"/>
          <p14:tracePt t="18900" x="2166938" y="3071813"/>
          <p14:tracePt t="18916" x="2203450" y="3095625"/>
          <p14:tracePt t="18933" x="2238375" y="3154363"/>
          <p14:tracePt t="18950" x="2298700" y="3238500"/>
          <p14:tracePt t="18966" x="2309813" y="3262313"/>
          <p14:tracePt t="18983" x="2322513" y="3273425"/>
          <p14:tracePt t="19000" x="2346325" y="3333750"/>
          <p14:tracePt t="19017" x="2357438" y="3344863"/>
          <p14:tracePt t="19033" x="2370138" y="3357563"/>
          <p14:tracePt t="19050" x="2370138" y="3368675"/>
          <p14:tracePt t="19067" x="2370138" y="3381375"/>
          <p14:tracePt t="19115" x="2370138" y="3392488"/>
          <p14:tracePt t="19167" x="2370138" y="3405188"/>
          <p14:tracePt t="19191" x="2346325" y="3416300"/>
          <p14:tracePt t="19206" x="2333625" y="3429000"/>
          <p14:tracePt t="19216" x="2309813" y="3429000"/>
          <p14:tracePt t="19231" x="2286000" y="3429000"/>
          <p14:tracePt t="19243" x="2274888" y="3429000"/>
          <p14:tracePt t="19256" x="2251075" y="3405188"/>
          <p14:tracePt t="19269" x="2238375" y="3392488"/>
          <p14:tracePt t="19284" x="2227263" y="3357563"/>
          <p14:tracePt t="19301" x="2214563" y="3309938"/>
          <p14:tracePt t="19317" x="2214563" y="3262313"/>
          <p14:tracePt t="19334" x="2203450" y="3130550"/>
          <p14:tracePt t="19351" x="2203450" y="3048000"/>
          <p14:tracePt t="19368" x="2203450" y="2963863"/>
          <p14:tracePt t="19385" x="2238375" y="2797175"/>
          <p14:tracePt t="19401" x="2251075" y="2725738"/>
          <p14:tracePt t="19418" x="2262188" y="2701925"/>
          <p14:tracePt t="19435" x="2262188" y="2667000"/>
          <p14:tracePt t="19451" x="2262188" y="2643188"/>
          <p14:tracePt t="19485" x="2274888" y="2643188"/>
          <p14:tracePt t="19501" x="2286000" y="2643188"/>
          <p14:tracePt t="21104" x="2286000" y="2667000"/>
          <p14:tracePt t="21116" x="2286000" y="2725738"/>
          <p14:tracePt t="21128" x="2286000" y="2786063"/>
          <p14:tracePt t="21143" x="2286000" y="2844800"/>
          <p14:tracePt t="21159" x="2298700" y="2892425"/>
          <p14:tracePt t="21176" x="2298700" y="2940050"/>
          <p14:tracePt t="21193" x="2322513" y="3048000"/>
          <p14:tracePt t="21210" x="2322513" y="3106738"/>
          <p14:tracePt t="21226" x="2322513" y="3214688"/>
          <p14:tracePt t="21243" x="2322513" y="3405188"/>
          <p14:tracePt t="21260" x="2322513" y="3487738"/>
          <p14:tracePt t="21277" x="2322513" y="3571875"/>
          <p14:tracePt t="21293" x="2322513" y="3630613"/>
          <p14:tracePt t="21310" x="2322513" y="3738563"/>
          <p14:tracePt t="21327" x="2333625" y="3773488"/>
          <p14:tracePt t="21343" x="2333625" y="3797300"/>
          <p14:tracePt t="21360" x="2333625" y="3810000"/>
          <p14:tracePt t="21377" x="2333625" y="3821113"/>
          <p14:tracePt t="21394" x="2333625" y="3833813"/>
          <p14:tracePt t="21410" x="2346325" y="3844925"/>
          <p14:tracePt t="21427" x="2346325" y="3868738"/>
          <p14:tracePt t="21444" x="2346325" y="3892550"/>
          <p14:tracePt t="23940" x="2333625" y="3940175"/>
          <p14:tracePt t="23954" x="2309813" y="4011613"/>
          <p14:tracePt t="23966" x="2298700" y="4071938"/>
          <p14:tracePt t="23979" x="2298700" y="4154488"/>
          <p14:tracePt t="23992" x="2274888" y="4262438"/>
          <p14:tracePt t="24005" x="2262188" y="4381500"/>
          <p14:tracePt t="24020" x="2262188" y="4524375"/>
          <p14:tracePt t="24035" x="2262188" y="4654550"/>
          <p14:tracePt t="24052" x="2262188" y="4762500"/>
          <p14:tracePt t="24070" x="2262188" y="4953000"/>
          <p14:tracePt t="24085" x="2262188" y="5024438"/>
          <p14:tracePt t="24102" x="2262188" y="5083175"/>
          <p14:tracePt t="24119" x="2274888" y="5130800"/>
          <p14:tracePt t="24136" x="2274888" y="5167313"/>
          <p14:tracePt t="24153" x="2274888" y="5191125"/>
          <p14:tracePt t="24169" x="2274888" y="5202238"/>
          <p14:tracePt t="24187" x="2274888" y="5262563"/>
          <p14:tracePt t="24219" x="2274888" y="5273675"/>
          <p14:tracePt t="24299" x="2286000" y="5273675"/>
          <p14:tracePt t="27541" x="2298700" y="5273675"/>
          <p14:tracePt t="27554" x="2309813" y="5273675"/>
          <p14:tracePt t="27580" x="2322513" y="5262563"/>
          <p14:tracePt t="27593" x="2322513" y="5226050"/>
          <p14:tracePt t="27606" x="2322513" y="5167313"/>
          <p14:tracePt t="27619" x="2322513" y="5072063"/>
          <p14:tracePt t="27632" x="2298700" y="4953000"/>
          <p14:tracePt t="27647" x="2286000" y="4810125"/>
          <p14:tracePt t="27664" x="2274888" y="4691063"/>
          <p14:tracePt t="27680" x="2262188" y="4583113"/>
          <p14:tracePt t="27697" x="2238375" y="4357688"/>
          <p14:tracePt t="27714" x="2238375" y="4225925"/>
          <p14:tracePt t="27731" x="2238375" y="4048125"/>
          <p14:tracePt t="27747" x="2262188" y="3749675"/>
          <p14:tracePt t="27764" x="2274888" y="3643313"/>
          <p14:tracePt t="27781" x="2274888" y="3559175"/>
          <p14:tracePt t="27798" x="2274888" y="3452813"/>
          <p14:tracePt t="27814" x="2274888" y="3416300"/>
          <p14:tracePt t="27830" x="2286000" y="3381375"/>
          <p14:tracePt t="27847" x="2286000" y="3344863"/>
          <p14:tracePt t="27864" x="2286000" y="3286125"/>
          <p14:tracePt t="27881" x="2274888" y="3249613"/>
          <p14:tracePt t="27898" x="2274888" y="3225800"/>
          <p14:tracePt t="27915" x="2274888" y="3214688"/>
          <p14:tracePt t="27931" x="2274888" y="3201988"/>
          <p14:tracePt t="31602" x="2262188" y="3225800"/>
          <p14:tracePt t="31614" x="2251075" y="3238500"/>
          <p14:tracePt t="31627" x="2251075" y="3273425"/>
          <p14:tracePt t="31639" x="2238375" y="3333750"/>
          <p14:tracePt t="31652" x="2227263" y="3405188"/>
          <p14:tracePt t="31665" x="2214563" y="3500438"/>
          <p14:tracePt t="31679" x="2190750" y="3619500"/>
          <p14:tracePt t="31694" x="2179638" y="3749675"/>
          <p14:tracePt t="31710" x="2143125" y="3868738"/>
          <p14:tracePt t="31727" x="2119313" y="3987800"/>
          <p14:tracePt t="31744" x="2071688" y="4297363"/>
          <p14:tracePt t="31760" x="2047875" y="4487863"/>
          <p14:tracePt t="31777" x="2036763" y="4667250"/>
          <p14:tracePt t="31794" x="2024063" y="4987925"/>
          <p14:tracePt t="31810" x="2024063" y="5106988"/>
          <p14:tracePt t="31827" x="2012950" y="5214938"/>
          <p14:tracePt t="31844" x="2000250" y="5321300"/>
          <p14:tracePt t="31860" x="2000250" y="5357813"/>
          <p14:tracePt t="31878" x="2000250" y="5392738"/>
          <p14:tracePt t="31894" x="2000250" y="5440363"/>
          <p14:tracePt t="31911" x="2000250" y="5535613"/>
          <p14:tracePt t="31928" x="2000250" y="5548313"/>
          <p14:tracePt t="32850" x="2047875" y="5548313"/>
          <p14:tracePt t="32863" x="2227263" y="5559425"/>
          <p14:tracePt t="32877" x="2536825" y="5583238"/>
          <p14:tracePt t="32889" x="3203575" y="5667375"/>
          <p14:tracePt t="32903" x="4108450" y="5810250"/>
          <p14:tracePt t="32916" x="5214938" y="5976938"/>
          <p14:tracePt t="32931" x="6286500" y="6130925"/>
          <p14:tracePt t="32948" x="6989763" y="6215063"/>
          <p14:tracePt t="32964" x="7561263" y="6262688"/>
          <p14:tracePt t="32981" x="8108950" y="6357938"/>
          <p14:tracePt t="32998" x="8310563" y="6429375"/>
          <p14:tracePt t="33014" x="8466138" y="6511925"/>
          <p14:tracePt t="33031" x="8572500" y="65722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.bp.blogspot.com/-M4qjJhMCrXs/TuCueWY521I/AAAAAAAAAE0/7qgG7ENNjnE/s1600/tower-crane-balanced-construction-machiner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33077" y="2442612"/>
            <a:ext cx="4491446" cy="424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1. </a:t>
            </a:r>
            <a:r>
              <a:rPr lang="ko-KR" altLang="en-US" b="1" dirty="0"/>
              <a:t>저는 </a:t>
            </a:r>
            <a:r>
              <a:rPr lang="ko-KR" altLang="en-US" b="1" u="sng" dirty="0"/>
              <a:t>빅데이터</a:t>
            </a:r>
            <a:r>
              <a:rPr lang="ko-KR" altLang="en-US" b="1" dirty="0"/>
              <a:t> 못하는데요</a:t>
            </a:r>
            <a:r>
              <a:rPr lang="en-US" altLang="ko-KR" b="1" dirty="0"/>
              <a:t>…</a:t>
            </a:r>
            <a:endParaRPr 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오두막 짓는데 크레인을 쓴다면</a:t>
            </a:r>
            <a:r>
              <a:rPr lang="en-US" altLang="ko-KR" dirty="0"/>
              <a:t>?</a:t>
            </a:r>
          </a:p>
          <a:p>
            <a:endParaRPr lang="en-US" dirty="0"/>
          </a:p>
          <a:p>
            <a:r>
              <a:rPr lang="ko-KR" altLang="en-US" dirty="0"/>
              <a:t>빅데이터는 비싸고 느리고 번거로움</a:t>
            </a:r>
            <a:endParaRPr lang="en-US" altLang="ko-KR" dirty="0"/>
          </a:p>
          <a:p>
            <a:endParaRPr lang="en-US" dirty="0"/>
          </a:p>
          <a:p>
            <a:r>
              <a:rPr lang="ko-KR" altLang="en-US" dirty="0"/>
              <a:t>우선 </a:t>
            </a:r>
            <a:r>
              <a:rPr lang="ko-KR" altLang="en-US" u="sng" dirty="0"/>
              <a:t>스몰</a:t>
            </a:r>
            <a:r>
              <a:rPr lang="ko-KR" altLang="en-US" dirty="0"/>
              <a:t> 데이터로 시작해도 </a:t>
            </a:r>
            <a:r>
              <a:rPr lang="en-US" altLang="ko-KR" dirty="0"/>
              <a:t>OK</a:t>
            </a:r>
          </a:p>
          <a:p>
            <a:endParaRPr lang="en-US" sz="2000" dirty="0"/>
          </a:p>
          <a:p>
            <a:r>
              <a:rPr lang="ko-KR" altLang="en-US" dirty="0"/>
              <a:t>필요할 때 필요한 만큼만 쓰는 것이 요령</a:t>
            </a:r>
            <a:endParaRPr lang="en-US" sz="3600" dirty="0"/>
          </a:p>
        </p:txBody>
      </p:sp>
      <p:pic>
        <p:nvPicPr>
          <p:cNvPr id="5" name="Picture 2" descr="http://clv.h-cdn.co/assets/cm/15/10/640x480/gallery_54f0d9d889efa_-_01-millertinyhouse-048-edit1-lg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251" y="5901747"/>
            <a:ext cx="973694" cy="73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구름 모양 설명선 5"/>
          <p:cNvSpPr/>
          <p:nvPr/>
        </p:nvSpPr>
        <p:spPr>
          <a:xfrm>
            <a:off x="9036803" y="1551178"/>
            <a:ext cx="2049520" cy="823965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나 크레인이야</a:t>
            </a:r>
            <a:r>
              <a:rPr lang="en-US" altLang="ko-KR" b="1" dirty="0"/>
              <a:t>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6821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07"/>
    </mc:Choice>
    <mc:Fallback xmlns="">
      <p:transition spd="slow" advTm="78107"/>
    </mc:Fallback>
  </mc:AlternateContent>
  <p:extLst>
    <p:ext uri="{3A86A75C-4F4B-4683-9AE1-C65F6400EC91}">
      <p14:laserTraceLst xmlns:p14="http://schemas.microsoft.com/office/powerpoint/2010/main">
        <p14:tracePtLst>
          <p14:tracePt t="12007" x="8572500" y="6548438"/>
          <p14:tracePt t="12021" x="8585200" y="6500813"/>
          <p14:tracePt t="12034" x="8596313" y="6416675"/>
          <p14:tracePt t="12047" x="8620125" y="6321425"/>
          <p14:tracePt t="12063" x="8656638" y="6215063"/>
          <p14:tracePt t="12080" x="8715375" y="6072188"/>
          <p14:tracePt t="12098" x="8847138" y="5738813"/>
          <p14:tracePt t="12113" x="8905875" y="5572125"/>
          <p14:tracePt t="12130" x="8942388" y="5453063"/>
          <p14:tracePt t="12147" x="8966200" y="5368925"/>
          <p14:tracePt t="12164" x="9001125" y="5262563"/>
          <p14:tracePt t="12197" x="9001125" y="5238750"/>
          <p14:tracePt t="12214" x="9013825" y="5238750"/>
          <p14:tracePt t="12230" x="9013825" y="5226050"/>
          <p14:tracePt t="12252" x="9024938" y="5226050"/>
          <p14:tracePt t="28011" x="9013825" y="5214938"/>
          <p14:tracePt t="28023" x="8977313" y="5178425"/>
          <p14:tracePt t="28036" x="8942388" y="5106988"/>
          <p14:tracePt t="28051" x="8858250" y="5000625"/>
          <p14:tracePt t="28065" x="8786813" y="4868863"/>
          <p14:tracePt t="28082" x="8680450" y="4702175"/>
          <p14:tracePt t="28099" x="8561388" y="4487863"/>
          <p14:tracePt t="28116" x="8204200" y="3892550"/>
          <p14:tracePt t="28132" x="8061325" y="3619500"/>
          <p14:tracePt t="28149" x="7929563" y="3357563"/>
          <p14:tracePt t="28166" x="7762875" y="2952750"/>
          <p14:tracePt t="28182" x="7691438" y="2809875"/>
          <p14:tracePt t="28199" x="7643813" y="2701925"/>
          <p14:tracePt t="28216" x="7608888" y="2535238"/>
          <p14:tracePt t="28487" x="7572375" y="2535238"/>
          <p14:tracePt t="28499" x="7513638" y="2535238"/>
          <p14:tracePt t="28511" x="7394575" y="2511425"/>
          <p14:tracePt t="28524" x="7227888" y="2463800"/>
          <p14:tracePt t="28537" x="6977063" y="2416175"/>
          <p14:tracePt t="28551" x="6608763" y="2320925"/>
          <p14:tracePt t="28567" x="6262688" y="2249488"/>
          <p14:tracePt t="28584" x="5870575" y="2190750"/>
          <p14:tracePt t="28601" x="5334000" y="2106613"/>
          <p14:tracePt t="28616" x="5156200" y="2082800"/>
          <p14:tracePt t="28634" x="5037138" y="2058988"/>
          <p14:tracePt t="28651" x="4965700" y="2047875"/>
          <p14:tracePt t="28667" x="4918075" y="2035175"/>
          <p14:tracePt t="28684" x="4905375" y="2035175"/>
          <p14:tracePt t="29378" x="4894263" y="1987550"/>
          <p14:tracePt t="29391" x="4881563" y="1928813"/>
          <p14:tracePt t="29402" x="4857750" y="1820863"/>
          <p14:tracePt t="29415" x="4857750" y="1690688"/>
          <p14:tracePt t="29429" x="4857750" y="1558925"/>
          <p14:tracePt t="29442" x="4857750" y="1463675"/>
          <p14:tracePt t="29453" x="4857750" y="1381125"/>
          <p14:tracePt t="29468" x="4857750" y="1309688"/>
          <p14:tracePt t="29484" x="4857750" y="1238250"/>
          <p14:tracePt t="29501" x="4857750" y="1214438"/>
          <p14:tracePt t="29518" x="4870450" y="1190625"/>
          <p14:tracePt t="29534" x="4881563" y="1166813"/>
          <p14:tracePt t="29551" x="4881563" y="1154113"/>
          <p14:tracePt t="29568" x="4894263" y="1143000"/>
          <p14:tracePt t="35443" x="4870450" y="1154113"/>
          <p14:tracePt t="35456" x="4833938" y="1201738"/>
          <p14:tracePt t="35468" x="4799013" y="1273175"/>
          <p14:tracePt t="35481" x="4751388" y="1381125"/>
          <p14:tracePt t="35495" x="4679950" y="1500188"/>
          <p14:tracePt t="35508" x="4643438" y="1606550"/>
          <p14:tracePt t="35523" x="4572000" y="1714500"/>
          <p14:tracePt t="35540" x="4500563" y="1833563"/>
          <p14:tracePt t="35557" x="4346575" y="2047875"/>
          <p14:tracePt t="35573" x="4262438" y="2154238"/>
          <p14:tracePt t="35590" x="4191000" y="2249488"/>
          <p14:tracePt t="35606" x="4108450" y="2333625"/>
          <p14:tracePt t="35623" x="4013200" y="2511425"/>
          <p14:tracePt t="35640" x="3965575" y="2606675"/>
          <p14:tracePt t="35657" x="3941763" y="2690813"/>
          <p14:tracePt t="35674" x="3894138" y="2797175"/>
          <p14:tracePt t="35690" x="3881438" y="2833688"/>
          <p14:tracePt t="35708" x="3881438" y="2868613"/>
          <p14:tracePt t="35724" x="3881438" y="2905125"/>
          <p14:tracePt t="35741" x="3881438" y="2916238"/>
          <p14:tracePt t="35757" x="3881438" y="2928938"/>
          <p14:tracePt t="37011" x="3894138" y="2928938"/>
          <p14:tracePt t="37023" x="3941763" y="2916238"/>
          <p14:tracePt t="37034" x="4024313" y="2881313"/>
          <p14:tracePt t="37048" x="4132263" y="2857500"/>
          <p14:tracePt t="37061" x="4238625" y="2820988"/>
          <p14:tracePt t="37076" x="4322763" y="2797175"/>
          <p14:tracePt t="37094" x="4405313" y="2773363"/>
          <p14:tracePt t="37111" x="4476750" y="2738438"/>
          <p14:tracePt t="37128" x="4560888" y="2714625"/>
          <p14:tracePt t="37145" x="4595813" y="2701925"/>
          <p14:tracePt t="37161" x="4619625" y="2701925"/>
          <p14:tracePt t="37178" x="4656138" y="2701925"/>
          <p14:tracePt t="39144" x="4656138" y="2714625"/>
          <p14:tracePt t="39159" x="4643438" y="2725738"/>
          <p14:tracePt t="39171" x="4632325" y="2749550"/>
          <p14:tracePt t="39185" x="4619625" y="2749550"/>
          <p14:tracePt t="39210" x="4584700" y="2749550"/>
          <p14:tracePt t="39223" x="4548188" y="2738438"/>
          <p14:tracePt t="39236" x="4500563" y="2701925"/>
          <p14:tracePt t="39249" x="4465638" y="2643188"/>
          <p14:tracePt t="39262" x="4429125" y="2606675"/>
          <p14:tracePt t="39275" x="4394200" y="2571750"/>
          <p14:tracePt t="39286" x="4381500" y="2559050"/>
          <p14:tracePt t="39301" x="4357688" y="2535238"/>
          <p14:tracePt t="39318" x="4346575" y="2524125"/>
          <p14:tracePt t="39335" x="4333875" y="2511425"/>
          <p14:tracePt t="39366" x="4322763" y="2511425"/>
          <p14:tracePt t="39507" x="4310063" y="2511425"/>
          <p14:tracePt t="40373" x="4310063" y="2487613"/>
          <p14:tracePt t="40388" x="4310063" y="2452688"/>
          <p14:tracePt t="40405" x="4275138" y="2428875"/>
          <p14:tracePt t="40422" x="4227513" y="2392363"/>
          <p14:tracePt t="40439" x="4071938" y="2320925"/>
          <p14:tracePt t="40455" x="4000500" y="2297113"/>
          <p14:tracePt t="40473" x="3952875" y="2273300"/>
          <p14:tracePt t="40489" x="3894138" y="2249488"/>
          <p14:tracePt t="40505" x="3857625" y="2238375"/>
          <p14:tracePt t="40523" x="3822700" y="2238375"/>
          <p14:tracePt t="40539" x="3762375" y="2225675"/>
          <p14:tracePt t="40556" x="3727450" y="2214563"/>
          <p14:tracePt t="40573" x="3703638" y="2214563"/>
          <p14:tracePt t="40589" x="3679825" y="2214563"/>
          <p14:tracePt t="40606" x="3667125" y="2214563"/>
          <p14:tracePt t="40623" x="3656013" y="2214563"/>
          <p14:tracePt t="40639" x="3643313" y="2214563"/>
          <p14:tracePt t="41532" x="3632200" y="2214563"/>
          <p14:tracePt t="41546" x="3595688" y="2214563"/>
          <p14:tracePt t="41558" x="3560763" y="2225675"/>
          <p14:tracePt t="41570" x="3500438" y="2249488"/>
          <p14:tracePt t="41583" x="3417888" y="2273300"/>
          <p14:tracePt t="41597" x="3309938" y="2286000"/>
          <p14:tracePt t="41612" x="3179763" y="2286000"/>
          <p14:tracePt t="41626" x="3013075" y="2286000"/>
          <p14:tracePt t="41643" x="2881313" y="2286000"/>
          <p14:tracePt t="41659" x="2655888" y="2297113"/>
          <p14:tracePt t="41677" x="2595563" y="2297113"/>
          <p14:tracePt t="41693" x="2547938" y="2297113"/>
          <p14:tracePt t="41709" x="2513013" y="2297113"/>
          <p14:tracePt t="41727" x="2476500" y="2297113"/>
          <p14:tracePt t="41744" x="2465388" y="2297113"/>
          <p14:tracePt t="41760" x="2452688" y="2297113"/>
          <p14:tracePt t="44712" x="2465388" y="2297113"/>
          <p14:tracePt t="44725" x="2500313" y="2297113"/>
          <p14:tracePt t="44737" x="2560638" y="2309813"/>
          <p14:tracePt t="44750" x="2679700" y="2344738"/>
          <p14:tracePt t="44763" x="2846388" y="2392363"/>
          <p14:tracePt t="44776" x="3048000" y="2463800"/>
          <p14:tracePt t="44790" x="3238500" y="2511425"/>
          <p14:tracePt t="44803" x="3417888" y="2559050"/>
          <p14:tracePt t="44819" x="3619500" y="2571750"/>
          <p14:tracePt t="44837" x="3810000" y="2571750"/>
          <p14:tracePt t="44853" x="4381500" y="2571750"/>
          <p14:tracePt t="44869" x="4667250" y="2571750"/>
          <p14:tracePt t="44887" x="5000625" y="2667000"/>
          <p14:tracePt t="44904" x="5643563" y="2976563"/>
          <p14:tracePt t="44919" x="5929313" y="3154363"/>
          <p14:tracePt t="44935" x="6096000" y="3249613"/>
          <p14:tracePt t="44951" x="6203950" y="3321050"/>
          <p14:tracePt t="45185" x="6238875" y="3321050"/>
          <p14:tracePt t="45198" x="6334125" y="3344863"/>
          <p14:tracePt t="45210" x="6489700" y="3357563"/>
          <p14:tracePt t="45223" x="6704013" y="3368675"/>
          <p14:tracePt t="45238" x="7013575" y="3416300"/>
          <p14:tracePt t="45254" x="7513638" y="3463925"/>
          <p14:tracePt t="45271" x="8013700" y="3487738"/>
          <p14:tracePt t="45288" x="8918575" y="3535363"/>
          <p14:tracePt t="45304" x="9215438" y="3548063"/>
          <p14:tracePt t="45321" x="9418638" y="3582988"/>
          <p14:tracePt t="45338" x="9572625" y="3630613"/>
          <p14:tracePt t="45355" x="9834563" y="3773488"/>
          <p14:tracePt t="45371" x="9871075" y="3833813"/>
          <p14:tracePt t="45388" x="9882188" y="3868738"/>
          <p14:tracePt t="45405" x="9882188" y="3892550"/>
          <p14:tracePt t="45670" x="9882188" y="3963988"/>
          <p14:tracePt t="45683" x="9882188" y="4106863"/>
          <p14:tracePt t="45697" x="9882188" y="4286250"/>
          <p14:tracePt t="45710" x="9882188" y="4524375"/>
          <p14:tracePt t="45723" x="9882188" y="4773613"/>
          <p14:tracePt t="45739" x="9882188" y="5059363"/>
          <p14:tracePt t="45756" x="9882188" y="5273675"/>
          <p14:tracePt t="45773" x="9858375" y="5667375"/>
          <p14:tracePt t="45789" x="9847263" y="5834063"/>
          <p14:tracePt t="45806" x="9823450" y="5988050"/>
          <p14:tracePt t="45823" x="9823450" y="6107113"/>
          <p14:tracePt t="45839" x="9810750" y="6238875"/>
          <p14:tracePt t="45856" x="9810750" y="6262688"/>
          <p14:tracePt t="45873" x="9799638" y="6297613"/>
          <p14:tracePt t="47225" x="9775825" y="6286500"/>
          <p14:tracePt t="47239" x="9752013" y="6262688"/>
          <p14:tracePt t="47250" x="9728200" y="6226175"/>
          <p14:tracePt t="47265" x="9691688" y="6178550"/>
          <p14:tracePt t="47278" x="9656763" y="6143625"/>
          <p14:tracePt t="47295" x="9620250" y="6107113"/>
          <p14:tracePt t="47312" x="9585325" y="6072188"/>
          <p14:tracePt t="47329" x="9501188" y="6000750"/>
          <p14:tracePt t="47345" x="9453563" y="5953125"/>
          <p14:tracePt t="47362" x="9394825" y="5916613"/>
          <p14:tracePt t="47379" x="9334500" y="5881688"/>
          <p14:tracePt t="47396" x="9310688" y="5881688"/>
          <p14:tracePt t="47411" x="9286875" y="5881688"/>
          <p14:tracePt t="47428" x="9286875" y="5868988"/>
          <p14:tracePt t="47445" x="9263063" y="5857875"/>
          <p14:tracePt t="47462" x="9263063" y="5845175"/>
          <p14:tracePt t="61536" x="9251950" y="5881688"/>
          <p14:tracePt t="61549" x="9228138" y="5929313"/>
          <p14:tracePt t="61562" x="9191625" y="5964238"/>
          <p14:tracePt t="61576" x="9132888" y="6000750"/>
          <p14:tracePt t="61590" x="9072563" y="6024563"/>
          <p14:tracePt t="61607" x="9001125" y="6059488"/>
          <p14:tracePt t="61624" x="8929688" y="6083300"/>
          <p14:tracePt t="61641" x="8799513" y="6130925"/>
          <p14:tracePt t="61658" x="8763000" y="6143625"/>
          <p14:tracePt t="61674" x="8739188" y="6154738"/>
          <p14:tracePt t="61691" x="8715375" y="6167438"/>
          <p14:tracePt t="61724" x="8691563" y="6167438"/>
          <p14:tracePt t="61742" x="8609013" y="6143625"/>
          <p14:tracePt t="61758" x="8561388" y="6130925"/>
          <p14:tracePt t="61774" x="8524875" y="6119813"/>
          <p14:tracePt t="61791" x="8489950" y="6107113"/>
          <p14:tracePt t="61808" x="8418513" y="6083300"/>
          <p14:tracePt t="61824" x="8394700" y="6059488"/>
          <p14:tracePt t="61841" x="8334375" y="6024563"/>
          <p14:tracePt t="61858" x="8239125" y="5905500"/>
          <p14:tracePt t="61875" x="8204200" y="5857875"/>
          <p14:tracePt t="61892" x="8167688" y="5821363"/>
          <p14:tracePt t="61909" x="8132763" y="5749925"/>
          <p14:tracePt t="61925" x="8132763" y="5738813"/>
          <p14:tracePt t="61942" x="8132763" y="5726113"/>
          <p14:tracePt t="61959" x="8132763" y="5702300"/>
          <p14:tracePt t="65761" x="8096250" y="5643563"/>
          <p14:tracePt t="65773" x="8037513" y="5511800"/>
          <p14:tracePt t="65786" x="7953375" y="5368925"/>
          <p14:tracePt t="65799" x="7870825" y="5154613"/>
          <p14:tracePt t="65812" x="7799388" y="4976813"/>
          <p14:tracePt t="65825" x="7751763" y="4773613"/>
          <p14:tracePt t="65839" x="7704138" y="4595813"/>
          <p14:tracePt t="65855" x="7656513" y="4429125"/>
          <p14:tracePt t="65871" x="7620000" y="4225925"/>
          <p14:tracePt t="65889" x="7572375" y="3905250"/>
          <p14:tracePt t="65904" x="7561263" y="3786188"/>
          <p14:tracePt t="65921" x="7548563" y="3702050"/>
          <p14:tracePt t="65938" x="7548563" y="3654425"/>
          <p14:tracePt t="65955" x="7548563" y="3630613"/>
          <p14:tracePt t="65971" x="7537450" y="3630613"/>
          <p14:tracePt t="66291" x="7537450" y="3654425"/>
          <p14:tracePt t="66305" x="7537450" y="3678238"/>
          <p14:tracePt t="66314" x="7524750" y="3702050"/>
          <p14:tracePt t="66324" x="7489825" y="3714750"/>
          <p14:tracePt t="66339" x="7453313" y="3725863"/>
          <p14:tracePt t="66356" x="7394575" y="3749675"/>
          <p14:tracePt t="66373" x="7323138" y="3797300"/>
          <p14:tracePt t="66390" x="7180263" y="3929063"/>
          <p14:tracePt t="66406" x="7108825" y="4000500"/>
          <p14:tracePt t="66423" x="7013575" y="4071938"/>
          <p14:tracePt t="66440" x="6905625" y="4154488"/>
          <p14:tracePt t="66457" x="6691313" y="4273550"/>
          <p14:tracePt t="66473" x="6584950" y="4321175"/>
          <p14:tracePt t="66490" x="6500813" y="4368800"/>
          <p14:tracePt t="66506" x="6418263" y="4429125"/>
          <p14:tracePt t="66523" x="6405563" y="4452938"/>
          <p14:tracePt t="66540" x="6394450" y="4452938"/>
          <p14:tracePt t="66557" x="6394450" y="4511675"/>
          <p14:tracePt t="73774" x="6370638" y="4583113"/>
          <p14:tracePt t="73786" x="6357938" y="4691063"/>
          <p14:tracePt t="73799" x="6334125" y="4810125"/>
          <p14:tracePt t="73814" x="6334125" y="4964113"/>
          <p14:tracePt t="73831" x="6334125" y="5167313"/>
          <p14:tracePt t="73847" x="6346825" y="5381625"/>
          <p14:tracePt t="73864" x="6418263" y="5834063"/>
          <p14:tracePt t="73881" x="6442075" y="6000750"/>
          <p14:tracePt t="73897" x="6465888" y="6119813"/>
          <p14:tracePt t="73915" x="6489700" y="6286500"/>
          <p14:tracePt t="73931" x="6489700" y="6321425"/>
          <p14:tracePt t="73948" x="6500813" y="6369050"/>
          <p14:tracePt t="73964" x="6500813" y="6405563"/>
          <p14:tracePt t="73981" x="6500813" y="651192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45.png" descr="img/ch2_collection_sample_size.png"/>
          <p:cNvPicPr/>
          <p:nvPr/>
        </p:nvPicPr>
        <p:blipFill rotWithShape="1">
          <a:blip r:embed="rId3"/>
          <a:srcRect l="4538" b="11222"/>
          <a:stretch/>
        </p:blipFill>
        <p:spPr>
          <a:xfrm>
            <a:off x="1219576" y="913457"/>
            <a:ext cx="7463246" cy="4509815"/>
          </a:xfrm>
          <a:prstGeom prst="rect">
            <a:avLst/>
          </a:prstGeom>
          <a:ln/>
        </p:spPr>
      </p:pic>
      <p:sp>
        <p:nvSpPr>
          <p:cNvPr id="7" name="TextBox 6"/>
          <p:cNvSpPr txBox="1"/>
          <p:nvPr/>
        </p:nvSpPr>
        <p:spPr>
          <a:xfrm>
            <a:off x="3998053" y="5445043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표본 데이터의 양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96170" y="3396100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신뢰구간의 넓이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데이터는 클수록 좋다</a:t>
            </a:r>
            <a:r>
              <a:rPr lang="en-US" altLang="ko-KR" b="1" dirty="0"/>
              <a:t>? </a:t>
            </a:r>
            <a:endParaRPr lang="en-US" b="1" dirty="0"/>
          </a:p>
        </p:txBody>
      </p:sp>
      <p:sp>
        <p:nvSpPr>
          <p:cNvPr id="9" name="모서리가 둥근 직사각형 4"/>
          <p:cNvSpPr/>
          <p:nvPr/>
        </p:nvSpPr>
        <p:spPr>
          <a:xfrm>
            <a:off x="7154855" y="4047628"/>
            <a:ext cx="4809588" cy="258489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800" b="1" dirty="0"/>
              <a:t>측정의 신뢰도는 데이터 크기의 제곱에 반비례</a:t>
            </a:r>
            <a:r>
              <a:rPr lang="en-US" altLang="ko-KR" sz="2800" b="1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ko-KR" sz="2800" dirty="0"/>
              <a:t>2</a:t>
            </a:r>
            <a:r>
              <a:rPr lang="ko-KR" altLang="en-US" sz="2800" dirty="0"/>
              <a:t>배 정확한 측정을 위해서는 </a:t>
            </a:r>
            <a:r>
              <a:rPr lang="en-US" altLang="ko-KR" sz="2800" dirty="0"/>
              <a:t>4</a:t>
            </a:r>
            <a:r>
              <a:rPr lang="ko-KR" altLang="en-US" sz="2800" dirty="0"/>
              <a:t>배의 데이터가 필요</a:t>
            </a:r>
            <a:endParaRPr lang="en-US" altLang="ko-KR" sz="2800" dirty="0"/>
          </a:p>
        </p:txBody>
      </p:sp>
    </p:spTree>
    <p:extLst>
      <p:ext uri="{BB962C8B-B14F-4D97-AF65-F5344CB8AC3E}">
        <p14:creationId xmlns:p14="http://schemas.microsoft.com/office/powerpoint/2010/main" val="410332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10"/>
    </mc:Choice>
    <mc:Fallback xmlns="">
      <p:transition spd="slow" advTm="79210"/>
    </mc:Fallback>
  </mc:AlternateContent>
  <p:extLst mod="1">
    <p:ext uri="{3A86A75C-4F4B-4683-9AE1-C65F6400EC91}">
      <p14:laserTraceLst xmlns:p14="http://schemas.microsoft.com/office/powerpoint/2010/main">
        <p14:tracePtLst>
          <p14:tracePt t="7968" x="6453188" y="6511925"/>
          <p14:tracePt t="7981" x="6346825" y="6500813"/>
          <p14:tracePt t="7994" x="6238875" y="6488113"/>
          <p14:tracePt t="8007" x="6119813" y="6477000"/>
          <p14:tracePt t="8020" x="5976938" y="6440488"/>
          <p14:tracePt t="8033" x="5822950" y="6392863"/>
          <p14:tracePt t="8047" x="5656263" y="6345238"/>
          <p14:tracePt t="8063" x="5489575" y="6297613"/>
          <p14:tracePt t="8079" x="5370513" y="6262688"/>
          <p14:tracePt t="8096" x="5119688" y="6202363"/>
          <p14:tracePt t="8113" x="5000625" y="6178550"/>
          <p14:tracePt t="8129" x="4881563" y="6143625"/>
          <p14:tracePt t="8146" x="4751388" y="6107113"/>
          <p14:tracePt t="8163" x="4560888" y="6059488"/>
          <p14:tracePt t="8180" x="4513263" y="6048375"/>
          <p14:tracePt t="8196" x="4500563" y="6048375"/>
          <p14:tracePt t="8213" x="4476750" y="6035675"/>
          <p14:tracePt t="8633" x="4452938" y="6035675"/>
          <p14:tracePt t="8646" x="4441825" y="6035675"/>
          <p14:tracePt t="8658" x="4405313" y="6035675"/>
          <p14:tracePt t="8671" x="4370388" y="6011863"/>
          <p14:tracePt t="8684" x="4310063" y="5964238"/>
          <p14:tracePt t="8698" x="4227513" y="5929313"/>
          <p14:tracePt t="8714" x="4119563" y="5881688"/>
          <p14:tracePt t="8732" x="3989388" y="5834063"/>
          <p14:tracePt t="8749" x="3775075" y="5762625"/>
          <p14:tracePt t="8764" x="3714750" y="5749925"/>
          <p14:tracePt t="8781" x="3667125" y="5738813"/>
          <p14:tracePt t="8798" x="3632200" y="5726113"/>
          <p14:tracePt t="8814" x="3571875" y="5715000"/>
          <p14:tracePt t="8831" x="3548063" y="5702300"/>
          <p14:tracePt t="8865" x="3536950" y="5702300"/>
          <p14:tracePt t="9133" x="3524250" y="5702300"/>
          <p14:tracePt t="9144" x="3524250" y="5691188"/>
          <p14:tracePt t="9157" x="3513138" y="5691188"/>
          <p14:tracePt t="9184" x="3489325" y="5678488"/>
          <p14:tracePt t="9197" x="3452813" y="5678488"/>
          <p14:tracePt t="9210" x="3417888" y="5667375"/>
          <p14:tracePt t="9222" x="3346450" y="5654675"/>
          <p14:tracePt t="9235" x="3262313" y="5643563"/>
          <p14:tracePt t="9250" x="3179763" y="5630863"/>
          <p14:tracePt t="9267" x="3095625" y="5619750"/>
          <p14:tracePt t="9283" x="3036888" y="5595938"/>
          <p14:tracePt t="9300" x="2917825" y="5524500"/>
          <p14:tracePt t="9316" x="2846388" y="5464175"/>
          <p14:tracePt t="9333" x="2774950" y="5405438"/>
          <p14:tracePt t="9351" x="2584450" y="5262563"/>
          <p14:tracePt t="9366" x="2513013" y="5202238"/>
          <p14:tracePt t="9383" x="2476500" y="5167313"/>
          <p14:tracePt t="9400" x="2465388" y="5154613"/>
          <p14:tracePt t="9416" x="2441575" y="5143500"/>
          <p14:tracePt t="9886" x="2428875" y="5143500"/>
          <p14:tracePt t="9899" x="2393950" y="5154613"/>
          <p14:tracePt t="9911" x="2357438" y="5167313"/>
          <p14:tracePt t="9924" x="2286000" y="5167313"/>
          <p14:tracePt t="9937" x="2179638" y="5167313"/>
          <p14:tracePt t="9953" x="2060575" y="5119688"/>
          <p14:tracePt t="9968" x="1928813" y="5072063"/>
          <p14:tracePt t="9986" x="1822450" y="5011738"/>
          <p14:tracePt t="10002" x="1655763" y="4857750"/>
          <p14:tracePt t="10018" x="1619250" y="4810125"/>
          <p14:tracePt t="10035" x="1595438" y="4738688"/>
          <p14:tracePt t="10052" x="1584325" y="4678363"/>
          <p14:tracePt t="10069" x="1584325" y="4643438"/>
          <p14:tracePt t="10086" x="1584325" y="4630738"/>
          <p14:tracePt t="10102" x="1584325" y="4595813"/>
          <p14:tracePt t="10119" x="1608138" y="4559300"/>
          <p14:tracePt t="10136" x="1643063" y="4548188"/>
          <p14:tracePt t="10154" x="1714500" y="4548188"/>
          <p14:tracePt t="10169" x="1738313" y="4548188"/>
          <p14:tracePt t="10187" x="1774825" y="4548188"/>
          <p14:tracePt t="10201" x="1809750" y="4559300"/>
          <p14:tracePt t="10218" x="1857375" y="4572000"/>
          <p14:tracePt t="11250" x="1870075" y="4572000"/>
          <p14:tracePt t="11263" x="1881188" y="4559300"/>
          <p14:tracePt t="11276" x="1917700" y="4548188"/>
          <p14:tracePt t="11288" x="1952625" y="4535488"/>
          <p14:tracePt t="11305" x="1989138" y="4524375"/>
          <p14:tracePt t="11321" x="2036763" y="4511675"/>
          <p14:tracePt t="11338" x="2095500" y="4511675"/>
          <p14:tracePt t="11355" x="2214563" y="4511675"/>
          <p14:tracePt t="11372" x="2274888" y="4511675"/>
          <p14:tracePt t="11388" x="2322513" y="4511675"/>
          <p14:tracePt t="11405" x="2405063" y="4535488"/>
          <p14:tracePt t="11422" x="2417763" y="4548188"/>
          <p14:tracePt t="11438" x="2441575" y="4572000"/>
          <p14:tracePt t="11455" x="2476500" y="4606925"/>
          <p14:tracePt t="11472" x="2489200" y="4630738"/>
          <p14:tracePt t="11490" x="2500313" y="4667250"/>
          <p14:tracePt t="11508" x="2513013" y="4691063"/>
          <p14:tracePt t="11523" x="2513013" y="4702175"/>
          <p14:tracePt t="11540" x="2513013" y="4714875"/>
          <p14:tracePt t="11560" x="2500313" y="4714875"/>
          <p14:tracePt t="11574" x="2441575" y="4714875"/>
          <p14:tracePt t="11590" x="2333625" y="4667250"/>
          <p14:tracePt t="11607" x="2203450" y="4548188"/>
          <p14:tracePt t="11625" x="2012950" y="4273550"/>
          <p14:tracePt t="11640" x="1952625" y="4106863"/>
          <p14:tracePt t="11657" x="1941513" y="3963988"/>
          <p14:tracePt t="11675" x="1941513" y="3725863"/>
          <p14:tracePt t="11690" x="1965325" y="3630613"/>
          <p14:tracePt t="11707" x="2000250" y="3559175"/>
          <p14:tracePt t="11725" x="2036763" y="3500438"/>
          <p14:tracePt t="11741" x="2132013" y="3476625"/>
          <p14:tracePt t="11757" x="2190750" y="3476625"/>
          <p14:tracePt t="11775" x="2238375" y="3476625"/>
          <p14:tracePt t="11791" x="2322513" y="3524250"/>
          <p14:tracePt t="11808" x="2346325" y="3559175"/>
          <p14:tracePt t="11824" x="2370138" y="3619500"/>
          <p14:tracePt t="11842" x="2405063" y="3833813"/>
          <p14:tracePt t="11858" x="2417763" y="3952875"/>
          <p14:tracePt t="11875" x="2417763" y="4083050"/>
          <p14:tracePt t="12883" x="2417763" y="4095750"/>
          <p14:tracePt t="12896" x="2417763" y="4106863"/>
          <p14:tracePt t="12908" x="2452688" y="4119563"/>
          <p14:tracePt t="12922" x="2513013" y="4130675"/>
          <p14:tracePt t="12936" x="2619375" y="4154488"/>
          <p14:tracePt t="12947" x="2714625" y="4167188"/>
          <p14:tracePt t="12961" x="2822575" y="4202113"/>
          <p14:tracePt t="12976" x="2928938" y="4225925"/>
          <p14:tracePt t="12993" x="3036888" y="4273550"/>
          <p14:tracePt t="13010" x="3167063" y="4344988"/>
          <p14:tracePt t="13026" x="3394075" y="4464050"/>
          <p14:tracePt t="13043" x="3465513" y="4524375"/>
          <p14:tracePt t="13060" x="3500438" y="4559300"/>
          <p14:tracePt t="13077" x="3548063" y="4619625"/>
          <p14:tracePt t="13095" x="3548063" y="4643438"/>
          <p14:tracePt t="13563" x="3584575" y="4643438"/>
          <p14:tracePt t="13575" x="3619500" y="4630738"/>
          <p14:tracePt t="13588" x="3714750" y="4606925"/>
          <p14:tracePt t="13602" x="3798888" y="4572000"/>
          <p14:tracePt t="13615" x="3894138" y="4559300"/>
          <p14:tracePt t="13631" x="4037013" y="4559300"/>
          <p14:tracePt t="13647" x="4179888" y="4559300"/>
          <p14:tracePt t="13664" x="4333875" y="4559300"/>
          <p14:tracePt t="13681" x="4632325" y="4595813"/>
          <p14:tracePt t="13697" x="4762500" y="4606925"/>
          <p14:tracePt t="13715" x="4846638" y="4630738"/>
          <p14:tracePt t="13730" x="4941888" y="4643438"/>
          <p14:tracePt t="13747" x="4953000" y="4643438"/>
          <p14:tracePt t="13765" x="4965700" y="4654550"/>
          <p14:tracePt t="15741" x="4976813" y="4654550"/>
          <p14:tracePt t="15754" x="4989513" y="4654550"/>
          <p14:tracePt t="15779" x="4989513" y="4643438"/>
          <p14:tracePt t="15791" x="5000625" y="4606925"/>
          <p14:tracePt t="15804" x="5013325" y="4559300"/>
          <p14:tracePt t="15817" x="5013325" y="4524375"/>
          <p14:tracePt t="15830" x="5013325" y="4487863"/>
          <p14:tracePt t="15844" x="5013325" y="4452938"/>
          <p14:tracePt t="15856" x="5013325" y="4429125"/>
          <p14:tracePt t="15871" x="5013325" y="4392613"/>
          <p14:tracePt t="15887" x="5024438" y="4344988"/>
          <p14:tracePt t="15904" x="5037138" y="4297363"/>
          <p14:tracePt t="15921" x="5048250" y="4202113"/>
          <p14:tracePt t="15938" x="5048250" y="4178300"/>
          <p14:tracePt t="15955" x="5048250" y="4154488"/>
          <p14:tracePt t="15971" x="5048250" y="4106863"/>
          <p14:tracePt t="15988" x="5048250" y="4083050"/>
          <p14:tracePt t="16005" x="5048250" y="4071938"/>
          <p14:tracePt t="16022" x="5048250" y="4024313"/>
          <p14:tracePt t="16048" x="5060950" y="4011613"/>
          <p14:tracePt t="16060" x="5060950" y="4000500"/>
          <p14:tracePt t="16085" x="5060950" y="3987800"/>
          <p14:tracePt t="16096" x="5060950" y="3976688"/>
          <p14:tracePt t="16109" x="5060950" y="3963988"/>
          <p14:tracePt t="16135" x="5072063" y="3952875"/>
          <p14:tracePt t="16149" x="5084763" y="3929063"/>
          <p14:tracePt t="16163" x="5095875" y="3905250"/>
          <p14:tracePt t="16174" x="5108575" y="3844925"/>
          <p14:tracePt t="16188" x="5132388" y="3773488"/>
          <p14:tracePt t="16203" x="5143500" y="3702050"/>
          <p14:tracePt t="16220" x="5156200" y="3667125"/>
          <p14:tracePt t="16237" x="5156200" y="3630613"/>
          <p14:tracePt t="16254" x="5167313" y="3571875"/>
          <p14:tracePt t="16270" x="5167313" y="3535363"/>
          <p14:tracePt t="16287" x="5167313" y="3500438"/>
          <p14:tracePt t="16304" x="5167313" y="3416300"/>
          <p14:tracePt t="16321" x="5167313" y="3368675"/>
          <p14:tracePt t="16337" x="5167313" y="3333750"/>
          <p14:tracePt t="16354" x="5167313" y="3309938"/>
          <p14:tracePt t="16371" x="5167313" y="3297238"/>
          <p14:tracePt t="16388" x="5167313" y="3286125"/>
          <p14:tracePt t="17057" x="5167313" y="3297238"/>
          <p14:tracePt t="17069" x="5156200" y="3381375"/>
          <p14:tracePt t="17083" x="5156200" y="3476625"/>
          <p14:tracePt t="17095" x="5143500" y="3619500"/>
          <p14:tracePt t="17110" x="5119688" y="3762375"/>
          <p14:tracePt t="17125" x="5119688" y="3881438"/>
          <p14:tracePt t="17142" x="5108575" y="3963988"/>
          <p14:tracePt t="17159" x="5108575" y="4035425"/>
          <p14:tracePt t="17176" x="5108575" y="4071938"/>
          <p14:tracePt t="17192" x="5108575" y="4119563"/>
          <p14:tracePt t="17209" x="5108575" y="4154488"/>
          <p14:tracePt t="21507" x="5119688" y="4154488"/>
          <p14:tracePt t="21521" x="5132388" y="4154488"/>
          <p14:tracePt t="21533" x="5167313" y="4178300"/>
          <p14:tracePt t="21546" x="5203825" y="4214813"/>
          <p14:tracePt t="21559" x="5262563" y="4286250"/>
          <p14:tracePt t="21573" x="5334000" y="4357688"/>
          <p14:tracePt t="21589" x="5405438" y="4416425"/>
          <p14:tracePt t="21606" x="5476875" y="4476750"/>
          <p14:tracePt t="21623" x="5561013" y="4524375"/>
          <p14:tracePt t="21639" x="5572125" y="4535488"/>
          <p14:tracePt t="21656" x="5584825" y="4535488"/>
          <p14:tracePt t="21674" x="5608638" y="4535488"/>
          <p14:tracePt t="21707" x="5619750" y="4535488"/>
          <p14:tracePt t="21723" x="5632450" y="4535488"/>
          <p14:tracePt t="21741" x="5643563" y="4535488"/>
          <p14:tracePt t="21757" x="5656263" y="4524375"/>
          <p14:tracePt t="21773" x="5667375" y="4487863"/>
          <p14:tracePt t="21791" x="5691188" y="4452938"/>
          <p14:tracePt t="21807" x="5691188" y="4440238"/>
          <p14:tracePt t="22707" x="5680075" y="4464050"/>
          <p14:tracePt t="22718" x="5643563" y="4524375"/>
          <p14:tracePt t="22731" x="5595938" y="4595813"/>
          <p14:tracePt t="22745" x="5537200" y="4702175"/>
          <p14:tracePt t="22760" x="5441950" y="4810125"/>
          <p14:tracePt t="22777" x="5310188" y="4929188"/>
          <p14:tracePt t="22793" x="5143500" y="5059363"/>
          <p14:tracePt t="22810" x="4822825" y="5297488"/>
          <p14:tracePt t="22827" x="4691063" y="5416550"/>
          <p14:tracePt t="22843" x="4608513" y="5487988"/>
          <p14:tracePt t="22860" x="4465638" y="5607050"/>
          <p14:tracePt t="22877" x="4405313" y="5643563"/>
          <p14:tracePt t="22894" x="4357688" y="5667375"/>
          <p14:tracePt t="22910" x="4298950" y="5691188"/>
          <p14:tracePt t="22928" x="4262438" y="5702300"/>
          <p14:tracePt t="22944" x="4227513" y="5715000"/>
          <p14:tracePt t="22961" x="4167188" y="5726113"/>
          <p14:tracePt t="22978" x="4132263" y="5726113"/>
          <p14:tracePt t="22994" x="4095750" y="5738813"/>
          <p14:tracePt t="23011" x="4071938" y="5738813"/>
          <p14:tracePt t="23028" x="4000500" y="5738813"/>
          <p14:tracePt t="23042" x="3952875" y="5738813"/>
          <p14:tracePt t="23059" x="3917950" y="5738813"/>
          <p14:tracePt t="23076" x="3857625" y="5738813"/>
          <p14:tracePt t="23092" x="3751263" y="5738813"/>
          <p14:tracePt t="23109" x="3714750" y="5738813"/>
          <p14:tracePt t="23126" x="3690938" y="5738813"/>
          <p14:tracePt t="23142" x="3679825" y="5738813"/>
          <p14:tracePt t="23176" x="3679825" y="5749925"/>
          <p14:tracePt t="23983" x="3667125" y="5749925"/>
          <p14:tracePt t="23996" x="3656013" y="5749925"/>
          <p14:tracePt t="24021" x="3643313" y="5749925"/>
          <p14:tracePt t="24034" x="3632200" y="5726113"/>
          <p14:tracePt t="24047" x="3619500" y="5715000"/>
          <p14:tracePt t="24059" x="3608388" y="5678488"/>
          <p14:tracePt t="24072" x="3608388" y="5654675"/>
          <p14:tracePt t="24085" x="3595688" y="5630863"/>
          <p14:tracePt t="24098" x="3584575" y="5619750"/>
          <p14:tracePt t="24115" x="3560763" y="5595938"/>
          <p14:tracePt t="24131" x="3524250" y="5572125"/>
          <p14:tracePt t="24148" x="3465513" y="5535613"/>
          <p14:tracePt t="24165" x="3429000" y="5524500"/>
          <p14:tracePt t="24182" x="3405188" y="5511800"/>
          <p14:tracePt t="24215" x="3381375" y="5487988"/>
          <p14:tracePt t="24231" x="3370263" y="5487988"/>
          <p14:tracePt t="24278" x="3357563" y="5476875"/>
          <p14:tracePt t="24457" x="3346450" y="5476875"/>
          <p14:tracePt t="24495" x="3333750" y="5476875"/>
          <p14:tracePt t="24507" x="3322638" y="5476875"/>
          <p14:tracePt t="24521" x="3309938" y="5476875"/>
          <p14:tracePt t="24534" x="3286125" y="5476875"/>
          <p14:tracePt t="24549" x="3275013" y="5476875"/>
          <p14:tracePt t="24573" x="3262313" y="5476875"/>
          <p14:tracePt t="24598" x="3251200" y="5476875"/>
          <p14:tracePt t="24636" x="3238500" y="5476875"/>
          <p14:tracePt t="24649" x="3227388" y="5476875"/>
          <p14:tracePt t="25247" x="3214688" y="5476875"/>
          <p14:tracePt t="25325" x="3238500" y="5476875"/>
          <p14:tracePt t="25338" x="3251200" y="5487988"/>
          <p14:tracePt t="25350" x="3286125" y="5487988"/>
          <p14:tracePt t="25363" x="3322638" y="5487988"/>
          <p14:tracePt t="25376" x="3346450" y="5500688"/>
          <p14:tracePt t="25389" x="3381375" y="5500688"/>
          <p14:tracePt t="25403" x="3417888" y="5500688"/>
          <p14:tracePt t="25418" x="3429000" y="5500688"/>
          <p14:tracePt t="25435" x="3441700" y="5500688"/>
          <p14:tracePt t="25453" x="3452813" y="5500688"/>
          <p14:tracePt t="25468" x="3465513" y="5500688"/>
          <p14:tracePt t="25486" x="3476625" y="5500688"/>
          <p14:tracePt t="25502" x="3489325" y="5500688"/>
          <p14:tracePt t="25519" x="3560763" y="5487988"/>
          <p14:tracePt t="25535" x="3608388" y="5476875"/>
          <p14:tracePt t="25551" x="3667125" y="5464175"/>
          <p14:tracePt t="25567" x="3798888" y="5453063"/>
          <p14:tracePt t="25584" x="3870325" y="5453063"/>
          <p14:tracePt t="25601" x="3941763" y="5453063"/>
          <p14:tracePt t="25618" x="4000500" y="5453063"/>
          <p14:tracePt t="25634" x="4071938" y="5453063"/>
          <p14:tracePt t="25651" x="4119563" y="5453063"/>
          <p14:tracePt t="25668" x="4167188" y="5453063"/>
          <p14:tracePt t="25685" x="4322763" y="5453063"/>
          <p14:tracePt t="25701" x="4418013" y="5453063"/>
          <p14:tracePt t="25718" x="4524375" y="5453063"/>
          <p14:tracePt t="25736" x="4727575" y="5453063"/>
          <p14:tracePt t="25752" x="4786313" y="5453063"/>
          <p14:tracePt t="25769" x="4833938" y="5464175"/>
          <p14:tracePt t="25785" x="4857750" y="5476875"/>
          <p14:tracePt t="25802" x="4894263" y="5487988"/>
          <p14:tracePt t="26615" x="4905375" y="5500688"/>
          <p14:tracePt t="26627" x="4918075" y="5524500"/>
          <p14:tracePt t="26640" x="4953000" y="5524500"/>
          <p14:tracePt t="26652" x="5037138" y="5559425"/>
          <p14:tracePt t="26666" x="5132388" y="5572125"/>
          <p14:tracePt t="26679" x="5262563" y="5583238"/>
          <p14:tracePt t="26691" x="5394325" y="5607050"/>
          <p14:tracePt t="26705" x="5537200" y="5619750"/>
          <p14:tracePt t="26721" x="5656263" y="5619750"/>
          <p14:tracePt t="26738" x="5762625" y="5619750"/>
          <p14:tracePt t="26755" x="5846763" y="5619750"/>
          <p14:tracePt t="26772" x="5953125" y="5619750"/>
          <p14:tracePt t="26788" x="5976938" y="5607050"/>
          <p14:tracePt t="28156" x="5953125" y="5583238"/>
          <p14:tracePt t="28169" x="5905500" y="5548313"/>
          <p14:tracePt t="28179" x="5834063" y="5476875"/>
          <p14:tracePt t="28193" x="5762625" y="5381625"/>
          <p14:tracePt t="28209" x="5643563" y="5273675"/>
          <p14:tracePt t="28226" x="5537200" y="5154613"/>
          <p14:tracePt t="28242" x="5418138" y="5024438"/>
          <p14:tracePt t="28259" x="5227638" y="4773613"/>
          <p14:tracePt t="28276" x="5156200" y="4643438"/>
          <p14:tracePt t="28293" x="5084763" y="4535488"/>
          <p14:tracePt t="28309" x="4965700" y="4357688"/>
          <p14:tracePt t="28326" x="4929188" y="4286250"/>
          <p14:tracePt t="28343" x="4870450" y="4214813"/>
          <p14:tracePt t="28361" x="4762500" y="4106863"/>
          <p14:tracePt t="28378" x="4691063" y="4035425"/>
          <p14:tracePt t="28395" x="4619625" y="3963988"/>
          <p14:tracePt t="28412" x="4465638" y="3810000"/>
          <p14:tracePt t="28428" x="4418013" y="3738563"/>
          <p14:tracePt t="28445" x="4370388" y="3690938"/>
          <p14:tracePt t="28462" x="4346575" y="3654425"/>
          <p14:tracePt t="28479" x="4333875" y="3630613"/>
          <p14:tracePt t="28496" x="4322763" y="3619500"/>
          <p14:tracePt t="28512" x="4310063" y="3595688"/>
          <p14:tracePt t="28529" x="4286250" y="3595688"/>
          <p14:tracePt t="28545" x="4275138" y="3582988"/>
          <p14:tracePt t="28580" x="4262438" y="3571875"/>
          <p14:tracePt t="28593" x="4251325" y="3571875"/>
          <p14:tracePt t="28605" x="4238625" y="3571875"/>
          <p14:tracePt t="28617" x="4203700" y="3571875"/>
          <p14:tracePt t="28631" x="4167188" y="3571875"/>
          <p14:tracePt t="28647" x="4143375" y="3571875"/>
          <p14:tracePt t="28662" x="4108450" y="3582988"/>
          <p14:tracePt t="28679" x="4071938" y="3606800"/>
          <p14:tracePt t="28696" x="4013200" y="3667125"/>
          <p14:tracePt t="28712" x="3952875" y="3714750"/>
          <p14:tracePt t="28729" x="3894138" y="3773488"/>
          <p14:tracePt t="28747" x="3810000" y="3905250"/>
          <p14:tracePt t="28763" x="3786188" y="3963988"/>
          <p14:tracePt t="28779" x="3762375" y="4011613"/>
          <p14:tracePt t="28796" x="3751263" y="4035425"/>
          <p14:tracePt t="28813" x="3738563" y="4106863"/>
          <p14:tracePt t="28830" x="3738563" y="4143375"/>
          <p14:tracePt t="28848" x="3738563" y="4225925"/>
          <p14:tracePt t="28863" x="3738563" y="4286250"/>
          <p14:tracePt t="28880" x="3738563" y="4344988"/>
          <p14:tracePt t="28897" x="3738563" y="4416425"/>
          <p14:tracePt t="28914" x="3751263" y="4452938"/>
          <p14:tracePt t="29104" x="3762375" y="4476750"/>
          <p14:tracePt t="29118" x="3762375" y="4511675"/>
          <p14:tracePt t="29130" x="3798888" y="4583113"/>
          <p14:tracePt t="29143" x="3822700" y="4714875"/>
          <p14:tracePt t="29157" x="3846513" y="4857750"/>
          <p14:tracePt t="29170" x="3857625" y="5011738"/>
          <p14:tracePt t="29182" x="3857625" y="5130800"/>
          <p14:tracePt t="29198" x="3870325" y="5238750"/>
          <p14:tracePt t="29214" x="3870325" y="5310188"/>
          <p14:tracePt t="29232" x="3870325" y="5381625"/>
          <p14:tracePt t="29248" x="3870325" y="5429250"/>
          <p14:tracePt t="29266" x="3870325" y="5453063"/>
          <p14:tracePt t="29281" x="3870325" y="5464175"/>
          <p14:tracePt t="29299" x="3870325" y="5559425"/>
          <p14:tracePt t="29315" x="3857625" y="5619750"/>
          <p14:tracePt t="29331" x="3846513" y="5691188"/>
          <p14:tracePt t="29349" x="3822700" y="5797550"/>
          <p14:tracePt t="29366" x="3810000" y="5834063"/>
          <p14:tracePt t="29382" x="3798888" y="5845175"/>
          <p14:tracePt t="29398" x="3798888" y="5857875"/>
          <p14:tracePt t="29415" x="3798888" y="5881688"/>
          <p14:tracePt t="29465" x="3810000" y="5892800"/>
          <p14:tracePt t="29478" x="3833813" y="5905500"/>
          <p14:tracePt t="29489" x="3905250" y="5916613"/>
          <p14:tracePt t="29503" x="4000500" y="5929313"/>
          <p14:tracePt t="29517" x="4108450" y="5940425"/>
          <p14:tracePt t="29532" x="4203700" y="5964238"/>
          <p14:tracePt t="29549" x="4333875" y="5976938"/>
          <p14:tracePt t="29566" x="4452938" y="6011863"/>
          <p14:tracePt t="29582" x="4691063" y="6035675"/>
          <p14:tracePt t="29599" x="4799013" y="6048375"/>
          <p14:tracePt t="29616" x="4905375" y="6072188"/>
          <p14:tracePt t="29632" x="5048250" y="6072188"/>
          <p14:tracePt t="29649" x="5108575" y="6072188"/>
          <p14:tracePt t="29666" x="5167313" y="6083300"/>
          <p14:tracePt t="29682" x="5357813" y="6096000"/>
          <p14:tracePt t="29699" x="5476875" y="6096000"/>
          <p14:tracePt t="29716" x="5572125" y="6096000"/>
          <p14:tracePt t="29734" x="5775325" y="6096000"/>
          <p14:tracePt t="29749" x="5834063" y="6096000"/>
          <p14:tracePt t="29766" x="5881688" y="6083300"/>
          <p14:tracePt t="29783" x="5918200" y="6083300"/>
          <p14:tracePt t="29800" x="5976938" y="6083300"/>
          <p14:tracePt t="29816" x="6024563" y="6083300"/>
          <p14:tracePt t="29833" x="6084888" y="6083300"/>
          <p14:tracePt t="29850" x="6203950" y="6072188"/>
          <p14:tracePt t="29866" x="6262688" y="6072188"/>
          <p14:tracePt t="29883" x="6310313" y="6072188"/>
          <p14:tracePt t="29901" x="6346825" y="6072188"/>
          <p14:tracePt t="29979" x="6346825" y="6059488"/>
          <p14:tracePt t="29992" x="6334125" y="6048375"/>
          <p14:tracePt t="30006" x="6286500" y="6011863"/>
          <p14:tracePt t="30020" x="6215063" y="5953125"/>
          <p14:tracePt t="30034" x="6143625" y="5892800"/>
          <p14:tracePt t="30050" x="6061075" y="5810250"/>
          <p14:tracePt t="30067" x="6024563" y="5715000"/>
          <p14:tracePt t="30084" x="5942013" y="5511800"/>
          <p14:tracePt t="30100" x="5918200" y="5405438"/>
          <p14:tracePt t="30117" x="5881688" y="5297488"/>
          <p14:tracePt t="30134" x="5857875" y="5095875"/>
          <p14:tracePt t="30150" x="5846763" y="4987925"/>
          <p14:tracePt t="30167" x="5822950" y="4868863"/>
          <p14:tracePt t="30184" x="5799138" y="4630738"/>
          <p14:tracePt t="30201" x="5786438" y="4500563"/>
          <p14:tracePt t="30217" x="5751513" y="4416425"/>
          <p14:tracePt t="30234" x="5727700" y="4357688"/>
          <p14:tracePt t="30251" x="5643563" y="4214813"/>
          <p14:tracePt t="30268" x="5584825" y="4119563"/>
          <p14:tracePt t="30285" x="5513388" y="4048125"/>
          <p14:tracePt t="30302" x="5357813" y="3844925"/>
          <p14:tracePt t="30317" x="5262563" y="3738563"/>
          <p14:tracePt t="30333" x="5167313" y="3643313"/>
          <p14:tracePt t="30351" x="5024438" y="3511550"/>
          <p14:tracePt t="30367" x="4976813" y="3476625"/>
          <p14:tracePt t="30383" x="4941888" y="3452813"/>
          <p14:tracePt t="30400" x="4905375" y="3440113"/>
          <p14:tracePt t="30417" x="4846638" y="3429000"/>
          <p14:tracePt t="30433" x="4810125" y="3416300"/>
          <p14:tracePt t="30450" x="4775200" y="3416300"/>
          <p14:tracePt t="30467" x="4751388" y="3405188"/>
          <p14:tracePt t="30485" x="4738688" y="3405188"/>
          <p14:tracePt t="30519" x="4679950" y="3405188"/>
          <p14:tracePt t="30536" x="4656138" y="3416300"/>
          <p14:tracePt t="30551" x="4619625" y="3416300"/>
          <p14:tracePt t="30567" x="4548188" y="3440113"/>
          <p14:tracePt t="30584" x="4537075" y="3452813"/>
          <p14:tracePt t="30601" x="4513263" y="3487738"/>
          <p14:tracePt t="30617" x="4476750" y="3535363"/>
          <p14:tracePt t="30634" x="4394200" y="3654425"/>
          <p14:tracePt t="30651" x="4357688" y="3714750"/>
          <p14:tracePt t="30667" x="4322763" y="3749675"/>
          <p14:tracePt t="30684" x="4275138" y="3797300"/>
          <p14:tracePt t="30701" x="4262438" y="3821113"/>
          <p14:tracePt t="30718" x="4238625" y="3857625"/>
          <p14:tracePt t="30735" x="4227513" y="3892550"/>
          <p14:tracePt t="30751" x="4214813" y="3916363"/>
          <p14:tracePt t="30768" x="4203700" y="3929063"/>
          <p14:tracePt t="31982" x="4191000" y="3929063"/>
          <p14:tracePt t="31995" x="4191000" y="3916363"/>
          <p14:tracePt t="32008" x="4167188" y="3905250"/>
          <p14:tracePt t="32022" x="4132263" y="3892550"/>
          <p14:tracePt t="32034" x="4108450" y="3881438"/>
          <p14:tracePt t="32048" x="4071938" y="3857625"/>
          <p14:tracePt t="32060" x="4024313" y="3821113"/>
          <p14:tracePt t="32075" x="3952875" y="3773488"/>
          <p14:tracePt t="32090" x="3881438" y="3749675"/>
          <p14:tracePt t="32107" x="3810000" y="3702050"/>
          <p14:tracePt t="32124" x="3762375" y="3678238"/>
          <p14:tracePt t="32140" x="3690938" y="3654425"/>
          <p14:tracePt t="32157" x="3656013" y="3643313"/>
          <p14:tracePt t="32175" x="3619500" y="3643313"/>
          <p14:tracePt t="32190" x="3571875" y="3606800"/>
          <p14:tracePt t="32207" x="3560763" y="3595688"/>
          <p14:tracePt t="32224" x="3548063" y="3582988"/>
          <p14:tracePt t="32265" x="3536950" y="3571875"/>
          <p14:tracePt t="32277" x="3524250" y="3571875"/>
          <p14:tracePt t="32292" x="3513138" y="3559175"/>
          <p14:tracePt t="32316" x="3500438" y="3559175"/>
          <p14:tracePt t="32394" x="3500438" y="3571875"/>
          <p14:tracePt t="32406" x="3489325" y="3595688"/>
          <p14:tracePt t="32418" x="3489325" y="3619500"/>
          <p14:tracePt t="32432" x="3489325" y="3630613"/>
          <p14:tracePt t="32443" x="3476625" y="3630613"/>
          <p14:tracePt t="32459" x="3476625" y="3643313"/>
          <p14:tracePt t="32474" x="3476625" y="3654425"/>
          <p14:tracePt t="32508" x="3476625" y="3667125"/>
          <p14:tracePt t="32523" x="3476625" y="3678238"/>
          <p14:tracePt t="32534" x="3476625" y="3690938"/>
          <p14:tracePt t="32547" x="3476625" y="3702050"/>
          <p14:tracePt t="32560" x="3476625" y="3714750"/>
          <p14:tracePt t="32585" x="3476625" y="3749675"/>
          <p14:tracePt t="32598" x="3489325" y="3786188"/>
          <p14:tracePt t="35890" x="3513138" y="3810000"/>
          <p14:tracePt t="35902" x="3584575" y="3868738"/>
          <p14:tracePt t="35915" x="3690938" y="3929063"/>
          <p14:tracePt t="35928" x="3810000" y="3976688"/>
          <p14:tracePt t="35940" x="3952875" y="4024313"/>
          <p14:tracePt t="35954" x="4084638" y="4059238"/>
          <p14:tracePt t="35970" x="4179888" y="4071938"/>
          <p14:tracePt t="35986" x="4262438" y="4095750"/>
          <p14:tracePt t="36003" x="4333875" y="4119563"/>
          <p14:tracePt t="36020" x="4429125" y="4191000"/>
          <p14:tracePt t="36036" x="4465638" y="4214813"/>
          <p14:tracePt t="36053" x="4500563" y="4238625"/>
          <p14:tracePt t="36070" x="4572000" y="4310063"/>
          <p14:tracePt t="36086" x="4608513" y="4344988"/>
          <p14:tracePt t="36103" x="4643438" y="4381500"/>
          <p14:tracePt t="36121" x="4667250" y="4464050"/>
          <p14:tracePt t="36515" x="4667250" y="4452938"/>
          <p14:tracePt t="36539" x="4667250" y="4440238"/>
          <p14:tracePt t="36552" x="4632325" y="4405313"/>
          <p14:tracePt t="36565" x="4595813" y="4368800"/>
          <p14:tracePt t="36579" x="4537075" y="4333875"/>
          <p14:tracePt t="36592" x="4500563" y="4297363"/>
          <p14:tracePt t="36605" x="4465638" y="4286250"/>
          <p14:tracePt t="36619" x="4429125" y="4273550"/>
          <p14:tracePt t="36639" x="4418013" y="4262438"/>
          <p14:tracePt t="36656" x="4381500" y="4238625"/>
          <p14:tracePt t="36672" x="4310063" y="4225925"/>
          <p14:tracePt t="36688" x="4298950" y="4214813"/>
          <p14:tracePt t="36705" x="4275138" y="4214813"/>
          <p14:tracePt t="36721" x="4238625" y="4214813"/>
          <p14:tracePt t="36739" x="4227513" y="4214813"/>
          <p14:tracePt t="36755" x="4214813" y="4214813"/>
          <p14:tracePt t="36773" x="4203700" y="4214813"/>
          <p14:tracePt t="36789" x="4191000" y="4214813"/>
          <p14:tracePt t="36805" x="4179888" y="4202113"/>
          <p14:tracePt t="36839" x="4167188" y="4202113"/>
          <p14:tracePt t="36856" x="4156075" y="4202113"/>
          <p14:tracePt t="36872" x="4143375" y="4202113"/>
          <p14:tracePt t="36889" x="4119563" y="4202113"/>
          <p14:tracePt t="36927" x="4108450" y="4202113"/>
          <p14:tracePt t="36966" x="4095750" y="4202113"/>
          <p14:tracePt t="36991" x="4071938" y="4178300"/>
          <p14:tracePt t="37005" x="4060825" y="4178300"/>
          <p14:tracePt t="37016" x="4060825" y="4167188"/>
          <p14:tracePt t="37029" x="4048125" y="4154488"/>
          <p14:tracePt t="37042" x="4037013" y="4154488"/>
          <p14:tracePt t="37056" x="4024313" y="4143375"/>
          <p14:tracePt t="37081" x="4024313" y="4130675"/>
          <p14:tracePt t="37160" x="4037013" y="4130675"/>
          <p14:tracePt t="37173" x="4071938" y="4130675"/>
          <p14:tracePt t="37185" x="4095750" y="4130675"/>
          <p14:tracePt t="37199" x="4132263" y="4130675"/>
          <p14:tracePt t="37211" x="4156075" y="4130675"/>
          <p14:tracePt t="37225" x="4167188" y="4130675"/>
          <p14:tracePt t="37240" x="4179888" y="4130675"/>
          <p14:tracePt t="37257" x="4191000" y="4130675"/>
          <p14:tracePt t="37287" x="4203700" y="4143375"/>
          <p14:tracePt t="37300" x="4214813" y="4143375"/>
          <p14:tracePt t="37312" x="4214813" y="4154488"/>
          <p14:tracePt t="37326" x="4238625" y="4154488"/>
          <p14:tracePt t="37341" x="4275138" y="4167188"/>
          <p14:tracePt t="37357" x="4298950" y="4178300"/>
          <p14:tracePt t="37374" x="4322763" y="4191000"/>
          <p14:tracePt t="37390" x="4394200" y="4202113"/>
          <p14:tracePt t="37407" x="4418013" y="4214813"/>
          <p14:tracePt t="37424" x="4452938" y="4225925"/>
          <p14:tracePt t="37441" x="4524375" y="4238625"/>
          <p14:tracePt t="39068" x="4524375" y="4262438"/>
          <p14:tracePt t="39085" x="4524375" y="4273550"/>
          <p14:tracePt t="39094" x="4489450" y="4297363"/>
          <p14:tracePt t="39107" x="4452938" y="4310063"/>
          <p14:tracePt t="39120" x="4418013" y="4321175"/>
          <p14:tracePt t="39130" x="4381500" y="4333875"/>
          <p14:tracePt t="39144" x="4357688" y="4333875"/>
          <p14:tracePt t="39161" x="4322763" y="4333875"/>
          <p14:tracePt t="39178" x="4286250" y="4333875"/>
          <p14:tracePt t="39195" x="4275138" y="4344988"/>
          <p14:tracePt t="39211" x="4238625" y="4344988"/>
          <p14:tracePt t="39245" x="4227513" y="4344988"/>
          <p14:tracePt t="39262" x="4214813" y="4344988"/>
          <p14:tracePt t="39278" x="4203700" y="4344988"/>
          <p14:tracePt t="39295" x="4191000" y="4344988"/>
          <p14:tracePt t="39311" x="4179888" y="4333875"/>
          <p14:tracePt t="39329" x="4167188" y="4321175"/>
          <p14:tracePt t="39345" x="4156075" y="4321175"/>
          <p14:tracePt t="39378" x="4143375" y="4310063"/>
          <p14:tracePt t="39395" x="4132263" y="4297363"/>
          <p14:tracePt t="39412" x="4119563" y="4297363"/>
          <p14:tracePt t="39429" x="4119563" y="4286250"/>
          <p14:tracePt t="39453" x="4119563" y="4273550"/>
          <p14:tracePt t="39479" x="4119563" y="4262438"/>
          <p14:tracePt t="39491" x="4132263" y="4262438"/>
          <p14:tracePt t="39505" x="4143375" y="4262438"/>
          <p14:tracePt t="39517" x="4143375" y="4249738"/>
          <p14:tracePt t="39531" x="4156075" y="4249738"/>
          <p14:tracePt t="39545" x="4156075" y="4238625"/>
          <p14:tracePt t="39562" x="4167188" y="4238625"/>
          <p14:tracePt t="39609" x="4167188" y="4225925"/>
          <p14:tracePt t="39621" x="4179888" y="4214813"/>
          <p14:tracePt t="39633" x="4191000" y="4202113"/>
          <p14:tracePt t="39648" x="4203700" y="4202113"/>
          <p14:tracePt t="39665" x="4203700" y="4191000"/>
          <p14:tracePt t="39682" x="4203700" y="4178300"/>
          <p14:tracePt t="39699" x="4214813" y="4178300"/>
          <p14:tracePt t="39715" x="4214813" y="4167188"/>
          <p14:tracePt t="39749" x="4227513" y="4167188"/>
          <p14:tracePt t="39788" x="4238625" y="4167188"/>
          <p14:tracePt t="39801" x="4251325" y="4167188"/>
          <p14:tracePt t="39814" x="4262438" y="4167188"/>
          <p14:tracePt t="39827" x="4275138" y="4167188"/>
          <p14:tracePt t="39839" x="4298950" y="4167188"/>
          <p14:tracePt t="39852" x="4310063" y="4167188"/>
          <p14:tracePt t="39867" x="4333875" y="4167188"/>
          <p14:tracePt t="39882" x="4357688" y="4178300"/>
          <p14:tracePt t="39900" x="4370388" y="4178300"/>
          <p14:tracePt t="43157" x="4370388" y="4202113"/>
          <p14:tracePt t="43170" x="4381500" y="4225925"/>
          <p14:tracePt t="43184" x="4418013" y="4249738"/>
          <p14:tracePt t="43197" x="4476750" y="4273550"/>
          <p14:tracePt t="43211" x="4584700" y="4297363"/>
          <p14:tracePt t="43226" x="4691063" y="4321175"/>
          <p14:tracePt t="43243" x="4786313" y="4333875"/>
          <p14:tracePt t="43261" x="4918075" y="4357688"/>
          <p14:tracePt t="43277" x="4953000" y="4357688"/>
          <p14:tracePt t="43293" x="4965700" y="4357688"/>
          <p14:tracePt t="43310" x="4989513" y="4357688"/>
          <p14:tracePt t="43327" x="5013325" y="4368800"/>
          <p14:tracePt t="43344" x="5037138" y="4368800"/>
          <p14:tracePt t="43360" x="5048250" y="4368800"/>
          <p14:tracePt t="43377" x="5060950" y="4368800"/>
          <p14:tracePt t="43410" x="5072063" y="4368800"/>
          <p14:tracePt t="43441" x="5084763" y="4368800"/>
          <p14:tracePt t="43453" x="5108575" y="4368800"/>
          <p14:tracePt t="43466" x="5119688" y="4368800"/>
          <p14:tracePt t="43479" x="5156200" y="4381500"/>
          <p14:tracePt t="43495" x="5180013" y="4381500"/>
          <p14:tracePt t="43509" x="5191125" y="4392613"/>
          <p14:tracePt t="43526" x="5203825" y="4405313"/>
          <p14:tracePt t="43542" x="5214938" y="4440238"/>
          <p14:tracePt t="44053" x="5227638" y="4440238"/>
          <p14:tracePt t="44065" x="5238750" y="4429125"/>
          <p14:tracePt t="44079" x="5251450" y="4416425"/>
          <p14:tracePt t="44092" x="5275263" y="4392613"/>
          <p14:tracePt t="44104" x="5310188" y="4357688"/>
          <p14:tracePt t="44117" x="5346700" y="4333875"/>
          <p14:tracePt t="44131" x="5381625" y="4310063"/>
          <p14:tracePt t="44146" x="5418138" y="4286250"/>
          <p14:tracePt t="44163" x="5441950" y="4262438"/>
          <p14:tracePt t="44180" x="5476875" y="4249738"/>
          <p14:tracePt t="44196" x="5548313" y="4225925"/>
          <p14:tracePt t="44213" x="5572125" y="4214813"/>
          <p14:tracePt t="44230" x="5608638" y="4202113"/>
          <p14:tracePt t="44246" x="5667375" y="4191000"/>
          <p14:tracePt t="44280" x="5680075" y="4191000"/>
          <p14:tracePt t="44297" x="5691188" y="4191000"/>
          <p14:tracePt t="44325" x="5703888" y="4191000"/>
          <p14:tracePt t="47172" x="5680075" y="4178300"/>
          <p14:tracePt t="47184" x="5632450" y="4154488"/>
          <p14:tracePt t="47197" x="5561013" y="4130675"/>
          <p14:tracePt t="47210" x="5476875" y="4095750"/>
          <p14:tracePt t="47222" x="5429250" y="4083050"/>
          <p14:tracePt t="47239" x="5381625" y="4071938"/>
          <p14:tracePt t="47256" x="5357813" y="4059238"/>
          <p14:tracePt t="47274" x="5299075" y="4059238"/>
          <p14:tracePt t="47289" x="5286375" y="4059238"/>
          <p14:tracePt t="47307" x="5275263" y="4059238"/>
          <p14:tracePt t="47322" x="5262563" y="4059238"/>
          <p14:tracePt t="47340" x="5251450" y="4059238"/>
          <p14:tracePt t="47356" x="5238750" y="4059238"/>
          <p14:tracePt t="47373" x="5227638" y="4059238"/>
          <p14:tracePt t="47493" x="5227638" y="4048125"/>
          <p14:tracePt t="47505" x="5238750" y="4048125"/>
          <p14:tracePt t="47518" x="5238750" y="4035425"/>
          <p14:tracePt t="47531" x="5262563" y="4035425"/>
          <p14:tracePt t="47544" x="5275263" y="4024313"/>
          <p14:tracePt t="47571" x="5299075" y="4024313"/>
          <p14:tracePt t="47581" x="5322888" y="4024313"/>
          <p14:tracePt t="47595" x="5334000" y="4024313"/>
          <p14:tracePt t="47608" x="5357813" y="4024313"/>
          <p14:tracePt t="47624" x="5370513" y="4024313"/>
          <p14:tracePt t="47641" x="5394325" y="4035425"/>
          <p14:tracePt t="47657" x="5418138" y="4059238"/>
          <p14:tracePt t="59640" x="5441950" y="4095750"/>
          <p14:tracePt t="59655" x="5476875" y="4154488"/>
          <p14:tracePt t="59667" x="5524500" y="4225925"/>
          <p14:tracePt t="59680" x="5561013" y="4273550"/>
          <p14:tracePt t="59696" x="5619750" y="4344988"/>
          <p14:tracePt t="59713" x="5691188" y="4405313"/>
          <p14:tracePt t="59731" x="5857875" y="4487863"/>
          <p14:tracePt t="59747" x="5989638" y="4535488"/>
          <p14:tracePt t="59763" x="6108700" y="4583113"/>
          <p14:tracePt t="59780" x="6238875" y="4619625"/>
          <p14:tracePt t="59797" x="6405563" y="4678363"/>
          <p14:tracePt t="59814" x="6453188" y="4691063"/>
          <p14:tracePt t="59830" x="6477000" y="4691063"/>
          <p14:tracePt t="59847" x="6489700" y="4691063"/>
          <p14:tracePt t="59881" x="6500813" y="4691063"/>
          <p14:tracePt t="60013" x="6489700" y="4691063"/>
          <p14:tracePt t="60028" x="6453188" y="4678363"/>
          <p14:tracePt t="60040" x="6394450" y="4630738"/>
          <p14:tracePt t="60051" x="6323013" y="4595813"/>
          <p14:tracePt t="60066" x="6251575" y="4548188"/>
          <p14:tracePt t="60081" x="6180138" y="4511675"/>
          <p14:tracePt t="60098" x="6132513" y="4476750"/>
          <p14:tracePt t="60115" x="6061075" y="4429125"/>
          <p14:tracePt t="60131" x="6000750" y="4381500"/>
          <p14:tracePt t="60148" x="5976938" y="4368800"/>
          <p14:tracePt t="60165" x="5953125" y="4344988"/>
          <p14:tracePt t="60181" x="5905500" y="4286250"/>
          <p14:tracePt t="60199" x="5894388" y="4273550"/>
          <p14:tracePt t="60215" x="5870575" y="4273550"/>
          <p14:tracePt t="60232" x="5834063" y="4249738"/>
          <p14:tracePt t="60248" x="5799138" y="4238625"/>
          <p14:tracePt t="60265" x="5775325" y="4225925"/>
          <p14:tracePt t="60281" x="5762625" y="4214813"/>
          <p14:tracePt t="60298" x="5751513" y="4214813"/>
          <p14:tracePt t="60332" x="5738813" y="4202113"/>
          <p14:tracePt t="61161" x="5727700" y="4202113"/>
          <p14:tracePt t="61186" x="5727700" y="4191000"/>
          <p14:tracePt t="61199" x="5715000" y="4154488"/>
          <p14:tracePt t="61212" x="5715000" y="4095750"/>
          <p14:tracePt t="61225" x="5703888" y="4035425"/>
          <p14:tracePt t="61237" x="5691188" y="3987800"/>
          <p14:tracePt t="61252" x="5680075" y="3940175"/>
          <p14:tracePt t="61268" x="5667375" y="3916363"/>
          <p14:tracePt t="61285" x="5656263" y="3881438"/>
          <p14:tracePt t="61302" x="5643563" y="3797300"/>
          <p14:tracePt t="61319" x="5643563" y="3738563"/>
          <p14:tracePt t="61335" x="5643563" y="3678238"/>
          <p14:tracePt t="61352" x="5643563" y="3511550"/>
          <p14:tracePt t="61368" x="5643563" y="3452813"/>
          <p14:tracePt t="61385" x="5643563" y="3405188"/>
          <p14:tracePt t="61403" x="5643563" y="3344863"/>
          <p14:tracePt t="61419" x="5643563" y="3321050"/>
          <p14:tracePt t="61452" x="5643563" y="3309938"/>
          <p14:tracePt t="61839" x="5643563" y="3321050"/>
          <p14:tracePt t="61852" x="5643563" y="3368675"/>
          <p14:tracePt t="61863" x="5643563" y="3429000"/>
          <p14:tracePt t="61878" x="5643563" y="3487738"/>
          <p14:tracePt t="61890" x="5632450" y="3559175"/>
          <p14:tracePt t="61905" x="5632450" y="3606800"/>
          <p14:tracePt t="61921" x="5632450" y="3643313"/>
          <p14:tracePt t="61937" x="5632450" y="3678238"/>
          <p14:tracePt t="61955" x="5632450" y="3738563"/>
          <p14:tracePt t="61971" x="5643563" y="3773488"/>
          <p14:tracePt t="61987" x="5643563" y="3810000"/>
          <p14:tracePt t="62005" x="5656263" y="3881438"/>
          <p14:tracePt t="62021" x="5667375" y="3929063"/>
          <p14:tracePt t="62038" x="5667375" y="3976688"/>
          <p14:tracePt t="62055" x="5667375" y="4035425"/>
          <p14:tracePt t="62071" x="5667375" y="4095750"/>
          <p14:tracePt t="62088" x="5667375" y="4130675"/>
          <p14:tracePt t="62105" x="5667375" y="4143375"/>
          <p14:tracePt t="62122" x="5680075" y="4167188"/>
          <p14:tracePt t="62139" x="5680075" y="4178300"/>
          <p14:tracePt t="62172" x="5680075" y="4191000"/>
          <p14:tracePt t="62848" x="5656263" y="4202113"/>
          <p14:tracePt t="62861" x="5643563" y="4214813"/>
          <p14:tracePt t="62887" x="5632450" y="4214813"/>
          <p14:tracePt t="62900" x="5619750" y="4214813"/>
          <p14:tracePt t="62925" x="5608638" y="4191000"/>
          <p14:tracePt t="62938" x="5595938" y="4178300"/>
          <p14:tracePt t="62951" x="5584825" y="4143375"/>
          <p14:tracePt t="62963" x="5572125" y="4106863"/>
          <p14:tracePt t="62976" x="5572125" y="4059238"/>
          <p14:tracePt t="62991" x="5561013" y="4024313"/>
          <p14:tracePt t="63008" x="5561013" y="3952875"/>
          <p14:tracePt t="63024" x="5548313" y="3916363"/>
          <p14:tracePt t="63041" x="5537200" y="3833813"/>
          <p14:tracePt t="63057" x="5524500" y="3810000"/>
          <p14:tracePt t="63075" x="5524500" y="3797300"/>
          <p14:tracePt t="63091" x="5524500" y="3786188"/>
          <p14:tracePt t="63108" x="5513388" y="3762375"/>
          <p14:tracePt t="63141" x="5513388" y="3749675"/>
          <p14:tracePt t="63157" x="5513388" y="3738563"/>
          <p14:tracePt t="65002" x="5537200" y="3738563"/>
          <p14:tracePt t="65015" x="5632450" y="3762375"/>
          <p14:tracePt t="65030" x="5751513" y="3786188"/>
          <p14:tracePt t="65040" x="5929313" y="3833813"/>
          <p14:tracePt t="65052" x="6191250" y="3881438"/>
          <p14:tracePt t="65065" x="6513513" y="3976688"/>
          <p14:tracePt t="65082" x="6918325" y="4095750"/>
          <p14:tracePt t="65097" x="7204075" y="4178300"/>
          <p14:tracePt t="65115" x="7477125" y="4238625"/>
          <p14:tracePt t="65131" x="7834313" y="4286250"/>
          <p14:tracePt t="65147" x="8001000" y="4297363"/>
          <p14:tracePt t="65164" x="8143875" y="4310063"/>
          <p14:tracePt t="65181" x="8418513" y="4344988"/>
          <p14:tracePt t="65198" x="8561388" y="4357688"/>
          <p14:tracePt t="65214" x="8680450" y="4381500"/>
          <p14:tracePt t="65232" x="8786813" y="4381500"/>
          <p14:tracePt t="65248" x="8929688" y="4368800"/>
          <p14:tracePt t="65265" x="8977313" y="4357688"/>
          <p14:tracePt t="65282" x="9024938" y="4357688"/>
          <p14:tracePt t="65298" x="9085263" y="4357688"/>
          <p14:tracePt t="65315" x="9120188" y="4344988"/>
          <p14:tracePt t="65331" x="9144000" y="4333875"/>
          <p14:tracePt t="65348" x="9239250" y="4321175"/>
          <p14:tracePt t="65365" x="9286875" y="4310063"/>
          <p14:tracePt t="65382" x="9323388" y="4297363"/>
          <p14:tracePt t="65398" x="9358313" y="4286250"/>
          <p14:tracePt t="65415" x="9453563" y="4249738"/>
          <p14:tracePt t="65431" x="9525000" y="4225925"/>
          <p14:tracePt t="65448" x="9596438" y="4178300"/>
          <p14:tracePt t="65465" x="9739313" y="4095750"/>
          <p14:tracePt t="65482" x="9799638" y="4059238"/>
          <p14:tracePt t="65498" x="9871075" y="4011613"/>
          <p14:tracePt t="65515" x="9953625" y="3976688"/>
          <p14:tracePt t="65532" x="9990138" y="3963988"/>
          <p14:tracePt t="65548" x="10013950" y="3963988"/>
          <p14:tracePt t="65578" x="10013950" y="3952875"/>
          <p14:tracePt t="65592" x="10013950" y="3940175"/>
          <p14:tracePt t="65604" x="10013950" y="3929063"/>
          <p14:tracePt t="65630" x="10013950" y="3916363"/>
          <p14:tracePt t="65644" x="10013950" y="3905250"/>
          <p14:tracePt t="65669" x="10001250" y="3881438"/>
          <p14:tracePt t="65684" x="9977438" y="3857625"/>
          <p14:tracePt t="65697" x="9966325" y="3833813"/>
          <p14:tracePt t="65721" x="9953625" y="3821113"/>
          <p14:tracePt t="65759" x="9977438" y="3821113"/>
          <p14:tracePt t="65772" x="10037763" y="3821113"/>
          <p14:tracePt t="65785" x="10167938" y="3857625"/>
          <p14:tracePt t="65797" x="10323513" y="3881438"/>
          <p14:tracePt t="65810" x="10525125" y="3916363"/>
          <p14:tracePt t="65824" x="10775950" y="3940175"/>
          <p14:tracePt t="65837" x="11025188" y="3952875"/>
          <p14:tracePt t="65851" x="11191875" y="3976688"/>
          <p14:tracePt t="65867" x="11310938" y="3987800"/>
          <p14:tracePt t="65883" x="11371263" y="3987800"/>
          <p14:tracePt t="65900" x="11418888" y="3987800"/>
          <p14:tracePt t="65938" x="11406188" y="4000500"/>
          <p14:tracePt t="65952" x="11371263" y="4000500"/>
          <p14:tracePt t="65967" x="11323638" y="4011613"/>
          <p14:tracePt t="65983" x="11299825" y="4011613"/>
          <p14:tracePt t="66000" x="11263313" y="4011613"/>
          <p14:tracePt t="66017" x="11239500" y="4011613"/>
          <p14:tracePt t="66034" x="11228388" y="4011613"/>
          <p14:tracePt t="66050" x="11215688" y="4011613"/>
          <p14:tracePt t="66067" x="11168063" y="4011613"/>
          <p14:tracePt t="66085" x="11120438" y="4011613"/>
          <p14:tracePt t="66100" x="11096625" y="4000500"/>
          <p14:tracePt t="66117" x="11061700" y="4000500"/>
          <p14:tracePt t="66134" x="11037888" y="4000500"/>
          <p14:tracePt t="66151" x="11025188" y="3987800"/>
          <p14:tracePt t="66167" x="11025188" y="3976688"/>
          <p14:tracePt t="66185" x="11025188" y="3963988"/>
          <p14:tracePt t="66200" x="11037888" y="3952875"/>
          <p14:tracePt t="66221" x="11049000" y="3952875"/>
          <p14:tracePt t="66235" x="11061700" y="3940175"/>
          <p14:tracePt t="66299" x="11061700" y="3929063"/>
          <p14:tracePt t="66311" x="11061700" y="3905250"/>
          <p14:tracePt t="66324" x="11049000" y="3881438"/>
          <p14:tracePt t="66337" x="11037888" y="3844925"/>
          <p14:tracePt t="66351" x="11025188" y="3810000"/>
          <p14:tracePt t="66367" x="11014075" y="3797300"/>
          <p14:tracePt t="66384" x="11001375" y="3786188"/>
          <p14:tracePt t="66401" x="11001375" y="3773488"/>
          <p14:tracePt t="66418" x="11001375" y="3762375"/>
          <p14:tracePt t="66439" x="11001375" y="3786188"/>
          <p14:tracePt t="66453" x="11001375" y="3821113"/>
          <p14:tracePt t="66469" x="11001375" y="3905250"/>
          <p14:tracePt t="66486" x="11001375" y="3987800"/>
          <p14:tracePt t="66502" x="11001375" y="4059238"/>
          <p14:tracePt t="66518" x="11014075" y="4095750"/>
          <p14:tracePt t="66886" x="11001375" y="4095750"/>
          <p14:tracePt t="66900" x="11001375" y="4083050"/>
          <p14:tracePt t="66912" x="10990263" y="4071938"/>
          <p14:tracePt t="66925" x="10977563" y="4035425"/>
          <p14:tracePt t="66938" x="10953750" y="3987800"/>
          <p14:tracePt t="66953" x="10942638" y="3940175"/>
          <p14:tracePt t="66970" x="10942638" y="3892550"/>
          <p14:tracePt t="66987" x="10929938" y="3857625"/>
          <p14:tracePt t="67005" x="10929938" y="3810000"/>
          <p14:tracePt t="67020" x="10929938" y="3786188"/>
          <p14:tracePt t="67037" x="10942638" y="3786188"/>
          <p14:tracePt t="67054" x="10953750" y="3773488"/>
          <p14:tracePt t="67070" x="10990263" y="3773488"/>
          <p14:tracePt t="67087" x="11014075" y="3786188"/>
          <p14:tracePt t="67104" x="11085513" y="3821113"/>
          <p14:tracePt t="67121" x="11109325" y="3844925"/>
          <p14:tracePt t="67138" x="11120438" y="3881438"/>
          <p14:tracePt t="67155" x="11133138" y="391636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기계 학습의 수확 체감 법칙</a:t>
            </a:r>
            <a:endParaRPr lang="en-US" b="1" dirty="0"/>
          </a:p>
        </p:txBody>
      </p:sp>
      <p:pic>
        <p:nvPicPr>
          <p:cNvPr id="4" name="image27.png"/>
          <p:cNvPicPr/>
          <p:nvPr/>
        </p:nvPicPr>
        <p:blipFill rotWithShape="1">
          <a:blip r:embed="rId3"/>
          <a:srcRect l="-194" t="13083" r="-2" b="8971"/>
          <a:stretch/>
        </p:blipFill>
        <p:spPr bwMode="auto">
          <a:xfrm>
            <a:off x="-594774" y="2318800"/>
            <a:ext cx="8772797" cy="39119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2764" y="6099749"/>
            <a:ext cx="2811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학습</a:t>
            </a:r>
            <a:r>
              <a:rPr lang="en-US" altLang="ko-KR" b="1" dirty="0"/>
              <a:t>(Training)</a:t>
            </a:r>
            <a:r>
              <a:rPr lang="ko-KR" altLang="en-US" b="1" dirty="0"/>
              <a:t> 데이터의 양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6260" y="3985888"/>
            <a:ext cx="26564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b="1" dirty="0"/>
              <a:t>예측 모델의 에러 </a:t>
            </a:r>
            <a:r>
              <a:rPr lang="en-US" altLang="ko-KR" b="1" dirty="0"/>
              <a:t>(RMSE)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82844" y="6099749"/>
            <a:ext cx="2811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학습</a:t>
            </a:r>
            <a:r>
              <a:rPr lang="en-US" altLang="ko-KR" b="1" dirty="0"/>
              <a:t>(Training)</a:t>
            </a:r>
            <a:r>
              <a:rPr lang="ko-KR" altLang="en-US" b="1" dirty="0"/>
              <a:t> 데이터의 양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2586191" y="3985888"/>
            <a:ext cx="26564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b="1" dirty="0"/>
              <a:t>예측 모델의 에러 </a:t>
            </a:r>
            <a:r>
              <a:rPr lang="en-US" altLang="ko-KR" b="1" dirty="0"/>
              <a:t>(RMSE)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4673074" y="4652215"/>
            <a:ext cx="3020861" cy="650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568744" y="1943291"/>
            <a:ext cx="4193931" cy="4684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8200" y="1481626"/>
            <a:ext cx="8438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/>
              <a:t>데이터의 양이 늘어난다고 모델 에러가 무한정 줄지는 않는다</a:t>
            </a:r>
            <a:r>
              <a:rPr lang="en-US" altLang="ko-KR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3768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빅데이터의 비효율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0368294"/>
              </p:ext>
            </p:extLst>
          </p:nvPr>
        </p:nvGraphicFramePr>
        <p:xfrm>
          <a:off x="1702246" y="1690688"/>
          <a:ext cx="4089679" cy="3619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4760714" y="2613882"/>
            <a:ext cx="17584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b="1" dirty="0"/>
              <a:t>복잡한 구현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799457" y="5433618"/>
            <a:ext cx="19612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b="1" dirty="0"/>
              <a:t>하염없는 기다림</a:t>
            </a:r>
            <a:endParaRPr lang="en-US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838200" y="2613882"/>
            <a:ext cx="19612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b="1" dirty="0"/>
              <a:t>어려운 검증</a:t>
            </a:r>
            <a:endParaRPr lang="en-US" sz="2800" b="1" dirty="0"/>
          </a:p>
        </p:txBody>
      </p:sp>
      <p:sp>
        <p:nvSpPr>
          <p:cNvPr id="11" name="모서리가 둥근 직사각형 4"/>
          <p:cNvSpPr/>
          <p:nvPr/>
        </p:nvSpPr>
        <p:spPr>
          <a:xfrm>
            <a:off x="7344302" y="1690660"/>
            <a:ext cx="4373123" cy="376311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800" b="1" dirty="0"/>
              <a:t>빅데이터가 필수인 경우 </a:t>
            </a:r>
            <a:r>
              <a:rPr lang="ko-KR" altLang="en-US" sz="2800" dirty="0"/>
              <a:t>검색</a:t>
            </a:r>
            <a:r>
              <a:rPr lang="en-US" altLang="ko-KR" sz="2800" dirty="0"/>
              <a:t> </a:t>
            </a:r>
            <a:r>
              <a:rPr lang="ko-KR" altLang="en-US" sz="2800" dirty="0"/>
              <a:t>및 추천 서비스</a:t>
            </a:r>
            <a:endParaRPr lang="en-US" altLang="ko-KR" sz="2800" dirty="0"/>
          </a:p>
          <a:p>
            <a:pPr marL="457200" indent="-457200" algn="ctr">
              <a:lnSpc>
                <a:spcPct val="150000"/>
              </a:lnSpc>
              <a:buFontTx/>
              <a:buChar char="-"/>
            </a:pPr>
            <a:r>
              <a:rPr lang="ko-KR" altLang="en-US" sz="2800" dirty="0"/>
              <a:t>개인화 알고리즘 개발</a:t>
            </a:r>
            <a:endParaRPr lang="en-US" altLang="ko-KR" sz="2800" dirty="0"/>
          </a:p>
          <a:p>
            <a:pPr marL="457200" indent="-457200" algn="ctr">
              <a:lnSpc>
                <a:spcPct val="150000"/>
              </a:lnSpc>
              <a:buFontTx/>
              <a:buChar char="-"/>
            </a:pPr>
            <a:r>
              <a:rPr lang="ko-KR" altLang="en-US" sz="2800" dirty="0" err="1"/>
              <a:t>이상값</a:t>
            </a:r>
            <a:r>
              <a:rPr lang="en-US" altLang="ko-KR" sz="2800" dirty="0"/>
              <a:t>(outlier) </a:t>
            </a:r>
            <a:r>
              <a:rPr lang="ko-KR" altLang="en-US" sz="2800" dirty="0"/>
              <a:t>발견</a:t>
            </a:r>
            <a:endParaRPr lang="en-US" altLang="ko-KR" sz="2800" dirty="0"/>
          </a:p>
        </p:txBody>
      </p:sp>
    </p:spTree>
    <p:extLst>
      <p:ext uri="{BB962C8B-B14F-4D97-AF65-F5344CB8AC3E}">
        <p14:creationId xmlns:p14="http://schemas.microsoft.com/office/powerpoint/2010/main" val="42643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68"/>
    </mc:Choice>
    <mc:Fallback xmlns="">
      <p:transition spd="slow" advTm="88168"/>
    </mc:Fallback>
  </mc:AlternateContent>
  <p:extLst mod="1">
    <p:ext uri="{3A86A75C-4F4B-4683-9AE1-C65F6400EC91}">
      <p14:laserTraceLst xmlns:p14="http://schemas.microsoft.com/office/powerpoint/2010/main">
        <p14:tracePtLst>
          <p14:tracePt t="4242" x="11096625" y="3916363"/>
          <p14:tracePt t="4253" x="11014075" y="3929063"/>
          <p14:tracePt t="4266" x="10942638" y="3929063"/>
          <p14:tracePt t="4280" x="10810875" y="3963988"/>
          <p14:tracePt t="4295" x="10656888" y="4011613"/>
          <p14:tracePt t="4312" x="10442575" y="4071938"/>
          <p14:tracePt t="4328" x="10191750" y="4178300"/>
          <p14:tracePt t="4345" x="9405938" y="4440238"/>
          <p14:tracePt t="4363" x="8918575" y="4583113"/>
          <p14:tracePt t="4379" x="8442325" y="4714875"/>
          <p14:tracePt t="4396" x="7680325" y="4905375"/>
          <p14:tracePt t="4413" x="7405688" y="4940300"/>
          <p14:tracePt t="4426" x="7215188" y="4976813"/>
          <p14:tracePt t="4443" x="7013575" y="5000625"/>
          <p14:tracePt t="4460" x="6751638" y="5048250"/>
          <p14:tracePt t="5245" x="6715125" y="5059363"/>
          <p14:tracePt t="5257" x="6667500" y="5072063"/>
          <p14:tracePt t="5271" x="6584950" y="5119688"/>
          <p14:tracePt t="5285" x="6477000" y="5178425"/>
          <p14:tracePt t="5297" x="6323013" y="5262563"/>
          <p14:tracePt t="5312" x="6167438" y="5357813"/>
          <p14:tracePt t="5329" x="6013450" y="5440363"/>
          <p14:tracePt t="5346" x="5870575" y="5524500"/>
          <p14:tracePt t="5363" x="5619750" y="5667375"/>
          <p14:tracePt t="5379" x="5465763" y="5726113"/>
          <p14:tracePt t="5396" x="5322888" y="5773738"/>
          <p14:tracePt t="5413" x="5180013" y="5810250"/>
          <p14:tracePt t="5429" x="4965700" y="5845175"/>
          <p14:tracePt t="5446" x="4894263" y="5845175"/>
          <p14:tracePt t="5463" x="4846638" y="5857875"/>
          <p14:tracePt t="5480" x="4810125" y="5868988"/>
          <p14:tracePt t="6852" x="4810125" y="5892800"/>
          <p14:tracePt t="6866" x="4822825" y="5905500"/>
          <p14:tracePt t="6877" x="4822825" y="5929313"/>
          <p14:tracePt t="6891" x="4822825" y="5940425"/>
          <p14:tracePt t="6904" x="4799013" y="5940425"/>
          <p14:tracePt t="6920" x="4751388" y="5940425"/>
          <p14:tracePt t="6936" x="4691063" y="5940425"/>
          <p14:tracePt t="6954" x="4632325" y="5940425"/>
          <p14:tracePt t="6971" x="4441825" y="5916613"/>
          <p14:tracePt t="6987" x="4333875" y="5905500"/>
          <p14:tracePt t="7004" x="4214813" y="5881688"/>
          <p14:tracePt t="7020" x="3965575" y="5786438"/>
          <p14:tracePt t="7037" x="3833813" y="5715000"/>
          <p14:tracePt t="7054" x="3727450" y="5654675"/>
          <p14:tracePt t="7071" x="3571875" y="5572125"/>
          <p14:tracePt t="7087" x="3524250" y="5535613"/>
          <p14:tracePt t="7104" x="3476625" y="5487988"/>
          <p14:tracePt t="7121" x="3417888" y="5453063"/>
          <p14:tracePt t="7137" x="3275013" y="5345113"/>
          <p14:tracePt t="7154" x="3190875" y="5286375"/>
          <p14:tracePt t="7171" x="3108325" y="5202238"/>
          <p14:tracePt t="7188" x="3000375" y="5095875"/>
          <p14:tracePt t="7205" x="2952750" y="5048250"/>
          <p14:tracePt t="7221" x="2905125" y="4976813"/>
          <p14:tracePt t="7238" x="2822575" y="4833938"/>
          <p14:tracePt t="7254" x="2798763" y="4773613"/>
          <p14:tracePt t="7271" x="2774950" y="4702175"/>
          <p14:tracePt t="7288" x="2727325" y="4535488"/>
          <p14:tracePt t="7304" x="2714625" y="4452938"/>
          <p14:tracePt t="7321" x="2703513" y="4344988"/>
          <p14:tracePt t="7339" x="2703513" y="4106863"/>
          <p14:tracePt t="7354" x="2703513" y="3929063"/>
          <p14:tracePt t="7371" x="2703513" y="3738563"/>
          <p14:tracePt t="7388" x="2738438" y="3535363"/>
          <p14:tracePt t="7405" x="2833688" y="3154363"/>
          <p14:tracePt t="7422" x="2905125" y="3011488"/>
          <p14:tracePt t="7438" x="2976563" y="2892425"/>
          <p14:tracePt t="7455" x="3179763" y="2762250"/>
          <p14:tracePt t="7471" x="3286125" y="2714625"/>
          <p14:tracePt t="7489" x="3394075" y="2701925"/>
          <p14:tracePt t="7505" x="3489325" y="2678113"/>
          <p14:tracePt t="7523" x="3786188" y="2678113"/>
          <p14:tracePt t="7538" x="3965575" y="2690813"/>
          <p14:tracePt t="7556" x="4275138" y="2714625"/>
          <p14:tracePt t="7572" x="4394200" y="2749550"/>
          <p14:tracePt t="7589" x="4500563" y="2797175"/>
          <p14:tracePt t="7604" x="4584700" y="2844800"/>
          <p14:tracePt t="7621" x="4751388" y="2987675"/>
          <p14:tracePt t="7637" x="4833938" y="3095625"/>
          <p14:tracePt t="7654" x="4905375" y="3225800"/>
          <p14:tracePt t="7671" x="4989513" y="3368675"/>
          <p14:tracePt t="7688" x="5072063" y="3749675"/>
          <p14:tracePt t="7704" x="5084763" y="3976688"/>
          <p14:tracePt t="7721" x="5108575" y="4154488"/>
          <p14:tracePt t="7738" x="5119688" y="4392613"/>
          <p14:tracePt t="7754" x="5119688" y="4452938"/>
          <p14:tracePt t="7771" x="5119688" y="4511675"/>
          <p14:tracePt t="7788" x="5072063" y="4619625"/>
          <p14:tracePt t="7804" x="5000625" y="4667250"/>
          <p14:tracePt t="7821" x="4905375" y="4725988"/>
          <p14:tracePt t="7839" x="4691063" y="4821238"/>
          <p14:tracePt t="7855" x="4572000" y="4833938"/>
          <p14:tracePt t="7871" x="4452938" y="4833938"/>
          <p14:tracePt t="7888" x="4310063" y="4833938"/>
          <p14:tracePt t="7905" x="4013200" y="4749800"/>
          <p14:tracePt t="7922" x="3881438" y="4702175"/>
          <p14:tracePt t="7938" x="3798888" y="4667250"/>
          <p14:tracePt t="7955" x="3690938" y="4619625"/>
          <p14:tracePt t="7972" x="3667125" y="4595813"/>
          <p14:tracePt t="7989" x="3632200" y="4559300"/>
          <p14:tracePt t="8005" x="3608388" y="4548188"/>
          <p14:tracePt t="8022" x="3595688" y="4535488"/>
          <p14:tracePt t="8058" x="3595688" y="4511675"/>
          <p14:tracePt t="8962" x="3595688" y="4500563"/>
          <p14:tracePt t="8975" x="3595688" y="4487863"/>
          <p14:tracePt t="8987" x="3584575" y="4429125"/>
          <p14:tracePt t="9001" x="3560763" y="4344988"/>
          <p14:tracePt t="9013" x="3548063" y="4238625"/>
          <p14:tracePt t="9025" x="3536950" y="4130675"/>
          <p14:tracePt t="9042" x="3524250" y="4035425"/>
          <p14:tracePt t="9059" x="3513138" y="3952875"/>
          <p14:tracePt t="9075" x="3489325" y="3868738"/>
          <p14:tracePt t="9093" x="3476625" y="3702050"/>
          <p14:tracePt t="9109" x="3476625" y="3619500"/>
          <p14:tracePt t="9126" x="3476625" y="3535363"/>
          <p14:tracePt t="9143" x="3500438" y="3429000"/>
          <p14:tracePt t="9159" x="3513138" y="3381375"/>
          <p14:tracePt t="9176" x="3513138" y="3344863"/>
          <p14:tracePt t="9194" x="3524250" y="3309938"/>
          <p14:tracePt t="9211" x="3524250" y="3297238"/>
          <p14:tracePt t="9227" x="3536950" y="3297238"/>
          <p14:tracePt t="9260" x="3548063" y="3286125"/>
          <p14:tracePt t="9277" x="3548063" y="3273425"/>
          <p14:tracePt t="9294" x="3560763" y="3273425"/>
          <p14:tracePt t="9311" x="3608388" y="3249613"/>
          <p14:tracePt t="9328" x="3643313" y="3238500"/>
          <p14:tracePt t="9344" x="3690938" y="3225800"/>
          <p14:tracePt t="9361" x="3822700" y="3201988"/>
          <p14:tracePt t="9378" x="3881438" y="3201988"/>
          <p14:tracePt t="9395" x="3929063" y="3190875"/>
          <p14:tracePt t="9412" x="3965575" y="3178175"/>
          <p14:tracePt t="9428" x="3989388" y="3178175"/>
          <p14:tracePt t="9446" x="4000500" y="3178175"/>
          <p14:tracePt t="9477" x="4013200" y="3178175"/>
          <p14:tracePt t="9502" x="4024313" y="3178175"/>
          <p14:tracePt t="9528" x="4037013" y="3178175"/>
          <p14:tracePt t="9540" x="4048125" y="3178175"/>
          <p14:tracePt t="9554" x="4060825" y="3178175"/>
          <p14:tracePt t="9567" x="4095750" y="3190875"/>
          <p14:tracePt t="9580" x="4119563" y="3190875"/>
          <p14:tracePt t="9595" x="4143375" y="3201988"/>
          <p14:tracePt t="9613" x="4143375" y="3214688"/>
          <p14:tracePt t="9629" x="4156075" y="3225800"/>
          <p14:tracePt t="9647" x="4179888" y="3249613"/>
          <p14:tracePt t="9662" x="4214813" y="3297238"/>
          <p14:tracePt t="9679" x="4262438" y="3368675"/>
          <p14:tracePt t="9696" x="4346575" y="3524250"/>
          <p14:tracePt t="9712" x="4394200" y="3619500"/>
          <p14:tracePt t="9730" x="4429125" y="3678238"/>
          <p14:tracePt t="9746" x="4476750" y="3749675"/>
          <p14:tracePt t="9749" x="4513263" y="3821113"/>
          <p14:tracePt t="9763" x="4560888" y="3868738"/>
          <p14:tracePt t="9779" x="4595813" y="3929063"/>
          <p14:tracePt t="9796" x="4632325" y="3976688"/>
          <p14:tracePt t="9813" x="4667250" y="4106863"/>
          <p14:tracePt t="9829" x="4679950" y="4178300"/>
          <p14:tracePt t="9847" x="4679950" y="4214813"/>
          <p14:tracePt t="9863" x="4691063" y="4273550"/>
          <p14:tracePt t="9880" x="4691063" y="4286250"/>
          <p14:tracePt t="9897" x="4703763" y="4321175"/>
          <p14:tracePt t="9913" x="4714875" y="4357688"/>
          <p14:tracePt t="9930" x="4738688" y="4416425"/>
          <p14:tracePt t="9947" x="4751388" y="4452938"/>
          <p14:tracePt t="9964" x="4751388" y="4487863"/>
          <p14:tracePt t="10234" x="4738688" y="4487863"/>
          <p14:tracePt t="10260" x="4727575" y="4511675"/>
          <p14:tracePt t="10274" x="4727575" y="4535488"/>
          <p14:tracePt t="10286" x="4714875" y="4535488"/>
          <p14:tracePt t="10300" x="4703763" y="4559300"/>
          <p14:tracePt t="10312" x="4703763" y="4572000"/>
          <p14:tracePt t="10337" x="4691063" y="4583113"/>
          <p14:tracePt t="10362" x="4679950" y="4595813"/>
          <p14:tracePt t="10388" x="4679950" y="4606925"/>
          <p14:tracePt t="10401" x="4667250" y="4619625"/>
          <p14:tracePt t="10413" x="4656138" y="4630738"/>
          <p14:tracePt t="10440" x="4643438" y="4643438"/>
          <p14:tracePt t="10451" x="4632325" y="4654550"/>
          <p14:tracePt t="10465" x="4619625" y="4654550"/>
          <p14:tracePt t="10477" x="4619625" y="4667250"/>
          <p14:tracePt t="10491" x="4608513" y="4678363"/>
          <p14:tracePt t="10504" x="4595813" y="4691063"/>
          <p14:tracePt t="10514" x="4584700" y="4691063"/>
          <p14:tracePt t="10529" x="4572000" y="4702175"/>
          <p14:tracePt t="10546" x="4560888" y="4714875"/>
          <p14:tracePt t="10567" x="4548188" y="4725988"/>
          <p14:tracePt t="10581" x="4537075" y="4738688"/>
          <p14:tracePt t="10597" x="4524375" y="4749800"/>
          <p14:tracePt t="10614" x="4500563" y="4749800"/>
          <p14:tracePt t="10630" x="4465638" y="4762500"/>
          <p14:tracePt t="10647" x="4346575" y="4773613"/>
          <p14:tracePt t="10664" x="4286250" y="4773613"/>
          <p14:tracePt t="10680" x="4203700" y="4773613"/>
          <p14:tracePt t="10697" x="4024313" y="4762500"/>
          <p14:tracePt t="10714" x="3941763" y="4762500"/>
          <p14:tracePt t="10732" x="3857625" y="4762500"/>
          <p14:tracePt t="10750" x="3714750" y="4762500"/>
          <p14:tracePt t="10767" x="3632200" y="4773613"/>
          <p14:tracePt t="10781" x="3536950" y="4773613"/>
          <p14:tracePt t="10798" x="3429000" y="4773613"/>
          <p14:tracePt t="10814" x="3214688" y="4773613"/>
          <p14:tracePt t="10831" x="3108325" y="4773613"/>
          <p14:tracePt t="10848" x="3013075" y="4773613"/>
          <p14:tracePt t="10865" x="2809875" y="4773613"/>
          <p14:tracePt t="10881" x="2690813" y="4773613"/>
          <p14:tracePt t="10898" x="2571750" y="4773613"/>
          <p14:tracePt t="10915" x="2452688" y="4762500"/>
          <p14:tracePt t="10931" x="2251075" y="4749800"/>
          <p14:tracePt t="10948" x="2190750" y="4749800"/>
          <p14:tracePt t="10965" x="2166938" y="4738688"/>
          <p14:tracePt t="10982" x="2155825" y="4738688"/>
          <p14:tracePt t="10999" x="2143125" y="4738688"/>
          <p14:tracePt t="11045" x="2132013" y="4738688"/>
          <p14:tracePt t="12814" x="2143125" y="4725988"/>
          <p14:tracePt t="12825" x="2179638" y="4725988"/>
          <p14:tracePt t="12838" x="2238375" y="4691063"/>
          <p14:tracePt t="12850" x="2309813" y="4654550"/>
          <p14:tracePt t="12865" x="2381250" y="4595813"/>
          <p14:tracePt t="12877" x="2452688" y="4535488"/>
          <p14:tracePt t="12890" x="2513013" y="4487863"/>
          <p14:tracePt t="12906" x="2547938" y="4429125"/>
          <p14:tracePt t="12922" x="2571750" y="4405313"/>
          <p14:tracePt t="12939" x="2595563" y="4381500"/>
          <p14:tracePt t="12956" x="2643188" y="4333875"/>
          <p14:tracePt t="12973" x="2679700" y="4297363"/>
          <p14:tracePt t="12990" x="2714625" y="4273550"/>
          <p14:tracePt t="13006" x="2762250" y="4225925"/>
          <p14:tracePt t="13023" x="2762250" y="4202113"/>
          <p14:tracePt t="13039" x="2786063" y="4167188"/>
          <p14:tracePt t="13057" x="2809875" y="4119563"/>
          <p14:tracePt t="13073" x="2822575" y="4083050"/>
          <p14:tracePt t="13090" x="2833688" y="4048125"/>
          <p14:tracePt t="13108" x="2857500" y="3976688"/>
          <p14:tracePt t="13124" x="2870200" y="3940175"/>
          <p14:tracePt t="13140" x="2881313" y="3905250"/>
          <p14:tracePt t="13157" x="2894013" y="3881438"/>
          <p14:tracePt t="13173" x="2917825" y="3797300"/>
          <p14:tracePt t="13190" x="2965450" y="3725863"/>
          <p14:tracePt t="13207" x="3000375" y="3654425"/>
          <p14:tracePt t="13224" x="3060700" y="3500438"/>
          <p14:tracePt t="13240" x="3071813" y="3440113"/>
          <p14:tracePt t="13257" x="3108325" y="3357563"/>
          <p14:tracePt t="13274" x="3190875" y="3201988"/>
          <p14:tracePt t="13291" x="3238500" y="3106738"/>
          <p14:tracePt t="13307" x="3275013" y="3035300"/>
          <p14:tracePt t="13324" x="3322638" y="2963863"/>
          <p14:tracePt t="13340" x="3394075" y="2881313"/>
          <p14:tracePt t="13357" x="3441700" y="2844800"/>
          <p14:tracePt t="13374" x="3489325" y="2820988"/>
          <p14:tracePt t="13391" x="3632200" y="2749550"/>
          <p14:tracePt t="13408" x="3667125" y="2714625"/>
          <p14:tracePt t="13425" x="3714750" y="2678113"/>
          <p14:tracePt t="13441" x="3775075" y="2619375"/>
          <p14:tracePt t="13458" x="3798888" y="2595563"/>
          <p14:tracePt t="13474" x="3822700" y="2595563"/>
          <p14:tracePt t="13491" x="3846513" y="2582863"/>
          <p14:tracePt t="13508" x="3857625" y="2582863"/>
          <p14:tracePt t="13524" x="3857625" y="2571750"/>
          <p14:tracePt t="13915" x="3881438" y="2571750"/>
          <p14:tracePt t="13928" x="3894138" y="2582863"/>
          <p14:tracePt t="13940" x="3929063" y="2619375"/>
          <p14:tracePt t="13952" x="3989388" y="2690813"/>
          <p14:tracePt t="13963" x="4048125" y="2762250"/>
          <p14:tracePt t="13978" x="4119563" y="2844800"/>
          <p14:tracePt t="13992" x="4179888" y="2916238"/>
          <p14:tracePt t="14008" x="4238625" y="2987675"/>
          <p14:tracePt t="14025" x="4298950" y="3059113"/>
          <p14:tracePt t="14042" x="4381500" y="3201988"/>
          <p14:tracePt t="14058" x="4418013" y="3286125"/>
          <p14:tracePt t="14075" x="4465638" y="3381375"/>
          <p14:tracePt t="14092" x="4560888" y="3571875"/>
          <p14:tracePt t="14108" x="4595813" y="3654425"/>
          <p14:tracePt t="14125" x="4656138" y="3725863"/>
          <p14:tracePt t="14143" x="4751388" y="3857625"/>
          <p14:tracePt t="14159" x="4786313" y="3905250"/>
          <p14:tracePt t="14175" x="4810125" y="3929063"/>
          <p14:tracePt t="14192" x="4822825" y="3940175"/>
          <p14:tracePt t="14209" x="4833938" y="4000500"/>
          <p14:tracePt t="14226" x="4833938" y="4059238"/>
          <p14:tracePt t="14242" x="4833938" y="4119563"/>
          <p14:tracePt t="14259" x="4822825" y="4286250"/>
          <p14:tracePt t="14276" x="4786313" y="4357688"/>
          <p14:tracePt t="14292" x="4762500" y="4416425"/>
          <p14:tracePt t="14309" x="4714875" y="4487863"/>
          <p14:tracePt t="14326" x="4679950" y="4524375"/>
          <p14:tracePt t="14342" x="4632325" y="4559300"/>
          <p14:tracePt t="14360" x="4513263" y="4654550"/>
          <p14:tracePt t="14376" x="4452938" y="4691063"/>
          <p14:tracePt t="14393" x="4405313" y="4749800"/>
          <p14:tracePt t="14410" x="4333875" y="4810125"/>
          <p14:tracePt t="14427" x="4156075" y="4905375"/>
          <p14:tracePt t="14443" x="4048125" y="4929188"/>
          <p14:tracePt t="14460" x="3952875" y="4940300"/>
          <p14:tracePt t="14477" x="3786188" y="4953000"/>
          <p14:tracePt t="14493" x="3727450" y="4953000"/>
          <p14:tracePt t="14510" x="3643313" y="4953000"/>
          <p14:tracePt t="14526" x="3548063" y="4953000"/>
          <p14:tracePt t="14543" x="3346450" y="4953000"/>
          <p14:tracePt t="14560" x="3238500" y="4953000"/>
          <p14:tracePt t="14577" x="3132138" y="4916488"/>
          <p14:tracePt t="14593" x="2965450" y="4845050"/>
          <p14:tracePt t="14610" x="2894013" y="4810125"/>
          <p14:tracePt t="14627" x="2822575" y="4762500"/>
          <p14:tracePt t="14644" x="2703513" y="4667250"/>
          <p14:tracePt t="14660" x="2667000" y="4619625"/>
          <p14:tracePt t="14677" x="2619375" y="4548188"/>
          <p14:tracePt t="14694" x="2595563" y="4476750"/>
          <p14:tracePt t="14710" x="2560638" y="4310063"/>
          <p14:tracePt t="14727" x="2560638" y="4214813"/>
          <p14:tracePt t="14744" x="2571750" y="4106863"/>
          <p14:tracePt t="14746" x="2584450" y="4011613"/>
          <p14:tracePt t="14760" x="2595563" y="3905250"/>
          <p14:tracePt t="14777" x="2632075" y="3797300"/>
          <p14:tracePt t="14794" x="2679700" y="3678238"/>
          <p14:tracePt t="14811" x="2833688" y="3381375"/>
          <p14:tracePt t="14827" x="2928938" y="3249613"/>
          <p14:tracePt t="14844" x="3013075" y="3143250"/>
          <p14:tracePt t="14861" x="3155950" y="3000375"/>
          <p14:tracePt t="14878" x="3227388" y="2940050"/>
          <p14:tracePt t="14895" x="3298825" y="2905125"/>
          <p14:tracePt t="14911" x="3346450" y="2857500"/>
          <p14:tracePt t="14928" x="3417888" y="2820988"/>
          <p14:tracePt t="14945" x="3465513" y="2809875"/>
          <p14:tracePt t="14961" x="3524250" y="2797175"/>
          <p14:tracePt t="14978" x="3667125" y="2797175"/>
          <p14:tracePt t="14995" x="3751263" y="2809875"/>
          <p14:tracePt t="15011" x="3846513" y="2820988"/>
          <p14:tracePt t="15028" x="4024313" y="2844800"/>
          <p14:tracePt t="15045" x="4095750" y="2857500"/>
          <p14:tracePt t="15062" x="4156075" y="2881313"/>
          <p14:tracePt t="15078" x="4227513" y="2905125"/>
          <p14:tracePt t="15095" x="4357688" y="3000375"/>
          <p14:tracePt t="15112" x="4441825" y="3071813"/>
          <p14:tracePt t="15128" x="4513263" y="3143250"/>
          <p14:tracePt t="15145" x="4619625" y="3273425"/>
          <p14:tracePt t="15162" x="4667250" y="3309938"/>
          <p14:tracePt t="15179" x="4727575" y="3368675"/>
          <p14:tracePt t="15195" x="4833938" y="3476625"/>
          <p14:tracePt t="15212" x="4870450" y="3524250"/>
          <p14:tracePt t="15229" x="4905375" y="3571875"/>
          <p14:tracePt t="15245" x="4929188" y="3630613"/>
          <p14:tracePt t="15262" x="4929188" y="3643313"/>
          <p14:tracePt t="15279" x="4941888" y="3643313"/>
          <p14:tracePt t="15298" x="4953000" y="3654425"/>
          <p14:tracePt t="15312" x="4953000" y="3678238"/>
          <p14:tracePt t="15329" x="4953000" y="3725863"/>
          <p14:tracePt t="15346" x="4953000" y="3810000"/>
          <p14:tracePt t="15363" x="4918075" y="3987800"/>
          <p14:tracePt t="15923" x="4918075" y="3963988"/>
          <p14:tracePt t="15936" x="4918075" y="3916363"/>
          <p14:tracePt t="15950" x="4918075" y="3857625"/>
          <p14:tracePt t="15962" x="4918075" y="3786188"/>
          <p14:tracePt t="15977" x="4918075" y="3702050"/>
          <p14:tracePt t="15988" x="4918075" y="3595688"/>
          <p14:tracePt t="16001" x="4929188" y="3476625"/>
          <p14:tracePt t="16017" x="4941888" y="3368675"/>
          <p14:tracePt t="16033" x="4976813" y="3273425"/>
          <p14:tracePt t="16050" x="5013325" y="3178175"/>
          <p14:tracePt t="16067" x="5156200" y="3000375"/>
          <p14:tracePt t="16084" x="5214938" y="2928938"/>
          <p14:tracePt t="16100" x="5251450" y="2857500"/>
          <p14:tracePt t="16117" x="5334000" y="2738438"/>
          <p14:tracePt t="16133" x="5405438" y="2678113"/>
          <p14:tracePt t="16150" x="5476875" y="2643188"/>
          <p14:tracePt t="16167" x="5595938" y="2571750"/>
          <p14:tracePt t="16184" x="5643563" y="2559050"/>
          <p14:tracePt t="16200" x="5667375" y="2547938"/>
          <p14:tracePt t="16217" x="5691188" y="2547938"/>
          <p14:tracePt t="16233" x="5715000" y="2535238"/>
          <p14:tracePt t="16250" x="5727700" y="2535238"/>
          <p14:tracePt t="16269" x="5738813" y="2535238"/>
          <p14:tracePt t="16284" x="5738813" y="2547938"/>
          <p14:tracePt t="16301" x="5738813" y="2559050"/>
          <p14:tracePt t="16318" x="5751513" y="2559050"/>
          <p14:tracePt t="16334" x="5762625" y="2582863"/>
          <p14:tracePt t="16350" x="5775325" y="2606675"/>
          <p14:tracePt t="16367" x="5775325" y="2643188"/>
          <p14:tracePt t="16384" x="5775325" y="2701925"/>
          <p14:tracePt t="16400" x="5775325" y="2738438"/>
          <p14:tracePt t="16418" x="5775325" y="2786063"/>
          <p14:tracePt t="16435" x="5775325" y="2868613"/>
          <p14:tracePt t="16451" x="5775325" y="2916238"/>
          <p14:tracePt t="16467" x="5775325" y="2963863"/>
          <p14:tracePt t="16484" x="5775325" y="2987675"/>
          <p14:tracePt t="16501" x="5775325" y="3035300"/>
          <p14:tracePt t="16534" x="5762625" y="3048000"/>
          <p14:tracePt t="16553" x="5762625" y="3071813"/>
          <p14:tracePt t="16568" x="5751513" y="3082925"/>
          <p14:tracePt t="16584" x="5738813" y="3130550"/>
          <p14:tracePt t="16601" x="5727700" y="3178175"/>
          <p14:tracePt t="16618" x="5703888" y="3286125"/>
          <p14:tracePt t="16635" x="5680075" y="3333750"/>
          <p14:tracePt t="16652" x="5656263" y="3381375"/>
          <p14:tracePt t="16666" x="5608638" y="3463925"/>
          <p14:tracePt t="16683" x="5584825" y="3500438"/>
          <p14:tracePt t="16699" x="5561013" y="3535363"/>
          <p14:tracePt t="16716" x="5537200" y="3571875"/>
          <p14:tracePt t="16733" x="5476875" y="3630613"/>
          <p14:tracePt t="16750" x="5453063" y="3667125"/>
          <p14:tracePt t="16766" x="5429250" y="3702050"/>
          <p14:tracePt t="16783" x="5381625" y="3762375"/>
          <p14:tracePt t="16800" x="5370513" y="3786188"/>
          <p14:tracePt t="16816" x="5357813" y="3810000"/>
          <p14:tracePt t="16833" x="5334000" y="3833813"/>
          <p14:tracePt t="16850" x="5275263" y="3881438"/>
          <p14:tracePt t="16867" x="5251450" y="3916363"/>
          <p14:tracePt t="16883" x="5227638" y="3940175"/>
          <p14:tracePt t="16900" x="5203825" y="3952875"/>
          <p14:tracePt t="16917" x="5203825" y="3963988"/>
          <p14:tracePt t="16933" x="5191125" y="3976688"/>
          <p14:tracePt t="16950" x="5167313" y="3987800"/>
          <p14:tracePt t="17157" x="5156200" y="3963988"/>
          <p14:tracePt t="17169" x="5143500" y="3905250"/>
          <p14:tracePt t="17182" x="5132388" y="3786188"/>
          <p14:tracePt t="17194" x="5132388" y="3667125"/>
          <p14:tracePt t="17206" x="5132388" y="3511550"/>
          <p14:tracePt t="17221" x="5167313" y="3344863"/>
          <p14:tracePt t="17237" x="5191125" y="3201988"/>
          <p14:tracePt t="17254" x="5238750" y="3059113"/>
          <p14:tracePt t="17271" x="5346700" y="2820988"/>
          <p14:tracePt t="17287" x="5405438" y="2738438"/>
          <p14:tracePt t="17303" x="5453063" y="2643188"/>
          <p14:tracePt t="17320" x="5513388" y="2571750"/>
          <p14:tracePt t="17337" x="5608638" y="2511425"/>
          <p14:tracePt t="17354" x="5656263" y="2500313"/>
          <p14:tracePt t="17370" x="5703888" y="2500313"/>
          <p14:tracePt t="17388" x="5799138" y="2511425"/>
          <p14:tracePt t="17404" x="5870575" y="2571750"/>
          <p14:tracePt t="17420" x="5942013" y="2643188"/>
          <p14:tracePt t="17438" x="6061075" y="2786063"/>
          <p14:tracePt t="17454" x="6096000" y="2833688"/>
          <p14:tracePt t="17471" x="6108700" y="2905125"/>
          <p14:tracePt t="17487" x="6108700" y="2987675"/>
          <p14:tracePt t="17504" x="6072188" y="3190875"/>
          <p14:tracePt t="17521" x="6024563" y="3297238"/>
          <p14:tracePt t="17537" x="5976938" y="3405188"/>
          <p14:tracePt t="17555" x="5834063" y="3582988"/>
          <p14:tracePt t="17571" x="5775325" y="3690938"/>
          <p14:tracePt t="17588" x="5738813" y="3773488"/>
          <p14:tracePt t="18002" x="5727700" y="3786188"/>
          <p14:tracePt t="18015" x="5715000" y="3821113"/>
          <p14:tracePt t="18029" x="5680075" y="3881438"/>
          <p14:tracePt t="18041" x="5619750" y="3976688"/>
          <p14:tracePt t="18056" x="5537200" y="4083050"/>
          <p14:tracePt t="18072" x="5453063" y="4202113"/>
          <p14:tracePt t="18089" x="5381625" y="4333875"/>
          <p14:tracePt t="18106" x="5180013" y="4595813"/>
          <p14:tracePt t="18123" x="5072063" y="4725988"/>
          <p14:tracePt t="18139" x="4953000" y="4857750"/>
          <p14:tracePt t="18156" x="4762500" y="5106988"/>
          <p14:tracePt t="18173" x="4679950" y="5238750"/>
          <p14:tracePt t="18190" x="4595813" y="5368925"/>
          <p14:tracePt t="18207" x="4441825" y="5583238"/>
          <p14:tracePt t="18238" x="4275138" y="5749925"/>
          <p14:tracePt t="18255" x="4191000" y="5834063"/>
          <p14:tracePt t="18271" x="4013200" y="5953125"/>
          <p14:tracePt t="18288" x="3941763" y="5988050"/>
          <p14:tracePt t="18305" x="3870325" y="6048375"/>
          <p14:tracePt t="18321" x="3762375" y="6143625"/>
          <p14:tracePt t="18338" x="3727450" y="6178550"/>
          <p14:tracePt t="18355" x="3690938" y="6215063"/>
          <p14:tracePt t="18371" x="3656013" y="6238875"/>
          <p14:tracePt t="18388" x="3619500" y="6297613"/>
          <p14:tracePt t="18405" x="3608388" y="6321425"/>
          <p14:tracePt t="18422" x="3595688" y="6334125"/>
          <p14:tracePt t="18441" x="3571875" y="6369050"/>
          <p14:tracePt t="18719" x="3571875" y="6345238"/>
          <p14:tracePt t="18731" x="3595688" y="6286500"/>
          <p14:tracePt t="18742" x="3632200" y="6238875"/>
          <p14:tracePt t="18757" x="3679825" y="6191250"/>
          <p14:tracePt t="18773" x="3714750" y="6154738"/>
          <p14:tracePt t="18790" x="3727450" y="6130925"/>
          <p14:tracePt t="18809" x="3751263" y="6107113"/>
          <p14:tracePt t="18825" x="3775075" y="6083300"/>
          <p14:tracePt t="18842" x="3786188" y="6072188"/>
          <p14:tracePt t="18859" x="3833813" y="6048375"/>
          <p14:tracePt t="18875" x="3846513" y="6048375"/>
          <p14:tracePt t="18892" x="3857625" y="6035675"/>
          <p14:tracePt t="18909" x="3870325" y="6024563"/>
          <p14:tracePt t="18925" x="3870325" y="6011863"/>
          <p14:tracePt t="18942" x="3881438" y="6011863"/>
          <p14:tracePt t="18959" x="3894138" y="6011863"/>
          <p14:tracePt t="18976" x="3905250" y="6000750"/>
          <p14:tracePt t="18993" x="3941763" y="5976938"/>
          <p14:tracePt t="19008" x="3989388" y="5940425"/>
          <p14:tracePt t="19024" x="4071938" y="5868988"/>
          <p14:tracePt t="19041" x="4214813" y="5726113"/>
          <p14:tracePt t="19058" x="4262438" y="5667375"/>
          <p14:tracePt t="19074" x="4310063" y="5619750"/>
          <p14:tracePt t="19092" x="4333875" y="5572125"/>
          <p14:tracePt t="19108" x="4346575" y="5559425"/>
          <p14:tracePt t="19125" x="4357688" y="5559425"/>
          <p14:tracePt t="19142" x="4357688" y="5548313"/>
          <p14:tracePt t="19180" x="4357688" y="5559425"/>
          <p14:tracePt t="19193" x="4357688" y="5607050"/>
          <p14:tracePt t="19208" x="4310063" y="5678488"/>
          <p14:tracePt t="19225" x="4251325" y="5749925"/>
          <p14:tracePt t="19242" x="4191000" y="5845175"/>
          <p14:tracePt t="19258" x="4060825" y="5988050"/>
          <p14:tracePt t="19275" x="3989388" y="6059488"/>
          <p14:tracePt t="19292" x="3917950" y="6130925"/>
          <p14:tracePt t="19309" x="3786188" y="6273800"/>
          <p14:tracePt t="19325" x="3751263" y="6321425"/>
          <p14:tracePt t="19342" x="3738563" y="6345238"/>
          <p14:tracePt t="19359" x="3727450" y="6357938"/>
          <p14:tracePt t="19376" x="3714750" y="6369050"/>
          <p14:tracePt t="24343" x="3703638" y="6381750"/>
          <p14:tracePt t="24355" x="3667125" y="6381750"/>
          <p14:tracePt t="24368" x="3619500" y="6381750"/>
          <p14:tracePt t="24381" x="3560763" y="6369050"/>
          <p14:tracePt t="24395" x="3452813" y="6321425"/>
          <p14:tracePt t="24410" x="3346450" y="6262688"/>
          <p14:tracePt t="24426" x="3214688" y="6167438"/>
          <p14:tracePt t="24443" x="3084513" y="6072188"/>
          <p14:tracePt t="24460" x="2846388" y="5857875"/>
          <p14:tracePt t="24476" x="2727325" y="5738813"/>
          <p14:tracePt t="24494" x="2595563" y="5583238"/>
          <p14:tracePt t="24511" x="2381250" y="5321300"/>
          <p14:tracePt t="24527" x="2309813" y="5214938"/>
          <p14:tracePt t="24543" x="2262188" y="5106988"/>
          <p14:tracePt t="24561" x="2190750" y="4892675"/>
          <p14:tracePt t="24577" x="2179638" y="4797425"/>
          <p14:tracePt t="24594" x="2155825" y="4691063"/>
          <p14:tracePt t="24611" x="2132013" y="4464050"/>
          <p14:tracePt t="24628" x="2132013" y="4368800"/>
          <p14:tracePt t="24644" x="2132013" y="4273550"/>
          <p14:tracePt t="24661" x="2132013" y="4154488"/>
          <p14:tracePt t="24678" x="2132013" y="3905250"/>
          <p14:tracePt t="24694" x="2132013" y="3810000"/>
          <p14:tracePt t="24711" x="2143125" y="3702050"/>
          <p14:tracePt t="24728" x="2166938" y="3571875"/>
          <p14:tracePt t="25339" x="2143125" y="3571875"/>
          <p14:tracePt t="25351" x="2119313" y="3571875"/>
          <p14:tracePt t="25365" x="2071688" y="3524250"/>
          <p14:tracePt t="25380" x="2012950" y="3440113"/>
          <p14:tracePt t="25396" x="1965325" y="3309938"/>
          <p14:tracePt t="25413" x="1941513" y="3190875"/>
          <p14:tracePt t="25430" x="1928813" y="2905125"/>
          <p14:tracePt t="25447" x="1941513" y="2762250"/>
          <p14:tracePt t="25463" x="1989138" y="2643188"/>
          <p14:tracePt t="25481" x="2108200" y="2463800"/>
          <p14:tracePt t="25496" x="2179638" y="2416175"/>
          <p14:tracePt t="25513" x="2262188" y="2392363"/>
          <p14:tracePt t="25532" x="2452688" y="2439988"/>
          <p14:tracePt t="25547" x="2547938" y="2535238"/>
          <p14:tracePt t="25563" x="2643188" y="2654300"/>
          <p14:tracePt t="25581" x="2727325" y="2809875"/>
          <p14:tracePt t="25598" x="2798763" y="3035300"/>
          <p14:tracePt t="25615" x="2798763" y="3095625"/>
          <p14:tracePt t="25631" x="2798763" y="3143250"/>
          <p14:tracePt t="25646" x="2751138" y="3225800"/>
          <p14:tracePt t="26219" x="2738438" y="3238500"/>
          <p14:tracePt t="26232" x="2738438" y="3262313"/>
          <p14:tracePt t="26246" x="2727325" y="3262313"/>
          <p14:tracePt t="26259" x="2727325" y="3273425"/>
          <p14:tracePt t="26271" x="2703513" y="3273425"/>
          <p14:tracePt t="26284" x="2667000" y="3273425"/>
          <p14:tracePt t="26300" x="2643188" y="3238500"/>
          <p14:tracePt t="26316" x="2595563" y="3167063"/>
          <p14:tracePt t="26334" x="2571750" y="3048000"/>
          <p14:tracePt t="26350" x="2560638" y="3000375"/>
          <p14:tracePt t="26367" x="2547938" y="2963863"/>
          <p14:tracePt t="26384" x="2536825" y="2928938"/>
          <p14:tracePt t="26400" x="2536825" y="2868613"/>
          <p14:tracePt t="26417" x="2536825" y="2833688"/>
          <p14:tracePt t="26433" x="2536825" y="2809875"/>
          <p14:tracePt t="26450" x="2571750" y="2762250"/>
          <p14:tracePt t="26467" x="2584450" y="2725738"/>
          <p14:tracePt t="26483" x="2608263" y="2690813"/>
          <p14:tracePt t="26501" x="2632075" y="2667000"/>
          <p14:tracePt t="26517" x="2703513" y="2630488"/>
          <p14:tracePt t="26534" x="2727325" y="2630488"/>
          <p14:tracePt t="26550" x="2751138" y="2630488"/>
          <p14:tracePt t="26567" x="2774950" y="2630488"/>
          <p14:tracePt t="26585" x="2786063" y="2630488"/>
          <p14:tracePt t="26601" x="2798763" y="2643188"/>
          <p14:tracePt t="26618" x="2809875" y="2667000"/>
          <p14:tracePt t="26651" x="2809875" y="2678113"/>
          <p14:tracePt t="26668" x="2809875" y="2690813"/>
          <p14:tracePt t="26684" x="2809875" y="2725738"/>
          <p14:tracePt t="26701" x="2798763" y="2773363"/>
          <p14:tracePt t="26718" x="2786063" y="2857500"/>
          <p14:tracePt t="26734" x="2738438" y="3082925"/>
          <p14:tracePt t="26751" x="2703513" y="3178175"/>
          <p14:tracePt t="26768" x="2679700" y="3286125"/>
          <p14:tracePt t="26785" x="2608263" y="3429000"/>
          <p14:tracePt t="26801" x="2571750" y="3476625"/>
          <p14:tracePt t="26818" x="2524125" y="3500438"/>
          <p14:tracePt t="27957" x="2560638" y="3500438"/>
          <p14:tracePt t="27968" x="2655888" y="3487738"/>
          <p14:tracePt t="27981" x="2798763" y="3476625"/>
          <p14:tracePt t="27993" x="2976563" y="3452813"/>
          <p14:tracePt t="28006" x="3190875" y="3440113"/>
          <p14:tracePt t="28020" x="3370263" y="3416300"/>
          <p14:tracePt t="28037" x="3536950" y="3405188"/>
          <p14:tracePt t="28053" x="3690938" y="3405188"/>
          <p14:tracePt t="28070" x="4013200" y="3405188"/>
          <p14:tracePt t="28087" x="4132263" y="3429000"/>
          <p14:tracePt t="28104" x="4238625" y="3452813"/>
          <p14:tracePt t="28121" x="4370388" y="3535363"/>
          <p14:tracePt t="28137" x="4429125" y="3606800"/>
          <p14:tracePt t="28154" x="4476750" y="3714750"/>
          <p14:tracePt t="28171" x="4524375" y="3844925"/>
          <p14:tracePt t="28187" x="4595813" y="4095750"/>
          <p14:tracePt t="28204" x="4632325" y="4214813"/>
          <p14:tracePt t="28221" x="4667250" y="4321175"/>
          <p14:tracePt t="28238" x="4703763" y="4464050"/>
          <p14:tracePt t="28255" x="4703763" y="4524375"/>
          <p14:tracePt t="28271" x="4703763" y="4595813"/>
          <p14:tracePt t="28288" x="4656138" y="4797425"/>
          <p14:tracePt t="28305" x="4608513" y="4892675"/>
          <p14:tracePt t="28321" x="4572000" y="4953000"/>
          <p14:tracePt t="28338" x="4537075" y="5011738"/>
          <p14:tracePt t="28355" x="4476750" y="5072063"/>
          <p14:tracePt t="28371" x="4441825" y="5083175"/>
          <p14:tracePt t="28388" x="4381500" y="5095875"/>
          <p14:tracePt t="28405" x="4179888" y="5095875"/>
          <p14:tracePt t="28422" x="4060825" y="5095875"/>
          <p14:tracePt t="28438" x="3941763" y="5095875"/>
          <p14:tracePt t="28456" x="3775075" y="5072063"/>
          <p14:tracePt t="28472" x="3727450" y="5048250"/>
          <p14:tracePt t="28488" x="3690938" y="5011738"/>
          <p14:tracePt t="28506" x="3656013" y="4810125"/>
          <p14:tracePt t="28522" x="3656013" y="4667250"/>
          <p14:tracePt t="28538" x="3656013" y="4524375"/>
          <p14:tracePt t="28555" x="3667125" y="4405313"/>
          <p14:tracePt t="28572" x="3690938" y="4238625"/>
          <p14:tracePt t="28589" x="3714750" y="4191000"/>
          <p14:tracePt t="28605" x="3727450" y="4167188"/>
          <p14:tracePt t="28622" x="3762375" y="4143375"/>
          <p14:tracePt t="28955" x="3762375" y="4130675"/>
          <p14:tracePt t="28968" x="3762375" y="4106863"/>
          <p14:tracePt t="28980" x="3762375" y="4059238"/>
          <p14:tracePt t="28994" x="3762375" y="3987800"/>
          <p14:tracePt t="29008" x="3775075" y="3881438"/>
          <p14:tracePt t="29024" x="3798888" y="3773488"/>
          <p14:tracePt t="29039" x="3822700" y="3714750"/>
          <p14:tracePt t="29056" x="3905250" y="3582988"/>
          <p14:tracePt t="29073" x="3941763" y="3559175"/>
          <p14:tracePt t="29090" x="3976688" y="3500438"/>
          <p14:tracePt t="29106" x="4095750" y="3440113"/>
          <p14:tracePt t="29124" x="4179888" y="3440113"/>
          <p14:tracePt t="29141" x="4275138" y="3440113"/>
          <p14:tracePt t="29158" x="4381500" y="3440113"/>
          <p14:tracePt t="29174" x="4548188" y="3500438"/>
          <p14:tracePt t="29192" x="4619625" y="3535363"/>
          <p14:tracePt t="29208" x="4679950" y="3571875"/>
          <p14:tracePt t="29225" x="4775200" y="3702050"/>
          <p14:tracePt t="29241" x="4810125" y="3773488"/>
          <p14:tracePt t="29259" x="4822825" y="3868738"/>
          <p14:tracePt t="29275" x="4846638" y="4106863"/>
          <p14:tracePt t="29292" x="4846638" y="4238625"/>
          <p14:tracePt t="29308" x="4846638" y="4333875"/>
          <p14:tracePt t="29324" x="4846638" y="4392613"/>
          <p14:tracePt t="29341" x="4799013" y="4511675"/>
          <p14:tracePt t="29359" x="4751388" y="4548188"/>
          <p14:tracePt t="29377" x="4560888" y="4606925"/>
          <p14:tracePt t="29392" x="4441825" y="4619625"/>
          <p14:tracePt t="29409" x="4322763" y="4619625"/>
          <p14:tracePt t="29426" x="4203700" y="4619625"/>
          <p14:tracePt t="29443" x="3952875" y="4548188"/>
          <p14:tracePt t="29459" x="3822700" y="4476750"/>
          <p14:tracePt t="29476" x="3690938" y="4381500"/>
          <p14:tracePt t="29493" x="3429000" y="4143375"/>
          <p14:tracePt t="29510" x="3322638" y="4011613"/>
          <p14:tracePt t="29526" x="3251200" y="3857625"/>
          <p14:tracePt t="29543" x="3227388" y="3714750"/>
          <p14:tracePt t="29560" x="3238500" y="3381375"/>
          <p14:tracePt t="29577" x="3309938" y="3214688"/>
          <p14:tracePt t="29593" x="3370263" y="3095625"/>
          <p14:tracePt t="29610" x="3548063" y="2905125"/>
          <p14:tracePt t="29627" x="3632200" y="2844800"/>
          <p14:tracePt t="29644" x="3738563" y="2797175"/>
          <p14:tracePt t="29660" x="3941763" y="2749550"/>
          <p14:tracePt t="29678" x="4071938" y="2738438"/>
          <p14:tracePt t="29695" x="4191000" y="2738438"/>
          <p14:tracePt t="29711" x="4418013" y="2786063"/>
          <p14:tracePt t="29727" x="4489450" y="2833688"/>
          <p14:tracePt t="29744" x="4560888" y="2940050"/>
          <p14:tracePt t="29761" x="4608513" y="3059113"/>
          <p14:tracePt t="29778" x="4703763" y="3368675"/>
          <p14:tracePt t="29794" x="4738688" y="3535363"/>
          <p14:tracePt t="29811" x="4751388" y="3690938"/>
          <p14:tracePt t="29827" x="4751388" y="4048125"/>
          <p14:tracePt t="29844" x="4727575" y="4225925"/>
          <p14:tracePt t="29861" x="4679950" y="4392613"/>
          <p14:tracePt t="29878" x="4584700" y="4572000"/>
          <p14:tracePt t="29894" x="4489450" y="4606925"/>
          <p14:tracePt t="29911" x="4405313" y="4630738"/>
          <p14:tracePt t="29927" x="4310063" y="4643438"/>
          <p14:tracePt t="29945" x="4108450" y="4643438"/>
          <p14:tracePt t="29961" x="4000500" y="4606925"/>
          <p14:tracePt t="29978" x="3894138" y="4559300"/>
          <p14:tracePt t="29996" x="3643313" y="4405313"/>
          <p14:tracePt t="30011" x="3524250" y="4310063"/>
          <p14:tracePt t="30028" x="3429000" y="4202113"/>
          <p14:tracePt t="30045" x="3346450" y="4000500"/>
          <p14:tracePt t="30061" x="3346450" y="3905250"/>
          <p14:tracePt t="30078" x="3381375" y="3797300"/>
          <p14:tracePt t="30095" x="3452813" y="3690938"/>
          <p14:tracePt t="30111" x="3690938" y="3559175"/>
          <p14:tracePt t="30128" x="3810000" y="3548063"/>
          <p14:tracePt t="30146" x="3905250" y="3548063"/>
          <p14:tracePt t="30162" x="4167188" y="3690938"/>
          <p14:tracePt t="30179" x="4298950" y="3844925"/>
          <p14:tracePt t="30195" x="4441825" y="4048125"/>
          <p14:tracePt t="30212" x="4656138" y="4416425"/>
          <p14:tracePt t="30229" x="4679950" y="4511675"/>
          <p14:tracePt t="30246" x="4679950" y="4572000"/>
          <p14:tracePt t="30262" x="4667250" y="4630738"/>
          <p14:tracePt t="30279" x="4513263" y="4678363"/>
          <p14:tracePt t="30296" x="4418013" y="4678363"/>
          <p14:tracePt t="30312" x="4310063" y="4678363"/>
          <p14:tracePt t="30329" x="4108450" y="4619625"/>
          <p14:tracePt t="30346" x="4000500" y="4572000"/>
          <p14:tracePt t="30362" x="3917950" y="4524375"/>
          <p14:tracePt t="30380" x="3786188" y="4405313"/>
          <p14:tracePt t="30396" x="3751263" y="4310063"/>
          <p14:tracePt t="30413" x="3738563" y="4214813"/>
          <p14:tracePt t="30430" x="3727450" y="3976688"/>
          <p14:tracePt t="30446" x="3727450" y="3810000"/>
          <p14:tracePt t="30463" x="3775075" y="3643313"/>
          <p14:tracePt t="30479" x="3857625" y="3487738"/>
          <p14:tracePt t="30496" x="4084638" y="3225800"/>
          <p14:tracePt t="30513" x="4214813" y="3143250"/>
          <p14:tracePt t="30530" x="4346575" y="3095625"/>
          <p14:tracePt t="30547" x="4595813" y="3095625"/>
          <p14:tracePt t="30563" x="4714875" y="3178175"/>
          <p14:tracePt t="30580" x="4786313" y="3309938"/>
          <p14:tracePt t="30597" x="4833938" y="3643313"/>
          <p14:tracePt t="30613" x="4799013" y="3844925"/>
          <p14:tracePt t="30630" x="4714875" y="4035425"/>
          <p14:tracePt t="30647" x="4429125" y="4464050"/>
          <p14:tracePt t="30664" x="4333875" y="4595813"/>
          <p14:tracePt t="31806" x="4310063" y="4595813"/>
          <p14:tracePt t="31831" x="4298950" y="4595813"/>
          <p14:tracePt t="31844" x="4286250" y="4595813"/>
          <p14:tracePt t="31857" x="4251325" y="4595813"/>
          <p14:tracePt t="31870" x="4203700" y="4572000"/>
          <p14:tracePt t="31885" x="4143375" y="4524375"/>
          <p14:tracePt t="31902" x="4071938" y="4452938"/>
          <p14:tracePt t="31918" x="4000500" y="4357688"/>
          <p14:tracePt t="31935" x="3870325" y="4130675"/>
          <p14:tracePt t="31950" x="3846513" y="3963988"/>
          <p14:tracePt t="31966" x="3846513" y="3810000"/>
          <p14:tracePt t="31983" x="3857625" y="3630613"/>
          <p14:tracePt t="32000" x="4048125" y="3190875"/>
          <p14:tracePt t="32016" x="4167188" y="3024188"/>
          <p14:tracePt t="32033" x="4262438" y="2892425"/>
          <p14:tracePt t="32050" x="4441825" y="2773363"/>
          <p14:tracePt t="32067" x="4500563" y="2762250"/>
          <p14:tracePt t="32084" x="4584700" y="2749550"/>
          <p14:tracePt t="32101" x="4727575" y="2786063"/>
          <p14:tracePt t="32118" x="4762500" y="2857500"/>
          <p14:tracePt t="32134" x="4799013" y="2963863"/>
          <p14:tracePt t="32151" x="4799013" y="3201988"/>
          <p14:tracePt t="32167" x="4786313" y="3321050"/>
          <p14:tracePt t="32184" x="4762500" y="3429000"/>
          <p14:tracePt t="32201" x="4714875" y="3559175"/>
          <p14:tracePt t="32217" x="4548188" y="3810000"/>
          <p14:tracePt t="32234" x="4476750" y="3905250"/>
          <p14:tracePt t="32892" x="4441825" y="3905250"/>
          <p14:tracePt t="32904" x="4418013" y="3892550"/>
          <p14:tracePt t="32916" x="4357688" y="3857625"/>
          <p14:tracePt t="32930" x="4310063" y="3797300"/>
          <p14:tracePt t="32943" x="4238625" y="3725863"/>
          <p14:tracePt t="32956" x="4191000" y="3619500"/>
          <p14:tracePt t="32971" x="4156075" y="3500438"/>
          <p14:tracePt t="32989" x="4143375" y="3381375"/>
          <p14:tracePt t="33004" x="4143375" y="3238500"/>
          <p14:tracePt t="33021" x="4227513" y="2952750"/>
          <p14:tracePt t="33038" x="4322763" y="2809875"/>
          <p14:tracePt t="33054" x="4441825" y="2678113"/>
          <p14:tracePt t="33072" x="4667250" y="2500313"/>
          <p14:tracePt t="33088" x="4727575" y="2463800"/>
          <p14:tracePt t="33105" x="4799013" y="2463800"/>
          <p14:tracePt t="33122" x="4870450" y="2463800"/>
          <p14:tracePt t="33138" x="4929188" y="2511425"/>
          <p14:tracePt t="33155" x="4976813" y="2559050"/>
          <p14:tracePt t="33173" x="5060950" y="2786063"/>
          <p14:tracePt t="33189" x="5084763" y="2952750"/>
          <p14:tracePt t="33205" x="5084763" y="3130550"/>
          <p14:tracePt t="33222" x="5072063" y="3286125"/>
          <p14:tracePt t="33239" x="5013325" y="3548063"/>
          <p14:tracePt t="33255" x="4989513" y="3654425"/>
          <p14:tracePt t="33272" x="4953000" y="3738563"/>
          <p14:tracePt t="33844" x="4941888" y="3738563"/>
          <p14:tracePt t="33855" x="4941888" y="3725863"/>
          <p14:tracePt t="33866" x="4941888" y="3702050"/>
          <p14:tracePt t="33877" x="4976813" y="3690938"/>
          <p14:tracePt t="33891" x="5024438" y="3667125"/>
          <p14:tracePt t="33908" x="5108575" y="3630613"/>
          <p14:tracePt t="33924" x="5214938" y="3606800"/>
          <p14:tracePt t="33941" x="5441950" y="3548063"/>
          <p14:tracePt t="33957" x="5561013" y="3524250"/>
          <p14:tracePt t="33974" x="5667375" y="3524250"/>
          <p14:tracePt t="33992" x="5846763" y="3524250"/>
          <p14:tracePt t="34007" x="5905500" y="3524250"/>
          <p14:tracePt t="34024" x="5953125" y="3535363"/>
          <p14:tracePt t="34041" x="5989638" y="3571875"/>
          <p14:tracePt t="34058" x="6024563" y="3630613"/>
          <p14:tracePt t="34074" x="6024563" y="3643313"/>
          <p14:tracePt t="34092" x="6037263" y="3667125"/>
          <p14:tracePt t="34109" x="6037263" y="3690938"/>
          <p14:tracePt t="34124" x="6024563" y="3725863"/>
          <p14:tracePt t="34142" x="5989638" y="3762375"/>
          <p14:tracePt t="34159" x="5857875" y="3929063"/>
          <p14:tracePt t="34175" x="5762625" y="4035425"/>
          <p14:tracePt t="34192" x="5667375" y="4167188"/>
          <p14:tracePt t="34208" x="5584825" y="4273550"/>
          <p14:tracePt t="34225" x="5429250" y="4487863"/>
          <p14:tracePt t="34242" x="5357813" y="4606925"/>
          <p14:tracePt t="34258" x="5275263" y="4714875"/>
          <p14:tracePt t="34275" x="5072063" y="4953000"/>
          <p14:tracePt t="34292" x="4976813" y="5059363"/>
          <p14:tracePt t="34310" x="4894263" y="5130800"/>
          <p14:tracePt t="34325" x="4846638" y="5202238"/>
          <p14:tracePt t="34342" x="4810125" y="5273675"/>
          <p14:tracePt t="44403" x="4810125" y="5262563"/>
          <p14:tracePt t="44415" x="4822825" y="5226050"/>
          <p14:tracePt t="44428" x="4833938" y="5154613"/>
          <p14:tracePt t="44442" x="4846638" y="5072063"/>
          <p14:tracePt t="44458" x="4857750" y="5011738"/>
          <p14:tracePt t="44475" x="4870450" y="4964113"/>
          <p14:tracePt t="44492" x="4894263" y="4892675"/>
          <p14:tracePt t="44508" x="4905375" y="4868863"/>
          <p14:tracePt t="44525" x="4905375" y="4833938"/>
          <p14:tracePt t="44542" x="4918075" y="4786313"/>
          <p14:tracePt t="44559" x="4929188" y="4773613"/>
          <p14:tracePt t="44575" x="4929188" y="4762500"/>
          <p14:tracePt t="44592" x="4929188" y="4749800"/>
          <p14:tracePt t="44609" x="4941888" y="4725988"/>
          <p14:tracePt t="44626" x="4965700" y="4714875"/>
          <p14:tracePt t="44642" x="5000625" y="4678363"/>
          <p14:tracePt t="50251" x="5037138" y="4643438"/>
          <p14:tracePt t="50263" x="5108575" y="4572000"/>
          <p14:tracePt t="50277" x="5191125" y="4511675"/>
          <p14:tracePt t="50289" x="5346700" y="4416425"/>
          <p14:tracePt t="50302" x="5489575" y="4321175"/>
          <p14:tracePt t="50315" x="5656263" y="4214813"/>
          <p14:tracePt t="50329" x="5881688" y="4095750"/>
          <p14:tracePt t="50344" x="6061075" y="4011613"/>
          <p14:tracePt t="50361" x="6275388" y="3916363"/>
          <p14:tracePt t="50377" x="6489700" y="3821113"/>
          <p14:tracePt t="50394" x="6858000" y="3690938"/>
          <p14:tracePt t="50411" x="6989763" y="3643313"/>
          <p14:tracePt t="50428" x="7085013" y="3619500"/>
          <p14:tracePt t="50445" x="7215188" y="3595688"/>
          <p14:tracePt t="50461" x="7262813" y="3595688"/>
          <p14:tracePt t="50477" x="7299325" y="3582988"/>
          <p14:tracePt t="52618" x="7310438" y="3582988"/>
          <p14:tracePt t="52631" x="7323138" y="3582988"/>
          <p14:tracePt t="52643" x="7370763" y="3582988"/>
          <p14:tracePt t="52656" x="7418388" y="3571875"/>
          <p14:tracePt t="52670" x="7477125" y="3559175"/>
          <p14:tracePt t="52686" x="7537450" y="3548063"/>
          <p14:tracePt t="52702" x="7620000" y="3535363"/>
          <p14:tracePt t="52719" x="7727950" y="3500438"/>
          <p14:tracePt t="52735" x="7977188" y="3463925"/>
          <p14:tracePt t="52751" x="8096250" y="3452813"/>
          <p14:tracePt t="52768" x="8180388" y="3440113"/>
          <p14:tracePt t="52785" x="8286750" y="3440113"/>
          <p14:tracePt t="52802" x="8310563" y="3440113"/>
          <p14:tracePt t="52819" x="8358188" y="3452813"/>
          <p14:tracePt t="52836" x="8477250" y="3476625"/>
          <p14:tracePt t="52852" x="8537575" y="3500438"/>
          <p14:tracePt t="52869" x="8632825" y="3548063"/>
          <p14:tracePt t="52886" x="8715375" y="3619500"/>
          <p14:tracePt t="52902" x="8882063" y="3749675"/>
          <p14:tracePt t="52919" x="8929688" y="3810000"/>
          <p14:tracePt t="52936" x="8966200" y="3844925"/>
          <p14:tracePt t="53385" x="8953500" y="3844925"/>
          <p14:tracePt t="53396" x="8918575" y="3844925"/>
          <p14:tracePt t="53410" x="8882063" y="3844925"/>
          <p14:tracePt t="53422" x="8834438" y="3844925"/>
          <p14:tracePt t="53435" x="8786813" y="3833813"/>
          <p14:tracePt t="53452" x="8728075" y="3833813"/>
          <p14:tracePt t="53469" x="8643938" y="3821113"/>
          <p14:tracePt t="53486" x="8442325" y="3786188"/>
          <p14:tracePt t="53502" x="8334375" y="3773488"/>
          <p14:tracePt t="53519" x="8228013" y="3762375"/>
          <p14:tracePt t="53536" x="8143875" y="3749675"/>
          <p14:tracePt t="53552" x="8001000" y="3714750"/>
          <p14:tracePt t="53569" x="7942263" y="3702050"/>
          <p14:tracePt t="53586" x="7894638" y="3690938"/>
          <p14:tracePt t="53603" x="7823200" y="3678238"/>
          <p14:tracePt t="53619" x="7786688" y="3654425"/>
          <p14:tracePt t="53636" x="7762875" y="3630613"/>
          <p14:tracePt t="53653" x="7739063" y="3606800"/>
          <p14:tracePt t="53686" x="7727950" y="3606800"/>
          <p14:tracePt t="53703" x="7715250" y="3595688"/>
          <p14:tracePt t="53720" x="7704138" y="3582988"/>
          <p14:tracePt t="53736" x="7691438" y="3582988"/>
          <p14:tracePt t="53753" x="7680325" y="3582988"/>
          <p14:tracePt t="53770" x="7667625" y="3571875"/>
          <p14:tracePt t="53788" x="7643813" y="3571875"/>
          <p14:tracePt t="62502" x="7585075" y="3571875"/>
          <p14:tracePt t="62513" x="7537450" y="3571875"/>
          <p14:tracePt t="62526" x="7524750" y="3571875"/>
          <p14:tracePt t="62540" x="7500938" y="3582988"/>
          <p14:tracePt t="62552" x="7489825" y="3582988"/>
          <p14:tracePt t="62567" x="7489825" y="3606800"/>
          <p14:tracePt t="62584" x="7453313" y="3667125"/>
          <p14:tracePt t="62601" x="7442200" y="3738563"/>
          <p14:tracePt t="62616" x="7418388" y="3905250"/>
          <p14:tracePt t="62632" x="7405688" y="3940175"/>
          <p14:tracePt t="62649" x="7394575" y="3987800"/>
          <p14:tracePt t="62666" x="7381875" y="4059238"/>
          <p14:tracePt t="62682" x="7370763" y="4083050"/>
          <p14:tracePt t="62699" x="7358063" y="4119563"/>
          <p14:tracePt t="62716" x="7346950" y="4167188"/>
          <p14:tracePt t="62733" x="7286625" y="4249738"/>
          <p14:tracePt t="62749" x="7275513" y="4286250"/>
          <p14:tracePt t="62766" x="7262813" y="4310063"/>
          <p14:tracePt t="62783" x="7251700" y="4333875"/>
          <p14:tracePt t="62800" x="7239000" y="4357688"/>
          <p14:tracePt t="62816" x="7227888" y="4381500"/>
          <p14:tracePt t="62832" x="7227888" y="4429125"/>
          <p14:tracePt t="62849" x="7215188" y="4452938"/>
          <p14:tracePt t="62882" x="7215188" y="4464050"/>
          <p14:tracePt t="63281" x="7251700" y="4440238"/>
          <p14:tracePt t="63292" x="7310438" y="4405313"/>
          <p14:tracePt t="63307" x="7381875" y="4344988"/>
          <p14:tracePt t="63320" x="7453313" y="4310063"/>
          <p14:tracePt t="63336" x="7524750" y="4262438"/>
          <p14:tracePt t="63353" x="7596188" y="4238625"/>
          <p14:tracePt t="63370" x="7751763" y="4167188"/>
          <p14:tracePt t="63386" x="7810500" y="4143375"/>
          <p14:tracePt t="63403" x="7847013" y="4130675"/>
          <p14:tracePt t="63421" x="7894638" y="4106863"/>
          <p14:tracePt t="63453" x="7905750" y="4106863"/>
          <p14:tracePt t="63473" x="7918450" y="4106863"/>
          <p14:tracePt t="63588" x="7929563" y="4095750"/>
          <p14:tracePt t="63613" x="7942263" y="4095750"/>
          <p14:tracePt t="63628" x="7953375" y="4095750"/>
          <p14:tracePt t="63665" x="7966075" y="4130675"/>
          <p14:tracePt t="63678" x="7966075" y="4154488"/>
          <p14:tracePt t="63690" x="7966075" y="4191000"/>
          <p14:tracePt t="64938" x="7966075" y="4202113"/>
          <p14:tracePt t="64949" x="7966075" y="4214813"/>
          <p14:tracePt t="64963" x="7966075" y="4249738"/>
          <p14:tracePt t="64976" x="7953375" y="4297363"/>
          <p14:tracePt t="64992" x="7953375" y="4357688"/>
          <p14:tracePt t="65009" x="7953375" y="4416425"/>
          <p14:tracePt t="65026" x="7953375" y="4572000"/>
          <p14:tracePt t="65042" x="7953375" y="4643438"/>
          <p14:tracePt t="65059" x="7953375" y="4678363"/>
          <p14:tracePt t="65075" x="7953375" y="4714875"/>
          <p14:tracePt t="65093" x="7942263" y="4738688"/>
          <p14:tracePt t="65110" x="7942263" y="4749800"/>
          <p14:tracePt t="65126" x="7942263" y="4762500"/>
          <p14:tracePt t="65218" x="7929563" y="4762500"/>
          <p14:tracePt t="65245" x="7929563" y="4773613"/>
          <p14:tracePt t="65257" x="7929563" y="4786313"/>
          <p14:tracePt t="65269" x="7918450" y="4786313"/>
          <p14:tracePt t="65282" x="7905750" y="4786313"/>
          <p14:tracePt t="65295" x="7894638" y="4797425"/>
          <p14:tracePt t="65319" x="7881938" y="4797425"/>
          <p14:tracePt t="65332" x="7870825" y="4810125"/>
          <p14:tracePt t="65358" x="7870825" y="4821238"/>
          <p14:tracePt t="65435" x="7858125" y="4821238"/>
          <p14:tracePt t="65448" x="7847013" y="4833938"/>
          <p14:tracePt t="65461" x="7834313" y="4845050"/>
          <p14:tracePt t="65475" x="7834313" y="4857750"/>
          <p14:tracePt t="65488" x="7823200" y="4892675"/>
          <p14:tracePt t="65501" x="7810500" y="4929188"/>
          <p14:tracePt t="65512" x="7799388" y="4964113"/>
          <p14:tracePt t="65526" x="7786688" y="4987925"/>
          <p14:tracePt t="65541" x="7786688" y="5024438"/>
          <p14:tracePt t="65558" x="7775575" y="5048250"/>
          <p14:tracePt t="65578" x="7762875" y="5059363"/>
          <p14:tracePt t="65591" x="7762875" y="5072063"/>
          <p14:tracePt t="65608" x="7762875" y="5083175"/>
          <p14:tracePt t="75963" x="7751763" y="5083175"/>
          <p14:tracePt t="75988" x="7739063" y="5083175"/>
          <p14:tracePt t="76027" x="7762875" y="5059363"/>
          <p14:tracePt t="76040" x="7823200" y="5011738"/>
          <p14:tracePt t="76052" x="7870825" y="4953000"/>
          <p14:tracePt t="76065" x="7942263" y="4881563"/>
          <p14:tracePt t="76079" x="8037513" y="4821238"/>
          <p14:tracePt t="76094" x="8108950" y="4786313"/>
          <p14:tracePt t="76111" x="8167688" y="4762500"/>
          <p14:tracePt t="76129" x="8275638" y="4749800"/>
          <p14:tracePt t="76145" x="8310563" y="4749800"/>
          <p14:tracePt t="76161" x="8334375" y="4749800"/>
          <p14:tracePt t="76194" x="8358188" y="4749800"/>
          <p14:tracePt t="76212" x="8358188" y="4762500"/>
          <p14:tracePt t="76229" x="8370888" y="4762500"/>
          <p14:tracePt t="76246" x="8382000" y="4786313"/>
          <p14:tracePt t="76262" x="8382000" y="4797425"/>
          <p14:tracePt t="76278" x="8394700" y="4797425"/>
          <p14:tracePt t="76338" x="8405813" y="4797425"/>
          <p14:tracePt t="76350" x="8429625" y="4797425"/>
          <p14:tracePt t="76363" x="8466138" y="4797425"/>
          <p14:tracePt t="76379" x="8501063" y="4797425"/>
          <p14:tracePt t="76396" x="8537575" y="4797425"/>
          <p14:tracePt t="76413" x="8596313" y="4821238"/>
          <p14:tracePt t="76429" x="8620125" y="4857750"/>
          <p14:tracePt t="76446" x="8632825" y="4905375"/>
          <p14:tracePt t="76463" x="8656638" y="5011738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408" y="1681896"/>
            <a:ext cx="7958654" cy="52650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700" y="365125"/>
            <a:ext cx="10515600" cy="1325563"/>
          </a:xfrm>
        </p:spPr>
        <p:txBody>
          <a:bodyPr/>
          <a:lstStyle/>
          <a:p>
            <a:r>
              <a:rPr lang="ko-KR" altLang="en-US" b="1" dirty="0"/>
              <a:t>빅데이터의 위험성</a:t>
            </a:r>
            <a:endParaRPr lang="en-US" b="1" dirty="0"/>
          </a:p>
        </p:txBody>
      </p:sp>
      <p:sp>
        <p:nvSpPr>
          <p:cNvPr id="6" name="모서리가 둥근 직사각형 4"/>
          <p:cNvSpPr/>
          <p:nvPr/>
        </p:nvSpPr>
        <p:spPr>
          <a:xfrm>
            <a:off x="7011072" y="3646394"/>
            <a:ext cx="4861695" cy="260137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/>
              <a:t>빅데이터가 만능은 아님</a:t>
            </a:r>
            <a:r>
              <a:rPr lang="en-US" altLang="ko-KR" sz="3200" dirty="0"/>
              <a:t>:</a:t>
            </a:r>
          </a:p>
          <a:p>
            <a:pPr algn="ctr"/>
            <a:r>
              <a:rPr lang="ko-KR" altLang="en-US" sz="3200" dirty="0"/>
              <a:t>검색 데이터에만 기반한 독감 발생 예측 모델이 번번히 빗나감</a:t>
            </a:r>
            <a:endParaRPr lang="en-US" altLang="ko-KR" sz="3200" dirty="0"/>
          </a:p>
        </p:txBody>
      </p:sp>
      <p:sp>
        <p:nvSpPr>
          <p:cNvPr id="5" name="Rectangle 4"/>
          <p:cNvSpPr/>
          <p:nvPr/>
        </p:nvSpPr>
        <p:spPr>
          <a:xfrm>
            <a:off x="5942732" y="625195"/>
            <a:ext cx="58448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4"/>
              </a:rPr>
              <a:t>http://simplystatistics.org/2014/05/07/why-big-data-is-in-trouble-they-forgot-about-applied-statistics/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793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당신 누구요</a:t>
            </a:r>
            <a:r>
              <a:rPr lang="en-US" altLang="ko-KR" b="1" dirty="0"/>
              <a:t>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9827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"/>
    </mc:Choice>
    <mc:Fallback xmlns="">
      <p:transition spd="slow" advTm="108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2. </a:t>
            </a:r>
            <a:r>
              <a:rPr lang="ko-KR" altLang="en-US" b="1" dirty="0"/>
              <a:t>저는 원래 </a:t>
            </a:r>
            <a:r>
              <a:rPr lang="ko-KR" altLang="en-US" b="1" u="sng" dirty="0"/>
              <a:t>숫자에</a:t>
            </a:r>
            <a:r>
              <a:rPr lang="ko-KR" altLang="en-US" b="1" dirty="0"/>
              <a:t> 약해서</a:t>
            </a:r>
            <a:r>
              <a:rPr lang="en-US" altLang="ko-KR" b="1" dirty="0"/>
              <a:t>…</a:t>
            </a:r>
            <a:endParaRPr 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평균만 알아도 반은 먹고 들어감</a:t>
            </a:r>
            <a:endParaRPr lang="en-US" altLang="ko-KR" dirty="0"/>
          </a:p>
          <a:p>
            <a:endParaRPr lang="en-US" dirty="0"/>
          </a:p>
          <a:p>
            <a:r>
              <a:rPr lang="ko-KR" altLang="en-US" dirty="0"/>
              <a:t>분산이랑 신뢰구간까지 알면 거의 </a:t>
            </a:r>
            <a:r>
              <a:rPr lang="en-US" altLang="ko-KR" dirty="0"/>
              <a:t>OK</a:t>
            </a:r>
          </a:p>
          <a:p>
            <a:endParaRPr lang="en-US" dirty="0"/>
          </a:p>
          <a:p>
            <a:r>
              <a:rPr lang="ko-KR" altLang="en-US" dirty="0"/>
              <a:t>그나마도 대부분 컴퓨터가 알아서 해줌</a:t>
            </a:r>
            <a:endParaRPr lang="en-US" altLang="ko-KR" dirty="0"/>
          </a:p>
          <a:p>
            <a:endParaRPr lang="en-US" dirty="0"/>
          </a:p>
          <a:p>
            <a:r>
              <a:rPr lang="ko-KR" altLang="en-US" dirty="0"/>
              <a:t>잘 된 시각화 하나는 열 수식보다 낫다</a:t>
            </a:r>
            <a:r>
              <a:rPr lang="en-US" altLang="ko-KR" dirty="0"/>
              <a:t>!</a:t>
            </a:r>
          </a:p>
        </p:txBody>
      </p:sp>
      <p:pic>
        <p:nvPicPr>
          <p:cNvPr id="4098" name="Picture 2" descr="https://contemplativemammoth.files.wordpress.com/2011/09/picture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184" y="1575722"/>
            <a:ext cx="3933825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98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76"/>
    </mc:Choice>
    <mc:Fallback xmlns="">
      <p:transition spd="slow" advTm="41476"/>
    </mc:Fallback>
  </mc:AlternateContent>
  <p:extLst>
    <p:ext uri="{3A86A75C-4F4B-4683-9AE1-C65F6400EC91}">
      <p14:laserTraceLst xmlns:p14="http://schemas.microsoft.com/office/powerpoint/2010/main">
        <p14:tracePtLst>
          <p14:tracePt t="20534" x="8585200" y="5011738"/>
          <p14:tracePt t="20545" x="8524875" y="5011738"/>
          <p14:tracePt t="20557" x="8453438" y="4964113"/>
          <p14:tracePt t="20571" x="8382000" y="4916488"/>
          <p14:tracePt t="20586" x="8323263" y="4845050"/>
          <p14:tracePt t="20602" x="8275638" y="4749800"/>
          <p14:tracePt t="20620" x="8215313" y="4619625"/>
          <p14:tracePt t="20635" x="8180388" y="4572000"/>
          <p14:tracePt t="20652" x="8167688" y="4535488"/>
          <p14:tracePt t="20669" x="8143875" y="4511675"/>
          <p14:tracePt t="20686" x="8120063" y="4500563"/>
          <p14:tracePt t="20702" x="8120063" y="4487863"/>
          <p14:tracePt t="20735" x="8108950" y="4476750"/>
          <p14:tracePt t="28464" x="8096250" y="4476750"/>
          <p14:tracePt t="28491" x="8085138" y="4464050"/>
          <p14:tracePt t="28504" x="8072438" y="4429125"/>
          <p14:tracePt t="28516" x="8061325" y="4392613"/>
          <p14:tracePt t="28531" x="8061325" y="4381500"/>
          <p14:tracePt t="28544" x="8048625" y="4344988"/>
          <p14:tracePt t="28561" x="8037513" y="4310063"/>
          <p14:tracePt t="28578" x="8024813" y="4249738"/>
          <p14:tracePt t="28594" x="8001000" y="4059238"/>
          <p14:tracePt t="28612" x="7977188" y="3940175"/>
          <p14:tracePt t="28628" x="7953375" y="3797300"/>
          <p14:tracePt t="28644" x="7834313" y="3511550"/>
          <p14:tracePt t="28661" x="7739063" y="3381375"/>
          <p14:tracePt t="28678" x="7667625" y="3273425"/>
          <p14:tracePt t="28695" x="7524750" y="3095625"/>
          <p14:tracePt t="28711" x="7489825" y="3024188"/>
          <p14:tracePt t="28728" x="7442200" y="2952750"/>
          <p14:tracePt t="28745" x="7394575" y="2868613"/>
          <p14:tracePt t="29066" x="7370763" y="2881313"/>
          <p14:tracePt t="29078" x="7334250" y="2892425"/>
          <p14:tracePt t="29091" x="7262813" y="2928938"/>
          <p14:tracePt t="29104" x="7143750" y="2940050"/>
          <p14:tracePt t="29118" x="6942138" y="2940050"/>
          <p14:tracePt t="29131" x="6751638" y="2940050"/>
          <p14:tracePt t="29146" x="6500813" y="2928938"/>
          <p14:tracePt t="29162" x="6167438" y="2916238"/>
          <p14:tracePt t="29179" x="5715000" y="2892425"/>
          <p14:tracePt t="29197" x="4775200" y="2868613"/>
          <p14:tracePt t="29214" x="4370388" y="2868613"/>
          <p14:tracePt t="29228" x="3952875" y="2881313"/>
          <p14:tracePt t="29246" x="3238500" y="2940050"/>
          <p14:tracePt t="29261" x="3036888" y="2976563"/>
          <p14:tracePt t="29278" x="2870200" y="3011488"/>
          <p14:tracePt t="29294" x="2751138" y="3024188"/>
          <p14:tracePt t="29527" x="2727325" y="3024188"/>
          <p14:tracePt t="29540" x="2667000" y="3024188"/>
          <p14:tracePt t="29554" x="2584450" y="3024188"/>
          <p14:tracePt t="29567" x="2465388" y="3000375"/>
          <p14:tracePt t="29580" x="2322513" y="2976563"/>
          <p14:tracePt t="29595" x="2179638" y="2928938"/>
          <p14:tracePt t="29612" x="2012950" y="2844800"/>
          <p14:tracePt t="29629" x="1833563" y="2762250"/>
          <p14:tracePt t="29645" x="1465263" y="2595563"/>
          <p14:tracePt t="29662" x="1322388" y="2524125"/>
          <p14:tracePt t="29679" x="1190625" y="2476500"/>
          <p14:tracePt t="29696" x="965200" y="2392363"/>
          <p14:tracePt t="29712" x="857250" y="2344738"/>
          <p14:tracePt t="29729" x="785813" y="2297113"/>
          <p14:tracePt t="29746" x="703263" y="2262188"/>
          <p14:tracePt t="29763" x="666750" y="2249488"/>
          <p14:tracePt t="29780" x="642938" y="2238375"/>
          <p14:tracePt t="29796" x="608013" y="2238375"/>
          <p14:tracePt t="29813" x="595313" y="2225675"/>
          <p14:tracePt t="29834" x="584200" y="2225675"/>
          <p14:tracePt t="29861" x="584200" y="2201863"/>
          <p14:tracePt t="30471" x="571500" y="2225675"/>
          <p14:tracePt t="30497" x="560388" y="2238375"/>
          <p14:tracePt t="30510" x="560388" y="2262188"/>
          <p14:tracePt t="30522" x="560388" y="2273300"/>
          <p14:tracePt t="30537" x="560388" y="2309813"/>
          <p14:tracePt t="30550" x="571500" y="2344738"/>
          <p14:tracePt t="30565" x="571500" y="2405063"/>
          <p14:tracePt t="30584" x="584200" y="2463800"/>
          <p14:tracePt t="30602" x="595313" y="2571750"/>
          <p14:tracePt t="30618" x="595313" y="2606675"/>
          <p14:tracePt t="30634" x="595313" y="2643188"/>
          <p14:tracePt t="30652" x="584200" y="2725738"/>
          <p14:tracePt t="30668" x="584200" y="2797175"/>
          <p14:tracePt t="30684" x="584200" y="2833688"/>
          <p14:tracePt t="30701" x="584200" y="2881313"/>
          <p14:tracePt t="30719" x="595313" y="2952750"/>
          <p14:tracePt t="30734" x="608013" y="2976563"/>
          <p14:tracePt t="30752" x="619125" y="3011488"/>
          <p14:tracePt t="30768" x="642938" y="3095625"/>
          <p14:tracePt t="30785" x="655638" y="3154363"/>
          <p14:tracePt t="30800" x="666750" y="3238500"/>
          <p14:tracePt t="30817" x="690563" y="3368675"/>
          <p14:tracePt t="30833" x="703263" y="3416300"/>
          <p14:tracePt t="30850" x="703263" y="3429000"/>
          <p14:tracePt t="30867" x="714375" y="3440113"/>
          <p14:tracePt t="30883" x="714375" y="3452813"/>
          <p14:tracePt t="30901" x="714375" y="3463925"/>
          <p14:tracePt t="30917" x="727075" y="3463925"/>
          <p14:tracePt t="39603" x="727075" y="3500438"/>
          <p14:tracePt t="39614" x="738188" y="3595688"/>
          <p14:tracePt t="39628" x="750888" y="3749675"/>
          <p14:tracePt t="39641" x="774700" y="3952875"/>
          <p14:tracePt t="39654" x="785813" y="4191000"/>
          <p14:tracePt t="39666" x="822325" y="4464050"/>
          <p14:tracePt t="39679" x="857250" y="4667250"/>
          <p14:tracePt t="39696" x="893763" y="4845050"/>
          <p14:tracePt t="39711" x="904875" y="4987925"/>
          <p14:tracePt t="39728" x="941388" y="5249863"/>
          <p14:tracePt t="39745" x="952500" y="5345113"/>
          <p14:tracePt t="39762" x="989013" y="5453063"/>
          <p14:tracePt t="39779" x="1012825" y="548798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0"/>
            <a:ext cx="7353300" cy="6858000"/>
          </a:xfrm>
          <a:prstGeom prst="rect">
            <a:avLst/>
          </a:prstGeom>
        </p:spPr>
      </p:pic>
      <p:sp>
        <p:nvSpPr>
          <p:cNvPr id="3" name="모서리가 둥근 직사각형 2"/>
          <p:cNvSpPr/>
          <p:nvPr/>
        </p:nvSpPr>
        <p:spPr>
          <a:xfrm>
            <a:off x="363579" y="1938867"/>
            <a:ext cx="5430741" cy="24892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/>
              <a:t>전 유럽을 공포에 떨게 한 콜레라의 발병 원인을 찾아낸 의사 존 스노우의 인포그래픽 </a:t>
            </a:r>
            <a:r>
              <a:rPr lang="en-US" altLang="ko-KR" sz="3200" dirty="0"/>
              <a:t>(</a:t>
            </a:r>
            <a:r>
              <a:rPr lang="ko-KR" altLang="en-US" sz="3200" dirty="0"/>
              <a:t>지도</a:t>
            </a:r>
            <a:r>
              <a:rPr lang="en-US" altLang="ko-KR" sz="3200" dirty="0"/>
              <a:t>+</a:t>
            </a:r>
            <a:r>
              <a:rPr lang="ko-KR" altLang="en-US" sz="3200" dirty="0"/>
              <a:t>그래프</a:t>
            </a:r>
            <a:r>
              <a:rPr lang="en-US" altLang="ko-KR" sz="3200" dirty="0"/>
              <a:t>)</a:t>
            </a:r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6519333" y="1938867"/>
            <a:ext cx="4766734" cy="2489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4427" y="365125"/>
            <a:ext cx="10515600" cy="1325563"/>
          </a:xfrm>
        </p:spPr>
        <p:txBody>
          <a:bodyPr/>
          <a:lstStyle/>
          <a:p>
            <a:r>
              <a:rPr lang="ko-KR" altLang="en-US" b="1" dirty="0"/>
              <a:t>적절한 시각화의 위력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814427" y="4554326"/>
            <a:ext cx="39767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https://en.wikipedia.org/wiki/John_Snow_(physician)</a:t>
            </a:r>
            <a:r>
              <a:rPr lang="en-US" sz="240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626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36"/>
    </mc:Choice>
    <mc:Fallback xmlns="">
      <p:transition spd="slow" advTm="81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>
    <p:ext uri="{3A86A75C-4F4B-4683-9AE1-C65F6400EC91}">
      <p14:laserTraceLst xmlns:p14="http://schemas.microsoft.com/office/powerpoint/2010/main">
        <p14:tracePtLst>
          <p14:tracePt t="2688" x="1036638" y="5487988"/>
          <p14:tracePt t="2701" x="1095375" y="5487988"/>
          <p14:tracePt t="2718" x="1203325" y="5476875"/>
          <p14:tracePt t="2735" x="1309688" y="5440363"/>
          <p14:tracePt t="2751" x="1679575" y="5321300"/>
          <p14:tracePt t="2768" x="1952625" y="5238750"/>
          <p14:tracePt t="2785" x="2441575" y="5119688"/>
          <p14:tracePt t="2803" x="3333750" y="4845050"/>
          <p14:tracePt t="2818" x="3775075" y="4714875"/>
          <p14:tracePt t="2835" x="4227513" y="4595813"/>
          <p14:tracePt t="2851" x="4619625" y="4500563"/>
          <p14:tracePt t="2868" x="5108575" y="4368800"/>
          <p14:tracePt t="2885" x="5286375" y="4321175"/>
          <p14:tracePt t="2902" x="5489575" y="4273550"/>
          <p14:tracePt t="2918" x="5894388" y="4167188"/>
          <p14:tracePt t="2936" x="6048375" y="4119563"/>
          <p14:tracePt t="2952" x="6180138" y="4071938"/>
          <p14:tracePt t="2969" x="6286500" y="4048125"/>
          <p14:tracePt t="2985" x="6334125" y="4035425"/>
          <p14:tracePt t="4724" x="6381750" y="4035425"/>
          <p14:tracePt t="4738" x="6465888" y="4048125"/>
          <p14:tracePt t="4750" x="6608763" y="4071938"/>
          <p14:tracePt t="4763" x="6762750" y="4143375"/>
          <p14:tracePt t="4776" x="6929438" y="4202113"/>
          <p14:tracePt t="4792" x="7119938" y="4286250"/>
          <p14:tracePt t="4808" x="7275513" y="4368800"/>
          <p14:tracePt t="4825" x="7405688" y="4440238"/>
          <p14:tracePt t="4841" x="7548563" y="4535488"/>
          <p14:tracePt t="4858" x="7585075" y="4572000"/>
          <p14:tracePt t="4875" x="7596188" y="4630738"/>
          <p14:tracePt t="10750" x="7608888" y="4643438"/>
          <p14:tracePt t="10763" x="7632700" y="4643438"/>
          <p14:tracePt t="10775" x="7691438" y="4643438"/>
          <p14:tracePt t="10788" x="7810500" y="4643438"/>
          <p14:tracePt t="10801" x="7953375" y="4619625"/>
          <p14:tracePt t="10814" x="8132763" y="4606925"/>
          <p14:tracePt t="10828" x="8334375" y="4595813"/>
          <p14:tracePt t="10844" x="8524875" y="4572000"/>
          <p14:tracePt t="10861" x="8704263" y="4559300"/>
          <p14:tracePt t="10878" x="9013825" y="4524375"/>
          <p14:tracePt t="10894" x="9132888" y="4511675"/>
          <p14:tracePt t="10911" x="9275763" y="4500563"/>
          <p14:tracePt t="10928" x="9405938" y="4476750"/>
          <p14:tracePt t="10945" x="9572625" y="4476750"/>
          <p14:tracePt t="10961" x="9620250" y="4464050"/>
          <p14:tracePt t="10979" x="9644063" y="4464050"/>
          <p14:tracePt t="12939" x="9620250" y="4464050"/>
          <p14:tracePt t="12952" x="9572625" y="4464050"/>
          <p14:tracePt t="12966" x="9513888" y="4464050"/>
          <p14:tracePt t="12978" x="9453563" y="4464050"/>
          <p14:tracePt t="12989" x="9394825" y="4464050"/>
          <p14:tracePt t="13004" x="9323388" y="4429125"/>
          <p14:tracePt t="13019" x="9251950" y="4381500"/>
          <p14:tracePt t="13035" x="9144000" y="4321175"/>
          <p14:tracePt t="13052" x="9072563" y="4273550"/>
          <p14:tracePt t="13068" x="8990013" y="4202113"/>
          <p14:tracePt t="13085" x="8966200" y="4191000"/>
          <p14:tracePt t="13101" x="8929688" y="4130675"/>
          <p14:tracePt t="13119" x="8882063" y="4059238"/>
          <p14:tracePt t="13135" x="8870950" y="4024313"/>
          <p14:tracePt t="13151" x="8858250" y="3987800"/>
          <p14:tracePt t="13170" x="8834438" y="3929063"/>
          <p14:tracePt t="13185" x="8823325" y="3905250"/>
          <p14:tracePt t="13202" x="8823325" y="3892550"/>
          <p14:tracePt t="13219" x="8823325" y="3881438"/>
          <p14:tracePt t="13638" x="8810625" y="3881438"/>
          <p14:tracePt t="13653" x="8799513" y="3881438"/>
          <p14:tracePt t="13665" x="8775700" y="3892550"/>
          <p14:tracePt t="13679" x="8739188" y="3892550"/>
          <p14:tracePt t="13693" x="8680450" y="3892550"/>
          <p14:tracePt t="13705" x="8609013" y="3868738"/>
          <p14:tracePt t="13718" x="8561388" y="3821113"/>
          <p14:tracePt t="13735" x="8524875" y="3773488"/>
          <p14:tracePt t="13751" x="8501063" y="3702050"/>
          <p14:tracePt t="13768" x="8466138" y="3559175"/>
          <p14:tracePt t="13785" x="8466138" y="3463925"/>
          <p14:tracePt t="13802" x="8466138" y="3381375"/>
          <p14:tracePt t="13818" x="8466138" y="3273425"/>
          <p14:tracePt t="13835" x="8513763" y="3071813"/>
          <p14:tracePt t="13852" x="8596313" y="2963863"/>
          <p14:tracePt t="13869" x="8691563" y="2833688"/>
          <p14:tracePt t="13885" x="8942388" y="2582863"/>
          <p14:tracePt t="13902" x="9061450" y="2487613"/>
          <p14:tracePt t="13919" x="9167813" y="2428875"/>
          <p14:tracePt t="13936" x="9442450" y="2381250"/>
          <p14:tracePt t="13952" x="9561513" y="2381250"/>
          <p14:tracePt t="13969" x="9680575" y="2405063"/>
          <p14:tracePt t="13986" x="9786938" y="2463800"/>
          <p14:tracePt t="14002" x="9906000" y="2654300"/>
          <p14:tracePt t="14019" x="9942513" y="2762250"/>
          <p14:tracePt t="14036" x="9966325" y="2868613"/>
          <p14:tracePt t="14053" x="9977438" y="3048000"/>
          <p14:tracePt t="14069" x="9977438" y="3154363"/>
          <p14:tracePt t="14086" x="9966325" y="3262313"/>
          <p14:tracePt t="14103" x="9847263" y="3476625"/>
          <p14:tracePt t="14119" x="9775825" y="3548063"/>
          <p14:tracePt t="14136" x="9704388" y="3582988"/>
          <p14:tracePt t="14153" x="9632950" y="3595688"/>
          <p14:tracePt t="14882" x="9609138" y="3606800"/>
          <p14:tracePt t="14892" x="9537700" y="3643313"/>
          <p14:tracePt t="14907" x="9477375" y="3667125"/>
          <p14:tracePt t="14919" x="9382125" y="3702050"/>
          <p14:tracePt t="14931" x="9275763" y="3773488"/>
          <p14:tracePt t="14944" x="9167813" y="3810000"/>
          <p14:tracePt t="14958" x="9048750" y="3844925"/>
          <p14:tracePt t="14974" x="8929688" y="3857625"/>
          <p14:tracePt t="14991" x="8823325" y="3881438"/>
          <p14:tracePt t="15008" x="8715375" y="3892550"/>
          <p14:tracePt t="15024" x="8680450" y="3892550"/>
          <p14:tracePt t="15041" x="8656638" y="3892550"/>
          <p14:tracePt t="15058" x="8609013" y="3833813"/>
          <p14:tracePt t="15075" x="8596313" y="3797300"/>
          <p14:tracePt t="15091" x="8585200" y="3773488"/>
          <p14:tracePt t="15109" x="8561388" y="3702050"/>
          <p14:tracePt t="15125" x="8548688" y="3654425"/>
          <p14:tracePt t="15142" x="8537575" y="3619500"/>
          <p14:tracePt t="15158" x="8537575" y="3595688"/>
          <p14:tracePt t="15175" x="8524875" y="3524250"/>
          <p14:tracePt t="15191" x="8513763" y="3476625"/>
          <p14:tracePt t="15208" x="8501063" y="3416300"/>
          <p14:tracePt t="15225" x="8501063" y="3201988"/>
          <p14:tracePt t="15242" x="8501063" y="3095625"/>
          <p14:tracePt t="15259" x="8513763" y="2987675"/>
          <p14:tracePt t="15275" x="8524875" y="2881313"/>
          <p14:tracePt t="15291" x="8537575" y="2844800"/>
          <p14:tracePt t="15310" x="8548688" y="2809875"/>
          <p14:tracePt t="15326" x="8585200" y="2738438"/>
          <p14:tracePt t="15342" x="8620125" y="2701925"/>
          <p14:tracePt t="15359" x="8643938" y="2678113"/>
          <p14:tracePt t="15376" x="8680450" y="2678113"/>
          <p14:tracePt t="15392" x="8775700" y="2667000"/>
          <p14:tracePt t="15409" x="8834438" y="2654300"/>
          <p14:tracePt t="15426" x="8894763" y="2654300"/>
          <p14:tracePt t="15442" x="9001125" y="2654300"/>
          <p14:tracePt t="15459" x="9024938" y="2654300"/>
          <p14:tracePt t="15476" x="9061450" y="2654300"/>
          <p14:tracePt t="15493" x="9120188" y="2654300"/>
          <p14:tracePt t="15509" x="9132888" y="2654300"/>
          <p14:tracePt t="15526" x="9156700" y="2678113"/>
          <p14:tracePt t="15543" x="9180513" y="2701925"/>
          <p14:tracePt t="15559" x="9215438" y="2762250"/>
          <p14:tracePt t="15576" x="9228138" y="2797175"/>
          <p14:tracePt t="15593" x="9239250" y="2857500"/>
          <p14:tracePt t="15610" x="9239250" y="3024188"/>
          <p14:tracePt t="15626" x="9239250" y="3143250"/>
          <p14:tracePt t="15643" x="9239250" y="3262313"/>
          <p14:tracePt t="15661" x="9239250" y="3476625"/>
          <p14:tracePt t="15676" x="9239250" y="3582988"/>
          <p14:tracePt t="15693" x="9228138" y="3667125"/>
          <p14:tracePt t="15710" x="9228138" y="3725863"/>
          <p14:tracePt t="16884" x="9239250" y="3725863"/>
          <p14:tracePt t="16895" x="9251950" y="3714750"/>
          <p14:tracePt t="16908" x="9263063" y="3714750"/>
          <p14:tracePt t="16920" x="9275763" y="3702050"/>
          <p14:tracePt t="16947" x="9275763" y="3690938"/>
          <p14:tracePt t="16958" x="9263063" y="3690938"/>
          <p14:tracePt t="16971" x="9215438" y="3690938"/>
          <p14:tracePt t="16984" x="9167813" y="3690938"/>
          <p14:tracePt t="16998" x="9109075" y="3690938"/>
          <p14:tracePt t="17015" x="9024938" y="3690938"/>
          <p14:tracePt t="17031" x="8966200" y="3702050"/>
          <p14:tracePt t="17048" x="8834438" y="3714750"/>
          <p14:tracePt t="17065" x="8775700" y="3725863"/>
          <p14:tracePt t="17082" x="8715375" y="3749675"/>
          <p14:tracePt t="17099" x="8596313" y="3762375"/>
          <p14:tracePt t="17114" x="8561388" y="3762375"/>
          <p14:tracePt t="17131" x="8524875" y="3762375"/>
          <p14:tracePt t="17149" x="8466138" y="3738563"/>
          <p14:tracePt t="17165" x="8466138" y="3725863"/>
          <p14:tracePt t="17182" x="8442325" y="3714750"/>
          <p14:tracePt t="17199" x="8418513" y="3678238"/>
          <p14:tracePt t="17215" x="8394700" y="3643313"/>
          <p14:tracePt t="17232" x="8382000" y="3643313"/>
          <p14:tracePt t="17249" x="8370888" y="3630613"/>
          <p14:tracePt t="17266" x="8370888" y="3606800"/>
          <p14:tracePt t="17282" x="8370888" y="3582988"/>
          <p14:tracePt t="17788" x="8370888" y="3571875"/>
          <p14:tracePt t="17801" x="8370888" y="3559175"/>
          <p14:tracePt t="17814" x="8370888" y="3535363"/>
          <p14:tracePt t="17826" x="8394700" y="3511550"/>
          <p14:tracePt t="17839" x="8466138" y="3487738"/>
          <p14:tracePt t="17849" x="8548688" y="3463925"/>
          <p14:tracePt t="17865" x="8632825" y="3416300"/>
          <p14:tracePt t="17882" x="8715375" y="3368675"/>
          <p14:tracePt t="17899" x="8786813" y="3333750"/>
          <p14:tracePt t="17916" x="8870950" y="3273425"/>
          <p14:tracePt t="17932" x="8905875" y="3249613"/>
          <p14:tracePt t="17950" x="8942388" y="3214688"/>
          <p14:tracePt t="17965" x="9013825" y="3154363"/>
          <p14:tracePt t="17982" x="9061450" y="3119438"/>
          <p14:tracePt t="17999" x="9096375" y="3082925"/>
          <p14:tracePt t="18015" x="9156700" y="3048000"/>
          <p14:tracePt t="18032" x="9215438" y="2987675"/>
          <p14:tracePt t="18049" x="9251950" y="2963863"/>
          <p14:tracePt t="18066" x="9286875" y="2952750"/>
          <p14:tracePt t="18082" x="9323388" y="2928938"/>
          <p14:tracePt t="18099" x="9347200" y="2928938"/>
          <p14:tracePt t="18118" x="9358313" y="2928938"/>
          <p14:tracePt t="18134" x="9371013" y="2916238"/>
          <p14:tracePt t="18168" x="9382125" y="2905125"/>
          <p14:tracePt t="18301" x="9382125" y="2916238"/>
          <p14:tracePt t="18313" x="9371013" y="2916238"/>
          <p14:tracePt t="18327" x="9323388" y="2940050"/>
          <p14:tracePt t="18339" x="9251950" y="2976563"/>
          <p14:tracePt t="18353" x="9167813" y="3000375"/>
          <p14:tracePt t="18369" x="9096375" y="3024188"/>
          <p14:tracePt t="18386" x="9048750" y="3048000"/>
          <p14:tracePt t="18403" x="8990013" y="3082925"/>
          <p14:tracePt t="18419" x="8966200" y="3095625"/>
          <p14:tracePt t="18436" x="8929688" y="3106738"/>
          <p14:tracePt t="18452" x="8894763" y="3119438"/>
          <p14:tracePt t="18469" x="8834438" y="3143250"/>
          <p14:tracePt t="18486" x="8810625" y="3143250"/>
          <p14:tracePt t="18503" x="8775700" y="3154363"/>
          <p14:tracePt t="18519" x="8715375" y="3190875"/>
          <p14:tracePt t="18536" x="8680450" y="3214688"/>
          <p14:tracePt t="18553" x="8643938" y="3225800"/>
          <p14:tracePt t="18569" x="8620125" y="3238500"/>
          <p14:tracePt t="18571" x="8620125" y="3249613"/>
          <p14:tracePt t="18587" x="8596313" y="3249613"/>
          <p14:tracePt t="18603" x="8585200" y="3249613"/>
          <p14:tracePt t="18620" x="8585200" y="3262313"/>
          <p14:tracePt t="18660" x="8572500" y="3273425"/>
          <p14:tracePt t="19118" x="8561388" y="3273425"/>
          <p14:tracePt t="19169" x="8585200" y="3273425"/>
          <p14:tracePt t="19181" x="8632825" y="3273425"/>
          <p14:tracePt t="19194" x="8691563" y="3262313"/>
          <p14:tracePt t="19207" x="8775700" y="3225800"/>
          <p14:tracePt t="19222" x="8847138" y="3167063"/>
          <p14:tracePt t="19238" x="8918575" y="3095625"/>
          <p14:tracePt t="19255" x="8977313" y="3024188"/>
          <p14:tracePt t="19271" x="9048750" y="2905125"/>
          <p14:tracePt t="19289" x="9061450" y="2892425"/>
          <p14:tracePt t="19306" x="9061450" y="2881313"/>
          <p14:tracePt t="19338" x="9072563" y="2868613"/>
          <p14:tracePt t="19355" x="9072563" y="2857500"/>
          <p14:tracePt t="19372" x="9085263" y="2857500"/>
          <p14:tracePt t="19413" x="9096375" y="2857500"/>
          <p14:tracePt t="19425" x="9109075" y="2844800"/>
          <p14:tracePt t="19438" x="9120188" y="2844800"/>
          <p14:tracePt t="19489" x="9132888" y="2833688"/>
          <p14:tracePt t="19607" x="9132888" y="2844800"/>
          <p14:tracePt t="19621" x="9120188" y="2857500"/>
          <p14:tracePt t="19632" x="9120188" y="2881313"/>
          <p14:tracePt t="19645" x="9109075" y="2905125"/>
          <p14:tracePt t="19659" x="9096375" y="2916238"/>
          <p14:tracePt t="19673" x="9085263" y="2940050"/>
          <p14:tracePt t="19688" x="9072563" y="2963863"/>
          <p14:tracePt t="19705" x="9061450" y="2987675"/>
          <p14:tracePt t="19722" x="9048750" y="3024188"/>
          <p14:tracePt t="19738" x="9037638" y="3048000"/>
          <p14:tracePt t="19755" x="9024938" y="3059113"/>
          <p14:tracePt t="19772" x="9013825" y="3082925"/>
          <p14:tracePt t="19788" x="9001125" y="3082925"/>
          <p14:tracePt t="19805" x="8990013" y="3095625"/>
          <p14:tracePt t="19822" x="8977313" y="3119438"/>
          <p14:tracePt t="19856" x="8977313" y="3130550"/>
          <p14:tracePt t="19874" x="8953500" y="3143250"/>
          <p14:tracePt t="19912" x="8942388" y="3154363"/>
          <p14:tracePt t="19938" x="8929688" y="3167063"/>
          <p14:tracePt t="19950" x="8918575" y="3178175"/>
          <p14:tracePt t="19976" x="8905875" y="3190875"/>
          <p14:tracePt t="19989" x="8894763" y="3190875"/>
          <p14:tracePt t="20002" x="8894763" y="3201988"/>
          <p14:tracePt t="20015" x="8882063" y="3201988"/>
          <p14:tracePt t="20028" x="8870950" y="3201988"/>
          <p14:tracePt t="20042" x="8858250" y="3214688"/>
          <p14:tracePt t="20057" x="8834438" y="3225800"/>
          <p14:tracePt t="20074" x="8823325" y="3225800"/>
          <p14:tracePt t="20092" x="8810625" y="3238500"/>
          <p14:tracePt t="20109" x="8799513" y="3238500"/>
          <p14:tracePt t="20132" x="8786813" y="3238500"/>
          <p14:tracePt t="20157" x="8775700" y="3238500"/>
          <p14:tracePt t="20169" x="8763000" y="3249613"/>
          <p14:tracePt t="20182" x="8751888" y="3249613"/>
          <p14:tracePt t="20208" x="8739188" y="3262313"/>
          <p14:tracePt t="20234" x="8728075" y="3262313"/>
          <p14:tracePt t="20247" x="8728075" y="3273425"/>
          <p14:tracePt t="20769" x="8751888" y="3273425"/>
          <p14:tracePt t="20794" x="8763000" y="3286125"/>
          <p14:tracePt t="20807" x="8775700" y="3297238"/>
          <p14:tracePt t="20820" x="8775700" y="3309938"/>
          <p14:tracePt t="20832" x="8786813" y="3309938"/>
          <p14:tracePt t="20846" x="8799513" y="3309938"/>
          <p14:tracePt t="20860" x="8810625" y="3321050"/>
          <p14:tracePt t="20883" x="8834438" y="3333750"/>
          <p14:tracePt t="20897" x="8858250" y="3344863"/>
          <p14:tracePt t="20922" x="8870950" y="3344863"/>
          <p14:tracePt t="20935" x="8882063" y="3357563"/>
          <p14:tracePt t="21125" x="8894763" y="3368675"/>
          <p14:tracePt t="21151" x="8905875" y="3381375"/>
          <p14:tracePt t="21165" x="8918575" y="3392488"/>
          <p14:tracePt t="21178" x="8918575" y="3405188"/>
          <p14:tracePt t="21203" x="8929688" y="3416300"/>
          <p14:tracePt t="21217" x="8929688" y="3429000"/>
          <p14:tracePt t="21228" x="8942388" y="3429000"/>
          <p14:tracePt t="21318" x="8942388" y="3440113"/>
          <p14:tracePt t="21343" x="8942388" y="3452813"/>
          <p14:tracePt t="21408" x="8942388" y="3440113"/>
          <p14:tracePt t="21420" x="8942388" y="3429000"/>
          <p14:tracePt t="21433" x="8942388" y="3405188"/>
          <p14:tracePt t="21447" x="8929688" y="3381375"/>
          <p14:tracePt t="21461" x="8918575" y="3344863"/>
          <p14:tracePt t="21479" x="8905875" y="3309938"/>
          <p14:tracePt t="21496" x="8905875" y="3249613"/>
          <p14:tracePt t="21512" x="8905875" y="3214688"/>
          <p14:tracePt t="21529" x="8894763" y="3201988"/>
          <p14:tracePt t="21547" x="8894763" y="3178175"/>
          <p14:tracePt t="21563" x="8894763" y="3167063"/>
          <p14:tracePt t="21599" x="8894763" y="3154363"/>
          <p14:tracePt t="21818" x="8894763" y="3167063"/>
          <p14:tracePt t="21830" x="8894763" y="3178175"/>
          <p14:tracePt t="21844" x="8905875" y="3190875"/>
          <p14:tracePt t="21870" x="8918575" y="3201988"/>
          <p14:tracePt t="21883" x="8918575" y="3214688"/>
          <p14:tracePt t="21895" x="8929688" y="3249613"/>
          <p14:tracePt t="21908" x="8929688" y="3286125"/>
          <p14:tracePt t="21921" x="8929688" y="3333750"/>
          <p14:tracePt t="21933" x="8942388" y="3357563"/>
          <p14:tracePt t="21947" x="8942388" y="3381375"/>
          <p14:tracePt t="21963" x="8953500" y="3405188"/>
          <p14:tracePt t="21985" x="8953500" y="3416300"/>
          <p14:tracePt t="22002" x="8953500" y="3429000"/>
          <p14:tracePt t="22025" x="8953500" y="3440113"/>
          <p14:tracePt t="22063" x="8953500" y="3452813"/>
          <p14:tracePt t="22075" x="8966200" y="3452813"/>
          <p14:tracePt t="22204" x="8966200" y="3463925"/>
          <p14:tracePt t="22242" x="8953500" y="3463925"/>
          <p14:tracePt t="22269" x="8942388" y="3463925"/>
          <p14:tracePt t="22281" x="8929688" y="3463925"/>
          <p14:tracePt t="22306" x="8918575" y="3463925"/>
          <p14:tracePt t="22320" x="8905875" y="3463925"/>
          <p14:tracePt t="22344" x="8894763" y="3463925"/>
          <p14:tracePt t="22358" x="8882063" y="3463925"/>
          <p14:tracePt t="22370" x="8870950" y="3463925"/>
          <p14:tracePt t="22383" x="8870950" y="3452813"/>
          <p14:tracePt t="22576" x="8870950" y="3440113"/>
          <p14:tracePt t="22590" x="8870950" y="3429000"/>
          <p14:tracePt t="22601" x="8870950" y="3416300"/>
          <p14:tracePt t="22616" x="8882063" y="3405188"/>
          <p14:tracePt t="22633" x="8894763" y="3381375"/>
          <p14:tracePt t="22649" x="8894763" y="3368675"/>
          <p14:tracePt t="22667" x="8905875" y="3357563"/>
          <p14:tracePt t="22683" x="8905875" y="3344863"/>
          <p14:tracePt t="22718" x="8918575" y="3333750"/>
          <p14:tracePt t="22731" x="8918575" y="3321050"/>
          <p14:tracePt t="22743" x="8929688" y="3309938"/>
          <p14:tracePt t="22756" x="8942388" y="3286125"/>
          <p14:tracePt t="22770" x="8942388" y="3262313"/>
          <p14:tracePt t="22783" x="8953500" y="3249613"/>
          <p14:tracePt t="22800" x="8966200" y="3225800"/>
          <p14:tracePt t="22816" x="8966200" y="3214688"/>
          <p14:tracePt t="22833" x="8977313" y="3201988"/>
          <p14:tracePt t="22851" x="8977313" y="3190875"/>
          <p14:tracePt t="22867" x="8977313" y="3167063"/>
          <p14:tracePt t="22885" x="8977313" y="3154363"/>
          <p14:tracePt t="22900" x="8977313" y="3143250"/>
          <p14:tracePt t="22922" x="8977313" y="3130550"/>
          <p14:tracePt t="22936" x="8977313" y="3119438"/>
          <p14:tracePt t="22951" x="8977313" y="3106738"/>
          <p14:tracePt t="22973" x="8977313" y="3095625"/>
          <p14:tracePt t="22999" x="8990013" y="3095625"/>
          <p14:tracePt t="23012" x="9001125" y="3095625"/>
          <p14:tracePt t="23024" x="9037638" y="3095625"/>
          <p14:tracePt t="23036" x="9061450" y="3095625"/>
          <p14:tracePt t="23050" x="9085263" y="3106738"/>
          <p14:tracePt t="23066" x="9096375" y="3106738"/>
          <p14:tracePt t="23083" x="9109075" y="3119438"/>
          <p14:tracePt t="23101" x="9109075" y="3130550"/>
          <p14:tracePt t="23117" x="9109075" y="3154363"/>
          <p14:tracePt t="23135" x="9096375" y="3167063"/>
          <p14:tracePt t="23152" x="9037638" y="3225800"/>
          <p14:tracePt t="23167" x="9013825" y="3249613"/>
          <p14:tracePt t="23201" x="9001125" y="3262313"/>
          <p14:tracePt t="23266" x="9001125" y="3249613"/>
          <p14:tracePt t="23280" x="9013825" y="3225800"/>
          <p14:tracePt t="23293" x="9037638" y="3201988"/>
          <p14:tracePt t="23306" x="9096375" y="3167063"/>
          <p14:tracePt t="23320" x="9156700" y="3143250"/>
          <p14:tracePt t="23335" x="9239250" y="3119438"/>
          <p14:tracePt t="23351" x="9323388" y="3095625"/>
          <p14:tracePt t="23368" x="9418638" y="3071813"/>
          <p14:tracePt t="23385" x="9490075" y="3048000"/>
          <p14:tracePt t="23402" x="9525000" y="3035300"/>
          <p14:tracePt t="23419" x="9548813" y="3024188"/>
          <p14:tracePt t="23435" x="9609138" y="3000375"/>
          <p14:tracePt t="23452" x="9632950" y="3000375"/>
          <p14:tracePt t="23469" x="9656763" y="2976563"/>
          <p14:tracePt t="23486" x="9691688" y="2905125"/>
          <p14:tracePt t="23502" x="9728200" y="2868613"/>
          <p14:tracePt t="23519" x="9763125" y="2844800"/>
          <p14:tracePt t="23536" x="9823450" y="2820988"/>
          <p14:tracePt t="23552" x="9847263" y="2797175"/>
          <p14:tracePt t="23569" x="9871075" y="2773363"/>
          <p14:tracePt t="23586" x="9929813" y="2749550"/>
          <p14:tracePt t="23602" x="9942513" y="2749550"/>
          <p14:tracePt t="23619" x="9953625" y="2749550"/>
          <p14:tracePt t="23636" x="9966325" y="2749550"/>
          <p14:tracePt t="23653" x="9966325" y="2738438"/>
          <p14:tracePt t="23781" x="9942513" y="2738438"/>
          <p14:tracePt t="23794" x="9906000" y="2749550"/>
          <p14:tracePt t="23807" x="9858375" y="2762250"/>
          <p14:tracePt t="23819" x="9810750" y="2786063"/>
          <p14:tracePt t="23835" x="9763125" y="2820988"/>
          <p14:tracePt t="23851" x="9728200" y="2857500"/>
          <p14:tracePt t="23869" x="9656763" y="2928938"/>
          <p14:tracePt t="23884" x="9632950" y="2940050"/>
          <p14:tracePt t="23901" x="9596438" y="2976563"/>
          <p14:tracePt t="23918" x="9561513" y="3000375"/>
          <p14:tracePt t="23934" x="9490075" y="3024188"/>
          <p14:tracePt t="23951" x="9466263" y="3035300"/>
          <p14:tracePt t="23968" x="9442450" y="3035300"/>
          <p14:tracePt t="23985" x="9418638" y="3048000"/>
          <p14:tracePt t="24002" x="9405938" y="3048000"/>
          <p14:tracePt t="24038" x="9394825" y="3048000"/>
          <p14:tracePt t="24153" x="9382125" y="3048000"/>
          <p14:tracePt t="24204" x="9371013" y="3048000"/>
          <p14:tracePt t="24216" x="9358313" y="3035300"/>
          <p14:tracePt t="24228" x="9347200" y="3024188"/>
          <p14:tracePt t="24242" x="9347200" y="3000375"/>
          <p14:tracePt t="24256" x="9334500" y="2976563"/>
          <p14:tracePt t="24271" x="9334500" y="2940050"/>
          <p14:tracePt t="24288" x="9334500" y="2916238"/>
          <p14:tracePt t="24305" x="9334500" y="2844800"/>
          <p14:tracePt t="24321" x="9334500" y="2833688"/>
          <p14:tracePt t="24338" x="9334500" y="2809875"/>
          <p14:tracePt t="24371" x="9334500" y="2786063"/>
          <p14:tracePt t="24550" x="9347200" y="2786063"/>
          <p14:tracePt t="24563" x="9358313" y="2797175"/>
          <p14:tracePt t="24575" x="9358313" y="2809875"/>
          <p14:tracePt t="24590" x="9371013" y="2833688"/>
          <p14:tracePt t="24605" x="9382125" y="2844800"/>
          <p14:tracePt t="24622" x="9394825" y="2844800"/>
          <p14:tracePt t="24639" x="9405938" y="2868613"/>
          <p14:tracePt t="24672" x="9418638" y="2868613"/>
          <p14:tracePt t="24690" x="9418638" y="2881313"/>
          <p14:tracePt t="24706" x="9429750" y="2892425"/>
          <p14:tracePt t="24723" x="9429750" y="2905125"/>
          <p14:tracePt t="25086" x="9442450" y="2905125"/>
          <p14:tracePt t="25099" x="9453563" y="2905125"/>
          <p14:tracePt t="25124" x="9466263" y="2905125"/>
          <p14:tracePt t="25162" x="9466263" y="2892425"/>
          <p14:tracePt t="25176" x="9453563" y="2881313"/>
          <p14:tracePt t="25189" x="9442450" y="2881313"/>
          <p14:tracePt t="25201" x="9429750" y="2868613"/>
          <p14:tracePt t="25214" x="9429750" y="2857500"/>
          <p14:tracePt t="25227" x="9418638" y="2844800"/>
          <p14:tracePt t="25241" x="9405938" y="2844800"/>
          <p14:tracePt t="25257" x="9394825" y="2833688"/>
          <p14:tracePt t="25274" x="9394825" y="2820988"/>
          <p14:tracePt t="25455" x="9405938" y="2820988"/>
          <p14:tracePt t="25469" x="9418638" y="2820988"/>
          <p14:tracePt t="25495" x="9429750" y="2820988"/>
          <p14:tracePt t="25507" x="9442450" y="2820988"/>
          <p14:tracePt t="25520" x="9442450" y="2833688"/>
          <p14:tracePt t="25534" x="9453563" y="2833688"/>
          <p14:tracePt t="25546" x="9466263" y="2833688"/>
          <p14:tracePt t="25571" x="9477375" y="2844800"/>
          <p14:tracePt t="25648" x="9466263" y="2844800"/>
          <p14:tracePt t="25660" x="9453563" y="2844800"/>
          <p14:tracePt t="25674" x="9453563" y="2833688"/>
          <p14:tracePt t="25687" x="9442450" y="2820988"/>
          <p14:tracePt t="25698" x="9429750" y="2820988"/>
          <p14:tracePt t="25711" x="9429750" y="2809875"/>
          <p14:tracePt t="25737" x="9418638" y="2797175"/>
          <p14:tracePt t="25892" x="9418638" y="2809875"/>
          <p14:tracePt t="25918" x="9418638" y="2820988"/>
          <p14:tracePt t="25931" x="9418638" y="2833688"/>
          <p14:tracePt t="25983" x="9394825" y="2844800"/>
          <p14:tracePt t="25995" x="9371013" y="2857500"/>
          <p14:tracePt t="26009" x="9347200" y="2868613"/>
          <p14:tracePt t="26022" x="9323388" y="2881313"/>
          <p14:tracePt t="26034" x="9310688" y="2892425"/>
          <p14:tracePt t="26060" x="9299575" y="2892425"/>
          <p14:tracePt t="26072" x="9286875" y="2892425"/>
          <p14:tracePt t="26098" x="9275763" y="2905125"/>
          <p14:tracePt t="26111" x="9263063" y="2905125"/>
          <p14:tracePt t="26125" x="9251950" y="2916238"/>
          <p14:tracePt t="26137" x="9239250" y="2928938"/>
          <p14:tracePt t="26149" x="9215438" y="2928938"/>
          <p14:tracePt t="26162" x="9191625" y="2940050"/>
          <p14:tracePt t="26176" x="9191625" y="2963863"/>
          <p14:tracePt t="26192" x="9180513" y="2987675"/>
          <p14:tracePt t="26416" x="9167813" y="2987675"/>
          <p14:tracePt t="26429" x="9156700" y="3000375"/>
          <p14:tracePt t="26443" x="9120188" y="3024188"/>
          <p14:tracePt t="26457" x="9072563" y="3059113"/>
          <p14:tracePt t="26469" x="9013825" y="3095625"/>
          <p14:tracePt t="26482" x="8953500" y="3167063"/>
          <p14:tracePt t="26496" x="8905875" y="3238500"/>
          <p14:tracePt t="26512" x="8858250" y="3309938"/>
          <p14:tracePt t="26528" x="8799513" y="3381375"/>
          <p14:tracePt t="26546" x="8739188" y="3452813"/>
          <p14:tracePt t="26562" x="8739188" y="3463925"/>
          <p14:tracePt t="26579" x="8739188" y="3476625"/>
          <p14:tracePt t="26596" x="8715375" y="3476625"/>
          <p14:tracePt t="26629" x="8704263" y="3476625"/>
          <p14:tracePt t="26645" x="8704263" y="3487738"/>
          <p14:tracePt t="26663" x="8691563" y="3487738"/>
          <p14:tracePt t="26679" x="8667750" y="3487738"/>
          <p14:tracePt t="26695" x="8596313" y="3500438"/>
          <p14:tracePt t="26713" x="8477250" y="3511550"/>
          <p14:tracePt t="26729" x="8429625" y="3511550"/>
          <p14:tracePt t="26746" x="8405813" y="3524250"/>
          <p14:tracePt t="26779" x="8394700" y="3535363"/>
          <p14:tracePt t="26796" x="8382000" y="3535363"/>
          <p14:tracePt t="26843" x="8370888" y="3535363"/>
          <p14:tracePt t="26857" x="8358188" y="3535363"/>
          <p14:tracePt t="26869" x="8347075" y="3535363"/>
          <p14:tracePt t="26895" x="8334375" y="3535363"/>
          <p14:tracePt t="26908" x="8323263" y="3535363"/>
          <p14:tracePt t="26932" x="8323263" y="3524250"/>
          <p14:tracePt t="27086" x="8323263" y="3511550"/>
          <p14:tracePt t="27100" x="8334375" y="3500438"/>
          <p14:tracePt t="27113" x="8370888" y="3476625"/>
          <p14:tracePt t="27125" x="8394700" y="3463925"/>
          <p14:tracePt t="27138" x="8418513" y="3452813"/>
          <p14:tracePt t="27151" x="8442325" y="3440113"/>
          <p14:tracePt t="27165" x="8466138" y="3429000"/>
          <p14:tracePt t="27181" x="8489950" y="3416300"/>
          <p14:tracePt t="27198" x="8524875" y="3405188"/>
          <p14:tracePt t="27215" x="8596313" y="3392488"/>
          <p14:tracePt t="27232" x="8609013" y="3392488"/>
          <p14:tracePt t="27247" x="8620125" y="3381375"/>
          <p14:tracePt t="27264" x="8632825" y="3381375"/>
          <p14:tracePt t="27281" x="8643938" y="3368675"/>
          <p14:tracePt t="27298" x="8667750" y="3344863"/>
          <p14:tracePt t="27332" x="8691563" y="3321050"/>
          <p14:tracePt t="27364" x="8704263" y="3309938"/>
          <p14:tracePt t="27381" x="8715375" y="3297238"/>
          <p14:tracePt t="27511" x="8728075" y="3286125"/>
          <p14:tracePt t="27601" x="8728075" y="3273425"/>
          <p14:tracePt t="27627" x="8739188" y="3262313"/>
          <p14:tracePt t="27653" x="8751888" y="3262313"/>
          <p14:tracePt t="27666" x="8751888" y="3249613"/>
          <p14:tracePt t="27677" x="8763000" y="3238500"/>
          <p14:tracePt t="27704" x="8775700" y="3238500"/>
          <p14:tracePt t="27729" x="8786813" y="3238500"/>
          <p14:tracePt t="27742" x="8799513" y="3238500"/>
          <p14:tracePt t="27755" x="8823325" y="3225800"/>
          <p14:tracePt t="27768" x="8834438" y="3225800"/>
          <p14:tracePt t="27783" x="8858250" y="3225800"/>
          <p14:tracePt t="27799" x="8870950" y="3225800"/>
          <p14:tracePt t="27819" x="8882063" y="3225800"/>
          <p14:tracePt t="27844" x="8894763" y="3225800"/>
          <p14:tracePt t="27870" x="8905875" y="3225800"/>
          <p14:tracePt t="27884" x="8905875" y="3238500"/>
          <p14:tracePt t="27923" x="8905875" y="3249613"/>
          <p14:tracePt t="28000" x="8918575" y="3249613"/>
          <p14:tracePt t="28010" x="8929688" y="3249613"/>
          <p14:tracePt t="28024" x="8953500" y="3249613"/>
          <p14:tracePt t="28037" x="9001125" y="3249613"/>
          <p14:tracePt t="28052" x="9024938" y="3249613"/>
          <p14:tracePt t="28067" x="9061450" y="3249613"/>
          <p14:tracePt t="28084" x="9085263" y="3262313"/>
          <p14:tracePt t="28101" x="9109075" y="3273425"/>
          <p14:tracePt t="28118" x="9109075" y="3297238"/>
          <p14:tracePt t="28134" x="9096375" y="3333750"/>
          <p14:tracePt t="28151" x="9061450" y="3381375"/>
          <p14:tracePt t="28167" x="8942388" y="3476625"/>
          <p14:tracePt t="28184" x="8905875" y="3487738"/>
          <p14:tracePt t="28201" x="8870950" y="3487738"/>
          <p14:tracePt t="28218" x="8847138" y="3463925"/>
          <p14:tracePt t="28234" x="8834438" y="3429000"/>
          <p14:tracePt t="28251" x="8834438" y="3392488"/>
          <p14:tracePt t="28268" x="8834438" y="3333750"/>
          <p14:tracePt t="28285" x="8847138" y="3309938"/>
          <p14:tracePt t="28301" x="8858250" y="3286125"/>
          <p14:tracePt t="28319" x="8882063" y="3273425"/>
          <p14:tracePt t="28335" x="8894763" y="3273425"/>
          <p14:tracePt t="28352" x="8894763" y="3286125"/>
          <p14:tracePt t="28368" x="8894763" y="3297238"/>
          <p14:tracePt t="28385" x="8894763" y="3309938"/>
          <p14:tracePt t="28402" x="8894763" y="3321050"/>
          <p14:tracePt t="28435" x="8882063" y="3321050"/>
          <p14:tracePt t="28537" x="8882063" y="3333750"/>
          <p14:tracePt t="28551" x="8882063" y="3344863"/>
          <p14:tracePt t="29443" x="8894763" y="3344863"/>
          <p14:tracePt t="29467" x="8918575" y="3344863"/>
          <p14:tracePt t="29480" x="8942388" y="3344863"/>
          <p14:tracePt t="29494" x="8942388" y="3333750"/>
          <p14:tracePt t="29507" x="8966200" y="3321050"/>
          <p14:tracePt t="29523" x="8990013" y="3309938"/>
          <p14:tracePt t="29539" x="9001125" y="3297238"/>
          <p14:tracePt t="29554" x="9024938" y="3286125"/>
          <p14:tracePt t="29571" x="9048750" y="3262313"/>
          <p14:tracePt t="29586" x="9061450" y="3262313"/>
          <p14:tracePt t="29603" x="9072563" y="3262313"/>
          <p14:tracePt t="29630" x="9085263" y="3262313"/>
          <p14:tracePt t="29670" x="9085263" y="3273425"/>
          <p14:tracePt t="29684" x="9085263" y="3286125"/>
          <p14:tracePt t="29698" x="9072563" y="3309938"/>
          <p14:tracePt t="29710" x="9061450" y="3333750"/>
          <p14:tracePt t="29724" x="9037638" y="3344863"/>
          <p14:tracePt t="29751" x="9024938" y="3344863"/>
          <p14:tracePt t="29761" x="9013825" y="3357563"/>
          <p14:tracePt t="29814" x="9013825" y="3344863"/>
          <p14:tracePt t="29841" x="9013825" y="3333750"/>
          <p14:tracePt t="29866" x="9001125" y="3333750"/>
          <p14:tracePt t="30375" x="9001125" y="3321050"/>
          <p14:tracePt t="30389" x="9001125" y="3273425"/>
          <p14:tracePt t="30401" x="9001125" y="3214688"/>
          <p14:tracePt t="30413" x="9013825" y="3143250"/>
          <p14:tracePt t="30427" x="9024938" y="3059113"/>
          <p14:tracePt t="30442" x="9037638" y="3000375"/>
          <p14:tracePt t="30458" x="9048750" y="2952750"/>
          <p14:tracePt t="30475" x="9061450" y="2916238"/>
          <p14:tracePt t="30491" x="9109075" y="2892425"/>
          <p14:tracePt t="30508" x="9109075" y="2881313"/>
          <p14:tracePt t="30525" x="9120188" y="2881313"/>
          <p14:tracePt t="30542" x="9132888" y="2868613"/>
          <p14:tracePt t="30606" x="9132888" y="2881313"/>
          <p14:tracePt t="30619" x="9120188" y="2905125"/>
          <p14:tracePt t="30633" x="9096375" y="2940050"/>
          <p14:tracePt t="30644" x="9072563" y="2976563"/>
          <p14:tracePt t="30658" x="9072563" y="3011488"/>
          <p14:tracePt t="30675" x="9061450" y="3035300"/>
          <p14:tracePt t="30692" x="9037638" y="3071813"/>
          <p14:tracePt t="30709" x="9001125" y="3119438"/>
          <p14:tracePt t="30725" x="8990013" y="3130550"/>
          <p14:tracePt t="30742" x="8977313" y="3154363"/>
          <p14:tracePt t="32748" x="9239250" y="3106738"/>
          <p14:tracePt t="32772" x="9239250" y="3095625"/>
          <p14:tracePt t="32790" x="9239250" y="3082925"/>
          <p14:tracePt t="32803" x="9239250" y="3071813"/>
          <p14:tracePt t="32812" x="9204325" y="3082925"/>
          <p14:tracePt t="32830" x="9191625" y="3082925"/>
          <p14:tracePt t="32844" x="9180513" y="3082925"/>
          <p14:tracePt t="32856" x="9167813" y="3082925"/>
          <p14:tracePt t="32870" x="9156700" y="3082925"/>
          <p14:tracePt t="32882" x="9144000" y="3082925"/>
          <p14:tracePt t="32891" x="9144000" y="3071813"/>
          <p14:tracePt t="32896" x="9132888" y="3071813"/>
          <p14:tracePt t="32919" x="9120188" y="3071813"/>
          <p14:tracePt t="32932" x="9120188" y="3059113"/>
          <p14:tracePt t="32944" x="9109075" y="3059113"/>
          <p14:tracePt t="32985" x="9096375" y="3059113"/>
          <p14:tracePt t="33002" x="9096375" y="3048000"/>
          <p14:tracePt t="33051" x="9085263" y="3048000"/>
          <p14:tracePt t="33069" x="9072563" y="3035300"/>
          <p14:tracePt t="33105" x="9061450" y="3035300"/>
          <p14:tracePt t="33121" x="9048750" y="3035300"/>
          <p14:tracePt t="33134" x="9037638" y="3035300"/>
          <p14:tracePt t="33157" x="9024938" y="3035300"/>
          <p14:tracePt t="33174" x="9013825" y="3035300"/>
          <p14:tracePt t="33223" x="9001125" y="3035300"/>
          <p14:tracePt t="34420" x="9548813" y="2535238"/>
          <p14:tracePt t="34432" x="9537700" y="2619375"/>
          <p14:tracePt t="34444" x="9525000" y="2678113"/>
          <p14:tracePt t="34458" x="9513888" y="2725738"/>
          <p14:tracePt t="34472" x="9501188" y="2762250"/>
          <p14:tracePt t="34488" x="9490075" y="2786063"/>
          <p14:tracePt t="34504" x="9490075" y="2797175"/>
          <p14:tracePt t="34522" x="9477375" y="2809875"/>
          <p14:tracePt t="34561" x="9490075" y="2809875"/>
          <p14:tracePt t="34574" x="9537700" y="2797175"/>
          <p14:tracePt t="34588" x="9596438" y="2725738"/>
          <p14:tracePt t="34599" x="9680575" y="2606675"/>
          <p14:tracePt t="34612" x="9763125" y="2463800"/>
          <p14:tracePt t="34625" x="9847263" y="2297113"/>
          <p14:tracePt t="34639" x="9906000" y="2178050"/>
          <p14:tracePt t="34654" x="9953625" y="2082800"/>
          <p14:tracePt t="34671" x="9977438" y="2035175"/>
          <p14:tracePt t="34690" x="9977438" y="2058988"/>
          <p14:tracePt t="34705" x="9966325" y="2143125"/>
          <p14:tracePt t="34722" x="9918700" y="2249488"/>
          <p14:tracePt t="34740" x="9728200" y="2463800"/>
          <p14:tracePt t="34756" x="9609138" y="2535238"/>
          <p14:tracePt t="34772" x="9453563" y="2643188"/>
          <p14:tracePt t="34788" x="9334500" y="2714625"/>
          <p14:tracePt t="34806" x="9167813" y="2868613"/>
          <p14:tracePt t="34822" x="9120188" y="2940050"/>
          <p14:tracePt t="34839" x="9096375" y="2987675"/>
          <p14:tracePt t="34856" x="9085263" y="3011488"/>
          <p14:tracePt t="35213" x="9061450" y="3071813"/>
          <p14:tracePt t="35226" x="9037638" y="3119438"/>
          <p14:tracePt t="35240" x="9024938" y="3154363"/>
          <p14:tracePt t="35251" x="9001125" y="3178175"/>
          <p14:tracePt t="35264" x="8990013" y="3214688"/>
          <p14:tracePt t="35278" x="8977313" y="3249613"/>
          <p14:tracePt t="35290" x="8966200" y="3286125"/>
          <p14:tracePt t="35305" x="8953500" y="3297238"/>
          <p14:tracePt t="35322" x="8942388" y="3321050"/>
          <p14:tracePt t="35339" x="8942388" y="3333750"/>
          <p14:tracePt t="35355" x="8918575" y="3357563"/>
          <p14:tracePt t="35372" x="8918575" y="3368675"/>
          <p14:tracePt t="35389" x="8918575" y="3381375"/>
          <p14:tracePt t="35406" x="8905875" y="3405188"/>
          <p14:tracePt t="35422" x="8894763" y="3405188"/>
          <p14:tracePt t="35440" x="8894763" y="3416300"/>
          <p14:tracePt t="35473" x="8894763" y="3429000"/>
          <p14:tracePt t="35508" x="8894763" y="3440113"/>
          <p14:tracePt t="35521" x="8882063" y="3440113"/>
          <p14:tracePt t="36185" x="8882063" y="3452813"/>
          <p14:tracePt t="36197" x="8882063" y="3463925"/>
          <p14:tracePt t="36222" x="8882063" y="3487738"/>
          <p14:tracePt t="36235" x="8882063" y="3511550"/>
          <p14:tracePt t="36248" x="8882063" y="3524250"/>
          <p14:tracePt t="36262" x="8882063" y="3548063"/>
          <p14:tracePt t="36277" x="8882063" y="3559175"/>
          <p14:tracePt t="36293" x="8882063" y="3571875"/>
          <p14:tracePt t="36311" x="8858250" y="3595688"/>
          <p14:tracePt t="36327" x="8847138" y="3606800"/>
          <p14:tracePt t="36343" x="8834438" y="3643313"/>
          <p14:tracePt t="36361" x="8823325" y="3678238"/>
          <p14:tracePt t="36377" x="8823325" y="3725863"/>
          <p14:tracePt t="36394" x="8823325" y="3738563"/>
          <p14:tracePt t="36428" x="8823325" y="3762375"/>
          <p14:tracePt t="37242" x="8775700" y="3773488"/>
          <p14:tracePt t="37257" x="8739188" y="3797300"/>
          <p14:tracePt t="37268" x="8715375" y="3810000"/>
          <p14:tracePt t="37307" x="8704263" y="3810000"/>
          <p14:tracePt t="37320" x="8704263" y="3773488"/>
          <p14:tracePt t="37333" x="8704263" y="3714750"/>
          <p14:tracePt t="37345" x="8704263" y="3678238"/>
          <p14:tracePt t="37358" x="8728075" y="3606800"/>
          <p14:tracePt t="37371" x="8763000" y="3559175"/>
          <p14:tracePt t="37383" x="8810625" y="3500438"/>
          <p14:tracePt t="37398" x="8847138" y="3452813"/>
          <p14:tracePt t="37414" x="8882063" y="3416300"/>
          <p14:tracePt t="37430" x="8905875" y="3392488"/>
          <p14:tracePt t="37448" x="8918575" y="3368675"/>
          <p14:tracePt t="37463" x="8929688" y="3368675"/>
          <p14:tracePt t="37481" x="8929688" y="3357563"/>
          <p14:tracePt t="37539" x="8918575" y="3357563"/>
          <p14:tracePt t="37551" x="8870950" y="3381375"/>
          <p14:tracePt t="37564" x="8799513" y="3416300"/>
          <p14:tracePt t="37577" x="8739188" y="3463925"/>
          <p14:tracePt t="37590" x="8691563" y="3487738"/>
          <p14:tracePt t="37603" x="8656638" y="3500438"/>
          <p14:tracePt t="37616" x="8632825" y="3500438"/>
          <p14:tracePt t="37631" x="8596313" y="3500438"/>
          <p14:tracePt t="37648" x="8561388" y="3511550"/>
          <p14:tracePt t="37665" x="8537575" y="3511550"/>
          <p14:tracePt t="37682" x="8453438" y="3511550"/>
          <p14:tracePt t="37698" x="8418513" y="3511550"/>
          <p14:tracePt t="37714" x="8394700" y="3511550"/>
          <p14:tracePt t="37731" x="8347075" y="3500438"/>
          <p14:tracePt t="37748" x="8347075" y="3487738"/>
          <p14:tracePt t="37765" x="8334375" y="3487738"/>
          <p14:tracePt t="37808" x="8334375" y="3476625"/>
          <p14:tracePt t="37822" x="8334375" y="3463925"/>
          <p14:tracePt t="37847" x="8358188" y="3440113"/>
          <p14:tracePt t="37860" x="8405813" y="3416300"/>
          <p14:tracePt t="37873" x="8442325" y="3405188"/>
          <p14:tracePt t="37885" x="8477250" y="3392488"/>
          <p14:tracePt t="37900" x="8524875" y="3381375"/>
          <p14:tracePt t="37915" x="8596313" y="3357563"/>
          <p14:tracePt t="37932" x="8667750" y="3333750"/>
          <p14:tracePt t="37950" x="8834438" y="3238500"/>
          <p14:tracePt t="37965" x="8905875" y="3214688"/>
          <p14:tracePt t="37982" x="8966200" y="3201988"/>
          <p14:tracePt t="37999" x="9013825" y="3190875"/>
          <p14:tracePt t="38016" x="9132888" y="3154363"/>
          <p14:tracePt t="38033" x="9191625" y="3130550"/>
          <p14:tracePt t="38049" x="9286875" y="3082925"/>
          <p14:tracePt t="38066" x="9429750" y="3000375"/>
          <p14:tracePt t="38084" x="9490075" y="2952750"/>
          <p14:tracePt t="38099" x="9561513" y="2916238"/>
          <p14:tracePt t="38117" x="9739313" y="2844800"/>
          <p14:tracePt t="38134" x="9799638" y="2820988"/>
          <p14:tracePt t="38149" x="9871075" y="2786063"/>
          <p14:tracePt t="38166" x="9942513" y="2762250"/>
          <p14:tracePt t="38183" x="10048875" y="2725738"/>
          <p14:tracePt t="38200" x="10085388" y="2701925"/>
          <p14:tracePt t="38216" x="10120313" y="2678113"/>
          <p14:tracePt t="38233" x="10167938" y="2619375"/>
          <p14:tracePt t="38250" x="10167938" y="2606675"/>
          <p14:tracePt t="38266" x="10167938" y="2595563"/>
          <p14:tracePt t="38283" x="10180638" y="2595563"/>
          <p14:tracePt t="38554" x="10167938" y="2606675"/>
          <p14:tracePt t="38567" x="10120313" y="2619375"/>
          <p14:tracePt t="38579" x="10037763" y="2643188"/>
          <p14:tracePt t="38592" x="9906000" y="2690813"/>
          <p14:tracePt t="38605" x="9786938" y="2738438"/>
          <p14:tracePt t="38617" x="9656763" y="2762250"/>
          <p14:tracePt t="38633" x="9548813" y="2809875"/>
          <p14:tracePt t="38649" x="9453563" y="2857500"/>
          <p14:tracePt t="38666" x="9347200" y="2892425"/>
          <p14:tracePt t="38683" x="9191625" y="2928938"/>
          <p14:tracePt t="38699" x="9144000" y="2940050"/>
          <p14:tracePt t="38716" x="9120188" y="2940050"/>
          <p14:tracePt t="38733" x="9096375" y="2952750"/>
          <p14:tracePt t="38750" x="9085263" y="2952750"/>
          <p14:tracePt t="38902" x="9085263" y="2963863"/>
          <p14:tracePt t="38927" x="9072563" y="3000375"/>
          <p14:tracePt t="38942" x="9072563" y="3024188"/>
          <p14:tracePt t="39411" x="9072563" y="3035300"/>
          <p14:tracePt t="39436" x="9109075" y="3035300"/>
          <p14:tracePt t="39450" x="9167813" y="3035300"/>
          <p14:tracePt t="39462" x="9251950" y="3011488"/>
          <p14:tracePt t="39476" x="9347200" y="2963863"/>
          <p14:tracePt t="39489" x="9405938" y="2916238"/>
          <p14:tracePt t="39504" x="9466263" y="2892425"/>
          <p14:tracePt t="39521" x="9490075" y="2868613"/>
          <p14:tracePt t="39537" x="9525000" y="2868613"/>
          <p14:tracePt t="39554" x="9656763" y="2833688"/>
          <p14:tracePt t="39571" x="9752013" y="2820988"/>
          <p14:tracePt t="39587" x="9858375" y="2809875"/>
          <p14:tracePt t="39605" x="10048875" y="2762250"/>
          <p14:tracePt t="39621" x="10072688" y="2749550"/>
          <p14:tracePt t="39638" x="10096500" y="2749550"/>
          <p14:tracePt t="39655" x="10120313" y="2738438"/>
          <p14:tracePt t="39671" x="10120313" y="2725738"/>
          <p14:tracePt t="39704" x="10133013" y="2725738"/>
          <p14:tracePt t="39783" x="10096500" y="2725738"/>
          <p14:tracePt t="39795" x="10037763" y="2738438"/>
          <p14:tracePt t="39809" x="9929813" y="2773363"/>
          <p14:tracePt t="39823" x="9823450" y="2809875"/>
          <p14:tracePt t="39838" x="9691688" y="2892425"/>
          <p14:tracePt t="39855" x="9548813" y="3011488"/>
          <p14:tracePt t="39872" x="9228138" y="3238500"/>
          <p14:tracePt t="39888" x="9061450" y="3321050"/>
          <p14:tracePt t="39905" x="8918575" y="3392488"/>
          <p14:tracePt t="39922" x="8728075" y="3476625"/>
          <p14:tracePt t="39939" x="8691563" y="3500438"/>
          <p14:tracePt t="39955" x="8656638" y="3511550"/>
          <p14:tracePt t="39972" x="8656638" y="3524250"/>
          <p14:tracePt t="39989" x="8620125" y="3548063"/>
          <p14:tracePt t="40006" x="8620125" y="3559175"/>
          <p14:tracePt t="40022" x="8609013" y="3571875"/>
          <p14:tracePt t="40039" x="8585200" y="3595688"/>
          <p14:tracePt t="40055" x="8585200" y="3606800"/>
          <p14:tracePt t="40089" x="8572500" y="3606800"/>
          <p14:tracePt t="40130" x="8561388" y="3606800"/>
          <p14:tracePt t="40145" x="8548688" y="3606800"/>
          <p14:tracePt t="40168" x="8537575" y="3606800"/>
          <p14:tracePt t="40181" x="8513763" y="3595688"/>
          <p14:tracePt t="40194" x="8513763" y="3571875"/>
          <p14:tracePt t="40207" x="8513763" y="3548063"/>
          <p14:tracePt t="40223" x="8513763" y="3511550"/>
          <p14:tracePt t="40239" x="8513763" y="3476625"/>
          <p14:tracePt t="40256" x="8513763" y="3463925"/>
          <p14:tracePt t="40273" x="8561388" y="3429000"/>
          <p14:tracePt t="40289" x="8596313" y="3392488"/>
          <p14:tracePt t="40306" x="8667750" y="3357563"/>
          <p14:tracePt t="40322" x="8882063" y="3225800"/>
          <p14:tracePt t="40338" x="9001125" y="3178175"/>
          <p14:tracePt t="40355" x="9132888" y="3119438"/>
          <p14:tracePt t="40373" x="9323388" y="3024188"/>
          <p14:tracePt t="40389" x="9371013" y="3000375"/>
          <p14:tracePt t="40405" x="9405938" y="2987675"/>
          <p14:tracePt t="40422" x="9429750" y="2987675"/>
          <p14:tracePt t="40439" x="9442450" y="2963863"/>
          <p14:tracePt t="40455" x="9453563" y="2963863"/>
          <p14:tracePt t="40472" x="9453563" y="2952750"/>
          <p14:tracePt t="40489" x="9466263" y="2952750"/>
          <p14:tracePt t="40523" x="9477375" y="2952750"/>
          <p14:tracePt t="40644" x="9477375" y="2940050"/>
          <p14:tracePt t="40657" x="9490075" y="2940050"/>
          <p14:tracePt t="40683" x="9490075" y="2928938"/>
          <p14:tracePt t="40721" x="9501188" y="2928938"/>
          <p14:tracePt t="45460" x="9501188" y="2940050"/>
          <p14:tracePt t="45475" x="9490075" y="2952750"/>
          <p14:tracePt t="45487" x="9453563" y="2952750"/>
          <p14:tracePt t="45500" x="9394825" y="2963863"/>
          <p14:tracePt t="45512" x="9310688" y="3000375"/>
          <p14:tracePt t="45526" x="9228138" y="3024188"/>
          <p14:tracePt t="45541" x="9156700" y="3059113"/>
          <p14:tracePt t="45557" x="9085263" y="3082925"/>
          <p14:tracePt t="45573" x="9037638" y="3095625"/>
          <p14:tracePt t="45590" x="8990013" y="3119438"/>
          <p14:tracePt t="45607" x="8977313" y="3119438"/>
          <p14:tracePt t="45641" x="8953500" y="3130550"/>
          <p14:tracePt t="45657" x="8942388" y="3143250"/>
          <p14:tracePt t="45694" x="8929688" y="3143250"/>
          <p14:tracePt t="45796" x="8918575" y="3143250"/>
          <p14:tracePt t="45822" x="8905875" y="3143250"/>
          <p14:tracePt t="45834" x="8894763" y="3143250"/>
          <p14:tracePt t="45848" x="8870950" y="3143250"/>
          <p14:tracePt t="45859" x="8834438" y="3143250"/>
          <p14:tracePt t="45876" x="8799513" y="3143250"/>
          <p14:tracePt t="45891" x="8763000" y="3143250"/>
          <p14:tracePt t="45908" x="8715375" y="3143250"/>
          <p14:tracePt t="45925" x="8609013" y="3143250"/>
          <p14:tracePt t="45941" x="8585200" y="3143250"/>
          <p14:tracePt t="45958" x="8572500" y="3143250"/>
          <p14:tracePt t="45975" x="8548688" y="3143250"/>
          <p14:tracePt t="46008" x="8537575" y="3143250"/>
          <p14:tracePt t="46025" x="8524875" y="3143250"/>
          <p14:tracePt t="46042" x="8513763" y="31432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3. </a:t>
            </a:r>
            <a:r>
              <a:rPr lang="ko-KR" altLang="en-US" b="1" dirty="0"/>
              <a:t>저는 </a:t>
            </a:r>
            <a:r>
              <a:rPr lang="ko-KR" altLang="en-US" b="1" u="sng" dirty="0"/>
              <a:t>컴맹</a:t>
            </a:r>
            <a:r>
              <a:rPr lang="ko-KR" altLang="en-US" b="1" dirty="0"/>
              <a:t> </a:t>
            </a:r>
            <a:r>
              <a:rPr lang="en-US" altLang="ko-KR" b="1" dirty="0"/>
              <a:t>(</a:t>
            </a:r>
            <a:r>
              <a:rPr lang="ko-KR" altLang="en-US" b="1" dirty="0" err="1"/>
              <a:t>프맹</a:t>
            </a:r>
            <a:r>
              <a:rPr lang="en-US" altLang="ko-KR" b="1" dirty="0"/>
              <a:t>)</a:t>
            </a:r>
            <a:r>
              <a:rPr lang="ko-KR" altLang="en-US" b="1" dirty="0"/>
              <a:t>이라서</a:t>
            </a:r>
            <a:r>
              <a:rPr lang="en-US" altLang="ko-KR" b="1" dirty="0"/>
              <a:t>…</a:t>
            </a:r>
            <a:endParaRPr 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/>
              <a:t>프로그래밍이 필요한 상황은 세가지</a:t>
            </a:r>
            <a:endParaRPr lang="en-US" altLang="ko-KR" dirty="0"/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/>
              <a:t>데이터가 크다</a:t>
            </a:r>
            <a:endParaRPr lang="en-US" altLang="ko-KR" dirty="0"/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/>
              <a:t>반복 작업이 많다</a:t>
            </a:r>
            <a:endParaRPr lang="en-US" altLang="ko-KR" dirty="0"/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/>
              <a:t>복잡한 연산이 많다</a:t>
            </a:r>
            <a:endParaRPr lang="en-US" altLang="ko-KR" dirty="0"/>
          </a:p>
          <a:p>
            <a:endParaRPr lang="en-US" dirty="0"/>
          </a:p>
          <a:p>
            <a:r>
              <a:rPr lang="ko-KR" altLang="en-US" dirty="0"/>
              <a:t>위에 해당사항 없으면 엑셀로 </a:t>
            </a:r>
            <a:r>
              <a:rPr lang="en-US" altLang="ko-KR" dirty="0"/>
              <a:t>OK</a:t>
            </a:r>
          </a:p>
          <a:p>
            <a:endParaRPr lang="en-US" altLang="ko-KR" dirty="0"/>
          </a:p>
          <a:p>
            <a:r>
              <a:rPr lang="ko-KR" altLang="en-US" dirty="0"/>
              <a:t>필요하면 </a:t>
            </a:r>
            <a:r>
              <a:rPr lang="en-US" altLang="ko-KR" dirty="0"/>
              <a:t>R</a:t>
            </a:r>
            <a:r>
              <a:rPr lang="ko-KR" altLang="en-US" dirty="0"/>
              <a:t>정도는 배워두면 좋다</a:t>
            </a:r>
            <a:endParaRPr lang="en-US" dirty="0"/>
          </a:p>
        </p:txBody>
      </p:sp>
      <p:pic>
        <p:nvPicPr>
          <p:cNvPr id="5122" name="Picture 2" descr="http://cfile221.uf.daum.net/image/133E08114B9D8546B84DC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779" y="1825625"/>
            <a:ext cx="4878728" cy="372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02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4"/>
    </mc:Choice>
    <mc:Fallback xmlns="">
      <p:transition spd="slow" advTm="7804"/>
    </mc:Fallback>
  </mc:AlternateContent>
  <p:extLst>
    <p:ext uri="{3A86A75C-4F4B-4683-9AE1-C65F6400EC91}">
      <p14:laserTraceLst xmlns:p14="http://schemas.microsoft.com/office/powerpoint/2010/main">
        <p14:tracePtLst>
          <p14:tracePt t="1329" x="3894138" y="4583113"/>
          <p14:tracePt t="1342" x="3917950" y="4559300"/>
          <p14:tracePt t="1354" x="3989388" y="4500563"/>
          <p14:tracePt t="1368" x="4060825" y="4440238"/>
          <p14:tracePt t="1384" x="4119563" y="4381500"/>
          <p14:tracePt t="1401" x="4156075" y="4357688"/>
          <p14:tracePt t="1418" x="4191000" y="4321175"/>
          <p14:tracePt t="1434" x="4275138" y="4154488"/>
          <p14:tracePt t="1451" x="4333875" y="4035425"/>
          <p14:tracePt t="1468" x="4405313" y="3905250"/>
          <p14:tracePt t="1485" x="4560888" y="3667125"/>
          <p14:tracePt t="1501" x="4632325" y="3582988"/>
          <p14:tracePt t="1518" x="4691063" y="3511550"/>
          <p14:tracePt t="1536" x="4762500" y="3440113"/>
          <p14:tracePt t="1551" x="4799013" y="3416300"/>
          <p14:tracePt t="1568" x="4810125" y="3405188"/>
          <p14:tracePt t="1586" x="4846638" y="3392488"/>
          <p14:tracePt t="1626" x="4857750" y="3392488"/>
          <p14:tracePt t="1651" x="4870450" y="3392488"/>
          <p14:tracePt t="1662" x="4881563" y="3392488"/>
          <p14:tracePt t="1674" x="4881563" y="3381375"/>
          <p14:tracePt t="1687" x="4894263" y="3368675"/>
          <p14:tracePt t="1700" x="4905375" y="3368675"/>
          <p14:tracePt t="1716" x="4905375" y="3357563"/>
          <p14:tracePt t="1734" x="4918075" y="3357563"/>
          <p14:tracePt t="1750" x="4976813" y="3286125"/>
          <p14:tracePt t="1767" x="5013325" y="3214688"/>
          <p14:tracePt t="1783" x="5060950" y="3143250"/>
          <p14:tracePt t="1800" x="5095875" y="3071813"/>
          <p14:tracePt t="1817" x="5156200" y="2987675"/>
          <p14:tracePt t="1834" x="5167313" y="2976563"/>
          <p14:tracePt t="1850" x="5180013" y="2952750"/>
          <p14:tracePt t="1867" x="5203825" y="2928938"/>
          <p14:tracePt t="1907" x="5214938" y="2928938"/>
          <p14:tracePt t="1960" x="5227638" y="2952750"/>
          <p14:tracePt t="1974" x="5227638" y="3011488"/>
          <p14:tracePt t="1985" x="5227638" y="3071813"/>
          <p14:tracePt t="1998" x="5227638" y="3167063"/>
          <p14:tracePt t="2010" x="5227638" y="3249613"/>
          <p14:tracePt t="2022" x="5227638" y="3333750"/>
          <p14:tracePt t="2037" x="5214938" y="3405188"/>
          <p14:tracePt t="2054" x="5203825" y="3452813"/>
          <p14:tracePt t="2070" x="5191125" y="3487738"/>
          <p14:tracePt t="2086" x="5180013" y="3559175"/>
          <p14:tracePt t="3008" x="5156200" y="3559175"/>
          <p14:tracePt t="3017" x="5132388" y="3571875"/>
          <p14:tracePt t="3030" x="5108575" y="3582988"/>
          <p14:tracePt t="3042" x="5037138" y="3595688"/>
          <p14:tracePt t="3057" x="4941888" y="3606800"/>
          <p14:tracePt t="3074" x="4810125" y="3630613"/>
          <p14:tracePt t="3090" x="4679950" y="3654425"/>
          <p14:tracePt t="3107" x="4418013" y="3667125"/>
          <p14:tracePt t="3124" x="4310063" y="3667125"/>
          <p14:tracePt t="3140" x="4238625" y="3667125"/>
          <p14:tracePt t="3157" x="4132263" y="3667125"/>
          <p14:tracePt t="3175" x="4095750" y="3667125"/>
          <p14:tracePt t="3190" x="4071938" y="3667125"/>
          <p14:tracePt t="3207" x="4060825" y="3678238"/>
          <p14:tracePt t="3224" x="4037013" y="3690938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277" y="2610361"/>
            <a:ext cx="2103302" cy="13793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8365" y="1776032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/>
              <a:t>원본 데이터</a:t>
            </a:r>
            <a:endParaRPr lang="en-US" b="1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352" y="2238039"/>
            <a:ext cx="2636717" cy="15880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02430" y="1776032"/>
            <a:ext cx="162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테이블 만들기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80953" y="1776032"/>
            <a:ext cx="213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피벗테이블 만들기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02430" y="4543043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통계 </a:t>
            </a:r>
            <a:r>
              <a:rPr lang="en-US" altLang="ko-KR" b="1" dirty="0"/>
              <a:t>/ </a:t>
            </a:r>
            <a:r>
              <a:rPr lang="ko-KR" altLang="en-US" b="1" dirty="0"/>
              <a:t>시각화</a:t>
            </a:r>
            <a:endParaRPr lang="en-US" b="1" dirty="0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999" y="5005050"/>
            <a:ext cx="2617069" cy="1833753"/>
          </a:xfrm>
          <a:prstGeom prst="rect">
            <a:avLst/>
          </a:prstGeom>
        </p:spPr>
      </p:pic>
      <p:sp>
        <p:nvSpPr>
          <p:cNvPr id="17" name="아래쪽 화살표 16"/>
          <p:cNvSpPr/>
          <p:nvPr/>
        </p:nvSpPr>
        <p:spPr>
          <a:xfrm>
            <a:off x="4919766" y="4021403"/>
            <a:ext cx="1007534" cy="3263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아래쪽 화살표 17"/>
          <p:cNvSpPr/>
          <p:nvPr/>
        </p:nvSpPr>
        <p:spPr>
          <a:xfrm rot="16200000">
            <a:off x="6726415" y="2813753"/>
            <a:ext cx="1007534" cy="4366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아래쪽 화살표 20"/>
          <p:cNvSpPr/>
          <p:nvPr/>
        </p:nvSpPr>
        <p:spPr>
          <a:xfrm rot="16200000">
            <a:off x="3192072" y="2813753"/>
            <a:ext cx="1007534" cy="4366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400286" y="4543043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통계 </a:t>
            </a:r>
            <a:r>
              <a:rPr lang="en-US" altLang="ko-KR" b="1" dirty="0"/>
              <a:t>/ </a:t>
            </a:r>
            <a:r>
              <a:rPr lang="ko-KR" altLang="en-US" b="1" dirty="0"/>
              <a:t>시각화</a:t>
            </a:r>
            <a:endParaRPr lang="en-US" b="1" dirty="0"/>
          </a:p>
        </p:txBody>
      </p:sp>
      <p:sp>
        <p:nvSpPr>
          <p:cNvPr id="23" name="아래쪽 화살표 22"/>
          <p:cNvSpPr/>
          <p:nvPr/>
        </p:nvSpPr>
        <p:spPr>
          <a:xfrm>
            <a:off x="8668525" y="4021403"/>
            <a:ext cx="1007534" cy="3263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6933" y="2238038"/>
            <a:ext cx="1620887" cy="1631693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0953" y="2610361"/>
            <a:ext cx="2028315" cy="808115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8296" y="4967204"/>
            <a:ext cx="2921689" cy="1778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사례</a:t>
            </a:r>
            <a:r>
              <a:rPr lang="en-US" altLang="ko-KR" b="1" dirty="0"/>
              <a:t>: </a:t>
            </a:r>
            <a:r>
              <a:rPr lang="ko-KR" altLang="en-US" b="1" dirty="0"/>
              <a:t>엑셀로 하는 데이터 과학 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838200" y="1258135"/>
            <a:ext cx="5559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8"/>
              </a:rPr>
              <a:t>http://www.hellodatascience.com/?p=136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606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41"/>
    </mc:Choice>
    <mc:Fallback xmlns="">
      <p:transition spd="slow" advTm="2144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302" y="1767840"/>
            <a:ext cx="9053698" cy="5090160"/>
          </a:xfrm>
          <a:prstGeom prst="rect">
            <a:avLst/>
          </a:prstGeom>
        </p:spPr>
      </p:pic>
      <p:sp>
        <p:nvSpPr>
          <p:cNvPr id="2" name="모서리가 둥근 직사각형 1"/>
          <p:cNvSpPr/>
          <p:nvPr/>
        </p:nvSpPr>
        <p:spPr>
          <a:xfrm>
            <a:off x="646995" y="1976846"/>
            <a:ext cx="3890171" cy="219456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/>
              <a:t>15</a:t>
            </a:r>
            <a:r>
              <a:rPr lang="ko-KR" altLang="en-US" sz="2800" dirty="0"/>
              <a:t>년간 종이와 펜으로 자신의 당뇨병 병력을 기록해온 이 분도 데이터 과학자</a:t>
            </a:r>
            <a:r>
              <a:rPr lang="en-US" altLang="ko-KR" sz="2800" dirty="0"/>
              <a:t>?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종이와 펜으로 하는 데이터 과학</a:t>
            </a:r>
            <a:r>
              <a:rPr lang="en-US" altLang="ko-KR" b="1" dirty="0"/>
              <a:t>?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646995" y="4312920"/>
            <a:ext cx="4425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http://quantifiedself.com/2014/08/stefan-hoovenar-father-quantified-diabetic/</a:t>
            </a:r>
            <a:r>
              <a:rPr lang="en-U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332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97"/>
    </mc:Choice>
    <mc:Fallback xmlns="">
      <p:transition spd="slow" advTm="37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3A86A75C-4F4B-4683-9AE1-C65F6400EC91}">
      <p14:laserTraceLst xmlns:p14="http://schemas.microsoft.com/office/powerpoint/2010/main">
        <p14:tracePtLst>
          <p14:tracePt t="10672" x="4037013" y="3749675"/>
          <p14:tracePt t="10683" x="4071938" y="3833813"/>
          <p14:tracePt t="10697" x="4095750" y="3952875"/>
          <p14:tracePt t="10712" x="4132263" y="4095750"/>
          <p14:tracePt t="10728" x="4167188" y="4262438"/>
          <p14:tracePt t="10745" x="4191000" y="4464050"/>
          <p14:tracePt t="10762" x="4310063" y="4964113"/>
          <p14:tracePt t="10778" x="4370388" y="5273675"/>
          <p14:tracePt t="10795" x="4429125" y="5559425"/>
          <p14:tracePt t="10812" x="4476750" y="5964238"/>
          <p14:tracePt t="10829" x="4500563" y="6143625"/>
          <p14:tracePt t="10845" x="4500563" y="6262688"/>
          <p14:tracePt t="10863" x="4513263" y="6381750"/>
          <p14:tracePt t="10879" x="4524375" y="6464300"/>
          <p14:tracePt t="11055" x="4537075" y="6464300"/>
          <p14:tracePt t="11066" x="4548188" y="6440488"/>
          <p14:tracePt t="11079" x="4595813" y="6392863"/>
          <p14:tracePt t="11090" x="4656138" y="6297613"/>
          <p14:tracePt t="11105" x="4727575" y="6191250"/>
          <p14:tracePt t="11117" x="4846638" y="6083300"/>
          <p14:tracePt t="11129" x="4976813" y="5953125"/>
          <p14:tracePt t="11144" x="5119688" y="5797550"/>
          <p14:tracePt t="11161" x="5251450" y="5643563"/>
          <p14:tracePt t="11178" x="5381625" y="5511800"/>
          <p14:tracePt t="11195" x="5561013" y="5310188"/>
          <p14:tracePt t="11211" x="5632450" y="5226050"/>
          <p14:tracePt t="11228" x="5703888" y="5154613"/>
          <p14:tracePt t="11245" x="5775325" y="5083175"/>
          <p14:tracePt t="11261" x="5870575" y="4976813"/>
          <p14:tracePt t="11278" x="5905500" y="4953000"/>
          <p14:tracePt t="11295" x="5942013" y="4929188"/>
          <p14:tracePt t="11311" x="5965825" y="4905375"/>
          <p14:tracePt t="11328" x="5976938" y="4905375"/>
          <p14:tracePt t="11345" x="5989638" y="4905375"/>
          <p14:tracePt t="11362" x="6013450" y="4892675"/>
          <p14:tracePt t="11579" x="6024563" y="4881563"/>
          <p14:tracePt t="11593" x="6024563" y="4868863"/>
          <p14:tracePt t="11605" x="6037263" y="4868863"/>
          <p14:tracePt t="11618" x="6048375" y="4857750"/>
          <p14:tracePt t="11631" x="6061075" y="4833938"/>
          <p14:tracePt t="11647" x="6096000" y="4821238"/>
          <p14:tracePt t="11664" x="6132513" y="4797425"/>
          <p14:tracePt t="11681" x="6167438" y="4773613"/>
          <p14:tracePt t="11697" x="6227763" y="4749800"/>
          <p14:tracePt t="11714" x="6262688" y="4738688"/>
          <p14:tracePt t="11731" x="6299200" y="4738688"/>
          <p14:tracePt t="11747" x="6323013" y="4725988"/>
          <p14:tracePt t="11764" x="6334125" y="4725988"/>
          <p14:tracePt t="11799" x="6346825" y="4725988"/>
          <p14:tracePt t="11824" x="6357938" y="4725988"/>
          <p14:tracePt t="11915" x="6357938" y="4738688"/>
          <p14:tracePt t="11928" x="6357938" y="4749800"/>
          <p14:tracePt t="11940" x="6346825" y="4773613"/>
          <p14:tracePt t="11954" x="6334125" y="4786313"/>
          <p14:tracePt t="11968" x="6310313" y="4821238"/>
          <p14:tracePt t="11984" x="6299200" y="4857750"/>
          <p14:tracePt t="11999" x="6275388" y="4892675"/>
          <p14:tracePt t="12016" x="6251575" y="4929188"/>
          <p14:tracePt t="12033" x="6203950" y="4987925"/>
          <p14:tracePt t="12049" x="6180138" y="5035550"/>
          <p14:tracePt t="12067" x="6156325" y="5083175"/>
          <p14:tracePt t="12083" x="6119813" y="5178425"/>
          <p14:tracePt t="12100" x="6108700" y="5214938"/>
          <p14:tracePt t="12117" x="6096000" y="5249863"/>
          <p14:tracePt t="12132" x="6096000" y="5262563"/>
          <p14:tracePt t="12148" x="6084888" y="5273675"/>
          <p14:tracePt t="12165" x="6084888" y="5286375"/>
          <p14:tracePt t="12181" x="6072188" y="5286375"/>
          <p14:tracePt t="12198" x="6072188" y="5297488"/>
          <p14:tracePt t="12324" x="6096000" y="5286375"/>
          <p14:tracePt t="12339" x="6119813" y="5273675"/>
          <p14:tracePt t="12351" x="6180138" y="5273675"/>
          <p14:tracePt t="12363" x="6238875" y="5273675"/>
          <p14:tracePt t="12375" x="6346825" y="5273675"/>
          <p14:tracePt t="12389" x="6453188" y="5286375"/>
          <p14:tracePt t="12401" x="6548438" y="5310188"/>
          <p14:tracePt t="12416" x="6656388" y="5321300"/>
          <p14:tracePt t="12432" x="6738938" y="5334000"/>
          <p14:tracePt t="12448" x="6799263" y="5345113"/>
          <p14:tracePt t="12465" x="6905625" y="5357813"/>
          <p14:tracePt t="12482" x="6953250" y="5357813"/>
          <p14:tracePt t="12499" x="7000875" y="5357813"/>
          <p14:tracePt t="12515" x="7048500" y="5345113"/>
          <p14:tracePt t="12532" x="7119938" y="5321300"/>
          <p14:tracePt t="12549" x="7143750" y="5310188"/>
          <p14:tracePt t="12566" x="7156450" y="5310188"/>
          <p14:tracePt t="12582" x="7167563" y="5286375"/>
          <p14:tracePt t="12599" x="7191375" y="5262563"/>
          <p14:tracePt t="12616" x="7215188" y="5226050"/>
          <p14:tracePt t="12632" x="7227888" y="5191125"/>
          <p14:tracePt t="12649" x="7286625" y="5059363"/>
          <p14:tracePt t="12666" x="7334250" y="4987925"/>
          <p14:tracePt t="12683" x="7370763" y="4929188"/>
          <p14:tracePt t="12699" x="7453313" y="4762500"/>
          <p14:tracePt t="12716" x="7500938" y="4678363"/>
          <p14:tracePt t="12733" x="7548563" y="4572000"/>
          <p14:tracePt t="12749" x="7643813" y="4344988"/>
          <p14:tracePt t="12766" x="7667625" y="4249738"/>
          <p14:tracePt t="12783" x="7704138" y="4154488"/>
          <p14:tracePt t="12800" x="7727950" y="4059238"/>
          <p14:tracePt t="12816" x="7786688" y="3868738"/>
          <p14:tracePt t="12833" x="7823200" y="3810000"/>
          <p14:tracePt t="12850" x="7858125" y="3738563"/>
          <p14:tracePt t="12867" x="7894638" y="3654425"/>
          <p14:tracePt t="12883" x="7905750" y="3630613"/>
          <p14:tracePt t="12900" x="7905750" y="3619500"/>
          <p14:tracePt t="12917" x="7929563" y="3595688"/>
          <p14:tracePt t="13125" x="7918450" y="3595688"/>
          <p14:tracePt t="13150" x="7953375" y="3582988"/>
          <p14:tracePt t="13163" x="7977188" y="3582988"/>
          <p14:tracePt t="13174" x="8037513" y="3571875"/>
          <p14:tracePt t="13187" x="8120063" y="3559175"/>
          <p14:tracePt t="13201" x="8228013" y="3559175"/>
          <p14:tracePt t="13218" x="8347075" y="3559175"/>
          <p14:tracePt t="13234" x="8453438" y="3582988"/>
          <p14:tracePt t="13251" x="8667750" y="3606800"/>
          <p14:tracePt t="13268" x="8775700" y="3619500"/>
          <p14:tracePt t="13284" x="8894763" y="3643313"/>
          <p14:tracePt t="13301" x="9001125" y="3654425"/>
          <p14:tracePt t="13318" x="9144000" y="3667125"/>
          <p14:tracePt t="13335" x="9180513" y="3667125"/>
          <p14:tracePt t="13351" x="9191625" y="3678238"/>
          <p14:tracePt t="13368" x="9228138" y="3678238"/>
          <p14:tracePt t="13385" x="9228138" y="3690938"/>
          <p14:tracePt t="13485" x="9239250" y="3690938"/>
          <p14:tracePt t="13498" x="9251950" y="3654425"/>
          <p14:tracePt t="13511" x="9275763" y="3582988"/>
          <p14:tracePt t="13524" x="9310688" y="3476625"/>
          <p14:tracePt t="13538" x="9334500" y="3357563"/>
          <p14:tracePt t="13555" x="9382125" y="3225800"/>
          <p14:tracePt t="13571" x="9418638" y="3119438"/>
          <p14:tracePt t="13588" x="9453563" y="2952750"/>
          <p14:tracePt t="13604" x="9466263" y="2916238"/>
          <p14:tracePt t="13621" x="9466263" y="2892425"/>
          <p14:tracePt t="13638" x="9466263" y="2844800"/>
          <p14:tracePt t="13654" x="9466263" y="2820988"/>
          <p14:tracePt t="13671" x="9466263" y="2809875"/>
          <p14:tracePt t="13754" x="9466263" y="2833688"/>
          <p14:tracePt t="13767" x="9453563" y="2892425"/>
          <p14:tracePt t="13779" x="9429750" y="2987675"/>
          <p14:tracePt t="13793" x="9418638" y="3154363"/>
          <p14:tracePt t="13807" x="9405938" y="3309938"/>
          <p14:tracePt t="13822" x="9382125" y="3476625"/>
          <p14:tracePt t="13839" x="9371013" y="3595688"/>
          <p14:tracePt t="13856" x="9358313" y="3762375"/>
          <p14:tracePt t="13872" x="9358313" y="3821113"/>
          <p14:tracePt t="13889" x="9358313" y="3881438"/>
          <p14:tracePt t="13906" x="9358313" y="3976688"/>
          <p14:tracePt t="13922" x="9358313" y="4167188"/>
          <p14:tracePt t="13939" x="9358313" y="4202113"/>
          <p14:tracePt t="14265" x="9394825" y="4202113"/>
          <p14:tracePt t="14278" x="9466263" y="4202113"/>
          <p14:tracePt t="14291" x="9585325" y="4225925"/>
          <p14:tracePt t="14304" x="9752013" y="4238625"/>
          <p14:tracePt t="14316" x="9906000" y="4249738"/>
          <p14:tracePt t="14329" x="10072688" y="4273550"/>
          <p14:tracePt t="14342" x="10204450" y="4286250"/>
          <p14:tracePt t="14357" x="10323513" y="4286250"/>
          <p14:tracePt t="14374" x="10429875" y="4297363"/>
          <p14:tracePt t="14390" x="10514013" y="4297363"/>
          <p14:tracePt t="14407" x="10596563" y="4310063"/>
          <p14:tracePt t="14424" x="10620375" y="4321175"/>
          <p14:tracePt t="14441" x="10620375" y="4333875"/>
          <p14:tracePt t="14458" x="10572750" y="4357688"/>
          <p14:tracePt t="14474" x="10477500" y="4405313"/>
          <p14:tracePt t="14491" x="10394950" y="4440238"/>
          <p14:tracePt t="14506" x="10323513" y="4464050"/>
          <p14:tracePt t="14523" x="10263188" y="4476750"/>
          <p14:tracePt t="14539" x="10239375" y="4487863"/>
          <p14:tracePt t="14557" x="10228263" y="4487863"/>
          <p14:tracePt t="14586" x="10228263" y="4464050"/>
          <p14:tracePt t="14598" x="10228263" y="4416425"/>
          <p14:tracePt t="14611" x="10239375" y="4344988"/>
          <p14:tracePt t="14625" x="10263188" y="4262438"/>
          <p14:tracePt t="14640" x="10275888" y="4167188"/>
          <p14:tracePt t="14657" x="10287000" y="4035425"/>
          <p14:tracePt t="14675" x="10323513" y="3833813"/>
          <p14:tracePt t="14691" x="10323513" y="3749675"/>
          <p14:tracePt t="14707" x="10334625" y="3714750"/>
          <p14:tracePt t="14724" x="10334625" y="3667125"/>
          <p14:tracePt t="14740" x="10334625" y="3619500"/>
          <p14:tracePt t="14758" x="10334625" y="3595688"/>
          <p14:tracePt t="14775" x="10347325" y="3582988"/>
          <p14:tracePt t="14791" x="10347325" y="3571875"/>
          <p14:tracePt t="14825" x="10358438" y="3571875"/>
          <p14:tracePt t="14841" x="10382250" y="360680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latfelterblog.com/wp-content/uploads/2014/11/p12_MathAnxiety1-10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1"/>
            <a:ext cx="6857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838200" y="658285"/>
            <a:ext cx="10515600" cy="5619424"/>
          </a:xfrm>
          <a:solidFill>
            <a:srgbClr val="FFFFFF">
              <a:alpha val="85098"/>
            </a:srgbClr>
          </a:solidFill>
        </p:spPr>
        <p:txBody>
          <a:bodyPr>
            <a:normAutofit/>
          </a:bodyPr>
          <a:lstStyle/>
          <a:p>
            <a:r>
              <a:rPr lang="ko-KR" altLang="en-US" b="1" dirty="0"/>
              <a:t>데이터</a:t>
            </a:r>
            <a:r>
              <a:rPr lang="en-US" altLang="ko-KR" b="1" dirty="0"/>
              <a:t> </a:t>
            </a:r>
            <a:r>
              <a:rPr lang="ko-KR" altLang="en-US" b="1" dirty="0"/>
              <a:t>활용은 남의 이야기</a:t>
            </a:r>
            <a:r>
              <a:rPr lang="en-US" altLang="ko-KR" b="1" dirty="0"/>
              <a:t>?</a:t>
            </a:r>
            <a:br>
              <a:rPr lang="en-US" altLang="ko-KR" b="1" dirty="0"/>
            </a:br>
            <a:br>
              <a:rPr lang="en-US" altLang="ko-KR" dirty="0"/>
            </a:br>
            <a:r>
              <a:rPr lang="en-US" altLang="ko-KR" dirty="0"/>
              <a:t>1. </a:t>
            </a:r>
            <a:r>
              <a:rPr lang="ko-KR" altLang="en-US" dirty="0"/>
              <a:t>스몰 데이터에서 시작한다</a:t>
            </a:r>
            <a:r>
              <a:rPr lang="en-US" altLang="ko-KR" dirty="0"/>
              <a:t>.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/>
              <a:t>2. </a:t>
            </a:r>
            <a:r>
              <a:rPr lang="ko-KR" altLang="en-US" dirty="0"/>
              <a:t>단순한 분석 방법에서 시작한다</a:t>
            </a:r>
            <a:r>
              <a:rPr lang="en-US" altLang="ko-KR" dirty="0"/>
              <a:t>.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/>
              <a:t>3. </a:t>
            </a:r>
            <a:r>
              <a:rPr lang="ko-KR" altLang="en-US" dirty="0"/>
              <a:t>쉬운 도구에서 시작한다</a:t>
            </a:r>
            <a:r>
              <a:rPr lang="en-US" altLang="ko-KR" dirty="0"/>
              <a:t>.</a:t>
            </a:r>
            <a:br>
              <a:rPr lang="en-US" altLang="ko-KR" dirty="0"/>
            </a:br>
            <a:br>
              <a:rPr lang="en-US" altLang="ko-KR" dirty="0"/>
            </a:br>
            <a:r>
              <a:rPr lang="ko-KR" altLang="en-US" b="1" dirty="0"/>
              <a:t>데이터 과학</a:t>
            </a:r>
            <a:r>
              <a:rPr lang="en-US" altLang="ko-KR" b="1" dirty="0"/>
              <a:t>, </a:t>
            </a:r>
            <a:r>
              <a:rPr lang="ko-KR" altLang="en-US" b="1" dirty="0"/>
              <a:t>당신도 할 수 있다</a:t>
            </a:r>
            <a:r>
              <a:rPr lang="en-US" altLang="ko-KR" b="1" dirty="0"/>
              <a:t>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839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59"/>
    </mc:Choice>
    <mc:Fallback xmlns="">
      <p:transition spd="slow" advTm="2695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데이터 과학의 절차와 유의사항</a:t>
            </a:r>
            <a:endParaRPr lang="en-US" b="1" dirty="0"/>
          </a:p>
        </p:txBody>
      </p:sp>
      <p:pic>
        <p:nvPicPr>
          <p:cNvPr id="3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2" y="1571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255" y="51355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666" y="1571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2" y="51355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0" y="3470044"/>
            <a:ext cx="3935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3"/>
              </a:rPr>
              <a:t>‘</a:t>
            </a:r>
            <a:r>
              <a:rPr lang="ko-KR" altLang="en-US" sz="2000" dirty="0">
                <a:hlinkClick r:id="rId3"/>
              </a:rPr>
              <a:t>헬로 데이터 과학</a:t>
            </a:r>
            <a:r>
              <a:rPr lang="en-US" altLang="ko-KR" sz="2000" dirty="0">
                <a:hlinkClick r:id="rId3"/>
              </a:rPr>
              <a:t>’</a:t>
            </a:r>
            <a:r>
              <a:rPr lang="ko-KR" altLang="en-US" sz="2000" dirty="0">
                <a:hlinkClick r:id="rId3"/>
              </a:rPr>
              <a:t>의 관련 글 읽기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494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0"/>
    </mc:Choice>
    <mc:Fallback xmlns="">
      <p:transition spd="slow" advTm="592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pyrightuser.org/wp-content/uploads/2013/06/text_data_min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3"/>
            <a:ext cx="12192000" cy="68585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722007"/>
            <a:ext cx="10515600" cy="1325563"/>
          </a:xfrm>
          <a:solidFill>
            <a:srgbClr val="FFFFFF">
              <a:alpha val="74118"/>
            </a:srgbClr>
          </a:solidFill>
        </p:spPr>
        <p:txBody>
          <a:bodyPr/>
          <a:lstStyle/>
          <a:p>
            <a:r>
              <a:rPr lang="ko-KR" altLang="en-US" dirty="0"/>
              <a:t>데이터 과학은 </a:t>
            </a:r>
            <a:r>
              <a:rPr lang="ko-KR" altLang="en-US" b="1" dirty="0"/>
              <a:t>요리</a:t>
            </a:r>
            <a:r>
              <a:rPr lang="ko-KR" altLang="en-US" dirty="0"/>
              <a:t>다</a:t>
            </a:r>
            <a:r>
              <a:rPr lang="en-US" altLang="ko-KR" dirty="0"/>
              <a:t>?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317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73"/>
    </mc:Choice>
    <mc:Fallback xmlns="">
      <p:transition spd="slow" advTm="18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24" y="282633"/>
            <a:ext cx="3452709" cy="2575960"/>
          </a:xfrm>
          <a:prstGeom prst="rect">
            <a:avLst/>
          </a:prstGeom>
        </p:spPr>
      </p:pic>
      <p:pic>
        <p:nvPicPr>
          <p:cNvPr id="3082" name="Picture 10" descr="http://zoknows.com/wp-content/uploads/2008/01/cooking-tool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610" y="321201"/>
            <a:ext cx="3748234" cy="24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www.visionlearning.com/img/library/large_images/image_255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14" y="4119579"/>
            <a:ext cx="2539339" cy="18733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://www.visionlearning.com/img/library/large_images/image_2555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93" y="4421608"/>
            <a:ext cx="2539339" cy="18733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30" y="4025865"/>
            <a:ext cx="2336409" cy="18224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22" y="4554593"/>
            <a:ext cx="2303225" cy="17404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67"/>
          <a:stretch/>
        </p:blipFill>
        <p:spPr>
          <a:xfrm>
            <a:off x="8803608" y="3965711"/>
            <a:ext cx="2331226" cy="1824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487" y="4350870"/>
            <a:ext cx="2332117" cy="1941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90" name="Picture 18" descr="https://www.rstudio.com/wp-content/uploads/2014/06/RStudio-Bal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700" y="5463506"/>
            <a:ext cx="608138" cy="60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d1uvkq6h1vbgdk.cloudfront.net/commercial_1/images/logos/logo_excel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089" y="5752119"/>
            <a:ext cx="744355" cy="74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02897" y="2756635"/>
            <a:ext cx="10449303" cy="1155735"/>
            <a:chOff x="802897" y="2756635"/>
            <a:chExt cx="10449303" cy="1155735"/>
          </a:xfrm>
        </p:grpSpPr>
        <p:sp>
          <p:nvSpPr>
            <p:cNvPr id="3" name="톱니 모양의 오른쪽 화살표 2"/>
            <p:cNvSpPr/>
            <p:nvPr/>
          </p:nvSpPr>
          <p:spPr>
            <a:xfrm>
              <a:off x="802897" y="2756635"/>
              <a:ext cx="10449303" cy="1155735"/>
            </a:xfrm>
            <a:prstGeom prst="notched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77256" y="3086445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>
                  <a:solidFill>
                    <a:srgbClr val="FF0000"/>
                  </a:solidFill>
                </a:rPr>
                <a:t>재료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29387" y="3086445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>
                  <a:solidFill>
                    <a:srgbClr val="FF0000"/>
                  </a:solidFill>
                </a:rPr>
                <a:t>도구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87627" y="3086445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>
                  <a:solidFill>
                    <a:srgbClr val="FF0000"/>
                  </a:solidFill>
                </a:rPr>
                <a:t>결과물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30" name="Picture 6" descr="http://previews.123rf.com/images/starush/starush0705/starush070500057/961329-4-dishes-of-delicious-food-Grilled-meat-and-vegetables-Isolated-on-white-This-image-was-composed-usi-Stock-Phot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173" y="497567"/>
            <a:ext cx="2898791" cy="228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bloglet.com/gallery/easy-and-delicious-indian-recipes/easy-indian-recipe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275" y="399993"/>
            <a:ext cx="3178329" cy="238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www.monsoonkitchens.com/wp-content/uploads/2008/08/Indian-feast-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139" y="320677"/>
            <a:ext cx="3245465" cy="246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223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4"/>
    </mc:Choice>
    <mc:Fallback xmlns="">
      <p:transition spd="slow" advTm="27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05" x="10228263" y="3606800"/>
          <p14:tracePt t="2518" x="10037763" y="3595688"/>
          <p14:tracePt t="2531" x="9728200" y="3582988"/>
          <p14:tracePt t="2544" x="9358313" y="3559175"/>
          <p14:tracePt t="2557" x="8786813" y="3559175"/>
          <p14:tracePt t="2572" x="8013700" y="3524250"/>
          <p14:tracePt t="2585" x="7215188" y="3524250"/>
          <p14:tracePt t="2602" x="6323013" y="3500438"/>
          <p14:tracePt t="2618" x="5238750" y="3463925"/>
          <p14:tracePt t="2635" x="3084513" y="3309938"/>
          <p14:tracePt t="2652" x="2179638" y="3225800"/>
          <p14:tracePt t="2668" x="1512888" y="3143250"/>
          <p14:tracePt t="2685" x="917575" y="3059113"/>
          <p14:tracePt t="2702" x="785813" y="3024188"/>
          <p14:tracePt t="2718" x="703263" y="3000375"/>
          <p14:tracePt t="2736" x="642938" y="2963863"/>
          <p14:tracePt t="2752" x="631825" y="2952750"/>
          <p14:tracePt t="2769" x="631825" y="2940050"/>
          <p14:tracePt t="2786" x="619125" y="2940050"/>
          <p14:tracePt t="2801" x="619125" y="2928938"/>
          <p14:tracePt t="2876" x="631825" y="2928938"/>
          <p14:tracePt t="2889" x="690563" y="2916238"/>
          <p14:tracePt t="2901" x="785813" y="2905125"/>
          <p14:tracePt t="2916" x="928688" y="2892425"/>
          <p14:tracePt t="2928" x="1108075" y="2868613"/>
          <p14:tracePt t="2940" x="1285875" y="2857500"/>
          <p14:tracePt t="2953" x="1500188" y="2857500"/>
          <p14:tracePt t="2968" x="1751013" y="2857500"/>
          <p14:tracePt t="2987" x="2000250" y="2857500"/>
          <p14:tracePt t="3004" x="2667000" y="2987675"/>
          <p14:tracePt t="3020" x="3143250" y="3095625"/>
          <p14:tracePt t="3037" x="3536950" y="3154363"/>
          <p14:tracePt t="3054" x="3965575" y="3225800"/>
          <p14:tracePt t="3071" x="4929188" y="3357563"/>
          <p14:tracePt t="3087" x="5476875" y="3405188"/>
          <p14:tracePt t="3104" x="5881688" y="3429000"/>
          <p14:tracePt t="3121" x="6143625" y="3452813"/>
          <p14:tracePt t="3351" x="6167438" y="3452813"/>
          <p14:tracePt t="3362" x="6191250" y="3452813"/>
          <p14:tracePt t="3377" x="6227763" y="3463925"/>
          <p14:tracePt t="3390" x="6262688" y="3463925"/>
          <p14:tracePt t="3405" x="6275388" y="3463925"/>
          <p14:tracePt t="3422" x="6299200" y="3463925"/>
          <p14:tracePt t="3438" x="6310313" y="3463925"/>
          <p14:tracePt t="3455" x="6323013" y="3463925"/>
          <p14:tracePt t="3472" x="6334125" y="3463925"/>
          <p14:tracePt t="3489" x="6357938" y="3476625"/>
          <p14:tracePt t="3506" x="6429375" y="3500438"/>
          <p14:tracePt t="3523" x="6465888" y="3511550"/>
          <p14:tracePt t="3540" x="6489700" y="3524250"/>
          <p14:tracePt t="3554" x="6537325" y="3548063"/>
          <p14:tracePt t="3570" x="6548438" y="3559175"/>
          <p14:tracePt t="3587" x="6548438" y="3606800"/>
          <p14:tracePt t="3604" x="6572250" y="3690938"/>
          <p14:tracePt t="3621" x="6632575" y="3905250"/>
          <p14:tracePt t="3637" x="6656388" y="3987800"/>
          <p14:tracePt t="3654" x="6667500" y="4035425"/>
          <p14:tracePt t="3671" x="6691313" y="4071938"/>
          <p14:tracePt t="6546" x="6561138" y="4048125"/>
          <p14:tracePt t="6559" x="6275388" y="3987800"/>
          <p14:tracePt t="6571" x="5881688" y="3892550"/>
          <p14:tracePt t="6584" x="5476875" y="3810000"/>
          <p14:tracePt t="6600" x="5167313" y="3738563"/>
          <p14:tracePt t="6617" x="4846638" y="3678238"/>
          <p14:tracePt t="6633" x="4572000" y="3619500"/>
          <p14:tracePt t="6650" x="4037013" y="3440113"/>
          <p14:tracePt t="6666" x="3738563" y="3333750"/>
          <p14:tracePt t="6683" x="3513138" y="3214688"/>
          <p14:tracePt t="6700" x="3155950" y="3035300"/>
          <p14:tracePt t="6716" x="3024188" y="2952750"/>
          <p14:tracePt t="6733" x="2941638" y="2905125"/>
          <p14:tracePt t="6750" x="2870200" y="2881313"/>
          <p14:tracePt t="6766" x="2822575" y="2857500"/>
          <p14:tracePt t="6784" x="2809875" y="2844800"/>
          <p14:tracePt t="6800" x="2798763" y="2844800"/>
          <p14:tracePt t="7058" x="2786063" y="2833688"/>
          <p14:tracePt t="7070" x="2751138" y="2797175"/>
          <p14:tracePt t="7085" x="2690813" y="2725738"/>
          <p14:tracePt t="7097" x="2632075" y="2654300"/>
          <p14:tracePt t="7109" x="2571750" y="2571750"/>
          <p14:tracePt t="7122" x="2500313" y="2476500"/>
          <p14:tracePt t="7136" x="2441575" y="2368550"/>
          <p14:tracePt t="7151" x="2370138" y="2262188"/>
          <p14:tracePt t="7168" x="2333625" y="2154238"/>
          <p14:tracePt t="7185" x="2286000" y="1963738"/>
          <p14:tracePt t="7201" x="2286000" y="1881188"/>
          <p14:tracePt t="7218" x="2286000" y="1820863"/>
          <p14:tracePt t="7235" x="2309813" y="1773238"/>
          <p14:tracePt t="7252" x="2381250" y="1701800"/>
          <p14:tracePt t="7268" x="2417763" y="1677988"/>
          <p14:tracePt t="7285" x="2465388" y="1654175"/>
          <p14:tracePt t="7302" x="2584450" y="1630363"/>
          <p14:tracePt t="7318" x="2667000" y="1630363"/>
          <p14:tracePt t="7335" x="2751138" y="1630363"/>
          <p14:tracePt t="7353" x="2905125" y="1701800"/>
          <p14:tracePt t="7368" x="2952750" y="1749425"/>
          <p14:tracePt t="7385" x="2976563" y="1820863"/>
          <p14:tracePt t="7402" x="2989263" y="1881188"/>
          <p14:tracePt t="7418" x="2965450" y="2011363"/>
          <p14:tracePt t="7435" x="2917825" y="2082800"/>
          <p14:tracePt t="7452" x="2870200" y="2143125"/>
          <p14:tracePt t="7469" x="2833688" y="2166938"/>
          <p14:tracePt t="7775" x="2822575" y="2178050"/>
          <p14:tracePt t="7791" x="2809875" y="2214563"/>
          <p14:tracePt t="7801" x="2798763" y="2262188"/>
          <p14:tracePt t="7814" x="2786063" y="2344738"/>
          <p14:tracePt t="7827" x="2774950" y="2463800"/>
          <p14:tracePt t="7839" x="2738438" y="2643188"/>
          <p14:tracePt t="7854" x="2714625" y="2844800"/>
          <p14:tracePt t="7870" x="2703513" y="3119438"/>
          <p14:tracePt t="7887" x="2679700" y="3500438"/>
          <p14:tracePt t="7904" x="2679700" y="4429125"/>
          <p14:tracePt t="7920" x="2679700" y="4833938"/>
          <p14:tracePt t="7937" x="2655888" y="5130800"/>
          <p14:tracePt t="7954" x="2643188" y="5440363"/>
          <p14:tracePt t="7971" x="2632075" y="5548313"/>
          <p14:tracePt t="7987" x="2632075" y="5607050"/>
          <p14:tracePt t="8003" x="2632075" y="5667375"/>
          <p14:tracePt t="8021" x="2632075" y="5810250"/>
          <p14:tracePt t="8543" x="2584450" y="5810250"/>
          <p14:tracePt t="8553" x="2524125" y="5810250"/>
          <p14:tracePt t="8566" x="2441575" y="5797550"/>
          <p14:tracePt t="8581" x="2309813" y="5715000"/>
          <p14:tracePt t="8591" x="2179638" y="5607050"/>
          <p14:tracePt t="8606" x="2071688" y="5476875"/>
          <p14:tracePt t="8624" x="1976438" y="5345113"/>
          <p14:tracePt t="8640" x="1928813" y="5238750"/>
          <p14:tracePt t="8655" x="1905000" y="5035550"/>
          <p14:tracePt t="8671" x="1917700" y="4929188"/>
          <p14:tracePt t="8688" x="1965325" y="4821238"/>
          <p14:tracePt t="8705" x="2024063" y="4738688"/>
          <p14:tracePt t="8722" x="2214563" y="4643438"/>
          <p14:tracePt t="8737" x="2309813" y="4643438"/>
          <p14:tracePt t="8754" x="2417763" y="4654550"/>
          <p14:tracePt t="8771" x="2571750" y="4833938"/>
          <p14:tracePt t="8788" x="2608263" y="4940300"/>
          <p14:tracePt t="8805" x="2655888" y="5048250"/>
          <p14:tracePt t="8822" x="2703513" y="5214938"/>
          <p14:tracePt t="8838" x="2714625" y="5321300"/>
          <p14:tracePt t="8855" x="2714625" y="5392738"/>
          <p14:tracePt t="8872" x="2714625" y="5464175"/>
          <p14:tracePt t="8888" x="2632075" y="5511800"/>
          <p14:tracePt t="8905" x="2584450" y="5511800"/>
          <p14:tracePt t="8922" x="2524125" y="5511800"/>
          <p14:tracePt t="8939" x="2476500" y="5487988"/>
          <p14:tracePt t="8955" x="2452688" y="5476875"/>
          <p14:tracePt t="8972" x="2428875" y="5464175"/>
          <p14:tracePt t="14544" x="2452688" y="5416550"/>
          <p14:tracePt t="14558" x="2547938" y="5345113"/>
          <p14:tracePt t="14570" x="2690813" y="5249863"/>
          <p14:tracePt t="14582" x="2952750" y="5095875"/>
          <p14:tracePt t="14596" x="3381375" y="4833938"/>
          <p14:tracePt t="14610" x="4071938" y="4357688"/>
          <p14:tracePt t="14625" x="4965700" y="3690938"/>
          <p14:tracePt t="14642" x="5942013" y="2905125"/>
          <p14:tracePt t="14660" x="7739063" y="1368425"/>
          <p14:tracePt t="14676" x="8477250" y="714375"/>
          <p14:tracePt t="14692" x="8929688" y="344488"/>
          <p14:tracePt t="14709" x="9239250" y="95250"/>
          <p14:tracePt t="14992" x="9347200" y="47625"/>
          <p14:tracePt t="15005" x="9156700" y="225425"/>
          <p14:tracePt t="15018" x="8918575" y="487363"/>
          <p14:tracePt t="15030" x="8643938" y="762000"/>
          <p14:tracePt t="15044" x="8299450" y="1082675"/>
          <p14:tracePt t="15060" x="8037513" y="1320800"/>
          <p14:tracePt t="15077" x="7810500" y="1524000"/>
          <p14:tracePt t="15094" x="7537450" y="1773238"/>
          <p14:tracePt t="15110" x="7405688" y="1905000"/>
          <p14:tracePt t="15127" x="7275513" y="2011363"/>
          <p14:tracePt t="15144" x="7167563" y="2095500"/>
          <p14:tracePt t="15160" x="6977063" y="2166938"/>
          <p14:tracePt t="15177" x="6905625" y="2190750"/>
          <p14:tracePt t="15194" x="6858000" y="2201863"/>
          <p14:tracePt t="15210" x="6762750" y="2262188"/>
          <p14:tracePt t="15227" x="6715125" y="2286000"/>
          <p14:tracePt t="15244" x="6667500" y="2309813"/>
          <p14:tracePt t="15261" x="6584950" y="2333625"/>
          <p14:tracePt t="15277" x="6561138" y="2333625"/>
          <p14:tracePt t="15326" x="6548438" y="2333625"/>
          <p14:tracePt t="15353" x="6548438" y="2344738"/>
          <p14:tracePt t="15364" x="6537325" y="2357438"/>
          <p14:tracePt t="15378" x="6537325" y="2368550"/>
          <p14:tracePt t="15390" x="6537325" y="2463800"/>
          <p14:tracePt t="15403" x="6584950" y="2630488"/>
          <p14:tracePt t="15416" x="6667500" y="2892425"/>
          <p14:tracePt t="15429" x="6762750" y="3178175"/>
          <p14:tracePt t="15444" x="6870700" y="3381375"/>
          <p14:tracePt t="15461" x="6953250" y="3500438"/>
          <p14:tracePt t="15479" x="7048500" y="3535363"/>
          <p14:tracePt t="15746" x="7048500" y="3548063"/>
          <p14:tracePt t="15761" x="7037388" y="3582988"/>
          <p14:tracePt t="15773" x="7024688" y="3643313"/>
          <p14:tracePt t="15786" x="7000875" y="3749675"/>
          <p14:tracePt t="15799" x="6989763" y="3844925"/>
          <p14:tracePt t="15813" x="6977063" y="3976688"/>
          <p14:tracePt t="15829" x="6965950" y="4095750"/>
          <p14:tracePt t="15846" x="6942138" y="4214813"/>
          <p14:tracePt t="15863" x="6929438" y="4440238"/>
          <p14:tracePt t="15879" x="6918325" y="4524375"/>
          <p14:tracePt t="15896" x="6905625" y="4606925"/>
          <p14:tracePt t="15913" x="6858000" y="4810125"/>
          <p14:tracePt t="15929" x="6823075" y="4929188"/>
          <p14:tracePt t="15946" x="6775450" y="5059363"/>
          <p14:tracePt t="15963" x="6751638" y="5202238"/>
          <p14:tracePt t="15981" x="6715125" y="5559425"/>
          <p14:tracePt t="15996" x="6727825" y="5810250"/>
          <p14:tracePt t="16013" x="6786563" y="6119813"/>
          <p14:tracePt t="16030" x="6989763" y="6702425"/>
          <p14:tracePt t="16362" x="7013575" y="6834188"/>
          <p14:tracePt t="16375" x="6953250" y="6762750"/>
          <p14:tracePt t="16387" x="6894513" y="6654800"/>
          <p14:tracePt t="16401" x="6834188" y="6535738"/>
          <p14:tracePt t="16415" x="6786563" y="6416675"/>
          <p14:tracePt t="16432" x="6738938" y="6249988"/>
          <p14:tracePt t="16449" x="6727825" y="6096000"/>
          <p14:tracePt t="16465" x="6727825" y="5868988"/>
          <p14:tracePt t="16481" x="6738938" y="5810250"/>
          <p14:tracePt t="16498" x="6751638" y="5762625"/>
          <p14:tracePt t="16515" x="6775450" y="5715000"/>
          <p14:tracePt t="16532" x="6775450" y="5702300"/>
          <p14:tracePt t="16548" x="6786563" y="5691188"/>
          <p14:tracePt t="16567" x="6810375" y="5691188"/>
          <p14:tracePt t="16599" x="6834188" y="5691188"/>
          <p14:tracePt t="16615" x="6858000" y="5702300"/>
          <p14:tracePt t="16633" x="6881813" y="5715000"/>
          <p14:tracePt t="16649" x="6894513" y="5715000"/>
          <p14:tracePt t="16666" x="6894513" y="5726113"/>
          <p14:tracePt t="16684" x="6894513" y="5738813"/>
          <p14:tracePt t="16748" x="6870700" y="5738813"/>
          <p14:tracePt t="16762" x="6846888" y="5715000"/>
          <p14:tracePt t="16774" x="6810375" y="5678488"/>
          <p14:tracePt t="16787" x="6786563" y="5643563"/>
          <p14:tracePt t="16800" x="6762750" y="5619750"/>
          <p14:tracePt t="19101" x="6775450" y="5607050"/>
          <p14:tracePt t="19114" x="6810375" y="5583238"/>
          <p14:tracePt t="19126" x="6905625" y="5511800"/>
          <p14:tracePt t="19141" x="7037388" y="5381625"/>
          <p14:tracePt t="19156" x="7215188" y="5202238"/>
          <p14:tracePt t="19174" x="7596188" y="4845050"/>
          <p14:tracePt t="19191" x="8572500" y="3892550"/>
          <p14:tracePt t="19207" x="9239250" y="3321050"/>
          <p14:tracePt t="19224" x="9894888" y="2749550"/>
          <p14:tracePt t="19241" x="10514013" y="2249488"/>
          <p14:tracePt t="19257" x="11299825" y="1619250"/>
          <p14:tracePt t="19274" x="11477625" y="1500188"/>
          <p14:tracePt t="19292" x="11596688" y="1416050"/>
          <p14:tracePt t="19295" x="11704638" y="1368425"/>
          <p14:tracePt t="19305" x="11811000" y="1320800"/>
          <p14:tracePt t="19322" x="11882438" y="1296988"/>
          <p14:tracePt t="19338" x="11930063" y="1285875"/>
          <p14:tracePt t="19355" x="11953875" y="1273175"/>
          <p14:tracePt t="19372" x="12025313" y="1262063"/>
          <p14:tracePt t="19389" x="12038013" y="1249363"/>
          <p14:tracePt t="19422" x="12061825" y="1225550"/>
          <p14:tracePt t="19439" x="12061825" y="1214438"/>
          <p14:tracePt t="19455" x="12085638" y="1177925"/>
          <p14:tracePt t="19472" x="12109450" y="1130300"/>
          <p14:tracePt t="19489" x="12133263" y="1082675"/>
          <p14:tracePt t="19506" x="12133263" y="1071563"/>
          <p14:tracePt t="19522" x="12144375" y="1071563"/>
          <p14:tracePt t="19556" x="12120563" y="1082675"/>
          <p14:tracePt t="19572" x="12049125" y="1119188"/>
          <p14:tracePt t="19590" x="11799888" y="1309688"/>
          <p14:tracePt t="19606" x="11644313" y="1439863"/>
          <p14:tracePt t="19623" x="11490325" y="1595438"/>
          <p14:tracePt t="19640" x="11109325" y="1905000"/>
          <p14:tracePt t="19656" x="10942638" y="2000250"/>
          <p14:tracePt t="19673" x="10775950" y="2082800"/>
          <p14:tracePt t="19689" x="10656888" y="2154238"/>
          <p14:tracePt t="19706" x="10418763" y="2238375"/>
          <p14:tracePt t="19723" x="10310813" y="2273300"/>
          <p14:tracePt t="19740" x="10228263" y="2286000"/>
          <p14:tracePt t="19756" x="10120313" y="2286000"/>
          <p14:tracePt t="19773" x="10096500" y="2273300"/>
          <p14:tracePt t="19790" x="10072688" y="2225675"/>
          <p14:tracePt t="19807" x="10061575" y="2058988"/>
          <p14:tracePt t="19823" x="10061575" y="1939925"/>
          <p14:tracePt t="19840" x="10061575" y="1844675"/>
          <p14:tracePt t="19857" x="10061575" y="1725613"/>
          <p14:tracePt t="19874" x="10085388" y="1511300"/>
          <p14:tracePt t="19890" x="10096500" y="1452563"/>
          <p14:tracePt t="19907" x="10109200" y="1404938"/>
          <p14:tracePt t="19924" x="10133013" y="1368425"/>
          <p14:tracePt t="19940" x="10144125" y="1357313"/>
          <p14:tracePt t="19975" x="10167938" y="1357313"/>
          <p14:tracePt t="19990" x="10191750" y="1381125"/>
          <p14:tracePt t="20007" x="10215563" y="1428750"/>
          <p14:tracePt t="20024" x="10228263" y="1463675"/>
          <p14:tracePt t="20041" x="10239375" y="1595438"/>
          <p14:tracePt t="20057" x="10239375" y="1643063"/>
          <p14:tracePt t="20074" x="10215563" y="1690688"/>
          <p14:tracePt t="20091" x="10167938" y="1738313"/>
          <p14:tracePt t="21187" x="10180638" y="1749425"/>
          <p14:tracePt t="21200" x="10180638" y="1773238"/>
          <p14:tracePt t="21213" x="10180638" y="1833563"/>
          <p14:tracePt t="21225" x="10180638" y="1905000"/>
          <p14:tracePt t="21239" x="10180638" y="1976438"/>
          <p14:tracePt t="21251" x="10180638" y="2058988"/>
          <p14:tracePt t="21266" x="10180638" y="2166938"/>
          <p14:tracePt t="21280" x="10180638" y="2262188"/>
          <p14:tracePt t="21297" x="10180638" y="2405063"/>
          <p14:tracePt t="21314" x="10180638" y="2773363"/>
          <p14:tracePt t="21331" x="10180638" y="3011488"/>
          <p14:tracePt t="21347" x="10180638" y="3238500"/>
          <p14:tracePt t="21364" x="10180638" y="3476625"/>
          <p14:tracePt t="21380" x="10180638" y="3881438"/>
          <p14:tracePt t="21398" x="10180638" y="4059238"/>
          <p14:tracePt t="21414" x="10180638" y="4238625"/>
          <p14:tracePt t="21431" x="10180638" y="4559300"/>
          <p14:tracePt t="21448" x="10180638" y="4691063"/>
          <p14:tracePt t="21464" x="10180638" y="4797425"/>
          <p14:tracePt t="21482" x="10180638" y="4857750"/>
          <p14:tracePt t="21700" x="10180638" y="4892675"/>
          <p14:tracePt t="21712" x="10180638" y="4929188"/>
          <p14:tracePt t="21724" x="10191750" y="4987925"/>
          <p14:tracePt t="21737" x="10215563" y="5083175"/>
          <p14:tracePt t="21751" x="10239375" y="5191125"/>
          <p14:tracePt t="21765" x="10275888" y="5357813"/>
          <p14:tracePt t="21782" x="10287000" y="5535613"/>
          <p14:tracePt t="21798" x="10310813" y="5726113"/>
          <p14:tracePt t="21815" x="10310813" y="6059488"/>
          <p14:tracePt t="21832" x="10299700" y="6167438"/>
          <p14:tracePt t="21848" x="10275888" y="6215063"/>
          <p14:tracePt t="21866" x="10180638" y="6238875"/>
          <p14:tracePt t="21882" x="10120313" y="6238875"/>
          <p14:tracePt t="21899" x="10048875" y="6178550"/>
          <p14:tracePt t="21916" x="9906000" y="5940425"/>
          <p14:tracePt t="21932" x="9858375" y="5797550"/>
          <p14:tracePt t="21950" x="9858375" y="5643563"/>
          <p14:tracePt t="21966" x="9858375" y="5524500"/>
          <p14:tracePt t="21982" x="9990138" y="5273675"/>
          <p14:tracePt t="21999" x="10061575" y="5178425"/>
          <p14:tracePt t="22016" x="10180638" y="5095875"/>
          <p14:tracePt t="22031" x="10358438" y="5059363"/>
          <p14:tracePt t="22047" x="10429875" y="5083175"/>
          <p14:tracePt t="22064" x="10477500" y="5154613"/>
          <p14:tracePt t="22081" x="10501313" y="5262563"/>
          <p14:tracePt t="22098" x="10548938" y="5405438"/>
          <p14:tracePt t="22114" x="10561638" y="5453063"/>
          <p14:tracePt t="22131" x="10561638" y="5500688"/>
          <p14:tracePt t="22148" x="10561638" y="555942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데이터 과학의 </a:t>
            </a:r>
            <a:r>
              <a:rPr lang="en-US" altLang="ko-KR" b="1" dirty="0"/>
              <a:t>1</a:t>
            </a:r>
            <a:r>
              <a:rPr lang="ko-KR" altLang="en-US" b="1" dirty="0"/>
              <a:t>단계</a:t>
            </a:r>
            <a:r>
              <a:rPr lang="en-US" altLang="ko-KR" b="1" dirty="0"/>
              <a:t>: </a:t>
            </a:r>
            <a:r>
              <a:rPr lang="ko-KR" altLang="en-US" b="1" dirty="0"/>
              <a:t>좋은 재료 준비하기</a:t>
            </a:r>
            <a:endParaRPr lang="en-US" b="1" dirty="0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07" y="0"/>
            <a:ext cx="4045578" cy="2575960"/>
          </a:xfrm>
          <a:prstGeom prst="rect">
            <a:avLst/>
          </a:prstGeom>
        </p:spPr>
      </p:pic>
      <p:pic>
        <p:nvPicPr>
          <p:cNvPr id="4" name="Picture 16" descr="http://www.visionlearning.com/img/library/large_images/image_255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274" y="338397"/>
            <a:ext cx="2209786" cy="18733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://www.visionlearning.com/img/library/large_images/image_2555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653" y="640426"/>
            <a:ext cx="2209786" cy="18733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3929658"/>
            <a:ext cx="10515600" cy="2117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0600" y="4082058"/>
            <a:ext cx="10515600" cy="2117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/>
              <a:t>문제의 현상을 정확히 반영하는 데이터</a:t>
            </a:r>
            <a:endParaRPr lang="en-US" altLang="ko-KR" dirty="0"/>
          </a:p>
          <a:p>
            <a:endParaRPr lang="en-US" dirty="0"/>
          </a:p>
          <a:p>
            <a:r>
              <a:rPr lang="ko-KR" altLang="en-US" dirty="0"/>
              <a:t>수집 방법 및 특성이 담긴 메타데이터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95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30"/>
    </mc:Choice>
    <mc:Fallback xmlns="">
      <p:transition spd="slow" advTm="82230"/>
    </mc:Fallback>
  </mc:AlternateContent>
  <p:extLst>
    <p:ext uri="{3A86A75C-4F4B-4683-9AE1-C65F6400EC91}">
      <p14:laserTraceLst xmlns:p14="http://schemas.microsoft.com/office/powerpoint/2010/main">
        <p14:tracePtLst>
          <p14:tracePt t="57405" x="10572750" y="5559425"/>
          <p14:tracePt t="57416" x="10609263" y="5559425"/>
          <p14:tracePt t="57431" x="10668000" y="5559425"/>
          <p14:tracePt t="57442" x="10752138" y="5572125"/>
          <p14:tracePt t="57457" x="10858500" y="5607050"/>
          <p14:tracePt t="57474" x="10953750" y="5630863"/>
          <p14:tracePt t="57491" x="11049000" y="5654675"/>
          <p14:tracePt t="57508" x="11191875" y="5715000"/>
          <p14:tracePt t="57526" x="11263313" y="5738813"/>
          <p14:tracePt t="57544" x="11334750" y="5762625"/>
          <p14:tracePt t="57560" x="11395075" y="5773738"/>
          <p14:tracePt t="57576" x="11418888" y="5786438"/>
          <p14:tracePt t="57593" x="11418888" y="5797550"/>
          <p14:tracePt t="57611" x="11442700" y="5810250"/>
          <p14:tracePt t="57627" x="11453813" y="5810250"/>
          <p14:tracePt t="57643" x="11453813" y="5821363"/>
          <p14:tracePt t="57660" x="11466513" y="5834063"/>
          <p14:tracePt t="57678" x="11514138" y="5857875"/>
          <p14:tracePt t="60105" x="11501438" y="5892800"/>
          <p14:tracePt t="60120" x="11490325" y="5929313"/>
          <p14:tracePt t="60130" x="11490325" y="5940425"/>
          <p14:tracePt t="60156" x="11477625" y="5940425"/>
          <p14:tracePt t="60169" x="11466513" y="5916613"/>
          <p14:tracePt t="60181" x="11453813" y="5857875"/>
          <p14:tracePt t="60194" x="11442700" y="5749925"/>
          <p14:tracePt t="60207" x="11430000" y="5643563"/>
          <p14:tracePt t="60221" x="11418888" y="5559425"/>
          <p14:tracePt t="60235" x="11395075" y="5476875"/>
          <p14:tracePt t="60253" x="11382375" y="5392738"/>
          <p14:tracePt t="60270" x="11371263" y="5334000"/>
          <p14:tracePt t="60286" x="11358563" y="5202238"/>
          <p14:tracePt t="60302" x="11358563" y="5178425"/>
          <p14:tracePt t="60320" x="11358563" y="5130800"/>
          <p14:tracePt t="60337" x="11347450" y="5072063"/>
          <p14:tracePt t="60353" x="11347450" y="5035550"/>
          <p14:tracePt t="60370" x="11347450" y="5000625"/>
          <p14:tracePt t="60387" x="11347450" y="4940300"/>
          <p14:tracePt t="60403" x="11347450" y="4905375"/>
          <p14:tracePt t="60436" x="11347450" y="4892675"/>
          <p14:tracePt t="61151" x="11347450" y="4857750"/>
          <p14:tracePt t="61164" x="11347450" y="4845050"/>
          <p14:tracePt t="61178" x="11347450" y="4821238"/>
          <p14:tracePt t="61203" x="11347450" y="4810125"/>
          <p14:tracePt t="61216" x="11334750" y="4786313"/>
          <p14:tracePt t="61229" x="11334750" y="4762500"/>
          <p14:tracePt t="61241" x="11334750" y="4725988"/>
          <p14:tracePt t="61255" x="11334750" y="4691063"/>
          <p14:tracePt t="61272" x="11334750" y="4667250"/>
          <p14:tracePt t="61289" x="11334750" y="4643438"/>
          <p14:tracePt t="61306" x="11334750" y="4606925"/>
          <p14:tracePt t="61322" x="11334750" y="4595813"/>
          <p14:tracePt t="61339" x="11347450" y="4572000"/>
          <p14:tracePt t="61356" x="11371263" y="4511675"/>
          <p14:tracePt t="61372" x="11371263" y="4487863"/>
          <p14:tracePt t="61389" x="11382375" y="4487863"/>
          <p14:tracePt t="61406" x="11382375" y="4476750"/>
          <p14:tracePt t="61422" x="11382375" y="4464050"/>
          <p14:tracePt t="67634" x="11334750" y="4464050"/>
          <p14:tracePt t="67648" x="11204575" y="4464050"/>
          <p14:tracePt t="67658" x="11001375" y="4464050"/>
          <p14:tracePt t="67672" x="10728325" y="4452938"/>
          <p14:tracePt t="67685" x="10180638" y="4392613"/>
          <p14:tracePt t="67700" x="9561513" y="4286250"/>
          <p14:tracePt t="67712" x="8728075" y="4143375"/>
          <p14:tracePt t="67728" x="8013700" y="4000500"/>
          <p14:tracePt t="67744" x="7251700" y="3844925"/>
          <p14:tracePt t="67760" x="6500813" y="3702050"/>
          <p14:tracePt t="67776" x="4989513" y="3559175"/>
          <p14:tracePt t="67794" x="4333875" y="3535363"/>
          <p14:tracePt t="67810" x="3881438" y="3511550"/>
          <p14:tracePt t="67828" x="3417888" y="3511550"/>
          <p14:tracePt t="67843" x="3298825" y="3511550"/>
          <p14:tracePt t="67860" x="3214688" y="3511550"/>
          <p14:tracePt t="67877" x="3179763" y="3511550"/>
          <p14:tracePt t="68058" x="3132138" y="3487738"/>
          <p14:tracePt t="68070" x="3071813" y="3452813"/>
          <p14:tracePt t="68083" x="2976563" y="3381375"/>
          <p14:tracePt t="68097" x="2881313" y="3297238"/>
          <p14:tracePt t="68111" x="2809875" y="3167063"/>
          <p14:tracePt t="68127" x="2751138" y="3000375"/>
          <p14:tracePt t="68144" x="2738438" y="2820988"/>
          <p14:tracePt t="68161" x="2738438" y="2547938"/>
          <p14:tracePt t="68178" x="2738438" y="2487613"/>
          <p14:tracePt t="68195" x="2738438" y="2439988"/>
          <p14:tracePt t="68212" x="2786063" y="2381250"/>
          <p14:tracePt t="68228" x="2822575" y="2368550"/>
          <p14:tracePt t="68245" x="2857500" y="2357438"/>
          <p14:tracePt t="68263" x="2941638" y="2344738"/>
          <p14:tracePt t="68278" x="2976563" y="2344738"/>
          <p14:tracePt t="68295" x="3000375" y="2344738"/>
          <p14:tracePt t="68312" x="3048000" y="2344738"/>
          <p14:tracePt t="68328" x="3132138" y="2344738"/>
          <p14:tracePt t="68345" x="3155950" y="2357438"/>
          <p14:tracePt t="68362" x="3203575" y="2357438"/>
          <p14:tracePt t="68379" x="3333750" y="2392363"/>
          <p14:tracePt t="68395" x="3405188" y="2416175"/>
          <p14:tracePt t="68412" x="3465513" y="2452688"/>
          <p14:tracePt t="69258" x="3476625" y="2439988"/>
          <p14:tracePt t="69270" x="3524250" y="2405063"/>
          <p14:tracePt t="69284" x="3619500" y="2344738"/>
          <p14:tracePt t="69299" x="3727450" y="2297113"/>
          <p14:tracePt t="69315" x="3833813" y="2249488"/>
          <p14:tracePt t="69331" x="3929063" y="2225675"/>
          <p14:tracePt t="69348" x="4048125" y="2190750"/>
          <p14:tracePt t="69365" x="4084638" y="2178050"/>
          <p14:tracePt t="69382" x="4095750" y="2166938"/>
          <p14:tracePt t="69399" x="4132263" y="2154238"/>
          <p14:tracePt t="69432" x="4143375" y="2154238"/>
          <p14:tracePt t="69448" x="4156075" y="2154238"/>
          <p14:tracePt t="70430" x="4156075" y="2166938"/>
          <p14:tracePt t="70442" x="4167188" y="2166938"/>
          <p14:tracePt t="70468" x="4179888" y="2166938"/>
          <p14:tracePt t="70481" x="4191000" y="2130425"/>
          <p14:tracePt t="70494" x="4214813" y="2095500"/>
          <p14:tracePt t="70507" x="4227513" y="2058988"/>
          <p14:tracePt t="70521" x="4238625" y="2035175"/>
          <p14:tracePt t="70536" x="4251325" y="2011363"/>
          <p14:tracePt t="70553" x="4251325" y="2000250"/>
          <p14:tracePt t="70569" x="4262438" y="2000250"/>
          <p14:tracePt t="70585" x="4275138" y="1987550"/>
          <p14:tracePt t="70659" x="4275138" y="2024063"/>
          <p14:tracePt t="70671" x="4275138" y="2082800"/>
          <p14:tracePt t="70685" x="4275138" y="2143125"/>
          <p14:tracePt t="70696" x="4238625" y="2225675"/>
          <p14:tracePt t="70709" x="4214813" y="2297113"/>
          <p14:tracePt t="70723" x="4203700" y="2357438"/>
          <p14:tracePt t="70736" x="4191000" y="2405063"/>
          <p14:tracePt t="70751" x="4179888" y="2476500"/>
          <p14:tracePt t="70768" x="4167188" y="2535238"/>
          <p14:tracePt t="71411" x="4143375" y="2582863"/>
          <p14:tracePt t="71423" x="4119563" y="2630488"/>
          <p14:tracePt t="71437" x="4071938" y="2690813"/>
          <p14:tracePt t="71450" x="4037013" y="2725738"/>
          <p14:tracePt t="71463" x="3976688" y="2762250"/>
          <p14:tracePt t="71476" x="3881438" y="2809875"/>
          <p14:tracePt t="71490" x="3775075" y="2833688"/>
          <p14:tracePt t="71505" x="3690938" y="2844800"/>
          <p14:tracePt t="71523" x="3608388" y="2868613"/>
          <p14:tracePt t="71540" x="3500438" y="2892425"/>
          <p14:tracePt t="71555" x="3452813" y="2905125"/>
          <p14:tracePt t="71572" x="3405188" y="2916238"/>
          <p14:tracePt t="71589" x="3370263" y="2928938"/>
          <p14:tracePt t="71605" x="3275013" y="2940050"/>
          <p14:tracePt t="71622" x="3227388" y="2952750"/>
          <p14:tracePt t="71639" x="3190875" y="2963863"/>
          <p14:tracePt t="71656" x="3143250" y="2987675"/>
          <p14:tracePt t="71673" x="3119438" y="3000375"/>
          <p14:tracePt t="73156" x="3119438" y="3106738"/>
          <p14:tracePt t="73168" x="3108325" y="3286125"/>
          <p14:tracePt t="73181" x="3084513" y="3535363"/>
          <p14:tracePt t="73196" x="3060700" y="3868738"/>
          <p14:tracePt t="73211" x="3048000" y="4167188"/>
          <p14:tracePt t="73228" x="3000375" y="4464050"/>
          <p14:tracePt t="73245" x="2965450" y="5095875"/>
          <p14:tracePt t="73262" x="2941638" y="5476875"/>
          <p14:tracePt t="73278" x="2941638" y="5797550"/>
          <p14:tracePt t="73294" x="2941638" y="6048375"/>
          <p14:tracePt t="73311" x="2952750" y="6238875"/>
          <p14:tracePt t="73592" x="2965450" y="6238875"/>
          <p14:tracePt t="73605" x="3024188" y="6238875"/>
          <p14:tracePt t="73617" x="3143250" y="6238875"/>
          <p14:tracePt t="73630" x="3322638" y="6262688"/>
          <p14:tracePt t="73644" x="3524250" y="6273800"/>
          <p14:tracePt t="73661" x="3738563" y="6297613"/>
          <p14:tracePt t="73678" x="3941763" y="6310313"/>
          <p14:tracePt t="73694" x="4298950" y="6357938"/>
          <p14:tracePt t="73711" x="4465638" y="6405563"/>
          <p14:tracePt t="73729" x="4619625" y="6453188"/>
          <p14:tracePt t="73746" x="4799013" y="6524625"/>
          <p14:tracePt t="73763" x="4833938" y="6559550"/>
          <p14:tracePt t="74169" x="4857750" y="6559550"/>
          <p14:tracePt t="74183" x="4941888" y="6559550"/>
          <p14:tracePt t="74193" x="5060950" y="6548438"/>
          <p14:tracePt t="74206" x="5227638" y="6535738"/>
          <p14:tracePt t="74219" x="5418138" y="6500813"/>
          <p14:tracePt t="74232" x="5619750" y="6477000"/>
          <p14:tracePt t="74247" x="5834063" y="6464300"/>
          <p14:tracePt t="74264" x="6037263" y="6453188"/>
          <p14:tracePt t="74281" x="6180138" y="6453188"/>
          <p14:tracePt t="74298" x="6334125" y="6429375"/>
          <p14:tracePt t="74314" x="6370638" y="6429375"/>
          <p14:tracePt t="74331" x="6394450" y="64293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l="19927" r="29804"/>
          <a:stretch/>
        </p:blipFill>
        <p:spPr>
          <a:xfrm>
            <a:off x="6063067" y="0"/>
            <a:ext cx="6128933" cy="685800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410280" y="2694329"/>
            <a:ext cx="5652787" cy="10708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200" b="1" dirty="0"/>
              <a:t>낮에는 데이터 과학자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536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1"/>
    </mc:Choice>
    <mc:Fallback xmlns="">
      <p:transition spd="slow" advTm="11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데이터 수집 단계에서의 유의사항</a:t>
            </a:r>
            <a:endParaRPr lang="en-US" b="1" dirty="0"/>
          </a:p>
        </p:txBody>
      </p:sp>
      <p:graphicFrame>
        <p:nvGraphicFramePr>
          <p:cNvPr id="3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709014"/>
              </p:ext>
            </p:extLst>
          </p:nvPr>
        </p:nvGraphicFramePr>
        <p:xfrm>
          <a:off x="3348237" y="2234397"/>
          <a:ext cx="5862042" cy="301653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977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0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9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46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093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/>
                        <a:t>부서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/>
                        <a:t>직급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/>
                        <a:t>종합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/>
                        <a:t>급여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/>
                        <a:t>복지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933">
                <a:tc>
                  <a:txBody>
                    <a:bodyPr/>
                    <a:lstStyle/>
                    <a:p>
                      <a:r>
                        <a:rPr lang="ko-KR" altLang="en-US" baseline="0" dirty="0"/>
                        <a:t>직원</a:t>
                      </a:r>
                      <a:r>
                        <a:rPr lang="en-US" altLang="ko-KR" baseline="-25000" dirty="0"/>
                        <a:t>1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933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933">
                <a:tc>
                  <a:txBody>
                    <a:bodyPr/>
                    <a:lstStyle/>
                    <a:p>
                      <a:r>
                        <a:rPr lang="ko-KR" altLang="en-US" baseline="0" dirty="0"/>
                        <a:t>직원</a:t>
                      </a:r>
                      <a:r>
                        <a:rPr lang="en-US" altLang="ko-KR" baseline="-25000" dirty="0"/>
                        <a:t>x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933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933">
                <a:tc>
                  <a:txBody>
                    <a:bodyPr/>
                    <a:lstStyle/>
                    <a:p>
                      <a:r>
                        <a:rPr lang="ko-KR" altLang="en-US" baseline="0" dirty="0"/>
                        <a:t>직원</a:t>
                      </a:r>
                      <a:r>
                        <a:rPr lang="en-US" altLang="ko-KR" baseline="-25000" dirty="0"/>
                        <a:t>y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933">
                <a:tc>
                  <a:txBody>
                    <a:bodyPr/>
                    <a:lstStyle/>
                    <a:p>
                      <a:r>
                        <a:rPr lang="en-US" dirty="0"/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오른쪽 화살표 설명선 38"/>
          <p:cNvSpPr/>
          <p:nvPr/>
        </p:nvSpPr>
        <p:spPr>
          <a:xfrm>
            <a:off x="1431231" y="4341834"/>
            <a:ext cx="1707676" cy="928977"/>
          </a:xfrm>
          <a:prstGeom prst="rightArrowCallout">
            <a:avLst>
              <a:gd name="adj1" fmla="val 25000"/>
              <a:gd name="adj2" fmla="val 24070"/>
              <a:gd name="adj3" fmla="val 27789"/>
              <a:gd name="adj4" fmla="val 7053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/>
              <a:t>직급별로 결과 집계</a:t>
            </a:r>
            <a:endParaRPr lang="en-US" dirty="0"/>
          </a:p>
        </p:txBody>
      </p:sp>
      <p:sp>
        <p:nvSpPr>
          <p:cNvPr id="5" name="오른쪽 화살표 설명선 39"/>
          <p:cNvSpPr/>
          <p:nvPr/>
        </p:nvSpPr>
        <p:spPr>
          <a:xfrm>
            <a:off x="1431231" y="2631128"/>
            <a:ext cx="1707676" cy="928977"/>
          </a:xfrm>
          <a:prstGeom prst="rightArrowCallout">
            <a:avLst>
              <a:gd name="adj1" fmla="val 25000"/>
              <a:gd name="adj2" fmla="val 24070"/>
              <a:gd name="adj3" fmla="val 27789"/>
              <a:gd name="adj4" fmla="val 7053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/>
              <a:t>부서별로 결과 집계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70466" y="1839339"/>
            <a:ext cx="293102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b="1" dirty="0"/>
              <a:t>분석의 목표</a:t>
            </a:r>
            <a:endParaRPr lang="en-US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4317023" y="1839339"/>
            <a:ext cx="195344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b="1" dirty="0"/>
              <a:t>분석의 기준</a:t>
            </a:r>
            <a:endParaRPr lang="en-US" b="1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906966" y="6032657"/>
            <a:ext cx="8773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dirty="0"/>
              <a:t>분석의 목표가 되는 속성과 함께 </a:t>
            </a:r>
            <a:r>
              <a:rPr lang="ko-KR" altLang="en-US" sz="2800" b="1" dirty="0"/>
              <a:t>관련 속성</a:t>
            </a:r>
            <a:r>
              <a:rPr lang="ko-KR" altLang="en-US" sz="2800" dirty="0"/>
              <a:t>도 수집해야</a:t>
            </a:r>
            <a:r>
              <a:rPr lang="en-US" altLang="ko-KR" sz="2800" dirty="0"/>
              <a:t>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9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22"/>
    </mc:Choice>
    <mc:Fallback xmlns="">
      <p:transition spd="slow" advTm="67222"/>
    </mc:Fallback>
  </mc:AlternateContent>
  <p:extLst>
    <p:ext uri="{3A86A75C-4F4B-4683-9AE1-C65F6400EC91}">
      <p14:laserTraceLst xmlns:p14="http://schemas.microsoft.com/office/powerpoint/2010/main">
        <p14:tracePtLst>
          <p14:tracePt t="3555" x="6405563" y="6405563"/>
          <p14:tracePt t="3567" x="6418263" y="6357938"/>
          <p14:tracePt t="3581" x="6465888" y="6273800"/>
          <p14:tracePt t="3593" x="6524625" y="6167438"/>
          <p14:tracePt t="3606" x="6619875" y="6035675"/>
          <p14:tracePt t="3621" x="6775450" y="5881688"/>
          <p14:tracePt t="3638" x="6918325" y="5726113"/>
          <p14:tracePt t="3655" x="7096125" y="5548313"/>
          <p14:tracePt t="3671" x="7466013" y="5249863"/>
          <p14:tracePt t="3688" x="7632700" y="5130800"/>
          <p14:tracePt t="3705" x="7799388" y="5024438"/>
          <p14:tracePt t="3722" x="8048625" y="4881563"/>
          <p14:tracePt t="3738" x="8120063" y="4845050"/>
          <p14:tracePt t="3754" x="8156575" y="4833938"/>
          <p14:tracePt t="3772" x="8180388" y="4821238"/>
          <p14:tracePt t="3787" x="8191500" y="4821238"/>
          <p14:tracePt t="3804" x="8204200" y="4810125"/>
          <p14:tracePt t="8921" x="8204200" y="4797425"/>
          <p14:tracePt t="8933" x="8180388" y="4786313"/>
          <p14:tracePt t="8947" x="8156575" y="4773613"/>
          <p14:tracePt t="8960" x="8143875" y="4773613"/>
          <p14:tracePt t="8973" x="8132763" y="4762500"/>
          <p14:tracePt t="8988" x="8108950" y="4738688"/>
          <p14:tracePt t="9005" x="8085138" y="4702175"/>
          <p14:tracePt t="9023" x="8037513" y="4572000"/>
          <p14:tracePt t="9038" x="8001000" y="4452938"/>
          <p14:tracePt t="9054" x="7989888" y="4333875"/>
          <p14:tracePt t="9071" x="7953375" y="4191000"/>
          <p14:tracePt t="9087" x="7918450" y="3963988"/>
          <p14:tracePt t="9104" x="7894638" y="3881438"/>
          <p14:tracePt t="9121" x="7894638" y="3821113"/>
          <p14:tracePt t="9137" x="7894638" y="3714750"/>
          <p14:tracePt t="9154" x="7894638" y="3678238"/>
          <p14:tracePt t="9171" x="7894638" y="3654425"/>
          <p14:tracePt t="9189" x="7894638" y="3643313"/>
          <p14:tracePt t="9214" x="7894638" y="3630613"/>
          <p14:tracePt t="10819" x="7870825" y="3643313"/>
          <p14:tracePt t="10831" x="7834313" y="3678238"/>
          <p14:tracePt t="10845" x="7799388" y="3714750"/>
          <p14:tracePt t="10862" x="7762875" y="3749675"/>
          <p14:tracePt t="10878" x="7727950" y="3797300"/>
          <p14:tracePt t="10895" x="7656513" y="3881438"/>
          <p14:tracePt t="10912" x="7608888" y="3929063"/>
          <p14:tracePt t="10929" x="7572375" y="3952875"/>
          <p14:tracePt t="10945" x="7524750" y="3976688"/>
          <p14:tracePt t="10962" x="7466013" y="4000500"/>
          <p14:tracePt t="10977" x="7453313" y="4000500"/>
          <p14:tracePt t="10993" x="7442200" y="4011613"/>
          <p14:tracePt t="11074" x="7429500" y="4011613"/>
          <p14:tracePt t="11126" x="7442200" y="4011613"/>
          <p14:tracePt t="18193" x="7453313" y="4011613"/>
          <p14:tracePt t="18205" x="7500938" y="4011613"/>
          <p14:tracePt t="18219" x="7561263" y="4011613"/>
          <p14:tracePt t="18235" x="7680325" y="4000500"/>
          <p14:tracePt t="18251" x="7823200" y="3987800"/>
          <p14:tracePt t="18269" x="8132763" y="3987800"/>
          <p14:tracePt t="18285" x="8275638" y="4024313"/>
          <p14:tracePt t="18302" x="8405813" y="4048125"/>
          <p14:tracePt t="18319" x="8572500" y="4083050"/>
          <p14:tracePt t="18335" x="8620125" y="4083050"/>
          <p14:tracePt t="18353" x="8643938" y="4083050"/>
          <p14:tracePt t="18369" x="8656638" y="4083050"/>
          <p14:tracePt t="18385" x="8667750" y="4083050"/>
          <p14:tracePt t="18474" x="8667750" y="4071938"/>
          <p14:tracePt t="18487" x="8656638" y="4048125"/>
          <p14:tracePt t="18499" x="8609013" y="3976688"/>
          <p14:tracePt t="18512" x="8524875" y="3905250"/>
          <p14:tracePt t="18525" x="8442325" y="3833813"/>
          <p14:tracePt t="18537" x="8334375" y="3749675"/>
          <p14:tracePt t="18550" x="8204200" y="3654425"/>
          <p14:tracePt t="18567" x="8096250" y="3571875"/>
          <p14:tracePt t="18584" x="8001000" y="3500438"/>
          <p14:tracePt t="18601" x="7905750" y="3357563"/>
          <p14:tracePt t="18617" x="7858125" y="3286125"/>
          <p14:tracePt t="18634" x="7823200" y="3214688"/>
          <p14:tracePt t="18651" x="7799388" y="3190875"/>
          <p14:tracePt t="18667" x="7739063" y="3106738"/>
          <p14:tracePt t="18684" x="7715250" y="3071813"/>
          <p14:tracePt t="18701" x="7680325" y="3048000"/>
          <p14:tracePt t="18718" x="7620000" y="3011488"/>
          <p14:tracePt t="18735" x="7585075" y="3000375"/>
          <p14:tracePt t="18751" x="7548563" y="2987675"/>
          <p14:tracePt t="18768" x="7524750" y="2976563"/>
          <p14:tracePt t="18785" x="7513638" y="2976563"/>
          <p14:tracePt t="19114" x="7442200" y="2963863"/>
          <p14:tracePt t="19128" x="7394575" y="2952750"/>
          <p14:tracePt t="19141" x="7346950" y="2928938"/>
          <p14:tracePt t="19155" x="7323138" y="2916238"/>
          <p14:tracePt t="19171" x="7299325" y="2905125"/>
          <p14:tracePt t="19188" x="7262813" y="2881313"/>
          <p14:tracePt t="19205" x="7167563" y="2820988"/>
          <p14:tracePt t="19221" x="7096125" y="2786063"/>
          <p14:tracePt t="19238" x="7048500" y="2749550"/>
          <p14:tracePt t="19256" x="6977063" y="2725738"/>
          <p14:tracePt t="19271" x="6942138" y="2701925"/>
          <p14:tracePt t="19288" x="6918325" y="2678113"/>
          <p14:tracePt t="19305" x="6894513" y="2667000"/>
          <p14:tracePt t="19322" x="6858000" y="2643188"/>
          <p14:tracePt t="19338" x="6858000" y="2630488"/>
          <p14:tracePt t="19355" x="6858000" y="2619375"/>
          <p14:tracePt t="19372" x="6846888" y="2606675"/>
          <p14:tracePt t="19423" x="6858000" y="2595563"/>
          <p14:tracePt t="19436" x="6894513" y="2582863"/>
          <p14:tracePt t="19448" x="6942138" y="2571750"/>
          <p14:tracePt t="19462" x="6989763" y="2571750"/>
          <p14:tracePt t="19474" x="7013575" y="2559050"/>
          <p14:tracePt t="19489" x="7048500" y="2559050"/>
          <p14:tracePt t="19506" x="7085013" y="2547938"/>
          <p14:tracePt t="19522" x="7108825" y="2547938"/>
          <p14:tracePt t="19539" x="7191375" y="2535238"/>
          <p14:tracePt t="19556" x="7251700" y="2535238"/>
          <p14:tracePt t="19572" x="7310438" y="2547938"/>
          <p14:tracePt t="19589" x="7489825" y="2582863"/>
          <p14:tracePt t="19606" x="7572375" y="2595563"/>
          <p14:tracePt t="19623" x="7656513" y="2606675"/>
          <p14:tracePt t="19639" x="7715250" y="2619375"/>
          <p14:tracePt t="19656" x="7823200" y="2630488"/>
          <p14:tracePt t="19674" x="7870825" y="2643188"/>
          <p14:tracePt t="19689" x="7905750" y="2643188"/>
          <p14:tracePt t="19707" x="7942263" y="2643188"/>
          <p14:tracePt t="19723" x="7953375" y="2643188"/>
          <p14:tracePt t="19740" x="7977188" y="2643188"/>
          <p14:tracePt t="19757" x="8013700" y="2643188"/>
          <p14:tracePt t="19773" x="8037513" y="2643188"/>
          <p14:tracePt t="19790" x="8048625" y="2643188"/>
          <p14:tracePt t="19807" x="8085138" y="2643188"/>
          <p14:tracePt t="19823" x="8108950" y="2643188"/>
          <p14:tracePt t="19840" x="8143875" y="2643188"/>
          <p14:tracePt t="19856" x="8191500" y="2654300"/>
          <p14:tracePt t="19874" x="8310563" y="2667000"/>
          <p14:tracePt t="19890" x="8358188" y="2667000"/>
          <p14:tracePt t="19907" x="8405813" y="2678113"/>
          <p14:tracePt t="19924" x="8453438" y="2678113"/>
          <p14:tracePt t="19940" x="8466138" y="2678113"/>
          <p14:tracePt t="19957" x="8477250" y="2678113"/>
          <p14:tracePt t="19990" x="8501063" y="2678113"/>
          <p14:tracePt t="20024" x="8513763" y="2678113"/>
          <p14:tracePt t="20041" x="8524875" y="2678113"/>
          <p14:tracePt t="20409" x="8513763" y="2678113"/>
          <p14:tracePt t="20421" x="8477250" y="2690813"/>
          <p14:tracePt t="20433" x="8418513" y="2690813"/>
          <p14:tracePt t="20446" x="8323263" y="2690813"/>
          <p14:tracePt t="20460" x="8215313" y="2690813"/>
          <p14:tracePt t="20476" x="8120063" y="2690813"/>
          <p14:tracePt t="20492" x="8037513" y="2690813"/>
          <p14:tracePt t="20509" x="7977188" y="2690813"/>
          <p14:tracePt t="20526" x="7881938" y="2690813"/>
          <p14:tracePt t="20542" x="7847013" y="2690813"/>
          <p14:tracePt t="20559" x="7823200" y="2690813"/>
          <p14:tracePt t="20576" x="7786688" y="2690813"/>
          <p14:tracePt t="20729" x="7799388" y="2678113"/>
          <p14:tracePt t="20742" x="7810500" y="2678113"/>
          <p14:tracePt t="20769" x="7834313" y="2678113"/>
          <p14:tracePt t="20780" x="7870825" y="2667000"/>
          <p14:tracePt t="20793" x="7894638" y="2667000"/>
          <p14:tracePt t="20806" x="7942263" y="2667000"/>
          <p14:tracePt t="20818" x="7989888" y="2667000"/>
          <p14:tracePt t="20831" x="8048625" y="2667000"/>
          <p14:tracePt t="20844" x="8108950" y="2667000"/>
          <p14:tracePt t="20859" x="8156575" y="2667000"/>
          <p14:tracePt t="20876" x="8180388" y="2667000"/>
          <p14:tracePt t="20892" x="8204200" y="2667000"/>
          <p14:tracePt t="20909" x="8215313" y="2667000"/>
          <p14:tracePt t="20934" x="8228013" y="2667000"/>
          <p14:tracePt t="20960" x="8239125" y="2667000"/>
          <p14:tracePt t="21036" x="8251825" y="2667000"/>
          <p14:tracePt t="21050" x="8262938" y="2678113"/>
          <p14:tracePt t="21063" x="8262938" y="2701925"/>
          <p14:tracePt t="21078" x="8262938" y="2714625"/>
          <p14:tracePt t="22082" x="8286750" y="2714625"/>
          <p14:tracePt t="22095" x="8347075" y="2725738"/>
          <p14:tracePt t="22108" x="8442325" y="2738438"/>
          <p14:tracePt t="22120" x="8561388" y="2762250"/>
          <p14:tracePt t="22133" x="8728075" y="2773363"/>
          <p14:tracePt t="22148" x="8847138" y="2786063"/>
          <p14:tracePt t="22165" x="8929688" y="2786063"/>
          <p14:tracePt t="22181" x="8977313" y="2797175"/>
          <p14:tracePt t="22198" x="9013825" y="2797175"/>
          <p14:tracePt t="22215" x="9024938" y="2797175"/>
          <p14:tracePt t="22249" x="9037638" y="2809875"/>
          <p14:tracePt t="22265" x="9037638" y="2820988"/>
          <p14:tracePt t="23075" x="9001125" y="2833688"/>
          <p14:tracePt t="23088" x="8942388" y="2857500"/>
          <p14:tracePt t="23102" x="8834438" y="2905125"/>
          <p14:tracePt t="23118" x="8704263" y="2976563"/>
          <p14:tracePt t="23135" x="8537575" y="3048000"/>
          <p14:tracePt t="23151" x="8382000" y="3119438"/>
          <p14:tracePt t="23167" x="7989888" y="3238500"/>
          <p14:tracePt t="23184" x="7823200" y="3286125"/>
          <p14:tracePt t="23201" x="7704138" y="3333750"/>
          <p14:tracePt t="23216" x="7572375" y="3381375"/>
          <p14:tracePt t="23233" x="7537450" y="3416300"/>
          <p14:tracePt t="25152" x="7537450" y="3440113"/>
          <p14:tracePt t="25165" x="7561263" y="3500438"/>
          <p14:tracePt t="25177" x="7608888" y="3606800"/>
          <p14:tracePt t="25192" x="7667625" y="3738563"/>
          <p14:tracePt t="25208" x="7715250" y="3857625"/>
          <p14:tracePt t="25224" x="7762875" y="3963988"/>
          <p14:tracePt t="25241" x="7775575" y="4095750"/>
          <p14:tracePt t="25258" x="7775575" y="4154488"/>
          <p14:tracePt t="25274" x="7775575" y="4225925"/>
          <p14:tracePt t="25292" x="7751763" y="4333875"/>
          <p14:tracePt t="25308" x="7727950" y="4368800"/>
          <p14:tracePt t="25324" x="7691438" y="4392613"/>
          <p14:tracePt t="25341" x="7643813" y="4429125"/>
          <p14:tracePt t="25358" x="7513638" y="4464050"/>
          <p14:tracePt t="25375" x="7442200" y="4476750"/>
          <p14:tracePt t="25393" x="7394575" y="4476750"/>
          <p14:tracePt t="25408" x="7310438" y="4464050"/>
          <p14:tracePt t="25425" x="7251700" y="4429125"/>
          <p14:tracePt t="25441" x="7215188" y="4333875"/>
          <p14:tracePt t="25459" x="7156450" y="4143375"/>
          <p14:tracePt t="25475" x="7119938" y="4048125"/>
          <p14:tracePt t="25492" x="7119938" y="3929063"/>
          <p14:tracePt t="25508" x="7119938" y="3786188"/>
          <p14:tracePt t="25525" x="7204075" y="3463925"/>
          <p14:tracePt t="25542" x="7286625" y="3297238"/>
          <p14:tracePt t="25560" x="7466013" y="3071813"/>
          <p14:tracePt t="25575" x="7572375" y="3011488"/>
          <p14:tracePt t="25592" x="7691438" y="2976563"/>
          <p14:tracePt t="25609" x="7823200" y="2963863"/>
          <p14:tracePt t="25626" x="8120063" y="2963863"/>
          <p14:tracePt t="25643" x="8239125" y="3000375"/>
          <p14:tracePt t="25659" x="8347075" y="3082925"/>
          <p14:tracePt t="25676" x="8524875" y="3321050"/>
          <p14:tracePt t="25692" x="8585200" y="3440113"/>
          <p14:tracePt t="25709" x="8632825" y="3571875"/>
          <p14:tracePt t="25726" x="8667750" y="3678238"/>
          <p14:tracePt t="25743" x="8680450" y="3797300"/>
          <p14:tracePt t="25759" x="8680450" y="3844925"/>
          <p14:tracePt t="25776" x="8643938" y="3881438"/>
          <p14:tracePt t="25792" x="8501063" y="3976688"/>
          <p14:tracePt t="25809" x="8429625" y="4024313"/>
          <p14:tracePt t="27802" x="8418513" y="4035425"/>
          <p14:tracePt t="27813" x="8418513" y="4048125"/>
          <p14:tracePt t="27826" x="8405813" y="4059238"/>
          <p14:tracePt t="27839" x="8394700" y="4083050"/>
          <p14:tracePt t="27852" x="8370888" y="4119563"/>
          <p14:tracePt t="27867" x="8358188" y="4154488"/>
          <p14:tracePt t="27883" x="8334375" y="4202113"/>
          <p14:tracePt t="27900" x="8299450" y="4249738"/>
          <p14:tracePt t="27917" x="8228013" y="4357688"/>
          <p14:tracePt t="27933" x="8191500" y="4392613"/>
          <p14:tracePt t="27950" x="8143875" y="4405313"/>
          <p14:tracePt t="27967" x="8037513" y="4405313"/>
          <p14:tracePt t="27983" x="7942263" y="4392613"/>
          <p14:tracePt t="28000" x="7834313" y="4357688"/>
          <p14:tracePt t="28017" x="7727950" y="4310063"/>
          <p14:tracePt t="28033" x="7561263" y="4191000"/>
          <p14:tracePt t="28050" x="7524750" y="4119563"/>
          <p14:tracePt t="28067" x="7489825" y="4011613"/>
          <p14:tracePt t="28083" x="7466013" y="3773488"/>
          <p14:tracePt t="28100" x="7442200" y="3654425"/>
          <p14:tracePt t="28117" x="7442200" y="3548063"/>
          <p14:tracePt t="28134" x="7429500" y="3368675"/>
          <p14:tracePt t="28150" x="7429500" y="3262313"/>
          <p14:tracePt t="28167" x="7429500" y="3167063"/>
          <p14:tracePt t="28183" x="7466013" y="3059113"/>
          <p14:tracePt t="28201" x="7561263" y="2905125"/>
          <p14:tracePt t="28217" x="7632700" y="2857500"/>
          <p14:tracePt t="28234" x="7704138" y="2833688"/>
          <p14:tracePt t="28251" x="7905750" y="2797175"/>
          <p14:tracePt t="28267" x="8013700" y="2809875"/>
          <p14:tracePt t="28284" x="8096250" y="2844800"/>
          <p14:tracePt t="28301" x="8215313" y="3024188"/>
          <p14:tracePt t="28317" x="8251825" y="3130550"/>
          <p14:tracePt t="28334" x="8275638" y="3238500"/>
          <p14:tracePt t="28351" x="8286750" y="3357563"/>
          <p14:tracePt t="28368" x="8323263" y="3606800"/>
          <p14:tracePt t="28384" x="8323263" y="3738563"/>
          <p14:tracePt t="28747" x="8310563" y="3749675"/>
          <p14:tracePt t="28760" x="8275638" y="3762375"/>
          <p14:tracePt t="28773" x="8228013" y="3786188"/>
          <p14:tracePt t="28787" x="8167688" y="3810000"/>
          <p14:tracePt t="28802" x="8085138" y="3844925"/>
          <p14:tracePt t="28819" x="7977188" y="3868738"/>
          <p14:tracePt t="28836" x="7894638" y="3905250"/>
          <p14:tracePt t="28852" x="7739063" y="3940175"/>
          <p14:tracePt t="28870" x="7691438" y="3952875"/>
          <p14:tracePt t="28886" x="7656513" y="3963988"/>
          <p14:tracePt t="28903" x="7632700" y="3976688"/>
          <p14:tracePt t="28920" x="7620000" y="3976688"/>
          <p14:tracePt t="28953" x="7596188" y="3976688"/>
          <p14:tracePt t="29871" x="7585075" y="3976688"/>
          <p14:tracePt t="29896" x="7572375" y="4000500"/>
          <p14:tracePt t="29909" x="7561263" y="4011613"/>
          <p14:tracePt t="29922" x="7548563" y="4011613"/>
          <p14:tracePt t="29934" x="7548563" y="4024313"/>
          <p14:tracePt t="29948" x="7513638" y="4035425"/>
          <p14:tracePt t="29960" x="7429500" y="4035425"/>
          <p14:tracePt t="29974" x="7310438" y="4035425"/>
          <p14:tracePt t="29990" x="7143750" y="4035425"/>
          <p14:tracePt t="30007" x="6929438" y="4024313"/>
          <p14:tracePt t="30023" x="6680200" y="3987800"/>
          <p14:tracePt t="30040" x="6048375" y="3868738"/>
          <p14:tracePt t="30057" x="5846763" y="3821113"/>
          <p14:tracePt t="30073" x="5691188" y="3797300"/>
          <p14:tracePt t="30090" x="5465763" y="3738563"/>
          <p14:tracePt t="30107" x="5381625" y="3725863"/>
          <p14:tracePt t="30124" x="5322888" y="3702050"/>
          <p14:tracePt t="30140" x="5275263" y="3654425"/>
          <p14:tracePt t="30157" x="5238750" y="3630613"/>
          <p14:tracePt t="30173" x="5203825" y="3606800"/>
          <p14:tracePt t="30191" x="5095875" y="3524250"/>
          <p14:tracePt t="30207" x="5072063" y="3500438"/>
          <p14:tracePt t="30224" x="5037138" y="3476625"/>
          <p14:tracePt t="30241" x="5013325" y="3463925"/>
          <p14:tracePt t="30257" x="5000625" y="3429000"/>
          <p14:tracePt t="30274" x="5000625" y="3392488"/>
          <p14:tracePt t="30290" x="4989513" y="3344863"/>
          <p14:tracePt t="30308" x="4989513" y="3214688"/>
          <p14:tracePt t="30325" x="4989513" y="3154363"/>
          <p14:tracePt t="30341" x="4989513" y="3095625"/>
          <p14:tracePt t="30358" x="5000625" y="3035300"/>
          <p14:tracePt t="30374" x="5048250" y="2916238"/>
          <p14:tracePt t="30392" x="5108575" y="2881313"/>
          <p14:tracePt t="30407" x="5167313" y="2833688"/>
          <p14:tracePt t="30425" x="5357813" y="2797175"/>
          <p14:tracePt t="30441" x="5441950" y="2773363"/>
          <p14:tracePt t="30458" x="5548313" y="2773363"/>
          <p14:tracePt t="30475" x="5727700" y="2786063"/>
          <p14:tracePt t="30491" x="5786438" y="2797175"/>
          <p14:tracePt t="30508" x="5834063" y="2809875"/>
          <p14:tracePt t="30525" x="5870575" y="2809875"/>
          <p14:tracePt t="30541" x="5881688" y="2820988"/>
          <p14:tracePt t="30558" x="5881688" y="2833688"/>
          <p14:tracePt t="30575" x="5881688" y="2844800"/>
          <p14:tracePt t="30591" x="5799138" y="2952750"/>
          <p14:tracePt t="30608" x="5738813" y="3024188"/>
          <p14:tracePt t="30625" x="5691188" y="3082925"/>
          <p14:tracePt t="30642" x="5595938" y="3130550"/>
          <p14:tracePt t="30659" x="5561013" y="3143250"/>
          <p14:tracePt t="30675" x="5524500" y="3143250"/>
          <p14:tracePt t="30692" x="5513388" y="3143250"/>
          <p14:tracePt t="30709" x="5500688" y="3082925"/>
          <p14:tracePt t="30726" x="5500688" y="3035300"/>
          <p14:tracePt t="30742" x="5513388" y="2976563"/>
          <p14:tracePt t="30759" x="5561013" y="2905125"/>
          <p14:tracePt t="30775" x="5595938" y="2892425"/>
          <p14:tracePt t="30792" x="5632450" y="2892425"/>
          <p14:tracePt t="30810" x="5727700" y="2940050"/>
          <p14:tracePt t="30826" x="5762625" y="3000375"/>
          <p14:tracePt t="30843" x="5799138" y="3071813"/>
          <p14:tracePt t="30859" x="5799138" y="3130550"/>
          <p14:tracePt t="30876" x="5762625" y="3249613"/>
          <p14:tracePt t="30893" x="5738813" y="3286125"/>
          <p14:tracePt t="30909" x="5680075" y="3309938"/>
          <p14:tracePt t="30926" x="5572125" y="3321050"/>
          <p14:tracePt t="30943" x="5537200" y="3321050"/>
          <p14:tracePt t="30960" x="5465763" y="3273425"/>
          <p14:tracePt t="30977" x="5405438" y="3143250"/>
          <p14:tracePt t="30993" x="5405438" y="3059113"/>
          <p14:tracePt t="31010" x="5405438" y="2976563"/>
          <p14:tracePt t="31027" x="5476875" y="2857500"/>
          <p14:tracePt t="31044" x="5513388" y="2820988"/>
          <p14:tracePt t="31060" x="5537200" y="2809875"/>
          <p14:tracePt t="31077" x="5584825" y="2809875"/>
          <p14:tracePt t="31093" x="5595938" y="2857500"/>
          <p14:tracePt t="31110" x="5595938" y="2952750"/>
          <p14:tracePt t="31127" x="5595938" y="3071813"/>
          <p14:tracePt t="31144" x="5572125" y="3297238"/>
          <p14:tracePt t="32124" x="5561013" y="3297238"/>
          <p14:tracePt t="32136" x="5524500" y="3309938"/>
          <p14:tracePt t="32149" x="5476875" y="3309938"/>
          <p14:tracePt t="32164" x="5418138" y="3309938"/>
          <p14:tracePt t="32180" x="5357813" y="3309938"/>
          <p14:tracePt t="32197" x="5299075" y="3309938"/>
          <p14:tracePt t="32214" x="5156200" y="3297238"/>
          <p14:tracePt t="32230" x="5119688" y="3286125"/>
          <p14:tracePt t="32248" x="5084763" y="3262313"/>
          <p14:tracePt t="32264" x="5060950" y="3190875"/>
          <p14:tracePt t="32280" x="5060950" y="3154363"/>
          <p14:tracePt t="32297" x="5060950" y="3119438"/>
          <p14:tracePt t="32314" x="5060950" y="3095625"/>
          <p14:tracePt t="32331" x="5119688" y="3035300"/>
          <p14:tracePt t="32347" x="5167313" y="3011488"/>
          <p14:tracePt t="32365" x="5203825" y="3000375"/>
          <p14:tracePt t="32381" x="5322888" y="2987675"/>
          <p14:tracePt t="32398" x="5381625" y="2987675"/>
          <p14:tracePt t="32414" x="5453063" y="3024188"/>
          <p14:tracePt t="32430" x="5513388" y="3095625"/>
          <p14:tracePt t="32447" x="5537200" y="3249613"/>
          <p14:tracePt t="32463" x="5537200" y="3344863"/>
          <p14:tracePt t="32480" x="5537200" y="3416300"/>
          <p14:tracePt t="32497" x="5524500" y="3463925"/>
          <p14:tracePt t="34594" x="5584825" y="3476625"/>
          <p14:tracePt t="34607" x="5703888" y="3500438"/>
          <p14:tracePt t="34620" x="5881688" y="3548063"/>
          <p14:tracePt t="34633" x="6143625" y="3606800"/>
          <p14:tracePt t="34646" x="6453188" y="3667125"/>
          <p14:tracePt t="34658" x="6775450" y="3738563"/>
          <p14:tracePt t="34673" x="7048500" y="3797300"/>
          <p14:tracePt t="34688" x="7227888" y="3844925"/>
          <p14:tracePt t="34705" x="7370763" y="3892550"/>
          <p14:tracePt t="34723" x="7572375" y="4011613"/>
          <p14:tracePt t="34739" x="7656513" y="4071938"/>
          <p14:tracePt t="34755" x="7715250" y="4106863"/>
          <p14:tracePt t="34772" x="7727950" y="4130675"/>
          <p14:tracePt t="34789" x="7762875" y="4143375"/>
          <p14:tracePt t="34805" x="7762875" y="4154488"/>
          <p14:tracePt t="34840" x="7762875" y="4167188"/>
          <p14:tracePt t="34865" x="7762875" y="4178300"/>
          <p14:tracePt t="34891" x="7751763" y="4178300"/>
          <p14:tracePt t="34903" x="7727950" y="4178300"/>
          <p14:tracePt t="34916" x="7691438" y="4178300"/>
          <p14:tracePt t="34929" x="7656513" y="4178300"/>
          <p14:tracePt t="34941" x="7608888" y="4143375"/>
          <p14:tracePt t="34957" x="7572375" y="4071938"/>
          <p14:tracePt t="34972" x="7524750" y="3976688"/>
          <p14:tracePt t="34989" x="7500938" y="3881438"/>
          <p14:tracePt t="35007" x="7477125" y="3678238"/>
          <p14:tracePt t="35023" x="7489825" y="3548063"/>
          <p14:tracePt t="35039" x="7548563" y="3405188"/>
          <p14:tracePt t="35056" x="7667625" y="3238500"/>
          <p14:tracePt t="35073" x="8013700" y="2963863"/>
          <p14:tracePt t="35089" x="8191500" y="2881313"/>
          <p14:tracePt t="35106" x="8334375" y="2844800"/>
          <p14:tracePt t="35122" x="8501063" y="2881313"/>
          <p14:tracePt t="35138" x="8548688" y="2987675"/>
          <p14:tracePt t="35155" x="8585200" y="3106738"/>
          <p14:tracePt t="35172" x="8585200" y="3333750"/>
          <p14:tracePt t="35188" x="8561388" y="3429000"/>
          <p14:tracePt t="35206" x="8489950" y="3548063"/>
          <p14:tracePt t="35222" x="8370888" y="3654425"/>
          <p14:tracePt t="35239" x="8061325" y="3905250"/>
          <p14:tracePt t="35255" x="7918450" y="3987800"/>
          <p14:tracePt t="35811" x="7894638" y="4000500"/>
          <p14:tracePt t="35823" x="7858125" y="4011613"/>
          <p14:tracePt t="35837" x="7810500" y="4035425"/>
          <p14:tracePt t="35848" x="7739063" y="4059238"/>
          <p14:tracePt t="35862" x="7643813" y="4083050"/>
          <p14:tracePt t="35876" x="7500938" y="4119563"/>
          <p14:tracePt t="35892" x="7323138" y="4130675"/>
          <p14:tracePt t="35909" x="7119938" y="4154488"/>
          <p14:tracePt t="35926" x="6727825" y="4191000"/>
          <p14:tracePt t="35942" x="6548438" y="4191000"/>
          <p14:tracePt t="35959" x="6346825" y="4202113"/>
          <p14:tracePt t="35976" x="5989638" y="4214813"/>
          <p14:tracePt t="35992" x="5799138" y="4214813"/>
          <p14:tracePt t="36009" x="5595938" y="4214813"/>
          <p14:tracePt t="36027" x="5405438" y="4214813"/>
          <p14:tracePt t="36042" x="5060950" y="4202113"/>
          <p14:tracePt t="36059" x="4965700" y="4178300"/>
          <p14:tracePt t="36076" x="4918075" y="4167188"/>
          <p14:tracePt t="36092" x="4894263" y="4154488"/>
          <p14:tracePt t="36554" x="4881563" y="4154488"/>
          <p14:tracePt t="36564" x="4870450" y="4154488"/>
          <p14:tracePt t="36590" x="4857750" y="4154488"/>
          <p14:tracePt t="36603" x="4846638" y="4130675"/>
          <p14:tracePt t="36616" x="4833938" y="4071938"/>
          <p14:tracePt t="36627" x="4833938" y="3987800"/>
          <p14:tracePt t="36643" x="4822825" y="3905250"/>
          <p14:tracePt t="36659" x="4822825" y="3821113"/>
          <p14:tracePt t="36676" x="4822825" y="3738563"/>
          <p14:tracePt t="36693" x="4822825" y="3619500"/>
          <p14:tracePt t="36709" x="4857750" y="3535363"/>
          <p14:tracePt t="36726" x="4894263" y="3463925"/>
          <p14:tracePt t="36743" x="4953000" y="3392488"/>
          <p14:tracePt t="36760" x="5095875" y="3309938"/>
          <p14:tracePt t="36776" x="5132388" y="3297238"/>
          <p14:tracePt t="36793" x="5167313" y="3297238"/>
          <p14:tracePt t="36810" x="5214938" y="3309938"/>
          <p14:tracePt t="36826" x="5227638" y="3344863"/>
          <p14:tracePt t="36843" x="5251450" y="3381375"/>
          <p14:tracePt t="36861" x="5310188" y="3476625"/>
          <p14:tracePt t="36879" x="5322888" y="3500438"/>
          <p14:tracePt t="36896" x="5322888" y="3524250"/>
          <p14:tracePt t="40496" x="5322888" y="3511550"/>
          <p14:tracePt t="40510" x="5299075" y="3476625"/>
          <p14:tracePt t="40523" x="5286375" y="3440113"/>
          <p14:tracePt t="40538" x="5275263" y="3405188"/>
          <p14:tracePt t="40550" x="5251450" y="3381375"/>
          <p14:tracePt t="40560" x="5238750" y="3344863"/>
          <p14:tracePt t="40576" x="5227638" y="3309938"/>
          <p14:tracePt t="40589" x="5214938" y="3286125"/>
          <p14:tracePt t="40606" x="5203825" y="3262313"/>
          <p14:tracePt t="40623" x="5191125" y="3225800"/>
          <p14:tracePt t="40639" x="5180013" y="3143250"/>
          <p14:tracePt t="40656" x="5180013" y="3082925"/>
          <p14:tracePt t="40673" x="5180013" y="3024188"/>
          <p14:tracePt t="40689" x="5167313" y="2940050"/>
          <p14:tracePt t="40706" x="5167313" y="2916238"/>
          <p14:tracePt t="40723" x="5167313" y="2905125"/>
          <p14:tracePt t="40756" x="5167313" y="2892425"/>
          <p14:tracePt t="40869" x="5191125" y="2881313"/>
          <p14:tracePt t="40882" x="5214938" y="2881313"/>
          <p14:tracePt t="40894" x="5262563" y="2881313"/>
          <p14:tracePt t="40908" x="5310188" y="2881313"/>
          <p14:tracePt t="40925" x="5370513" y="2881313"/>
          <p14:tracePt t="40942" x="5453063" y="2881313"/>
          <p14:tracePt t="40959" x="5619750" y="2892425"/>
          <p14:tracePt t="40975" x="5680075" y="2892425"/>
          <p14:tracePt t="40992" x="5703888" y="2905125"/>
          <p14:tracePt t="41010" x="5775325" y="2916238"/>
          <p14:tracePt t="41026" x="5799138" y="2916238"/>
          <p14:tracePt t="41042" x="5822950" y="2928938"/>
          <p14:tracePt t="41059" x="5846763" y="2928938"/>
          <p14:tracePt t="41076" x="5881688" y="2952750"/>
          <p14:tracePt t="41093" x="5918200" y="2976563"/>
          <p14:tracePt t="43859" x="5905500" y="2987675"/>
          <p14:tracePt t="43872" x="5857875" y="2987675"/>
          <p14:tracePt t="43886" x="5799138" y="3011488"/>
          <p14:tracePt t="43901" x="5691188" y="3011488"/>
          <p14:tracePt t="43918" x="5595938" y="3024188"/>
          <p14:tracePt t="43936" x="5381625" y="3106738"/>
          <p14:tracePt t="43952" x="5286375" y="3154363"/>
          <p14:tracePt t="43968" x="5180013" y="3201988"/>
          <p14:tracePt t="43985" x="5084763" y="3225800"/>
          <p14:tracePt t="44002" x="4833938" y="3262313"/>
          <p14:tracePt t="44019" x="4714875" y="3262313"/>
          <p14:tracePt t="44035" x="4595813" y="3262313"/>
          <p14:tracePt t="44052" x="4357688" y="3225800"/>
          <p14:tracePt t="44069" x="4227513" y="3214688"/>
          <p14:tracePt t="44086" x="4108450" y="3201988"/>
          <p14:tracePt t="44102" x="3989388" y="3178175"/>
          <p14:tracePt t="44120" x="3751263" y="3154363"/>
          <p14:tracePt t="44136" x="3643313" y="3154363"/>
          <p14:tracePt t="44152" x="3536950" y="3143250"/>
          <p14:tracePt t="44156" x="3465513" y="3143250"/>
          <p14:tracePt t="44170" x="3405188" y="3143250"/>
          <p14:tracePt t="44186" x="3370263" y="3143250"/>
          <p14:tracePt t="44202" x="3346450" y="3143250"/>
          <p14:tracePt t="44221" x="3333750" y="3143250"/>
          <p14:tracePt t="44236" x="3322638" y="3143250"/>
          <p14:tracePt t="44257" x="3309938" y="3130550"/>
          <p14:tracePt t="44269" x="3309938" y="3119438"/>
          <p14:tracePt t="44285" x="3309938" y="3106738"/>
          <p14:tracePt t="44308" x="3309938" y="3095625"/>
          <p14:tracePt t="44335" x="3309938" y="3082925"/>
          <p14:tracePt t="44360" x="3309938" y="3071813"/>
          <p14:tracePt t="44373" x="3309938" y="3059113"/>
          <p14:tracePt t="44386" x="3322638" y="3048000"/>
          <p14:tracePt t="44398" x="3357563" y="3035300"/>
          <p14:tracePt t="44412" x="3381375" y="3035300"/>
          <p14:tracePt t="44424" x="3441700" y="3035300"/>
          <p14:tracePt t="44436" x="3513138" y="3035300"/>
          <p14:tracePt t="44452" x="3608388" y="3011488"/>
          <p14:tracePt t="44469" x="3690938" y="3011488"/>
          <p14:tracePt t="44485" x="3786188" y="3011488"/>
          <p14:tracePt t="44502" x="3976688" y="3011488"/>
          <p14:tracePt t="44519" x="4071938" y="3035300"/>
          <p14:tracePt t="44536" x="4156075" y="3048000"/>
          <p14:tracePt t="44553" x="4333875" y="3082925"/>
          <p14:tracePt t="44569" x="4441825" y="3130550"/>
          <p14:tracePt t="44587" x="4524375" y="3178175"/>
          <p14:tracePt t="44604" x="4714875" y="3286125"/>
          <p14:tracePt t="44621" x="4786313" y="3344863"/>
          <p14:tracePt t="44636" x="4857750" y="3392488"/>
          <p14:tracePt t="44653" x="4905375" y="3452813"/>
          <p14:tracePt t="44655" x="4953000" y="3500438"/>
          <p14:tracePt t="44669" x="4989513" y="3535363"/>
          <p14:tracePt t="44686" x="5013325" y="3571875"/>
          <p14:tracePt t="44703" x="5037138" y="3630613"/>
          <p14:tracePt t="48560" x="5013325" y="3643313"/>
          <p14:tracePt t="48573" x="5000625" y="3654425"/>
          <p14:tracePt t="48587" x="4989513" y="3667125"/>
          <p14:tracePt t="48598" x="4976813" y="3667125"/>
          <p14:tracePt t="48635" x="5013325" y="3667125"/>
          <p14:tracePt t="48647" x="5108575" y="3667125"/>
          <p14:tracePt t="48660" x="5251450" y="3654425"/>
          <p14:tracePt t="48672" x="5405438" y="3643313"/>
          <p14:tracePt t="48687" x="5632450" y="3619500"/>
          <p14:tracePt t="48700" x="5870575" y="3606800"/>
          <p14:tracePt t="48715" x="6156325" y="3606800"/>
          <p14:tracePt t="48732" x="6442075" y="3606800"/>
          <p14:tracePt t="48749" x="6704013" y="3606800"/>
          <p14:tracePt t="48765" x="7156450" y="3667125"/>
          <p14:tracePt t="48782" x="7310438" y="3678238"/>
          <p14:tracePt t="48799" x="7442200" y="3690938"/>
          <p14:tracePt t="48815" x="7537450" y="3714750"/>
          <p14:tracePt t="48995" x="7513638" y="3738563"/>
          <p14:tracePt t="49009" x="7466013" y="3773488"/>
          <p14:tracePt t="49022" x="7394575" y="3821113"/>
          <p14:tracePt t="49036" x="7323138" y="3857625"/>
          <p14:tracePt t="49052" x="7239000" y="3892550"/>
          <p14:tracePt t="49069" x="7132638" y="3905250"/>
          <p14:tracePt t="49086" x="6858000" y="3881438"/>
          <p14:tracePt t="49102" x="6680200" y="3833813"/>
          <p14:tracePt t="49117" x="6489700" y="3749675"/>
          <p14:tracePt t="49133" x="6275388" y="3667125"/>
          <p14:tracePt t="49150" x="5751513" y="3524250"/>
          <p14:tracePt t="49167" x="5524500" y="3487738"/>
          <p14:tracePt t="49184" x="4857750" y="3452813"/>
          <p14:tracePt t="49200" x="4322763" y="3429000"/>
          <p14:tracePt t="49217" x="3524250" y="3429000"/>
          <p14:tracePt t="49234" x="2751138" y="3392488"/>
          <p14:tracePt t="49251" x="1370013" y="3344863"/>
          <p14:tracePt t="49267" x="798513" y="3309938"/>
          <p14:tracePt t="49284" x="500063" y="3297238"/>
          <p14:tracePt t="49301" x="95250" y="3262313"/>
          <p14:tracePt t="49318" x="0" y="3249613"/>
          <p14:tracePt t="49334" x="0" y="3214688"/>
          <p14:tracePt t="49351" x="0" y="3201988"/>
          <p14:tracePt t="49368" x="0" y="3190875"/>
          <p14:tracePt t="49622" x="36513" y="3190875"/>
          <p14:tracePt t="49635" x="142875" y="3190875"/>
          <p14:tracePt t="49648" x="298450" y="3201988"/>
          <p14:tracePt t="49660" x="476250" y="3201988"/>
          <p14:tracePt t="49674" x="679450" y="3214688"/>
          <p14:tracePt t="49687" x="857250" y="3214688"/>
          <p14:tracePt t="49702" x="1036638" y="3238500"/>
          <p14:tracePt t="49718" x="1214438" y="3249613"/>
          <p14:tracePt t="49735" x="1370013" y="3262313"/>
          <p14:tracePt t="49752" x="1655763" y="3309938"/>
          <p14:tracePt t="49769" x="1762125" y="3344863"/>
          <p14:tracePt t="49785" x="1870075" y="3368675"/>
          <p14:tracePt t="49802" x="1952625" y="3405188"/>
          <p14:tracePt t="49819" x="2060575" y="3429000"/>
          <p14:tracePt t="49836" x="2095500" y="3440113"/>
          <p14:tracePt t="49853" x="2132013" y="3440113"/>
          <p14:tracePt t="50109" x="2132013" y="3452813"/>
          <p14:tracePt t="50121" x="2132013" y="3463925"/>
          <p14:tracePt t="50134" x="2143125" y="3500438"/>
          <p14:tracePt t="50147" x="2143125" y="3548063"/>
          <p14:tracePt t="50161" x="2143125" y="3619500"/>
          <p14:tracePt t="50173" x="2143125" y="3702050"/>
          <p14:tracePt t="50188" x="2143125" y="3762375"/>
          <p14:tracePt t="50206" x="2143125" y="3821113"/>
          <p14:tracePt t="50221" x="2143125" y="3892550"/>
          <p14:tracePt t="50238" x="2143125" y="3976688"/>
          <p14:tracePt t="50253" x="2143125" y="4024313"/>
          <p14:tracePt t="50270" x="2143125" y="4071938"/>
          <p14:tracePt t="50287" x="2143125" y="4178300"/>
          <p14:tracePt t="50303" x="2143125" y="4202113"/>
          <p14:tracePt t="50320" x="2143125" y="4225925"/>
          <p14:tracePt t="50337" x="2143125" y="4238625"/>
          <p14:tracePt t="50354" x="2143125" y="4249738"/>
          <p14:tracePt t="50370" x="2143125" y="4262438"/>
          <p14:tracePt t="50404" x="2143125" y="4297363"/>
          <p14:tracePt t="50420" x="2143125" y="4344988"/>
          <p14:tracePt t="50437" x="2132013" y="4392613"/>
          <p14:tracePt t="50454" x="2108200" y="4464050"/>
          <p14:tracePt t="50470" x="2095500" y="4500563"/>
          <p14:tracePt t="50487" x="2095500" y="4535488"/>
          <p14:tracePt t="50504" x="2095500" y="4559300"/>
          <p14:tracePt t="50521" x="2095500" y="4630738"/>
          <p14:tracePt t="50537" x="2095500" y="4654550"/>
          <p14:tracePt t="50554" x="2095500" y="4678363"/>
          <p14:tracePt t="57560" x="2108200" y="4678363"/>
          <p14:tracePt t="57573" x="2166938" y="4678363"/>
          <p14:tracePt t="57586" x="2274888" y="4678363"/>
          <p14:tracePt t="57598" x="2441575" y="4630738"/>
          <p14:tracePt t="57613" x="2703513" y="4548188"/>
          <p14:tracePt t="57630" x="3071813" y="4440238"/>
          <p14:tracePt t="57646" x="3584575" y="4310063"/>
          <p14:tracePt t="57663" x="4537075" y="4225925"/>
          <p14:tracePt t="57680" x="4941888" y="4225925"/>
          <p14:tracePt t="57696" x="5357813" y="4238625"/>
          <p14:tracePt t="57714" x="6203950" y="4333875"/>
          <p14:tracePt t="57729" x="6643688" y="4429125"/>
          <p14:tracePt t="57747" x="7048500" y="4548188"/>
          <p14:tracePt t="57764" x="7381875" y="4667250"/>
          <p14:tracePt t="57780" x="7858125" y="4857750"/>
          <p14:tracePt t="57796" x="7977188" y="4916488"/>
          <p14:tracePt t="57813" x="8048625" y="4940300"/>
          <p14:tracePt t="57831" x="8132763" y="4964113"/>
          <p14:tracePt t="57846" x="8143875" y="4964113"/>
          <p14:tracePt t="57864" x="8167688" y="4976813"/>
          <p14:tracePt t="57880" x="8180388" y="4976813"/>
          <p14:tracePt t="57921" x="8191500" y="4953000"/>
          <p14:tracePt t="57931" x="8204200" y="4905375"/>
          <p14:tracePt t="57944" x="8228013" y="4833938"/>
          <p14:tracePt t="57957" x="8275638" y="4725988"/>
          <p14:tracePt t="57970" x="8334375" y="4643438"/>
          <p14:tracePt t="57982" x="8394700" y="4548188"/>
          <p14:tracePt t="57998" x="8442325" y="4476750"/>
          <p14:tracePt t="58014" x="8466138" y="4452938"/>
          <p14:tracePt t="58031" x="8466138" y="4440238"/>
          <p14:tracePt t="58047" x="8466138" y="4429125"/>
          <p14:tracePt t="58064" x="8429625" y="4440238"/>
          <p14:tracePt t="58080" x="8358188" y="4476750"/>
          <p14:tracePt t="58099" x="8143875" y="4572000"/>
          <p14:tracePt t="58113" x="8024813" y="4606925"/>
          <p14:tracePt t="58130" x="7918450" y="4619625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데이터의 품질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표본 추출의 과정은 공정한가</a:t>
            </a:r>
            <a:r>
              <a:rPr lang="en-US" altLang="ko-KR" dirty="0"/>
              <a:t>?</a:t>
            </a:r>
          </a:p>
          <a:p>
            <a:endParaRPr lang="en-US" dirty="0"/>
          </a:p>
          <a:p>
            <a:r>
              <a:rPr lang="ko-KR" altLang="en-US" dirty="0"/>
              <a:t>설문지는 정확한 답변을 유도하는가</a:t>
            </a:r>
            <a:r>
              <a:rPr lang="en-US" altLang="ko-KR" dirty="0"/>
              <a:t>?</a:t>
            </a:r>
          </a:p>
          <a:p>
            <a:endParaRPr lang="en-US" dirty="0"/>
          </a:p>
          <a:p>
            <a:r>
              <a:rPr lang="ko-KR" altLang="en-US" dirty="0"/>
              <a:t>가공 과정에서 누락</a:t>
            </a:r>
            <a:r>
              <a:rPr lang="en-US" altLang="ko-KR" dirty="0"/>
              <a:t>/</a:t>
            </a:r>
            <a:r>
              <a:rPr lang="ko-KR" altLang="en-US" dirty="0"/>
              <a:t>오류는 없는가</a:t>
            </a:r>
            <a:r>
              <a:rPr lang="en-US" altLang="ko-KR" dirty="0"/>
              <a:t>?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227909" y="5003745"/>
            <a:ext cx="10125891" cy="13325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/>
              <a:t>데이터의 품질을 검증하기 위해서는 </a:t>
            </a:r>
            <a:br>
              <a:rPr lang="en-US" altLang="ko-KR" sz="3200" dirty="0"/>
            </a:br>
            <a:r>
              <a:rPr lang="ko-KR" altLang="en-US" sz="3200" b="1" dirty="0"/>
              <a:t>메타데이터</a:t>
            </a:r>
            <a:r>
              <a:rPr lang="ko-KR" altLang="en-US" sz="3200" dirty="0"/>
              <a:t>가 필수</a:t>
            </a:r>
            <a:r>
              <a:rPr lang="en-US" altLang="ko-KR" sz="3200" dirty="0"/>
              <a:t>!</a:t>
            </a:r>
            <a:endParaRPr lang="en-US" sz="3200" dirty="0"/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903265"/>
              </p:ext>
            </p:extLst>
          </p:nvPr>
        </p:nvGraphicFramePr>
        <p:xfrm>
          <a:off x="7491047" y="1849994"/>
          <a:ext cx="4474529" cy="258132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745755">
                  <a:extLst>
                    <a:ext uri="{9D8B030D-6E8A-4147-A177-3AD203B41FA5}">
                      <a16:colId xmlns:a16="http://schemas.microsoft.com/office/drawing/2014/main" val="2334958886"/>
                    </a:ext>
                  </a:extLst>
                </a:gridCol>
                <a:gridCol w="745755">
                  <a:extLst>
                    <a:ext uri="{9D8B030D-6E8A-4147-A177-3AD203B41FA5}">
                      <a16:colId xmlns:a16="http://schemas.microsoft.com/office/drawing/2014/main" val="1618444046"/>
                    </a:ext>
                  </a:extLst>
                </a:gridCol>
                <a:gridCol w="745755">
                  <a:extLst>
                    <a:ext uri="{9D8B030D-6E8A-4147-A177-3AD203B41FA5}">
                      <a16:colId xmlns:a16="http://schemas.microsoft.com/office/drawing/2014/main" val="1416290061"/>
                    </a:ext>
                  </a:extLst>
                </a:gridCol>
                <a:gridCol w="871673">
                  <a:extLst>
                    <a:ext uri="{9D8B030D-6E8A-4147-A177-3AD203B41FA5}">
                      <a16:colId xmlns:a16="http://schemas.microsoft.com/office/drawing/2014/main" val="2465624488"/>
                    </a:ext>
                  </a:extLst>
                </a:gridCol>
                <a:gridCol w="697965">
                  <a:extLst>
                    <a:ext uri="{9D8B030D-6E8A-4147-A177-3AD203B41FA5}">
                      <a16:colId xmlns:a16="http://schemas.microsoft.com/office/drawing/2014/main" val="1761632383"/>
                    </a:ext>
                  </a:extLst>
                </a:gridCol>
                <a:gridCol w="667626">
                  <a:extLst>
                    <a:ext uri="{9D8B030D-6E8A-4147-A177-3AD203B41FA5}">
                      <a16:colId xmlns:a16="http://schemas.microsoft.com/office/drawing/2014/main" val="1274474042"/>
                    </a:ext>
                  </a:extLst>
                </a:gridCol>
              </a:tblGrid>
              <a:tr h="666741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103516" marR="103516" marT="51758" marB="517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/>
                        <a:t>부서</a:t>
                      </a:r>
                      <a:endParaRPr lang="en-US" sz="1800" baseline="-25000" dirty="0"/>
                    </a:p>
                  </a:txBody>
                  <a:tcPr marL="103516" marR="103516" marT="51758" marB="517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/>
                        <a:t>직급</a:t>
                      </a:r>
                      <a:endParaRPr lang="en-US" sz="1800" dirty="0"/>
                    </a:p>
                  </a:txBody>
                  <a:tcPr marL="103516" marR="103516" marT="51758" marB="517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/>
                        <a:t>종합</a:t>
                      </a:r>
                      <a:endParaRPr lang="en-US" sz="1800" baseline="-25000" dirty="0"/>
                    </a:p>
                  </a:txBody>
                  <a:tcPr marL="103516" marR="103516" marT="51758" marB="517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/>
                        <a:t>급여</a:t>
                      </a:r>
                      <a:endParaRPr lang="en-US" sz="1800" dirty="0"/>
                    </a:p>
                  </a:txBody>
                  <a:tcPr marL="103516" marR="103516" marT="51758" marB="517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/>
                        <a:t>복지</a:t>
                      </a:r>
                      <a:endParaRPr lang="en-US" sz="1800" baseline="-25000" dirty="0"/>
                    </a:p>
                  </a:txBody>
                  <a:tcPr marL="103516" marR="103516" marT="51758" marB="51758" anchor="ctr"/>
                </a:tc>
                <a:extLst>
                  <a:ext uri="{0D108BD9-81ED-4DB2-BD59-A6C34878D82A}">
                    <a16:rowId xmlns:a16="http://schemas.microsoft.com/office/drawing/2014/main" val="4240000404"/>
                  </a:ext>
                </a:extLst>
              </a:tr>
              <a:tr h="745302">
                <a:tc>
                  <a:txBody>
                    <a:bodyPr/>
                    <a:lstStyle/>
                    <a:p>
                      <a:r>
                        <a:rPr lang="ko-KR" altLang="en-US" sz="1800" baseline="0" dirty="0"/>
                        <a:t>직원</a:t>
                      </a:r>
                      <a:r>
                        <a:rPr lang="en-US" altLang="ko-KR" sz="1800" baseline="-25000" dirty="0"/>
                        <a:t>1</a:t>
                      </a:r>
                      <a:endParaRPr lang="en-US" sz="1800" baseline="-25000" dirty="0"/>
                    </a:p>
                  </a:txBody>
                  <a:tcPr marL="103516" marR="103516" marT="51758" marB="51758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03516" marR="103516" marT="51758" marB="51758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03516" marR="103516" marT="51758" marB="51758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03516" marR="103516" marT="51758" marB="51758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03516" marR="103516" marT="51758" marB="51758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03516" marR="103516" marT="51758" marB="51758" anchor="ctr"/>
                </a:tc>
                <a:extLst>
                  <a:ext uri="{0D108BD9-81ED-4DB2-BD59-A6C34878D82A}">
                    <a16:rowId xmlns:a16="http://schemas.microsoft.com/office/drawing/2014/main" val="1516689683"/>
                  </a:ext>
                </a:extLst>
              </a:tr>
              <a:tr h="628758">
                <a:tc>
                  <a:txBody>
                    <a:bodyPr/>
                    <a:lstStyle/>
                    <a:p>
                      <a:r>
                        <a:rPr lang="ko-KR" altLang="en-US" sz="1800" dirty="0"/>
                        <a:t>직원</a:t>
                      </a:r>
                      <a:r>
                        <a:rPr lang="en-US" altLang="ko-KR" sz="1800" baseline="-25000" dirty="0"/>
                        <a:t>2</a:t>
                      </a:r>
                      <a:endParaRPr lang="en-US" sz="1800" baseline="-25000" dirty="0"/>
                    </a:p>
                  </a:txBody>
                  <a:tcPr marL="103516" marR="103516" marT="51758" marB="51758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03516" marR="103516" marT="51758" marB="51758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03516" marR="103516" marT="51758" marB="51758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03516" marR="103516" marT="51758" marB="51758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03516" marR="103516" marT="51758" marB="51758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03516" marR="103516" marT="51758" marB="51758" anchor="ctr"/>
                </a:tc>
                <a:extLst>
                  <a:ext uri="{0D108BD9-81ED-4DB2-BD59-A6C34878D82A}">
                    <a16:rowId xmlns:a16="http://schemas.microsoft.com/office/drawing/2014/main" val="666253205"/>
                  </a:ext>
                </a:extLst>
              </a:tr>
              <a:tr h="540528">
                <a:tc>
                  <a:txBody>
                    <a:bodyPr/>
                    <a:lstStyle/>
                    <a:p>
                      <a:r>
                        <a:rPr lang="en-US" sz="1800" dirty="0"/>
                        <a:t>….</a:t>
                      </a:r>
                    </a:p>
                  </a:txBody>
                  <a:tcPr marL="103516" marR="103516" marT="51758" marB="51758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03516" marR="103516" marT="51758" marB="51758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03516" marR="103516" marT="51758" marB="51758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03516" marR="103516" marT="51758" marB="51758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03516" marR="103516" marT="51758" marB="51758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03516" marR="103516" marT="51758" marB="51758" anchor="ctr"/>
                </a:tc>
                <a:extLst>
                  <a:ext uri="{0D108BD9-81ED-4DB2-BD59-A6C34878D82A}">
                    <a16:rowId xmlns:a16="http://schemas.microsoft.com/office/drawing/2014/main" val="430563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989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87"/>
    </mc:Choice>
    <mc:Fallback xmlns="">
      <p:transition spd="slow" advTm="156687"/>
    </mc:Fallback>
  </mc:AlternateContent>
  <p:extLst>
    <p:ext uri="{3A86A75C-4F4B-4683-9AE1-C65F6400EC91}">
      <p14:laserTraceLst xmlns:p14="http://schemas.microsoft.com/office/powerpoint/2010/main">
        <p14:tracePtLst>
          <p14:tracePt t="10903" x="7918450" y="4654550"/>
          <p14:tracePt t="10915" x="7918450" y="4678363"/>
          <p14:tracePt t="10927" x="7918450" y="4714875"/>
          <p14:tracePt t="10940" x="7929563" y="4762500"/>
          <p14:tracePt t="10955" x="7942263" y="4821238"/>
          <p14:tracePt t="10972" x="7977188" y="4929188"/>
          <p14:tracePt t="10988" x="7989888" y="4987925"/>
          <p14:tracePt t="11006" x="8013700" y="5095875"/>
          <p14:tracePt t="11038" x="8013700" y="5106988"/>
          <p14:tracePt t="11056" x="8024813" y="5119688"/>
          <p14:tracePt t="11089" x="8061325" y="5095875"/>
          <p14:tracePt t="11105" x="8096250" y="5048250"/>
          <p14:tracePt t="11122" x="8251825" y="4810125"/>
          <p14:tracePt t="11139" x="8358188" y="4667250"/>
          <p14:tracePt t="11156" x="8466138" y="4500563"/>
          <p14:tracePt t="11173" x="8786813" y="4214813"/>
          <p14:tracePt t="11189" x="8942388" y="4106863"/>
          <p14:tracePt t="11206" x="9085263" y="4011613"/>
          <p14:tracePt t="11223" x="9347200" y="3821113"/>
          <p14:tracePt t="11239" x="9490075" y="3725863"/>
          <p14:tracePt t="11256" x="9620250" y="3643313"/>
          <p14:tracePt t="11274" x="9775825" y="3571875"/>
          <p14:tracePt t="11290" x="9810750" y="3559175"/>
          <p14:tracePt t="11308" x="9834563" y="3559175"/>
          <p14:tracePt t="11324" x="9847263" y="3548063"/>
          <p14:tracePt t="11641" x="9882188" y="3535363"/>
          <p14:tracePt t="11656" x="9906000" y="3511550"/>
          <p14:tracePt t="11669" x="10001250" y="3463925"/>
          <p14:tracePt t="11682" x="10156825" y="3416300"/>
          <p14:tracePt t="11694" x="10310813" y="3368675"/>
          <p14:tracePt t="11707" x="10514013" y="3333750"/>
          <p14:tracePt t="11723" x="10668000" y="3321050"/>
          <p14:tracePt t="11740" x="10834688" y="3309938"/>
          <p14:tracePt t="11757" x="10990263" y="3309938"/>
          <p14:tracePt t="11773" x="11239500" y="3416300"/>
          <p14:tracePt t="11790" x="11334750" y="3535363"/>
          <p14:tracePt t="11807" x="11418888" y="3678238"/>
          <p14:tracePt t="11824" x="11501438" y="4000500"/>
          <p14:tracePt t="11840" x="11501438" y="4143375"/>
          <p14:tracePt t="11857" x="11501438" y="4238625"/>
          <p14:tracePt t="11874" x="11501438" y="4321175"/>
          <p14:tracePt t="11890" x="11501438" y="4416425"/>
          <p14:tracePt t="11907" x="11501438" y="4440238"/>
          <p14:tracePt t="11924" x="11501438" y="4452938"/>
          <p14:tracePt t="12157" x="11514138" y="4452938"/>
          <p14:tracePt t="12170" x="11561763" y="4452938"/>
          <p14:tracePt t="12183" x="11620500" y="4452938"/>
          <p14:tracePt t="12195" x="11704638" y="4464050"/>
          <p14:tracePt t="12209" x="11787188" y="4476750"/>
          <p14:tracePt t="12226" x="11858625" y="4487863"/>
          <p14:tracePt t="12243" x="11895138" y="4500563"/>
          <p14:tracePt t="12260" x="11966575" y="4524375"/>
          <p14:tracePt t="12276" x="12001500" y="4535488"/>
          <p14:tracePt t="12293" x="12014200" y="4548188"/>
          <p14:tracePt t="12310" x="12061825" y="4572000"/>
          <p14:tracePt t="12326" x="12085638" y="4572000"/>
          <p14:tracePt t="12343" x="12096750" y="4583113"/>
          <p14:tracePt t="12359" x="12133263" y="4595813"/>
          <p14:tracePt t="12376" x="12168188" y="4619625"/>
          <p14:tracePt t="12393" x="12180888" y="4630738"/>
          <p14:tracePt t="12410" x="12180888" y="4643438"/>
          <p14:tracePt t="12606" x="12180888" y="4630738"/>
          <p14:tracePt t="12633" x="12180888" y="4619625"/>
          <p14:tracePt t="12643" x="12180888" y="4606925"/>
          <p14:tracePt t="12656" x="12180888" y="4595813"/>
          <p14:tracePt t="12682" x="12180888" y="4583113"/>
          <p14:tracePt t="12709" x="12168188" y="4572000"/>
          <p14:tracePt t="12787" x="12157075" y="4559300"/>
          <p14:tracePt t="12799" x="12144375" y="4559300"/>
          <p14:tracePt t="12812" x="12133263" y="4559300"/>
          <p14:tracePt t="17126" x="12085638" y="4559300"/>
          <p14:tracePt t="17134" x="12049125" y="4559300"/>
          <p14:tracePt t="17145" x="12014200" y="4559300"/>
          <p14:tracePt t="17160" x="11977688" y="4548188"/>
          <p14:tracePt t="17176" x="11930063" y="4487863"/>
          <p14:tracePt t="17193" x="11858625" y="4405313"/>
          <p14:tracePt t="17209" x="11680825" y="4167188"/>
          <p14:tracePt t="17225" x="11572875" y="4048125"/>
          <p14:tracePt t="17242" x="11453813" y="3940175"/>
          <p14:tracePt t="17259" x="11276013" y="3738563"/>
          <p14:tracePt t="17276" x="11228388" y="3667125"/>
          <p14:tracePt t="17292" x="11204575" y="3619500"/>
          <p14:tracePt t="17309" x="11191875" y="3582988"/>
          <p14:tracePt t="17326" x="11191875" y="3559175"/>
          <p14:tracePt t="17342" x="11191875" y="3548063"/>
          <p14:tracePt t="17359" x="11204575" y="3535363"/>
          <p14:tracePt t="18612" x="11180763" y="3535363"/>
          <p14:tracePt t="18624" x="11168063" y="3535363"/>
          <p14:tracePt t="18637" x="11109325" y="3548063"/>
          <p14:tracePt t="18651" x="11001375" y="3548063"/>
          <p14:tracePt t="18665" x="10906125" y="3548063"/>
          <p14:tracePt t="18681" x="10787063" y="3548063"/>
          <p14:tracePt t="18698" x="10644188" y="3548063"/>
          <p14:tracePt t="18715" x="10215563" y="3548063"/>
          <p14:tracePt t="18731" x="9953625" y="3511550"/>
          <p14:tracePt t="18748" x="9644063" y="3463925"/>
          <p14:tracePt t="18766" x="9072563" y="3368675"/>
          <p14:tracePt t="18782" x="8799513" y="3321050"/>
          <p14:tracePt t="18799" x="8524875" y="3273425"/>
          <p14:tracePt t="18816" x="8180388" y="3190875"/>
          <p14:tracePt t="18831" x="8085138" y="3154363"/>
          <p14:tracePt t="18849" x="8013700" y="3143250"/>
          <p14:tracePt t="18865" x="7953375" y="3130550"/>
          <p14:tracePt t="18882" x="7870825" y="3106738"/>
          <p14:tracePt t="18899" x="7847013" y="3106738"/>
          <p14:tracePt t="18932" x="7823200" y="3095625"/>
          <p14:tracePt t="19263" x="7786688" y="3095625"/>
          <p14:tracePt t="19277" x="7762875" y="3106738"/>
          <p14:tracePt t="19289" x="7727950" y="3106738"/>
          <p14:tracePt t="19302" x="7704138" y="3106738"/>
          <p14:tracePt t="19317" x="7691438" y="3106738"/>
          <p14:tracePt t="19334" x="7680325" y="3106738"/>
          <p14:tracePt t="19350" x="7667625" y="3106738"/>
          <p14:tracePt t="19367" x="7656513" y="3024188"/>
          <p14:tracePt t="19384" x="7656513" y="2963863"/>
          <p14:tracePt t="19400" x="7656513" y="2905125"/>
          <p14:tracePt t="19417" x="7656513" y="2833688"/>
          <p14:tracePt t="19433" x="7656513" y="2797175"/>
          <p14:tracePt t="19451" x="7656513" y="2773363"/>
          <p14:tracePt t="19467" x="7667625" y="2762250"/>
          <p14:tracePt t="19484" x="7667625" y="2749550"/>
          <p14:tracePt t="19501" x="7667625" y="2738438"/>
          <p14:tracePt t="19533" x="7680325" y="2738438"/>
          <p14:tracePt t="19558" x="7680325" y="2725738"/>
          <p14:tracePt t="19571" x="7691438" y="2714625"/>
          <p14:tracePt t="19584" x="7691438" y="2701925"/>
          <p14:tracePt t="19610" x="7704138" y="2690813"/>
          <p14:tracePt t="19623" x="7704138" y="2678113"/>
          <p14:tracePt t="19650" x="7715250" y="2667000"/>
          <p14:tracePt t="19661" x="7715250" y="2654300"/>
          <p14:tracePt t="19674" x="7715250" y="2643188"/>
          <p14:tracePt t="19700" x="7727950" y="2630488"/>
          <p14:tracePt t="19712" x="7739063" y="2619375"/>
          <p14:tracePt t="19726" x="7751763" y="2619375"/>
          <p14:tracePt t="19739" x="7775575" y="2619375"/>
          <p14:tracePt t="19753" x="7810500" y="2619375"/>
          <p14:tracePt t="19768" x="7847013" y="2619375"/>
          <p14:tracePt t="19785" x="7894638" y="2619375"/>
          <p14:tracePt t="19802" x="7989888" y="2619375"/>
          <p14:tracePt t="19819" x="8013700" y="2630488"/>
          <p14:tracePt t="19835" x="8024813" y="2654300"/>
          <p14:tracePt t="19852" x="8037513" y="2690813"/>
          <p14:tracePt t="19869" x="8061325" y="2749550"/>
          <p14:tracePt t="19885" x="8061325" y="2797175"/>
          <p14:tracePt t="19902" x="8072438" y="2844800"/>
          <p14:tracePt t="19919" x="8096250" y="2987675"/>
          <p14:tracePt t="19935" x="8096250" y="3095625"/>
          <p14:tracePt t="19952" x="8120063" y="3214688"/>
          <p14:tracePt t="19970" x="8120063" y="3535363"/>
          <p14:tracePt t="19986" x="8120063" y="3667125"/>
          <p14:tracePt t="20003" x="8120063" y="3786188"/>
          <p14:tracePt t="20020" x="8120063" y="3892550"/>
          <p14:tracePt t="20036" x="8120063" y="4035425"/>
          <p14:tracePt t="20053" x="8120063" y="4095750"/>
          <p14:tracePt t="20070" x="8120063" y="4167188"/>
          <p14:tracePt t="20087" x="8120063" y="4286250"/>
          <p14:tracePt t="20103" x="8120063" y="4321175"/>
          <p14:tracePt t="20120" x="8108950" y="4368800"/>
          <p14:tracePt t="60027" x="8096250" y="4321175"/>
          <p14:tracePt t="60040" x="8096250" y="4249738"/>
          <p14:tracePt t="60052" x="8096250" y="4178300"/>
          <p14:tracePt t="60067" x="8096250" y="4095750"/>
          <p14:tracePt t="60082" x="8108950" y="4011613"/>
          <p14:tracePt t="60099" x="8108950" y="3929063"/>
          <p14:tracePt t="60117" x="8132763" y="3738563"/>
          <p14:tracePt t="60132" x="8156575" y="3643313"/>
          <p14:tracePt t="60149" x="8167688" y="3511550"/>
          <p14:tracePt t="60166" x="8180388" y="3381375"/>
          <p14:tracePt t="60182" x="8215313" y="3130550"/>
          <p14:tracePt t="60200" x="8228013" y="3035300"/>
          <p14:tracePt t="60216" x="8228013" y="2976563"/>
          <p14:tracePt t="60233" x="8251825" y="2892425"/>
          <p14:tracePt t="60250" x="8251825" y="2868613"/>
          <p14:tracePt t="61034" x="8251825" y="2857500"/>
          <p14:tracePt t="61047" x="8262938" y="2833688"/>
          <p14:tracePt t="61059" x="8262938" y="2809875"/>
          <p14:tracePt t="61072" x="8275638" y="2797175"/>
          <p14:tracePt t="61086" x="8275638" y="2786063"/>
          <p14:tracePt t="61103" x="8275638" y="2762250"/>
          <p14:tracePt t="61119" x="8275638" y="2738438"/>
          <p14:tracePt t="61136" x="8275638" y="2630488"/>
          <p14:tracePt t="61152" x="8275638" y="2571750"/>
          <p14:tracePt t="61169" x="8275638" y="2487613"/>
          <p14:tracePt t="61187" x="8286750" y="2392363"/>
          <p14:tracePt t="61203" x="8310563" y="2201863"/>
          <p14:tracePt t="61219" x="8323263" y="2154238"/>
          <p14:tracePt t="61236" x="8334375" y="2119313"/>
          <p14:tracePt t="61253" x="8358188" y="2082800"/>
          <p14:tracePt t="61269" x="8358188" y="2058988"/>
          <p14:tracePt t="61303" x="8358188" y="2047875"/>
          <p14:tracePt t="61320" x="8358188" y="2035175"/>
          <p14:tracePt t="61354" x="8370888" y="2047875"/>
          <p14:tracePt t="61371" x="8382000" y="2095500"/>
          <p14:tracePt t="61381" x="8394700" y="2190750"/>
          <p14:tracePt t="61394" x="8429625" y="2368550"/>
          <p14:tracePt t="61406" x="8466138" y="2571750"/>
          <p14:tracePt t="61421" x="8537575" y="2809875"/>
          <p14:tracePt t="61435" x="8620125" y="3095625"/>
          <p14:tracePt t="61452" x="8691563" y="3297238"/>
          <p14:tracePt t="61469" x="8739188" y="3463925"/>
          <p14:tracePt t="62148" x="8739188" y="3476625"/>
          <p14:tracePt t="62170" x="8728075" y="3487738"/>
          <p14:tracePt t="62184" x="8691563" y="3500438"/>
          <p14:tracePt t="62195" x="8656638" y="3511550"/>
          <p14:tracePt t="62209" x="8609013" y="3524250"/>
          <p14:tracePt t="62223" x="8561388" y="3535363"/>
          <p14:tracePt t="62239" x="8524875" y="3548063"/>
          <p14:tracePt t="62255" x="8477250" y="3559175"/>
          <p14:tracePt t="62273" x="8310563" y="3571875"/>
          <p14:tracePt t="62289" x="8191500" y="3571875"/>
          <p14:tracePt t="62306" x="8048625" y="3571875"/>
          <p14:tracePt t="62324" x="7810500" y="3571875"/>
          <p14:tracePt t="62339" x="7751763" y="3571875"/>
          <p14:tracePt t="62356" x="7704138" y="3571875"/>
          <p14:tracePt t="62373" x="7667625" y="3571875"/>
          <p14:tracePt t="62390" x="7608888" y="3559175"/>
          <p14:tracePt t="62406" x="7585075" y="3548063"/>
          <p14:tracePt t="62423" x="7572375" y="3535363"/>
          <p14:tracePt t="62440" x="7548563" y="3524250"/>
          <p14:tracePt t="62924" x="7537450" y="3524250"/>
          <p14:tracePt t="62937" x="7524750" y="3524250"/>
          <p14:tracePt t="62949" x="7489825" y="3524250"/>
          <p14:tracePt t="62962" x="7442200" y="3524250"/>
          <p14:tracePt t="62976" x="7381875" y="3524250"/>
          <p14:tracePt t="62991" x="7299325" y="3524250"/>
          <p14:tracePt t="63009" x="7204075" y="3500438"/>
          <p14:tracePt t="63026" x="7037388" y="3476625"/>
          <p14:tracePt t="63042" x="6965950" y="3463925"/>
          <p14:tracePt t="63059" x="6918325" y="3452813"/>
          <p14:tracePt t="63075" x="6870700" y="3429000"/>
          <p14:tracePt t="63092" x="6823075" y="3405188"/>
          <p14:tracePt t="63109" x="6799263" y="3392488"/>
          <p14:tracePt t="63125" x="6775450" y="3381375"/>
          <p14:tracePt t="63142" x="6738938" y="3368675"/>
          <p14:tracePt t="63159" x="6715125" y="3357563"/>
          <p14:tracePt t="63193" x="6691313" y="3333750"/>
          <p14:tracePt t="63209" x="6680200" y="3297238"/>
          <p14:tracePt t="67541" x="6691313" y="3297238"/>
          <p14:tracePt t="67553" x="6727825" y="3309938"/>
          <p14:tracePt t="67566" x="6762750" y="3321050"/>
          <p14:tracePt t="67580" x="6834188" y="3333750"/>
          <p14:tracePt t="67592" x="6894513" y="3333750"/>
          <p14:tracePt t="67606" x="6942138" y="3333750"/>
          <p14:tracePt t="67622" x="6989763" y="3333750"/>
          <p14:tracePt t="67639" x="7013575" y="3333750"/>
          <p14:tracePt t="67655" x="7048500" y="3333750"/>
          <p14:tracePt t="67673" x="7061200" y="3333750"/>
          <p14:tracePt t="67707" x="7072313" y="3333750"/>
          <p14:tracePt t="67784" x="7061200" y="3344863"/>
          <p14:tracePt t="67797" x="7048500" y="3357563"/>
          <p14:tracePt t="67810" x="7013575" y="3381375"/>
          <p14:tracePt t="67826" x="6977063" y="3405188"/>
          <p14:tracePt t="67840" x="6942138" y="3429000"/>
          <p14:tracePt t="67857" x="6918325" y="3440113"/>
          <p14:tracePt t="67874" x="6858000" y="3463925"/>
          <p14:tracePt t="67891" x="6834188" y="3476625"/>
          <p14:tracePt t="67908" x="6823075" y="3487738"/>
          <p14:tracePt t="67924" x="6775450" y="3524250"/>
          <p14:tracePt t="92121" x="6775450" y="3535363"/>
          <p14:tracePt t="92134" x="6775450" y="3548063"/>
          <p14:tracePt t="92147" x="6775450" y="3559175"/>
          <p14:tracePt t="92171" x="6775450" y="3571875"/>
          <p14:tracePt t="92196" x="6775450" y="3582988"/>
          <p14:tracePt t="92234" x="6786563" y="3582988"/>
          <p14:tracePt t="92248" x="6810375" y="3582988"/>
          <p14:tracePt t="92262" x="6858000" y="3595688"/>
          <p14:tracePt t="92275" x="6905625" y="3595688"/>
          <p14:tracePt t="92287" x="6942138" y="3606800"/>
          <p14:tracePt t="92301" x="6977063" y="3606800"/>
          <p14:tracePt t="92318" x="7013575" y="3619500"/>
          <p14:tracePt t="92335" x="7037388" y="3619500"/>
          <p14:tracePt t="92351" x="7061200" y="3643313"/>
          <p14:tracePt t="92415" x="7048500" y="3643313"/>
          <p14:tracePt t="92428" x="7024688" y="3643313"/>
          <p14:tracePt t="92441" x="6977063" y="3643313"/>
          <p14:tracePt t="92453" x="6894513" y="3643313"/>
          <p14:tracePt t="92466" x="6799263" y="3619500"/>
          <p14:tracePt t="92478" x="6680200" y="3606800"/>
          <p14:tracePt t="92493" x="6537325" y="3595688"/>
          <p14:tracePt t="92506" x="6394450" y="3559175"/>
          <p14:tracePt t="92518" x="6227763" y="3535363"/>
          <p14:tracePt t="92535" x="6108700" y="3500438"/>
          <p14:tracePt t="92552" x="5989638" y="3487738"/>
          <p14:tracePt t="92569" x="5786438" y="3452813"/>
          <p14:tracePt t="92585" x="5656263" y="3440113"/>
          <p14:tracePt t="92602" x="5537200" y="3429000"/>
          <p14:tracePt t="92619" x="5441950" y="3405188"/>
          <p14:tracePt t="92636" x="5275263" y="3392488"/>
          <p14:tracePt t="92653" x="5227638" y="3381375"/>
          <p14:tracePt t="92669" x="5203825" y="3381375"/>
          <p14:tracePt t="92966" x="5191125" y="3392488"/>
          <p14:tracePt t="92979" x="5156200" y="3405188"/>
          <p14:tracePt t="92992" x="5108575" y="3429000"/>
          <p14:tracePt t="93006" x="5037138" y="3440113"/>
          <p14:tracePt t="93022" x="4965700" y="3440113"/>
          <p14:tracePt t="93039" x="4857750" y="3440113"/>
          <p14:tracePt t="93056" x="4691063" y="3429000"/>
          <p14:tracePt t="93073" x="4608513" y="3405188"/>
          <p14:tracePt t="93089" x="4524375" y="3392488"/>
          <p14:tracePt t="93106" x="4429125" y="3381375"/>
          <p14:tracePt t="93123" x="4298950" y="3357563"/>
          <p14:tracePt t="93140" x="4238625" y="3357563"/>
          <p14:tracePt t="93156" x="4167188" y="3344863"/>
          <p14:tracePt t="93174" x="4084638" y="3333750"/>
          <p14:tracePt t="93190" x="4037013" y="3333750"/>
          <p14:tracePt t="93207" x="4000500" y="3333750"/>
          <p14:tracePt t="93223" x="3941763" y="3321050"/>
          <p14:tracePt t="93240" x="3917950" y="3309938"/>
          <p14:tracePt t="93257" x="3905250" y="3309938"/>
          <p14:tracePt t="93274" x="3894138" y="3309938"/>
          <p14:tracePt t="93289" x="3881438" y="3297238"/>
          <p14:tracePt t="93307" x="3870325" y="3297238"/>
          <p14:tracePt t="93324" x="3857625" y="3297238"/>
          <p14:tracePt t="93340" x="3846513" y="3297238"/>
          <p14:tracePt t="93720" x="3833813" y="3297238"/>
          <p14:tracePt t="93733" x="3810000" y="3309938"/>
          <p14:tracePt t="93746" x="3810000" y="3321050"/>
          <p14:tracePt t="93759" x="3798888" y="3321050"/>
          <p14:tracePt t="93775" x="3786188" y="3333750"/>
          <p14:tracePt t="93791" x="3775075" y="3344863"/>
          <p14:tracePt t="93809" x="3738563" y="3357563"/>
          <p14:tracePt t="93825" x="3714750" y="3357563"/>
          <p14:tracePt t="93841" x="3679825" y="3357563"/>
          <p14:tracePt t="93858" x="3643313" y="3368675"/>
          <p14:tracePt t="93875" x="3608388" y="3368675"/>
          <p14:tracePt t="93892" x="3548063" y="3368675"/>
          <p14:tracePt t="93908" x="3513138" y="3368675"/>
          <p14:tracePt t="93925" x="3476625" y="3368675"/>
          <p14:tracePt t="93942" x="3357563" y="3368675"/>
          <p14:tracePt t="93959" x="3286125" y="3368675"/>
          <p14:tracePt t="93977" x="3167063" y="3381375"/>
          <p14:tracePt t="93992" x="3084513" y="3381375"/>
          <p14:tracePt t="94009" x="3024188" y="3381375"/>
          <p14:tracePt t="94026" x="2941638" y="3381375"/>
          <p14:tracePt t="94042" x="2727325" y="3344863"/>
          <p14:tracePt t="94059" x="2632075" y="3297238"/>
          <p14:tracePt t="94076" x="2524125" y="3262313"/>
          <p14:tracePt t="94093" x="2370138" y="3238500"/>
          <p14:tracePt t="94109" x="2346325" y="3238500"/>
          <p14:tracePt t="94126" x="2309813" y="3238500"/>
          <p14:tracePt t="94143" x="2274888" y="3225800"/>
          <p14:tracePt t="94755" x="2251075" y="3225800"/>
          <p14:tracePt t="94767" x="2214563" y="3238500"/>
          <p14:tracePt t="94781" x="2155825" y="3238500"/>
          <p14:tracePt t="94795" x="2084388" y="3238500"/>
          <p14:tracePt t="94812" x="1976438" y="3238500"/>
          <p14:tracePt t="94828" x="1881188" y="3238500"/>
          <p14:tracePt t="94845" x="1679575" y="3249613"/>
          <p14:tracePt t="94861" x="1595438" y="3249613"/>
          <p14:tracePt t="94878" x="1512888" y="3249613"/>
          <p14:tracePt t="94895" x="1452563" y="3249613"/>
          <p14:tracePt t="94911" x="1393825" y="3249613"/>
          <p14:tracePt t="94928" x="1381125" y="3249613"/>
          <p14:tracePt t="94945" x="1370013" y="3249613"/>
          <p14:tracePt t="94962" x="1357313" y="3249613"/>
          <p14:tracePt t="95090" x="1346200" y="3262313"/>
          <p14:tracePt t="95216" x="1370013" y="3262313"/>
          <p14:tracePt t="95230" x="1428750" y="3273425"/>
          <p14:tracePt t="95242" x="1524000" y="3309938"/>
          <p14:tracePt t="95256" x="1631950" y="3357563"/>
          <p14:tracePt t="95268" x="1727200" y="3392488"/>
          <p14:tracePt t="95282" x="1822450" y="3440113"/>
          <p14:tracePt t="95297" x="1905000" y="3476625"/>
          <p14:tracePt t="95313" x="1989138" y="3500438"/>
          <p14:tracePt t="95330" x="2071688" y="3511550"/>
          <p14:tracePt t="95346" x="2274888" y="3548063"/>
          <p14:tracePt t="95363" x="2357438" y="3559175"/>
          <p14:tracePt t="95380" x="2428875" y="3571875"/>
          <p14:tracePt t="95397" x="2536825" y="3606800"/>
          <p14:tracePt t="95413" x="2584450" y="3619500"/>
          <p14:tracePt t="95430" x="2632075" y="3643313"/>
          <p14:tracePt t="96694" x="2655888" y="3643313"/>
          <p14:tracePt t="96707" x="2714625" y="3643313"/>
          <p14:tracePt t="96719" x="2798763" y="3643313"/>
          <p14:tracePt t="96733" x="2917825" y="3643313"/>
          <p14:tracePt t="96745" x="3013075" y="3643313"/>
          <p14:tracePt t="96758" x="3119438" y="3643313"/>
          <p14:tracePt t="96769" x="3214688" y="3643313"/>
          <p14:tracePt t="96783" x="3322638" y="3630613"/>
          <p14:tracePt t="96799" x="3417888" y="3630613"/>
          <p14:tracePt t="96816" x="3489325" y="3619500"/>
          <p14:tracePt t="96833" x="3548063" y="3619500"/>
          <p14:tracePt t="96849" x="3619500" y="3606800"/>
          <p14:tracePt t="96866" x="3643313" y="3606800"/>
          <p14:tracePt t="96885" x="3656013" y="3606800"/>
          <p14:tracePt t="96901" x="3656013" y="3595688"/>
          <p14:tracePt t="96918" x="3656013" y="3582988"/>
          <p14:tracePt t="96935" x="3656013" y="3571875"/>
          <p14:tracePt t="101643" x="3656013" y="3559175"/>
          <p14:tracePt t="101653" x="3632200" y="3548063"/>
          <p14:tracePt t="101669" x="3571875" y="3535363"/>
          <p14:tracePt t="101684" x="3452813" y="3524250"/>
          <p14:tracePt t="101699" x="3298825" y="3524250"/>
          <p14:tracePt t="101716" x="3155950" y="3524250"/>
          <p14:tracePt t="101732" x="2833688" y="3524250"/>
          <p14:tracePt t="101749" x="2655888" y="3524250"/>
          <p14:tracePt t="101766" x="2465388" y="3524250"/>
          <p14:tracePt t="101783" x="2166938" y="3487738"/>
          <p14:tracePt t="101799" x="2060575" y="3476625"/>
          <p14:tracePt t="101816" x="2000250" y="3463925"/>
          <p14:tracePt t="101833" x="1941513" y="3440113"/>
          <p14:tracePt t="101849" x="1928813" y="3440113"/>
          <p14:tracePt t="105256" x="1928813" y="3452813"/>
          <p14:tracePt t="105267" x="1928813" y="3463925"/>
          <p14:tracePt t="105281" x="1941513" y="3476625"/>
          <p14:tracePt t="105296" x="1952625" y="3500438"/>
          <p14:tracePt t="105312" x="1965325" y="3548063"/>
          <p14:tracePt t="105329" x="1965325" y="3630613"/>
          <p14:tracePt t="105346" x="1976438" y="3844925"/>
          <p14:tracePt t="105362" x="1989138" y="3952875"/>
          <p14:tracePt t="105379" x="2000250" y="4048125"/>
          <p14:tracePt t="105397" x="2012950" y="4202113"/>
          <p14:tracePt t="105413" x="2024063" y="4262438"/>
          <p14:tracePt t="105429" x="2024063" y="4310063"/>
          <p14:tracePt t="105447" x="2024063" y="4416425"/>
          <p14:tracePt t="105462" x="2024063" y="4452938"/>
          <p14:tracePt t="105478" x="2024063" y="4511675"/>
          <p14:tracePt t="105494" x="2024063" y="4572000"/>
          <p14:tracePt t="105511" x="2024063" y="4606925"/>
          <p14:tracePt t="106719" x="2095500" y="4606925"/>
          <p14:tracePt t="106732" x="2251075" y="4595813"/>
          <p14:tracePt t="106744" x="2560638" y="4572000"/>
          <p14:tracePt t="106757" x="3132138" y="4524375"/>
          <p14:tracePt t="106771" x="3989388" y="4487863"/>
          <p14:tracePt t="106786" x="5119688" y="4464050"/>
          <p14:tracePt t="106800" x="6275388" y="4464050"/>
          <p14:tracePt t="106817" x="7370763" y="4429125"/>
          <p14:tracePt t="106835" x="8823325" y="4429125"/>
          <p14:tracePt t="106850" x="9061450" y="4429125"/>
          <p14:tracePt t="106868" x="9204325" y="4429125"/>
          <p14:tracePt t="106884" x="9286875" y="4429125"/>
          <p14:tracePt t="106901" x="9394825" y="4476750"/>
          <p14:tracePt t="106917" x="9394825" y="4487863"/>
          <p14:tracePt t="107244" x="9394825" y="4500563"/>
          <p14:tracePt t="107269" x="9382125" y="4500563"/>
          <p14:tracePt t="107283" x="9347200" y="4500563"/>
          <p14:tracePt t="107295" x="9299575" y="4487863"/>
          <p14:tracePt t="107308" x="9263063" y="4452938"/>
          <p14:tracePt t="107321" x="9215438" y="4405313"/>
          <p14:tracePt t="107336" x="9180513" y="4357688"/>
          <p14:tracePt t="107352" x="9132888" y="4286250"/>
          <p14:tracePt t="107369" x="9109075" y="4225925"/>
          <p14:tracePt t="107386" x="9072563" y="4083050"/>
          <p14:tracePt t="107403" x="9072563" y="3987800"/>
          <p14:tracePt t="107420" x="9072563" y="3868738"/>
          <p14:tracePt t="107437" x="9180513" y="3619500"/>
          <p14:tracePt t="107453" x="9263063" y="3511550"/>
          <p14:tracePt t="107470" x="9334500" y="3429000"/>
          <p14:tracePt t="107487" x="9466263" y="3381375"/>
          <p14:tracePt t="107504" x="9513888" y="3381375"/>
          <p14:tracePt t="107519" x="9561513" y="3405188"/>
          <p14:tracePt t="107534" x="9596438" y="3463925"/>
          <p14:tracePt t="107551" x="9609138" y="3630613"/>
          <p14:tracePt t="107568" x="9609138" y="3749675"/>
          <p14:tracePt t="107584" x="9596438" y="3881438"/>
          <p14:tracePt t="108190" x="9572625" y="3881438"/>
          <p14:tracePt t="108204" x="9490075" y="3892550"/>
          <p14:tracePt t="108217" x="9371013" y="3916363"/>
          <p14:tracePt t="108229" x="9204325" y="3963988"/>
          <p14:tracePt t="108242" x="9001125" y="4035425"/>
          <p14:tracePt t="108256" x="8763000" y="4095750"/>
          <p14:tracePt t="108272" x="8489950" y="4154488"/>
          <p14:tracePt t="108289" x="8215313" y="4191000"/>
          <p14:tracePt t="108305" x="7881938" y="4225925"/>
          <p14:tracePt t="108322" x="7799388" y="4238625"/>
          <p14:tracePt t="108339" x="7727950" y="4249738"/>
          <p14:tracePt t="108355" x="7704138" y="4249738"/>
          <p14:tracePt t="113245" x="7667625" y="4249738"/>
          <p14:tracePt t="113257" x="7632700" y="4249738"/>
          <p14:tracePt t="113268" x="7608888" y="4249738"/>
          <p14:tracePt t="113279" x="7572375" y="4249738"/>
          <p14:tracePt t="113290" x="7537450" y="4262438"/>
          <p14:tracePt t="113305" x="7489825" y="4286250"/>
          <p14:tracePt t="113321" x="7418388" y="4321175"/>
          <p14:tracePt t="113338" x="7334250" y="4368800"/>
          <p14:tracePt t="113355" x="7143750" y="4452938"/>
          <p14:tracePt t="113372" x="7037388" y="4500563"/>
          <p14:tracePt t="113389" x="6929438" y="4548188"/>
          <p14:tracePt t="113406" x="6775450" y="4606925"/>
          <p14:tracePt t="113422" x="6727825" y="4619625"/>
          <p14:tracePt t="113439" x="6704013" y="4630738"/>
          <p14:tracePt t="113456" x="6680200" y="4643438"/>
          <p14:tracePt t="113472" x="6667500" y="4643438"/>
          <p14:tracePt t="113495" x="6656388" y="4643438"/>
          <p14:tracePt t="115275" x="6619875" y="4643438"/>
          <p14:tracePt t="115289" x="6537325" y="4643438"/>
          <p14:tracePt t="115300" x="6418263" y="4643438"/>
          <p14:tracePt t="115314" x="6215063" y="4619625"/>
          <p14:tracePt t="115327" x="5965825" y="4583113"/>
          <p14:tracePt t="115343" x="5572125" y="4524375"/>
          <p14:tracePt t="115360" x="5037138" y="4440238"/>
          <p14:tracePt t="115376" x="4048125" y="4262438"/>
          <p14:tracePt t="115393" x="3656013" y="4167188"/>
          <p14:tracePt t="115410" x="3286125" y="4083050"/>
          <p14:tracePt t="115427" x="2952750" y="3976688"/>
          <p14:tracePt t="115443" x="2346325" y="3690938"/>
          <p14:tracePt t="115460" x="2179638" y="3582988"/>
          <p14:tracePt t="115477" x="2047875" y="3476625"/>
          <p14:tracePt t="115493" x="1846263" y="3273425"/>
          <p14:tracePt t="115510" x="1785938" y="3178175"/>
          <p14:tracePt t="115527" x="1727200" y="3071813"/>
          <p14:tracePt t="115544" x="1643063" y="2809875"/>
          <p14:tracePt t="115560" x="1631950" y="2643188"/>
          <p14:tracePt t="115577" x="1631950" y="2487613"/>
          <p14:tracePt t="115594" x="1631950" y="2344738"/>
          <p14:tracePt t="115611" x="1703388" y="2047875"/>
          <p14:tracePt t="115627" x="1785938" y="1881188"/>
          <p14:tracePt t="115644" x="1857375" y="1749425"/>
          <p14:tracePt t="115661" x="2095500" y="1558925"/>
          <p14:tracePt t="115677" x="2227263" y="1524000"/>
          <p14:tracePt t="115694" x="2381250" y="1524000"/>
          <p14:tracePt t="115711" x="2714625" y="1630363"/>
          <p14:tracePt t="115728" x="2881313" y="1749425"/>
          <p14:tracePt t="115744" x="3013075" y="1881188"/>
          <p14:tracePt t="115761" x="3143250" y="2011363"/>
          <p14:tracePt t="115778" x="3298825" y="2286000"/>
          <p14:tracePt t="115795" x="3333750" y="2439988"/>
          <p14:tracePt t="115811" x="3346450" y="2606675"/>
          <p14:tracePt t="115828" x="3346450" y="2940050"/>
          <p14:tracePt t="115845" x="3333750" y="3082925"/>
          <p14:tracePt t="115861" x="3333750" y="3225800"/>
          <p14:tracePt t="115878" x="3309938" y="3344863"/>
          <p14:tracePt t="117735" x="3309938" y="3357563"/>
          <p14:tracePt t="117749" x="3309938" y="3368675"/>
          <p14:tracePt t="117761" x="3298825" y="3416300"/>
          <p14:tracePt t="117775" x="3275013" y="3524250"/>
          <p14:tracePt t="117787" x="3251200" y="3643313"/>
          <p14:tracePt t="117801" x="3214688" y="3786188"/>
          <p14:tracePt t="117818" x="3167063" y="3963988"/>
          <p14:tracePt t="117835" x="3024188" y="4416425"/>
          <p14:tracePt t="117851" x="2917825" y="4702175"/>
          <p14:tracePt t="117867" x="2786063" y="5011738"/>
          <p14:tracePt t="117884" x="2679700" y="5297488"/>
          <p14:tracePt t="117901" x="2571750" y="5810250"/>
          <p14:tracePt t="117918" x="2547938" y="5988050"/>
          <p14:tracePt t="117934" x="2536825" y="6130925"/>
          <p14:tracePt t="117951" x="2536825" y="6297613"/>
          <p14:tracePt t="118377" x="2346325" y="6215063"/>
          <p14:tracePt t="118390" x="2238375" y="6143625"/>
          <p14:tracePt t="118405" x="2119313" y="6072188"/>
          <p14:tracePt t="118422" x="2036763" y="5988050"/>
          <p14:tracePt t="118439" x="1870075" y="5834063"/>
          <p14:tracePt t="118453" x="1822450" y="5738813"/>
          <p14:tracePt t="118471" x="1785938" y="5667375"/>
          <p14:tracePt t="118487" x="1738313" y="5607050"/>
          <p14:tracePt t="118504" x="1690688" y="5535613"/>
          <p14:tracePt t="118520" x="1666875" y="5524500"/>
          <p14:tracePt t="118537" x="1666875" y="5511800"/>
          <p14:tracePt t="118554" x="1643063" y="5511800"/>
          <p14:tracePt t="134708" x="1655763" y="5476875"/>
          <p14:tracePt t="134720" x="1738313" y="5392738"/>
          <p14:tracePt t="134734" x="1846263" y="5297488"/>
          <p14:tracePt t="134746" x="1952625" y="5202238"/>
          <p14:tracePt t="134759" x="2119313" y="5083175"/>
          <p14:tracePt t="134776" x="2370138" y="4929188"/>
          <p14:tracePt t="134792" x="2809875" y="4667250"/>
          <p14:tracePt t="134808" x="3394075" y="4392613"/>
          <p14:tracePt t="134825" x="4905375" y="3857625"/>
          <p14:tracePt t="134842" x="5656263" y="3678238"/>
          <p14:tracePt t="134858" x="6453188" y="3535363"/>
          <p14:tracePt t="134876" x="7881938" y="3249613"/>
          <p14:tracePt t="134892" x="8513763" y="3119438"/>
          <p14:tracePt t="134909" x="9120188" y="2952750"/>
          <p14:tracePt t="134923" x="9561513" y="2820988"/>
          <p14:tracePt t="134940" x="10347325" y="2559050"/>
          <p14:tracePt t="134957" x="10514013" y="2511425"/>
          <p14:tracePt t="134974" x="10633075" y="2500313"/>
          <p14:tracePt t="134976" x="10715625" y="2500313"/>
          <p14:tracePt t="134991" x="10775950" y="2500313"/>
          <p14:tracePt t="135007" x="10799763" y="2500313"/>
          <p14:tracePt t="135024" x="10810875" y="2511425"/>
          <p14:tracePt t="135041" x="10834688" y="2524125"/>
          <p14:tracePt t="135066" x="10847388" y="2524125"/>
          <p14:tracePt t="135079" x="10858500" y="2524125"/>
          <p14:tracePt t="135091" x="10871200" y="2524125"/>
          <p14:tracePt t="135107" x="10882313" y="2535238"/>
          <p14:tracePt t="135124" x="10906125" y="2559050"/>
          <p14:tracePt t="135141" x="10942638" y="2606675"/>
          <p14:tracePt t="135157" x="10977563" y="2738438"/>
          <p14:tracePt t="135175" x="10977563" y="2820988"/>
          <p14:tracePt t="135191" x="10929938" y="2928938"/>
          <p14:tracePt t="135208" x="10739438" y="3154363"/>
          <p14:tracePt t="135224" x="10633075" y="3238500"/>
          <p14:tracePt t="135241" x="10525125" y="3321050"/>
          <p14:tracePt t="135258" x="10299700" y="3381375"/>
          <p14:tracePt t="135275" x="10180638" y="3392488"/>
          <p14:tracePt t="135291" x="10072688" y="3416300"/>
          <p14:tracePt t="135308" x="10013950" y="3416300"/>
          <p14:tracePt t="135325" x="9929813" y="3416300"/>
          <p14:tracePt t="147484" x="9882188" y="3500438"/>
          <p14:tracePt t="147500" x="9810750" y="3619500"/>
          <p14:tracePt t="147511" x="9775825" y="3714750"/>
          <p14:tracePt t="147523" x="9728200" y="3821113"/>
          <p14:tracePt t="147536" x="9667875" y="3940175"/>
          <p14:tracePt t="147550" x="9620250" y="4083050"/>
          <p14:tracePt t="147565" x="9548813" y="4249738"/>
          <p14:tracePt t="147582" x="9501188" y="4392613"/>
          <p14:tracePt t="147599" x="9453563" y="4535488"/>
          <p14:tracePt t="147616" x="9394825" y="4821238"/>
          <p14:tracePt t="147633" x="9358313" y="4953000"/>
          <p14:tracePt t="147649" x="9323388" y="5072063"/>
          <p14:tracePt t="147667" x="9299575" y="5214938"/>
          <p14:tracePt t="147683" x="9286875" y="5249863"/>
          <p14:tracePt t="147700" x="9286875" y="5273675"/>
          <p14:tracePt t="154948" x="9334500" y="5273675"/>
          <p14:tracePt t="154960" x="9418638" y="5297488"/>
          <p14:tracePt t="154973" x="9537700" y="5297488"/>
          <p14:tracePt t="154986" x="9680575" y="5310188"/>
          <p14:tracePt t="154998" x="9810750" y="5321300"/>
          <p14:tracePt t="155011" x="9977438" y="5357813"/>
          <p14:tracePt t="155026" x="10156825" y="5405438"/>
          <p14:tracePt t="155041" x="10358438" y="5476875"/>
          <p14:tracePt t="155057" x="10548938" y="5559425"/>
          <p14:tracePt t="155074" x="10728325" y="5619750"/>
          <p14:tracePt t="155090" x="11049000" y="5702300"/>
          <p14:tracePt t="155107" x="11239500" y="5726113"/>
          <p14:tracePt t="155124" x="11395075" y="5738813"/>
          <p14:tracePt t="155141" x="11739563" y="5786438"/>
          <p14:tracePt t="155158" x="11895138" y="5821363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데이터 과학의 </a:t>
            </a:r>
            <a:r>
              <a:rPr lang="en-US" altLang="ko-KR" b="1" dirty="0"/>
              <a:t>2</a:t>
            </a:r>
            <a:r>
              <a:rPr lang="ko-KR" altLang="en-US" b="1" dirty="0"/>
              <a:t>단계</a:t>
            </a:r>
            <a:r>
              <a:rPr lang="en-US" altLang="ko-KR" b="1" dirty="0"/>
              <a:t>: </a:t>
            </a:r>
            <a:r>
              <a:rPr lang="ko-KR" altLang="en-US" b="1" dirty="0"/>
              <a:t>정성껏 요리하기</a:t>
            </a:r>
            <a:endParaRPr lang="en-US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929658"/>
            <a:ext cx="10515600" cy="2117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/>
              <a:t>데이터를 분석에 맞게 정제하는 것이 우선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데이터 특성과 분석 과정에 맞는 도구 사용</a:t>
            </a:r>
            <a:endParaRPr lang="en-US" altLang="ko-KR" dirty="0"/>
          </a:p>
        </p:txBody>
      </p:sp>
      <p:pic>
        <p:nvPicPr>
          <p:cNvPr id="7" name="Picture 10" descr="http://zoknows.com/wp-content/uploads/2008/01/cooking-tool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4" y="131419"/>
            <a:ext cx="3748234" cy="24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186" y="244683"/>
            <a:ext cx="2336409" cy="18224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078" y="773411"/>
            <a:ext cx="2303225" cy="17404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8" descr="https://www.rstudio.com/wp-content/uploads/2014/06/RStudio-Bal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356" y="1682324"/>
            <a:ext cx="608138" cy="60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https://d1uvkq6h1vbgdk.cloudfront.net/commercial_1/images/logos/logo_exce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745" y="1970937"/>
            <a:ext cx="744355" cy="74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20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07"/>
    </mc:Choice>
    <mc:Fallback xmlns="">
      <p:transition spd="slow" advTm="22307"/>
    </mc:Fallback>
  </mc:AlternateContent>
  <p:extLst>
    <p:ext uri="{3A86A75C-4F4B-4683-9AE1-C65F6400EC91}">
      <p14:laserTraceLst xmlns:p14="http://schemas.microsoft.com/office/powerpoint/2010/main">
        <p14:tracePtLst>
          <p14:tracePt t="12890" x="11895138" y="5715000"/>
          <p14:tracePt t="12903" x="11895138" y="5595938"/>
          <p14:tracePt t="12917" x="11895138" y="5453063"/>
          <p14:tracePt t="12930" x="11895138" y="5310188"/>
          <p14:tracePt t="12942" x="11882438" y="5214938"/>
          <p14:tracePt t="12955" x="11858625" y="5106988"/>
          <p14:tracePt t="12968" x="11847513" y="5048250"/>
          <p14:tracePt t="12983" x="11847513" y="5000625"/>
          <p14:tracePt t="13001" x="11834813" y="4964113"/>
          <p14:tracePt t="13018" x="11823700" y="4916488"/>
          <p14:tracePt t="18701" x="11811000" y="4916488"/>
          <p14:tracePt t="18715" x="11799888" y="4916488"/>
          <p14:tracePt t="18727" x="11799888" y="4953000"/>
          <p14:tracePt t="18738" x="11787188" y="5011738"/>
          <p14:tracePt t="18754" x="11776075" y="5106988"/>
          <p14:tracePt t="18770" x="11763375" y="5214938"/>
          <p14:tracePt t="18786" x="11752263" y="5334000"/>
          <p14:tracePt t="18804" x="11715750" y="5583238"/>
          <p14:tracePt t="18820" x="11704638" y="5715000"/>
          <p14:tracePt t="18836" x="11680825" y="5845175"/>
          <p14:tracePt t="18854" x="11668125" y="6000750"/>
          <p14:tracePt t="18870" x="11657013" y="6048375"/>
          <p14:tracePt t="18886" x="11657013" y="6072188"/>
          <p14:tracePt t="18903" x="11644313" y="6096000"/>
          <p14:tracePt t="18920" x="11644313" y="6107113"/>
          <p14:tracePt t="18936" x="11644313" y="6119813"/>
          <p14:tracePt t="18971" x="11633200" y="6130925"/>
          <p14:tracePt t="18987" x="11620500" y="6143625"/>
          <p14:tracePt t="19008" x="11609388" y="6154738"/>
          <p14:tracePt t="19022" x="11596688" y="6167438"/>
          <p14:tracePt t="19037" x="11585575" y="6178550"/>
          <p14:tracePt t="19059" x="11572875" y="6191250"/>
          <p14:tracePt t="19073" x="11549063" y="6202363"/>
          <p14:tracePt t="19087" x="11537950" y="6215063"/>
          <p14:tracePt t="19103" x="11501438" y="6226175"/>
          <p14:tracePt t="19121" x="11466513" y="6226175"/>
          <p14:tracePt t="19137" x="11406188" y="6226175"/>
          <p14:tracePt t="19154" x="11382375" y="6226175"/>
          <p14:tracePt t="19171" x="11371263" y="6226175"/>
          <p14:tracePt t="19187" x="11358563" y="6226175"/>
          <p14:tracePt t="19204" x="11347450" y="6226175"/>
          <p14:tracePt t="19221" x="11334750" y="6226175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우선 분석에 </a:t>
            </a:r>
            <a:r>
              <a:rPr lang="ko-KR" altLang="en-US" b="1" dirty="0"/>
              <a:t>필요한 데이터만 </a:t>
            </a:r>
            <a:r>
              <a:rPr lang="ko-KR" altLang="en-US" dirty="0"/>
              <a:t>남긴다</a:t>
            </a:r>
            <a:r>
              <a:rPr lang="en-US" altLang="ko-KR" dirty="0"/>
              <a:t>.</a:t>
            </a:r>
            <a:endParaRPr lang="en-US" dirty="0"/>
          </a:p>
        </p:txBody>
      </p:sp>
      <p:pic>
        <p:nvPicPr>
          <p:cNvPr id="3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662" y="1816884"/>
            <a:ext cx="6203218" cy="1935648"/>
          </a:xfrm>
          <a:prstGeom prst="rect">
            <a:avLst/>
          </a:prstGeom>
        </p:spPr>
      </p:pic>
      <p:pic>
        <p:nvPicPr>
          <p:cNvPr id="4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802" y="3856621"/>
            <a:ext cx="5136325" cy="19280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7767" y="2000296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항목 선택</a:t>
            </a:r>
            <a:br>
              <a:rPr lang="en-US" altLang="ko-KR" b="1" dirty="0"/>
            </a:br>
            <a:r>
              <a:rPr lang="ko-KR" altLang="en-US" b="1" dirty="0"/>
              <a:t>항목 추출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67767" y="4045188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속성 선택</a:t>
            </a:r>
            <a:br>
              <a:rPr lang="en-US" altLang="ko-KR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2461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85"/>
    </mc:Choice>
    <mc:Fallback xmlns="">
      <p:transition spd="slow" advTm="77385"/>
    </mc:Fallback>
  </mc:AlternateContent>
  <p:extLst>
    <p:ext uri="{3A86A75C-4F4B-4683-9AE1-C65F6400EC91}">
      <p14:laserTraceLst xmlns:p14="http://schemas.microsoft.com/office/powerpoint/2010/main">
        <p14:tracePtLst>
          <p14:tracePt t="11726" x="11276013" y="6226175"/>
          <p14:tracePt t="11738" x="11215688" y="6226175"/>
          <p14:tracePt t="11751" x="11156950" y="6226175"/>
          <p14:tracePt t="11764" x="11096625" y="6226175"/>
          <p14:tracePt t="11778" x="11037888" y="6226175"/>
          <p14:tracePt t="11794" x="10966450" y="6191250"/>
          <p14:tracePt t="11811" x="10871200" y="6130925"/>
          <p14:tracePt t="11828" x="10656888" y="5964238"/>
          <p14:tracePt t="11845" x="10537825" y="5845175"/>
          <p14:tracePt t="11862" x="10429875" y="5762625"/>
          <p14:tracePt t="11878" x="10358438" y="5667375"/>
          <p14:tracePt t="11894" x="10263188" y="5572125"/>
          <p14:tracePt t="11912" x="10228263" y="5548313"/>
          <p14:tracePt t="11928" x="10228263" y="5535613"/>
          <p14:tracePt t="11945" x="10215563" y="5511800"/>
          <p14:tracePt t="11961" x="10204450" y="5500688"/>
          <p14:tracePt t="11978" x="10204450" y="5464175"/>
          <p14:tracePt t="13407" x="10180638" y="5464175"/>
          <p14:tracePt t="13420" x="10144125" y="5464175"/>
          <p14:tracePt t="13432" x="10096500" y="5464175"/>
          <p14:tracePt t="13444" x="10037763" y="5440363"/>
          <p14:tracePt t="13457" x="9966325" y="5416550"/>
          <p14:tracePt t="13470" x="9858375" y="5368925"/>
          <p14:tracePt t="13484" x="9715500" y="5310188"/>
          <p14:tracePt t="13500" x="9501188" y="5202238"/>
          <p14:tracePt t="13517" x="9263063" y="5059363"/>
          <p14:tracePt t="13534" x="8847138" y="4762500"/>
          <p14:tracePt t="13551" x="8680450" y="4643438"/>
          <p14:tracePt t="13567" x="8561388" y="4548188"/>
          <p14:tracePt t="13584" x="8442325" y="4464050"/>
          <p14:tracePt t="13600" x="8405813" y="4440238"/>
          <p14:tracePt t="13617" x="8394700" y="4416425"/>
          <p14:tracePt t="13634" x="8382000" y="4344988"/>
          <p14:tracePt t="13922" x="8358188" y="4357688"/>
          <p14:tracePt t="13930" x="8323263" y="4381500"/>
          <p14:tracePt t="13945" x="8262938" y="4392613"/>
          <p14:tracePt t="13956" x="8143875" y="4392613"/>
          <p14:tracePt t="13970" x="7977188" y="4357688"/>
          <p14:tracePt t="13985" x="7704138" y="4262438"/>
          <p14:tracePt t="14002" x="7323138" y="4095750"/>
          <p14:tracePt t="14018" x="6977063" y="3940175"/>
          <p14:tracePt t="14035" x="6262688" y="3654425"/>
          <p14:tracePt t="14052" x="5929313" y="3524250"/>
          <p14:tracePt t="14068" x="5441950" y="3344863"/>
          <p14:tracePt t="14085" x="4572000" y="3024188"/>
          <p14:tracePt t="14102" x="4238625" y="2905125"/>
          <p14:tracePt t="14119" x="4060825" y="2857500"/>
          <p14:tracePt t="14136" x="3786188" y="2797175"/>
          <p14:tracePt t="14152" x="3727450" y="2786063"/>
          <p14:tracePt t="14169" x="3690938" y="2786063"/>
          <p14:tracePt t="14185" x="3679825" y="2786063"/>
          <p14:tracePt t="14469" x="3667125" y="2809875"/>
          <p14:tracePt t="14483" x="3667125" y="2820988"/>
          <p14:tracePt t="14494" x="3656013" y="2820988"/>
          <p14:tracePt t="14508" x="3643313" y="2820988"/>
          <p14:tracePt t="14520" x="3619500" y="2749550"/>
          <p14:tracePt t="14537" x="3571875" y="2643188"/>
          <p14:tracePt t="14553" x="3513138" y="2524125"/>
          <p14:tracePt t="14571" x="3394075" y="2309813"/>
          <p14:tracePt t="14587" x="3346450" y="2238375"/>
          <p14:tracePt t="14603" x="3322638" y="2201863"/>
          <p14:tracePt t="14621" x="3309938" y="2166938"/>
          <p14:tracePt t="14637" x="3298825" y="2130425"/>
          <p14:tracePt t="14653" x="3298825" y="2119313"/>
          <p14:tracePt t="14738" x="3298825" y="2130425"/>
          <p14:tracePt t="14751" x="3309938" y="2130425"/>
          <p14:tracePt t="16034" x="3309938" y="2154238"/>
          <p14:tracePt t="16048" x="3309938" y="2190750"/>
          <p14:tracePt t="16062" x="3322638" y="2238375"/>
          <p14:tracePt t="16074" x="3333750" y="2309813"/>
          <p14:tracePt t="16085" x="3346450" y="2357438"/>
          <p14:tracePt t="16100" x="3357563" y="2392363"/>
          <p14:tracePt t="16113" x="3357563" y="2428875"/>
          <p14:tracePt t="16127" x="3370263" y="2463800"/>
          <p14:tracePt t="16143" x="3370263" y="2511425"/>
          <p14:tracePt t="16159" x="3381375" y="2571750"/>
          <p14:tracePt t="16176" x="3381375" y="2714625"/>
          <p14:tracePt t="16193" x="3381375" y="2809875"/>
          <p14:tracePt t="16209" x="3381375" y="2916238"/>
          <p14:tracePt t="16227" x="3394075" y="3059113"/>
          <p14:tracePt t="16244" x="3394075" y="3082925"/>
          <p14:tracePt t="16259" x="3405188" y="3119438"/>
          <p14:tracePt t="16274" x="3405188" y="3143250"/>
          <p14:tracePt t="16291" x="3405188" y="3167063"/>
          <p14:tracePt t="16308" x="3405188" y="3190875"/>
          <p14:tracePt t="16325" x="3417888" y="3190875"/>
          <p14:tracePt t="16342" x="3417888" y="3214688"/>
          <p14:tracePt t="16381" x="3417888" y="3225800"/>
          <p14:tracePt t="16395" x="3417888" y="3238500"/>
          <p14:tracePt t="16410" x="3417888" y="3249613"/>
          <p14:tracePt t="16446" x="3417888" y="3262313"/>
          <p14:tracePt t="16460" x="3417888" y="3273425"/>
          <p14:tracePt t="16471" x="3417888" y="3286125"/>
          <p14:tracePt t="16485" x="3417888" y="3321050"/>
          <p14:tracePt t="16791" x="3417888" y="3309938"/>
          <p14:tracePt t="16804" x="3429000" y="3262313"/>
          <p14:tracePt t="16817" x="3441700" y="3225800"/>
          <p14:tracePt t="16830" x="3452813" y="3154363"/>
          <p14:tracePt t="16845" x="3465513" y="3095625"/>
          <p14:tracePt t="16862" x="3476625" y="3024188"/>
          <p14:tracePt t="16878" x="3500438" y="2940050"/>
          <p14:tracePt t="16895" x="3536950" y="2762250"/>
          <p14:tracePt t="16911" x="3571875" y="2654300"/>
          <p14:tracePt t="16928" x="3595688" y="2547938"/>
          <p14:tracePt t="16945" x="3643313" y="2381250"/>
          <p14:tracePt t="16962" x="3656013" y="2309813"/>
          <p14:tracePt t="16978" x="3656013" y="2273300"/>
          <p14:tracePt t="16996" x="3667125" y="2190750"/>
          <p14:tracePt t="17013" x="3667125" y="2154238"/>
          <p14:tracePt t="17028" x="3679825" y="2119313"/>
          <p14:tracePt t="17045" x="3679825" y="2071688"/>
          <p14:tracePt t="17061" x="3690938" y="2035175"/>
          <p14:tracePt t="17150" x="3690938" y="2058988"/>
          <p14:tracePt t="17165" x="3690938" y="2082800"/>
          <p14:tracePt t="17176" x="3690938" y="2130425"/>
          <p14:tracePt t="17187" x="3690938" y="2190750"/>
          <p14:tracePt t="17198" x="3679825" y="2273300"/>
          <p14:tracePt t="17212" x="3667125" y="2357438"/>
          <p14:tracePt t="17227" x="3656013" y="2463800"/>
          <p14:tracePt t="17243" x="3643313" y="2559050"/>
          <p14:tracePt t="17260" x="3643313" y="2667000"/>
          <p14:tracePt t="17277" x="3632200" y="2820988"/>
          <p14:tracePt t="17294" x="3632200" y="2905125"/>
          <p14:tracePt t="17310" x="3632200" y="2963863"/>
          <p14:tracePt t="17327" x="3632200" y="3035300"/>
          <p14:tracePt t="17344" x="3619500" y="3119438"/>
          <p14:tracePt t="17360" x="3619500" y="3154363"/>
          <p14:tracePt t="17378" x="3608388" y="3201988"/>
          <p14:tracePt t="17394" x="3595688" y="3225800"/>
          <p14:tracePt t="17411" x="3595688" y="3262313"/>
          <p14:tracePt t="17427" x="3584575" y="3297238"/>
          <p14:tracePt t="17444" x="3571875" y="3357563"/>
          <p14:tracePt t="17461" x="3571875" y="3381375"/>
          <p14:tracePt t="17480" x="3560763" y="3405188"/>
          <p14:tracePt t="17497" x="3548063" y="3452813"/>
          <p14:tracePt t="17514" x="3548063" y="3463925"/>
          <p14:tracePt t="17528" x="3548063" y="3476625"/>
          <p14:tracePt t="17546" x="3548063" y="3511550"/>
          <p14:tracePt t="17562" x="3548063" y="3535363"/>
          <p14:tracePt t="17578" x="3548063" y="3559175"/>
          <p14:tracePt t="17595" x="3548063" y="3595688"/>
          <p14:tracePt t="17612" x="3548063" y="3643313"/>
          <p14:tracePt t="17630" x="3548063" y="3654425"/>
          <p14:tracePt t="17700" x="3548063" y="3667125"/>
          <p14:tracePt t="17725" x="3560763" y="3678238"/>
          <p14:tracePt t="17739" x="3608388" y="3678238"/>
          <p14:tracePt t="17750" x="3679825" y="3678238"/>
          <p14:tracePt t="17764" x="3798888" y="3690938"/>
          <p14:tracePt t="17780" x="3965575" y="3702050"/>
          <p14:tracePt t="17797" x="4156075" y="3725863"/>
          <p14:tracePt t="17814" x="4548188" y="3738563"/>
          <p14:tracePt t="17830" x="4775200" y="3738563"/>
          <p14:tracePt t="17847" x="4989513" y="3738563"/>
          <p14:tracePt t="17864" x="5238750" y="3714750"/>
          <p14:tracePt t="17881" x="5632450" y="3678238"/>
          <p14:tracePt t="17897" x="5786438" y="3678238"/>
          <p14:tracePt t="17914" x="5905500" y="3678238"/>
          <p14:tracePt t="17931" x="6037263" y="3678238"/>
          <p14:tracePt t="17948" x="6072188" y="3678238"/>
          <p14:tracePt t="17964" x="6108700" y="3678238"/>
          <p14:tracePt t="17982" x="6167438" y="3678238"/>
          <p14:tracePt t="17998" x="6180138" y="3678238"/>
          <p14:tracePt t="18015" x="6191250" y="3678238"/>
          <p14:tracePt t="18031" x="6203950" y="3678238"/>
          <p14:tracePt t="18049" x="6215063" y="3678238"/>
          <p14:tracePt t="18064" x="6227763" y="3678238"/>
          <p14:tracePt t="18084" x="6238875" y="3678238"/>
          <p14:tracePt t="18110" x="6251575" y="3678238"/>
          <p14:tracePt t="18189" x="6251575" y="3654425"/>
          <p14:tracePt t="18202" x="6251575" y="3595688"/>
          <p14:tracePt t="18214" x="6251575" y="3476625"/>
          <p14:tracePt t="18226" x="6251575" y="3309938"/>
          <p14:tracePt t="18238" x="6227763" y="3154363"/>
          <p14:tracePt t="18252" x="6215063" y="2976563"/>
          <p14:tracePt t="18266" x="6167438" y="2773363"/>
          <p14:tracePt t="18282" x="6108700" y="2595563"/>
          <p14:tracePt t="18299" x="6061075" y="2392363"/>
          <p14:tracePt t="18316" x="5976938" y="2011363"/>
          <p14:tracePt t="18332" x="5953125" y="1868488"/>
          <p14:tracePt t="18349" x="5929313" y="1749425"/>
          <p14:tracePt t="18366" x="5905500" y="1643063"/>
          <p14:tracePt t="18383" x="5894388" y="1606550"/>
          <p14:tracePt t="18399" x="5894388" y="1595438"/>
          <p14:tracePt t="18416" x="5894388" y="1582738"/>
          <p14:tracePt t="18433" x="5894388" y="1571625"/>
          <p14:tracePt t="18449" x="5894388" y="1558925"/>
          <p14:tracePt t="19934" x="5881688" y="1558925"/>
          <p14:tracePt t="19945" x="5846763" y="1558925"/>
          <p14:tracePt t="19958" x="5834063" y="1558925"/>
          <p14:tracePt t="19973" x="5822950" y="1558925"/>
          <p14:tracePt t="19988" x="5810250" y="1558925"/>
          <p14:tracePt t="20004" x="5810250" y="1571625"/>
          <p14:tracePt t="20021" x="5799138" y="1571625"/>
          <p14:tracePt t="20038" x="5775325" y="1619250"/>
          <p14:tracePt t="20055" x="5775325" y="1654175"/>
          <p14:tracePt t="20071" x="5762625" y="1714500"/>
          <p14:tracePt t="20088" x="5751513" y="1916113"/>
          <p14:tracePt t="20105" x="5751513" y="2024063"/>
          <p14:tracePt t="20121" x="5738813" y="2082800"/>
          <p14:tracePt t="20139" x="5727700" y="2154238"/>
          <p14:tracePt t="20172" x="5715000" y="2166938"/>
          <p14:tracePt t="20192" x="5715000" y="2178050"/>
          <p14:tracePt t="20954" x="5703888" y="2190750"/>
          <p14:tracePt t="20980" x="5667375" y="2190750"/>
          <p14:tracePt t="20992" x="5632450" y="2190750"/>
          <p14:tracePt t="21006" x="5548313" y="2178050"/>
          <p14:tracePt t="21018" x="5465763" y="2178050"/>
          <p14:tracePt t="21031" x="5381625" y="2166938"/>
          <p14:tracePt t="21044" x="5322888" y="2166938"/>
          <p14:tracePt t="21059" x="5262563" y="2166938"/>
          <p14:tracePt t="21074" x="5203825" y="2166938"/>
          <p14:tracePt t="21091" x="5119688" y="2166938"/>
          <p14:tracePt t="21109" x="4918075" y="2154238"/>
          <p14:tracePt t="21124" x="4822825" y="2154238"/>
          <p14:tracePt t="21142" x="4738688" y="2143125"/>
          <p14:tracePt t="21158" x="4584700" y="2130425"/>
          <p14:tracePt t="21175" x="4548188" y="2130425"/>
          <p14:tracePt t="21191" x="4513263" y="2130425"/>
          <p14:tracePt t="21208" x="4489450" y="2130425"/>
          <p14:tracePt t="21225" x="4441825" y="2130425"/>
          <p14:tracePt t="21242" x="4405313" y="2119313"/>
          <p14:tracePt t="21258" x="4381500" y="2106613"/>
          <p14:tracePt t="21275" x="4333875" y="2095500"/>
          <p14:tracePt t="21292" x="4203700" y="2071688"/>
          <p14:tracePt t="21308" x="4143375" y="2058988"/>
          <p14:tracePt t="21325" x="4060825" y="2047875"/>
          <p14:tracePt t="21342" x="3929063" y="2047875"/>
          <p14:tracePt t="21359" x="3870325" y="2047875"/>
          <p14:tracePt t="21375" x="3833813" y="2047875"/>
          <p14:tracePt t="21392" x="3762375" y="2058988"/>
          <p14:tracePt t="21409" x="3727450" y="2071688"/>
          <p14:tracePt t="21426" x="3690938" y="2082800"/>
          <p14:tracePt t="21443" x="3643313" y="2119313"/>
          <p14:tracePt t="21459" x="3608388" y="2154238"/>
          <p14:tracePt t="21475" x="3595688" y="2190750"/>
          <p14:tracePt t="21493" x="3548063" y="2297113"/>
          <p14:tracePt t="21510" x="3536950" y="2344738"/>
          <p14:tracePt t="21526" x="3489325" y="2428875"/>
          <p14:tracePt t="21543" x="3476625" y="2500313"/>
          <p14:tracePt t="21560" x="3452813" y="2643188"/>
          <p14:tracePt t="21576" x="3441700" y="2725738"/>
          <p14:tracePt t="21593" x="3441700" y="2809875"/>
          <p14:tracePt t="21609" x="3417888" y="2940050"/>
          <p14:tracePt t="21626" x="3417888" y="3000375"/>
          <p14:tracePt t="21643" x="3417888" y="3048000"/>
          <p14:tracePt t="21660" x="3441700" y="3119438"/>
          <p14:tracePt t="21676" x="3441700" y="3143250"/>
          <p14:tracePt t="21693" x="3452813" y="3154363"/>
          <p14:tracePt t="21727" x="3465513" y="3167063"/>
          <p14:tracePt t="21744" x="3465513" y="3178175"/>
          <p14:tracePt t="22045" x="3476625" y="3167063"/>
          <p14:tracePt t="22057" x="3476625" y="3130550"/>
          <p14:tracePt t="22071" x="3524250" y="3082925"/>
          <p14:tracePt t="22082" x="3548063" y="3035300"/>
          <p14:tracePt t="22096" x="3571875" y="2987675"/>
          <p14:tracePt t="22112" x="3584575" y="2952750"/>
          <p14:tracePt t="22129" x="3584575" y="2940050"/>
          <p14:tracePt t="22145" x="3595688" y="2916238"/>
          <p14:tracePt t="22162" x="3595688" y="2881313"/>
          <p14:tracePt t="22178" x="3608388" y="2868613"/>
          <p14:tracePt t="22195" x="3608388" y="2857500"/>
          <p14:tracePt t="22229" x="3608388" y="2844800"/>
          <p14:tracePt t="22303" x="3619500" y="2844800"/>
          <p14:tracePt t="22327" x="3632200" y="2881313"/>
          <p14:tracePt t="22340" x="3667125" y="2952750"/>
          <p14:tracePt t="22353" x="3690938" y="3048000"/>
          <p14:tracePt t="22365" x="3703638" y="3130550"/>
          <p14:tracePt t="22378" x="3714750" y="3201988"/>
          <p14:tracePt t="22396" x="3714750" y="3249613"/>
          <p14:tracePt t="22412" x="3727450" y="3273425"/>
          <p14:tracePt t="22429" x="3727450" y="3297238"/>
          <p14:tracePt t="22507" x="3738563" y="3273425"/>
          <p14:tracePt t="22519" x="3738563" y="3249613"/>
          <p14:tracePt t="22533" x="3738563" y="3190875"/>
          <p14:tracePt t="22548" x="3738563" y="3119438"/>
          <p14:tracePt t="22563" x="3727450" y="3059113"/>
          <p14:tracePt t="22580" x="3714750" y="2987675"/>
          <p14:tracePt t="22597" x="3690938" y="2928938"/>
          <p14:tracePt t="22613" x="3679825" y="2905125"/>
          <p14:tracePt t="22630" x="3667125" y="2892425"/>
          <p14:tracePt t="22663" x="3667125" y="2857500"/>
          <p14:tracePt t="22680" x="3656013" y="2844800"/>
          <p14:tracePt t="22696" x="3656013" y="2809875"/>
          <p14:tracePt t="22713" x="3656013" y="2701925"/>
          <p14:tracePt t="22730" x="3656013" y="2643188"/>
          <p14:tracePt t="22747" x="3656013" y="2582863"/>
          <p14:tracePt t="22763" x="3656013" y="2500313"/>
          <p14:tracePt t="22780" x="3656013" y="2476500"/>
          <p14:tracePt t="22797" x="3656013" y="2439988"/>
          <p14:tracePt t="22815" x="3643313" y="2392363"/>
          <p14:tracePt t="22831" x="3643313" y="2368550"/>
          <p14:tracePt t="22847" x="3632200" y="2344738"/>
          <p14:tracePt t="22880" x="3632200" y="2333625"/>
          <p14:tracePt t="22897" x="3632200" y="2320925"/>
          <p14:tracePt t="23007" x="3632200" y="2344738"/>
          <p14:tracePt t="23020" x="3632200" y="2405063"/>
          <p14:tracePt t="23033" x="3632200" y="2511425"/>
          <p14:tracePt t="23047" x="3632200" y="2643188"/>
          <p14:tracePt t="23059" x="3632200" y="2786063"/>
          <p14:tracePt t="23072" x="3632200" y="2905125"/>
          <p14:tracePt t="23086" x="3632200" y="3000375"/>
          <p14:tracePt t="23099" x="3632200" y="3071813"/>
          <p14:tracePt t="23114" x="3632200" y="3130550"/>
          <p14:tracePt t="23131" x="3632200" y="3190875"/>
          <p14:tracePt t="23149" x="3632200" y="3321050"/>
          <p14:tracePt t="23164" x="3632200" y="3416300"/>
          <p14:tracePt t="23181" x="3643313" y="3524250"/>
          <p14:tracePt t="23198" x="3643313" y="3643313"/>
          <p14:tracePt t="23215" x="3679825" y="3786188"/>
          <p14:tracePt t="23233" x="3679825" y="3821113"/>
          <p14:tracePt t="23266" x="3679825" y="3844925"/>
          <p14:tracePt t="23318" x="3679825" y="3833813"/>
          <p14:tracePt t="23329" x="3679825" y="3797300"/>
          <p14:tracePt t="23344" x="3679825" y="3714750"/>
          <p14:tracePt t="23356" x="3679825" y="3619500"/>
          <p14:tracePt t="23368" x="3679825" y="3500438"/>
          <p14:tracePt t="23382" x="3679825" y="3381375"/>
          <p14:tracePt t="23399" x="3667125" y="3249613"/>
          <p14:tracePt t="23417" x="3667125" y="3130550"/>
          <p14:tracePt t="23433" x="3656013" y="2916238"/>
          <p14:tracePt t="23448" x="3656013" y="2809875"/>
          <p14:tracePt t="23465" x="3656013" y="2714625"/>
          <p14:tracePt t="23482" x="3656013" y="2654300"/>
          <p14:tracePt t="23485" x="3656013" y="2595563"/>
          <p14:tracePt t="23499" x="3656013" y="2547938"/>
          <p14:tracePt t="23515" x="3656013" y="2511425"/>
          <p14:tracePt t="23532" x="3656013" y="2487613"/>
          <p14:tracePt t="23550" x="3643313" y="2439988"/>
          <p14:tracePt t="23583" x="3643313" y="2428875"/>
          <p14:tracePt t="23599" x="3643313" y="2416175"/>
          <p14:tracePt t="23752" x="3643313" y="2428875"/>
          <p14:tracePt t="23763" x="3643313" y="2452688"/>
          <p14:tracePt t="23777" x="3643313" y="2524125"/>
          <p14:tracePt t="23788" x="3643313" y="2630488"/>
          <p14:tracePt t="23802" x="3643313" y="2749550"/>
          <p14:tracePt t="23815" x="3643313" y="2868613"/>
          <p14:tracePt t="23831" x="3643313" y="2940050"/>
          <p14:tracePt t="23848" x="3643313" y="2987675"/>
          <p14:tracePt t="23865" x="3643313" y="3011488"/>
          <p14:tracePt t="23882" x="3643313" y="3024188"/>
          <p14:tracePt t="23898" x="3643313" y="3035300"/>
          <p14:tracePt t="23915" x="3643313" y="3048000"/>
          <p14:tracePt t="23932" x="3643313" y="3059113"/>
          <p14:tracePt t="23948" x="3643313" y="3071813"/>
          <p14:tracePt t="23965" x="3643313" y="3082925"/>
          <p14:tracePt t="23983" x="3656013" y="3095625"/>
          <p14:tracePt t="24290" x="3643313" y="3082925"/>
          <p14:tracePt t="24303" x="3632200" y="3035300"/>
          <p14:tracePt t="24316" x="3632200" y="2987675"/>
          <p14:tracePt t="24327" x="3619500" y="2928938"/>
          <p14:tracePt t="24343" x="3619500" y="2868613"/>
          <p14:tracePt t="24355" x="3608388" y="2797175"/>
          <p14:tracePt t="24369" x="3608388" y="2738438"/>
          <p14:tracePt t="24385" x="3608388" y="2654300"/>
          <p14:tracePt t="24402" x="3608388" y="2582863"/>
          <p14:tracePt t="24419" x="3608388" y="2428875"/>
          <p14:tracePt t="24436" x="3608388" y="2392363"/>
          <p14:tracePt t="24452" x="3608388" y="2368550"/>
          <p14:tracePt t="24469" x="3608388" y="2357438"/>
          <p14:tracePt t="24502" x="3608388" y="2344738"/>
          <p14:tracePt t="24558" x="3608388" y="2368550"/>
          <p14:tracePt t="24571" x="3608388" y="2428875"/>
          <p14:tracePt t="24585" x="3608388" y="2535238"/>
          <p14:tracePt t="24597" x="3608388" y="2630488"/>
          <p14:tracePt t="24610" x="3608388" y="2725738"/>
          <p14:tracePt t="24622" x="3632200" y="2833688"/>
          <p14:tracePt t="24637" x="3643313" y="2916238"/>
          <p14:tracePt t="24652" x="3656013" y="2976563"/>
          <p14:tracePt t="24669" x="3679825" y="3024188"/>
          <p14:tracePt t="24687" x="3703638" y="3106738"/>
          <p14:tracePt t="24703" x="3714750" y="3143250"/>
          <p14:tracePt t="24720" x="3714750" y="3154363"/>
          <p14:tracePt t="24737" x="3727450" y="3178175"/>
          <p14:tracePt t="24754" x="3727450" y="3190875"/>
          <p14:tracePt t="25223" x="3738563" y="3190875"/>
          <p14:tracePt t="25236" x="3762375" y="3190875"/>
          <p14:tracePt t="25249" x="3798888" y="3190875"/>
          <p14:tracePt t="25261" x="3881438" y="3190875"/>
          <p14:tracePt t="25275" x="4013200" y="3190875"/>
          <p14:tracePt t="25288" x="4156075" y="3190875"/>
          <p14:tracePt t="25305" x="4333875" y="3201988"/>
          <p14:tracePt t="25322" x="4537075" y="3201988"/>
          <p14:tracePt t="25338" x="4751388" y="3201988"/>
          <p14:tracePt t="25356" x="5238750" y="3167063"/>
          <p14:tracePt t="25372" x="5489575" y="3143250"/>
          <p14:tracePt t="25389" x="5751513" y="3130550"/>
          <p14:tracePt t="25405" x="6203950" y="3095625"/>
          <p14:tracePt t="25422" x="6405563" y="3082925"/>
          <p14:tracePt t="25439" x="6608763" y="3059113"/>
          <p14:tracePt t="25455" x="6942138" y="3024188"/>
          <p14:tracePt t="25472" x="7085013" y="3011488"/>
          <p14:tracePt t="25489" x="7227888" y="3000375"/>
          <p14:tracePt t="25507" x="7548563" y="2963863"/>
          <p14:tracePt t="25522" x="7727950" y="2952750"/>
          <p14:tracePt t="25539" x="7881938" y="2928938"/>
          <p14:tracePt t="25556" x="8024813" y="2916238"/>
          <p14:tracePt t="25572" x="8262938" y="2892425"/>
          <p14:tracePt t="26092" x="8228013" y="2905125"/>
          <p14:tracePt t="26105" x="8143875" y="2963863"/>
          <p14:tracePt t="26118" x="7989888" y="3071813"/>
          <p14:tracePt t="26131" x="7762875" y="3214688"/>
          <p14:tracePt t="26143" x="7524750" y="3381375"/>
          <p14:tracePt t="26157" x="7167563" y="3595688"/>
          <p14:tracePt t="26173" x="6715125" y="3905250"/>
          <p14:tracePt t="26190" x="6262688" y="4249738"/>
          <p14:tracePt t="26207" x="5251450" y="4964113"/>
          <p14:tracePt t="26224" x="4846638" y="5214938"/>
          <p14:tracePt t="26240" x="4500563" y="5405438"/>
          <p14:tracePt t="26257" x="4227513" y="5548313"/>
          <p14:tracePt t="26274" x="3965575" y="5749925"/>
          <p14:tracePt t="26290" x="3881438" y="5821363"/>
          <p14:tracePt t="26307" x="3822700" y="5881688"/>
          <p14:tracePt t="26324" x="3751263" y="5929313"/>
          <p14:tracePt t="26566" x="3738563" y="5929313"/>
          <p14:tracePt t="26579" x="3727450" y="5892800"/>
          <p14:tracePt t="26591" x="3714750" y="5810250"/>
          <p14:tracePt t="26604" x="3703638" y="5715000"/>
          <p14:tracePt t="26616" x="3667125" y="5607050"/>
          <p14:tracePt t="26630" x="3643313" y="5500688"/>
          <p14:tracePt t="26644" x="3608388" y="5416550"/>
          <p14:tracePt t="26659" x="3595688" y="5334000"/>
          <p14:tracePt t="26676" x="3584575" y="5226050"/>
          <p14:tracePt t="26693" x="3571875" y="5059363"/>
          <p14:tracePt t="26709" x="3571875" y="5000625"/>
          <p14:tracePt t="26726" x="3571875" y="4940300"/>
          <p14:tracePt t="26743" x="3571875" y="4892675"/>
          <p14:tracePt t="26760" x="3571875" y="4857750"/>
          <p14:tracePt t="26777" x="3571875" y="4833938"/>
          <p14:tracePt t="26810" x="3571875" y="4810125"/>
          <p14:tracePt t="26844" x="3571875" y="4786313"/>
          <p14:tracePt t="26861" x="3571875" y="4725988"/>
          <p14:tracePt t="26877" x="3584575" y="4678363"/>
          <p14:tracePt t="26894" x="3595688" y="4643438"/>
          <p14:tracePt t="26911" x="3608388" y="4606925"/>
          <p14:tracePt t="26928" x="3632200" y="4559300"/>
          <p14:tracePt t="26944" x="3643313" y="4524375"/>
          <p14:tracePt t="26960" x="3656013" y="4500563"/>
          <p14:tracePt t="26977" x="3738563" y="4452938"/>
          <p14:tracePt t="26994" x="3786188" y="4416425"/>
          <p14:tracePt t="27011" x="3870325" y="4405313"/>
          <p14:tracePt t="27028" x="4071938" y="4452938"/>
          <p14:tracePt t="27044" x="4238625" y="4524375"/>
          <p14:tracePt t="27061" x="4429125" y="4606925"/>
          <p14:tracePt t="27079" x="4727575" y="4725988"/>
          <p14:tracePt t="27095" x="4833938" y="4738688"/>
          <p14:tracePt t="27111" x="4894263" y="4749800"/>
          <p14:tracePt t="27128" x="4929188" y="4749800"/>
          <p14:tracePt t="27144" x="4953000" y="4749800"/>
          <p14:tracePt t="27161" x="4953000" y="4762500"/>
          <p14:tracePt t="27195" x="4965700" y="4762500"/>
          <p14:tracePt t="27233" x="4965700" y="4773613"/>
          <p14:tracePt t="27246" x="4965700" y="4786313"/>
          <p14:tracePt t="27259" x="4965700" y="4810125"/>
          <p14:tracePt t="27271" x="4965700" y="4845050"/>
          <p14:tracePt t="27285" x="4965700" y="4905375"/>
          <p14:tracePt t="27297" x="4965700" y="5000625"/>
          <p14:tracePt t="27310" x="4965700" y="5119688"/>
          <p14:tracePt t="27327" x="4941888" y="5286375"/>
          <p14:tracePt t="27344" x="4941888" y="5416550"/>
          <p14:tracePt t="27362" x="4941888" y="5583238"/>
          <p14:tracePt t="27377" x="4941888" y="5619750"/>
          <p14:tracePt t="27410" x="4941888" y="5630863"/>
          <p14:tracePt t="27477" x="4976813" y="5607050"/>
          <p14:tracePt t="27490" x="5037138" y="5559425"/>
          <p14:tracePt t="27502" x="5143500" y="5524500"/>
          <p14:tracePt t="27514" x="5286375" y="5487988"/>
          <p14:tracePt t="27527" x="5429250" y="5476875"/>
          <p14:tracePt t="27543" x="5595938" y="5453063"/>
          <p14:tracePt t="27560" x="5727700" y="5440363"/>
          <p14:tracePt t="27577" x="5989638" y="5440363"/>
          <p14:tracePt t="27594" x="6096000" y="5440363"/>
          <p14:tracePt t="27611" x="6156325" y="5440363"/>
          <p14:tracePt t="27628" x="6203950" y="5453063"/>
          <p14:tracePt t="27645" x="6251575" y="5476875"/>
          <p14:tracePt t="27661" x="6275388" y="5476875"/>
          <p14:tracePt t="27695" x="6286500" y="5476875"/>
          <p14:tracePt t="27734" x="6251575" y="5476875"/>
          <p14:tracePt t="27748" x="6191250" y="5476875"/>
          <p14:tracePt t="27760" x="6108700" y="5464175"/>
          <p14:tracePt t="27772" x="6013450" y="5440363"/>
          <p14:tracePt t="27785" x="5881688" y="5429250"/>
          <p14:tracePt t="27799" x="5751513" y="5416550"/>
          <p14:tracePt t="27813" x="5608638" y="5405438"/>
          <p14:tracePt t="27830" x="5465763" y="5381625"/>
          <p14:tracePt t="27847" x="5322888" y="5368925"/>
          <p14:tracePt t="27864" x="5108575" y="5357813"/>
          <p14:tracePt t="27880" x="5000625" y="5334000"/>
          <p14:tracePt t="27897" x="4941888" y="5334000"/>
          <p14:tracePt t="27914" x="4881563" y="5334000"/>
          <p14:tracePt t="28438" x="4857750" y="5310188"/>
          <p14:tracePt t="28450" x="4822825" y="5262563"/>
          <p14:tracePt t="28464" x="4738688" y="5154613"/>
          <p14:tracePt t="28477" x="4667250" y="5035550"/>
          <p14:tracePt t="28489" x="4548188" y="4892675"/>
          <p14:tracePt t="28501" x="4405313" y="4691063"/>
          <p14:tracePt t="28516" x="4251325" y="4487863"/>
          <p14:tracePt t="28532" x="4060825" y="4238625"/>
          <p14:tracePt t="28550" x="3929063" y="4059238"/>
          <p14:tracePt t="28567" x="3703638" y="3725863"/>
          <p14:tracePt t="28580" x="3643313" y="3559175"/>
          <p14:tracePt t="28597" x="3571875" y="3392488"/>
          <p14:tracePt t="28613" x="3524250" y="3273425"/>
          <p14:tracePt t="28630" x="3441700" y="3082925"/>
          <p14:tracePt t="28647" x="3394075" y="3011488"/>
          <p14:tracePt t="28664" x="3357563" y="2916238"/>
          <p14:tracePt t="28681" x="3309938" y="2786063"/>
          <p14:tracePt t="28697" x="3298825" y="2725738"/>
          <p14:tracePt t="28714" x="3286125" y="2654300"/>
          <p14:tracePt t="28731" x="3262313" y="2535238"/>
          <p14:tracePt t="28748" x="3251200" y="2463800"/>
          <p14:tracePt t="28764" x="3238500" y="2416175"/>
          <p14:tracePt t="28781" x="3238500" y="2381250"/>
          <p14:tracePt t="28798" x="3227388" y="2309813"/>
          <p14:tracePt t="28814" x="3214688" y="2273300"/>
          <p14:tracePt t="28831" x="3214688" y="2249488"/>
          <p14:tracePt t="28848" x="3203575" y="2214563"/>
          <p14:tracePt t="28881" x="3203575" y="2201863"/>
          <p14:tracePt t="28898" x="3203575" y="2190750"/>
          <p14:tracePt t="28975" x="3203575" y="2201863"/>
          <p14:tracePt t="28988" x="3214688" y="2214563"/>
          <p14:tracePt t="29000" x="3227388" y="2262188"/>
          <p14:tracePt t="29015" x="3251200" y="2333625"/>
          <p14:tracePt t="29026" x="3262313" y="2428875"/>
          <p14:tracePt t="29040" x="3275013" y="2511425"/>
          <p14:tracePt t="29053" x="3298825" y="2582863"/>
          <p14:tracePt t="29068" x="3298825" y="2619375"/>
          <p14:tracePt t="29084" x="3298825" y="2654300"/>
          <p14:tracePt t="29101" x="3298825" y="2678113"/>
          <p14:tracePt t="29119" x="3298825" y="2690813"/>
          <p14:tracePt t="29134" x="3298825" y="2701925"/>
          <p14:tracePt t="29271" x="3298825" y="2714625"/>
          <p14:tracePt t="29285" x="3298825" y="2725738"/>
          <p14:tracePt t="29299" x="3298825" y="2738438"/>
          <p14:tracePt t="29312" x="3286125" y="2738438"/>
          <p14:tracePt t="29322" x="3262313" y="2762250"/>
          <p14:tracePt t="29337" x="3227388" y="2809875"/>
          <p14:tracePt t="29352" x="3203575" y="2881313"/>
          <p14:tracePt t="29368" x="3179763" y="2928938"/>
          <p14:tracePt t="29385" x="3167063" y="2963863"/>
          <p14:tracePt t="29402" x="3143250" y="3000375"/>
          <p14:tracePt t="29418" x="3143250" y="3035300"/>
          <p14:tracePt t="29435" x="3143250" y="3071813"/>
          <p14:tracePt t="29451" x="3108325" y="3201988"/>
          <p14:tracePt t="29468" x="3095625" y="3273425"/>
          <p14:tracePt t="29486" x="3084513" y="3309938"/>
          <p14:tracePt t="29886" x="3108325" y="3297238"/>
          <p14:tracePt t="29899" x="3143250" y="3286125"/>
          <p14:tracePt t="29911" x="3214688" y="3273425"/>
          <p14:tracePt t="29924" x="3309938" y="3262313"/>
          <p14:tracePt t="29937" x="3417888" y="3249613"/>
          <p14:tracePt t="29952" x="3476625" y="3225800"/>
          <p14:tracePt t="29969" x="3548063" y="3214688"/>
          <p14:tracePt t="29986" x="3632200" y="3190875"/>
          <p14:tracePt t="30002" x="3656013" y="3190875"/>
          <p14:tracePt t="30019" x="3690938" y="3190875"/>
          <p14:tracePt t="30036" x="3727450" y="3178175"/>
          <p14:tracePt t="30052" x="3798888" y="3178175"/>
          <p14:tracePt t="30069" x="3846513" y="3178175"/>
          <p14:tracePt t="30086" x="3894138" y="3178175"/>
          <p14:tracePt t="30103" x="3965575" y="3178175"/>
          <p14:tracePt t="30119" x="4000500" y="3178175"/>
          <p14:tracePt t="30136" x="4037013" y="3178175"/>
          <p14:tracePt t="30153" x="4071938" y="3167063"/>
          <p14:tracePt t="30170" x="4143375" y="3119438"/>
          <p14:tracePt t="30186" x="4167188" y="3095625"/>
          <p14:tracePt t="30203" x="4179888" y="3071813"/>
          <p14:tracePt t="30220" x="4179888" y="3024188"/>
          <p14:tracePt t="30238" x="4179888" y="3011488"/>
          <p14:tracePt t="30254" x="4179888" y="3000375"/>
          <p14:tracePt t="30271" x="4179888" y="2976563"/>
          <p14:tracePt t="30304" x="4179888" y="2963863"/>
          <p14:tracePt t="30323" x="4179888" y="2952750"/>
          <p14:tracePt t="30373" x="4167188" y="2952750"/>
          <p14:tracePt t="30399" x="4156075" y="2952750"/>
          <p14:tracePt t="30412" x="4132263" y="2952750"/>
          <p14:tracePt t="30425" x="4119563" y="2963863"/>
          <p14:tracePt t="30439" x="4095750" y="2987675"/>
          <p14:tracePt t="30455" x="4071938" y="3011488"/>
          <p14:tracePt t="30472" x="4060825" y="3048000"/>
          <p14:tracePt t="30489" x="4048125" y="3119438"/>
          <p14:tracePt t="30505" x="4048125" y="3130550"/>
          <p14:tracePt t="30522" x="4048125" y="3154363"/>
          <p14:tracePt t="30538" x="4048125" y="3167063"/>
          <p14:tracePt t="30556" x="4048125" y="3201988"/>
          <p14:tracePt t="30572" x="4048125" y="3214688"/>
          <p14:tracePt t="30588" x="4048125" y="3249613"/>
          <p14:tracePt t="60887" x="4037013" y="3249613"/>
          <p14:tracePt t="60914" x="4037013" y="3238500"/>
          <p14:tracePt t="60925" x="4037013" y="3201988"/>
          <p14:tracePt t="60937" x="4084638" y="3143250"/>
          <p14:tracePt t="60951" x="4143375" y="3011488"/>
          <p14:tracePt t="60963" x="4227513" y="2844800"/>
          <p14:tracePt t="60976" x="4322763" y="2654300"/>
          <p14:tracePt t="60989" x="4429125" y="2463800"/>
          <p14:tracePt t="61004" x="4548188" y="2297113"/>
          <p14:tracePt t="61021" x="4632325" y="2190750"/>
          <p14:tracePt t="61038" x="4727575" y="2071688"/>
          <p14:tracePt t="61055" x="4929188" y="1905000"/>
          <p14:tracePt t="61071" x="5037138" y="1809750"/>
          <p14:tracePt t="61088" x="5143500" y="1738313"/>
          <p14:tracePt t="61105" x="5310188" y="1595438"/>
          <p14:tracePt t="61121" x="5381625" y="1558925"/>
          <p14:tracePt t="61137" x="5418138" y="1547813"/>
          <p14:tracePt t="61155" x="5453063" y="1535113"/>
          <p14:tracePt t="61171" x="5489575" y="1535113"/>
          <p14:tracePt t="74934" x="5476875" y="1535113"/>
          <p14:tracePt t="74946" x="5429250" y="1558925"/>
          <p14:tracePt t="74959" x="5357813" y="1619250"/>
          <p14:tracePt t="74971" x="5286375" y="1690688"/>
          <p14:tracePt t="74985" x="5156200" y="1820863"/>
          <p14:tracePt t="74999" x="4965700" y="2024063"/>
          <p14:tracePt t="75016" x="4643438" y="2368550"/>
          <p14:tracePt t="75033" x="4298950" y="2725738"/>
          <p14:tracePt t="75050" x="3513138" y="3500438"/>
          <p14:tracePt t="75066" x="3132138" y="3857625"/>
          <p14:tracePt t="75083" x="2714625" y="4225925"/>
          <p14:tracePt t="75100" x="2227263" y="4678363"/>
          <p14:tracePt t="75117" x="2084388" y="4810125"/>
          <p14:tracePt t="75133" x="2000250" y="4916488"/>
          <p14:tracePt t="75151" x="1809750" y="5083175"/>
          <p14:tracePt t="75166" x="1727200" y="5143500"/>
          <p14:tracePt t="75184" x="1619250" y="5202238"/>
          <p14:tracePt t="75200" x="1500188" y="5286375"/>
          <p14:tracePt t="75217" x="1309688" y="5405438"/>
          <p14:tracePt t="75233" x="1214438" y="5464175"/>
          <p14:tracePt t="75251" x="1108075" y="5511800"/>
          <p14:tracePt t="75266" x="989013" y="5559425"/>
          <p14:tracePt t="75283" x="642938" y="5702300"/>
          <p14:tracePt t="75298" x="452438" y="5786438"/>
          <p14:tracePt t="75315" x="238125" y="5881688"/>
          <p14:tracePt t="75332" x="0" y="6024563"/>
          <p14:tracePt t="75349" x="0" y="6059488"/>
          <p14:tracePt t="75365" x="0" y="6072188"/>
          <p14:tracePt t="75382" x="0" y="6083300"/>
          <p14:tracePt t="75869" x="0" y="6096000"/>
          <p14:tracePt t="75881" x="23813" y="6107113"/>
          <p14:tracePt t="75894" x="107950" y="6154738"/>
          <p14:tracePt t="75906" x="227013" y="6202363"/>
          <p14:tracePt t="75920" x="369888" y="6249988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분석에 최적화된 </a:t>
            </a:r>
            <a:r>
              <a:rPr lang="ko-KR" altLang="en-US" b="1" dirty="0"/>
              <a:t>표준 테이블</a:t>
            </a:r>
            <a:r>
              <a:rPr lang="ko-KR" altLang="en-US" dirty="0"/>
              <a:t>로 변환한다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683931"/>
              </p:ext>
            </p:extLst>
          </p:nvPr>
        </p:nvGraphicFramePr>
        <p:xfrm>
          <a:off x="1748764" y="2363375"/>
          <a:ext cx="4643022" cy="223951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773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3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3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38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3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494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400" dirty="0"/>
                        <a:t>속성</a:t>
                      </a:r>
                      <a:r>
                        <a:rPr lang="en-US" altLang="ko-KR" sz="1400" baseline="-25000" dirty="0"/>
                        <a:t>1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400" dirty="0"/>
                        <a:t>속성</a:t>
                      </a:r>
                      <a:r>
                        <a:rPr lang="en-US" altLang="ko-KR" sz="1400" baseline="-25000" dirty="0"/>
                        <a:t>n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400" dirty="0"/>
                        <a:t>속성</a:t>
                      </a:r>
                      <a:r>
                        <a:rPr lang="en-US" altLang="ko-KR" sz="1400" baseline="-25000" dirty="0"/>
                        <a:t>m</a:t>
                      </a:r>
                      <a:endParaRPr lang="en-US" sz="14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106">
                <a:tc>
                  <a:txBody>
                    <a:bodyPr/>
                    <a:lstStyle/>
                    <a:p>
                      <a:r>
                        <a:rPr lang="ko-KR" altLang="en-US" sz="1400" baseline="0" dirty="0"/>
                        <a:t>항목</a:t>
                      </a:r>
                      <a:r>
                        <a:rPr lang="en-US" altLang="ko-KR" sz="1400" baseline="-25000" dirty="0"/>
                        <a:t>1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948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106">
                <a:tc>
                  <a:txBody>
                    <a:bodyPr/>
                    <a:lstStyle/>
                    <a:p>
                      <a:r>
                        <a:rPr lang="ko-KR" altLang="en-US" sz="1400" baseline="0" dirty="0"/>
                        <a:t>항목</a:t>
                      </a:r>
                      <a:r>
                        <a:rPr lang="en-US" altLang="ko-KR" sz="1400" baseline="-25000" dirty="0"/>
                        <a:t>x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948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106">
                <a:tc>
                  <a:txBody>
                    <a:bodyPr/>
                    <a:lstStyle/>
                    <a:p>
                      <a:r>
                        <a:rPr lang="ko-KR" altLang="en-US" sz="1400" baseline="0" dirty="0"/>
                        <a:t>항목</a:t>
                      </a:r>
                      <a:r>
                        <a:rPr lang="en-US" altLang="ko-KR" sz="1400" baseline="-25000" dirty="0"/>
                        <a:t>y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948">
                <a:tc>
                  <a:txBody>
                    <a:bodyPr/>
                    <a:lstStyle/>
                    <a:p>
                      <a:r>
                        <a:rPr lang="en-US" sz="1400" dirty="0"/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763865"/>
              </p:ext>
            </p:extLst>
          </p:nvPr>
        </p:nvGraphicFramePr>
        <p:xfrm>
          <a:off x="7791390" y="2364989"/>
          <a:ext cx="3095348" cy="223951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773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3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3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494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400" dirty="0"/>
                        <a:t>속성</a:t>
                      </a:r>
                      <a:r>
                        <a:rPr lang="en-US" altLang="ko-KR" sz="1400" baseline="-25000" dirty="0"/>
                        <a:t>n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400" dirty="0"/>
                        <a:t>속성</a:t>
                      </a:r>
                      <a:r>
                        <a:rPr lang="en-US" altLang="ko-KR" sz="1400" baseline="-25000" dirty="0"/>
                        <a:t>m</a:t>
                      </a:r>
                      <a:endParaRPr lang="en-US" sz="14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106">
                <a:tc>
                  <a:txBody>
                    <a:bodyPr/>
                    <a:lstStyle/>
                    <a:p>
                      <a:r>
                        <a:rPr lang="ko-KR" altLang="en-US" sz="1400" baseline="0" dirty="0"/>
                        <a:t>항목</a:t>
                      </a:r>
                      <a:r>
                        <a:rPr lang="en-US" altLang="ko-KR" sz="1400" baseline="-25000" dirty="0"/>
                        <a:t>1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948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106">
                <a:tc>
                  <a:txBody>
                    <a:bodyPr/>
                    <a:lstStyle/>
                    <a:p>
                      <a:r>
                        <a:rPr lang="ko-KR" altLang="en-US" sz="1400" baseline="0" dirty="0"/>
                        <a:t>항목</a:t>
                      </a:r>
                      <a:r>
                        <a:rPr lang="en-US" altLang="ko-KR" sz="1400" baseline="-25000" dirty="0"/>
                        <a:t>x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948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106">
                <a:tc>
                  <a:txBody>
                    <a:bodyPr/>
                    <a:lstStyle/>
                    <a:p>
                      <a:r>
                        <a:rPr lang="ko-KR" altLang="en-US" sz="1400" baseline="0" dirty="0"/>
                        <a:t>항목</a:t>
                      </a:r>
                      <a:r>
                        <a:rPr lang="en-US" altLang="ko-KR" sz="1400" baseline="-25000" dirty="0"/>
                        <a:t>y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948">
                <a:tc>
                  <a:txBody>
                    <a:bodyPr/>
                    <a:lstStyle/>
                    <a:p>
                      <a:r>
                        <a:rPr lang="en-US" sz="1400" dirty="0"/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Left-Right Arrow 7"/>
          <p:cNvSpPr/>
          <p:nvPr/>
        </p:nvSpPr>
        <p:spPr>
          <a:xfrm>
            <a:off x="6714021" y="3299545"/>
            <a:ext cx="745724" cy="34622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4665" y="3293181"/>
            <a:ext cx="137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dirty="0"/>
              <a:t>각 행에 단일 항목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73305" y="1911749"/>
            <a:ext cx="195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각 열에 단일 속성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00264" y="4666475"/>
            <a:ext cx="705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dirty="0"/>
              <a:t>공통 속성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566990" y="4666475"/>
            <a:ext cx="705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dirty="0"/>
              <a:t>공통 속성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17874" y="2564659"/>
            <a:ext cx="1338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테이블간 공통 속성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70713" y="5559973"/>
            <a:ext cx="2061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/>
              <a:t>표준 테이블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128636" y="5559973"/>
            <a:ext cx="2420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/>
              <a:t>테이블간 연결</a:t>
            </a:r>
            <a:endParaRPr lang="en-US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421413" y="1229736"/>
            <a:ext cx="46455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hlinkClick r:id="rId4"/>
              </a:rPr>
              <a:t>http://vita.had.co.nz/papers/tidy-data.pdf</a:t>
            </a:r>
            <a:r>
              <a:rPr lang="en-US" sz="200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067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12"/>
    </mc:Choice>
    <mc:Fallback xmlns="">
      <p:transition spd="slow" advTm="94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5" grpId="0"/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9754" x="1465263" y="6119813"/>
          <p14:tracePt t="9767" x="1905000" y="5868988"/>
          <p14:tracePt t="9778" x="2393950" y="5548313"/>
          <p14:tracePt t="9793" x="2917825" y="5178425"/>
          <p14:tracePt t="9806" x="3560763" y="4738688"/>
          <p14:tracePt t="9818" x="4167188" y="4344988"/>
          <p14:tracePt t="9833" x="4643438" y="4011613"/>
          <p14:tracePt t="9850" x="5095875" y="3702050"/>
          <p14:tracePt t="9867" x="5548313" y="3381375"/>
          <p14:tracePt t="9884" x="6524625" y="2619375"/>
          <p14:tracePt t="9900" x="7037388" y="2166938"/>
          <p14:tracePt t="9917" x="7453313" y="1773238"/>
          <p14:tracePt t="9934" x="7870825" y="1416050"/>
          <p14:tracePt t="10153" x="7847013" y="1416050"/>
          <p14:tracePt t="10165" x="7810500" y="1404938"/>
          <p14:tracePt t="10177" x="7739063" y="1392238"/>
          <p14:tracePt t="10190" x="7680325" y="1381125"/>
          <p14:tracePt t="10204" x="7596188" y="1368425"/>
          <p14:tracePt t="10218" x="7513638" y="1344613"/>
          <p14:tracePt t="10235" x="7453313" y="1344613"/>
          <p14:tracePt t="10251" x="7381875" y="1344613"/>
          <p14:tracePt t="10268" x="7310438" y="1344613"/>
          <p14:tracePt t="10285" x="7251700" y="1357313"/>
          <p14:tracePt t="10303" x="7204075" y="1368425"/>
          <p14:tracePt t="10320" x="7048500" y="1404938"/>
          <p14:tracePt t="10337" x="6965950" y="1416050"/>
          <p14:tracePt t="10353" x="6905625" y="1439863"/>
          <p14:tracePt t="10370" x="6786563" y="1463675"/>
          <p14:tracePt t="10387" x="6762750" y="1476375"/>
          <p14:tracePt t="10404" x="6751638" y="1487488"/>
          <p14:tracePt t="10420" x="6727825" y="1500188"/>
          <p14:tracePt t="16383" x="6715125" y="1500188"/>
          <p14:tracePt t="16396" x="6691313" y="1500188"/>
          <p14:tracePt t="16409" x="6656388" y="1500188"/>
          <p14:tracePt t="16425" x="6619875" y="1500188"/>
          <p14:tracePt t="16440" x="6572250" y="1511300"/>
          <p14:tracePt t="16456" x="6500813" y="1524000"/>
          <p14:tracePt t="16472" x="6299200" y="1558925"/>
          <p14:tracePt t="16489" x="6167438" y="1558925"/>
          <p14:tracePt t="16506" x="6000750" y="1558925"/>
          <p14:tracePt t="16522" x="5727700" y="1582738"/>
          <p14:tracePt t="16539" x="5595938" y="1606550"/>
          <p14:tracePt t="16555" x="5476875" y="1619250"/>
          <p14:tracePt t="16572" x="5381625" y="1630363"/>
          <p14:tracePt t="16589" x="5180013" y="1630363"/>
          <p14:tracePt t="16605" x="5072063" y="1630363"/>
          <p14:tracePt t="16622" x="5013325" y="1630363"/>
          <p14:tracePt t="16639" x="4941888" y="1619250"/>
          <p14:tracePt t="16655" x="4929188" y="1619250"/>
          <p14:tracePt t="16672" x="4905375" y="1606550"/>
          <p14:tracePt t="16706" x="4881563" y="1606550"/>
          <p14:tracePt t="16739" x="4870450" y="1606550"/>
          <p14:tracePt t="16844" x="4870450" y="1595438"/>
          <p14:tracePt t="16855" x="4870450" y="1582738"/>
          <p14:tracePt t="16868" x="4881563" y="1571625"/>
          <p14:tracePt t="16881" x="4929188" y="1558925"/>
          <p14:tracePt t="16895" x="4989513" y="1558925"/>
          <p14:tracePt t="16907" x="5084763" y="1558925"/>
          <p14:tracePt t="16923" x="5227638" y="1571625"/>
          <p14:tracePt t="16940" x="5381625" y="1571625"/>
          <p14:tracePt t="16956" x="5608638" y="1582738"/>
          <p14:tracePt t="16973" x="6037263" y="1619250"/>
          <p14:tracePt t="16990" x="6238875" y="1630363"/>
          <p14:tracePt t="17007" x="6381750" y="1654175"/>
          <p14:tracePt t="17023" x="6584950" y="1677988"/>
          <p14:tracePt t="17040" x="6643688" y="1690688"/>
          <p14:tracePt t="17057" x="6715125" y="1701800"/>
          <p14:tracePt t="17074" x="6775450" y="1714500"/>
          <p14:tracePt t="17090" x="6870700" y="1749425"/>
          <p14:tracePt t="17107" x="6905625" y="1773238"/>
          <p14:tracePt t="20994" x="6881813" y="1785938"/>
          <p14:tracePt t="21004" x="6846888" y="1809750"/>
          <p14:tracePt t="21016" x="6799263" y="1833563"/>
          <p14:tracePt t="21029" x="6738938" y="1857375"/>
          <p14:tracePt t="21041" x="6608763" y="1905000"/>
          <p14:tracePt t="21055" x="6465888" y="1952625"/>
          <p14:tracePt t="21071" x="6310313" y="1987550"/>
          <p14:tracePt t="21087" x="6143625" y="2000250"/>
          <p14:tracePt t="21104" x="6024563" y="2035175"/>
          <p14:tracePt t="21121" x="5775325" y="2095500"/>
          <p14:tracePt t="21137" x="5632450" y="2130425"/>
          <p14:tracePt t="21154" x="5476875" y="2143125"/>
          <p14:tracePt t="21171" x="5191125" y="2154238"/>
          <p14:tracePt t="21188" x="5095875" y="2154238"/>
          <p14:tracePt t="21204" x="5013325" y="2154238"/>
          <p14:tracePt t="21221" x="4965700" y="2154238"/>
          <p14:tracePt t="21239" x="4918075" y="2154238"/>
          <p14:tracePt t="21254" x="4905375" y="2154238"/>
          <p14:tracePt t="21271" x="4894263" y="2154238"/>
          <p14:tracePt t="21288" x="4870450" y="2190750"/>
          <p14:tracePt t="21305" x="4857750" y="2201863"/>
          <p14:tracePt t="24528" x="4751388" y="2201863"/>
          <p14:tracePt t="24541" x="4619625" y="2225675"/>
          <p14:tracePt t="24554" x="4489450" y="2273300"/>
          <p14:tracePt t="24567" x="4370388" y="2320925"/>
          <p14:tracePt t="24583" x="4238625" y="2357438"/>
          <p14:tracePt t="24600" x="4132263" y="2392363"/>
          <p14:tracePt t="24617" x="3941763" y="2452688"/>
          <p14:tracePt t="24634" x="3857625" y="2463800"/>
          <p14:tracePt t="24649" x="3762375" y="2476500"/>
          <p14:tracePt t="24665" x="3656013" y="2500313"/>
          <p14:tracePt t="24682" x="3489325" y="2524125"/>
          <p14:tracePt t="24699" x="3405188" y="2535238"/>
          <p14:tracePt t="24716" x="3322638" y="2547938"/>
          <p14:tracePt t="24732" x="3214688" y="2547938"/>
          <p14:tracePt t="24749" x="3190875" y="2547938"/>
          <p14:tracePt t="24766" x="3155950" y="2547938"/>
          <p14:tracePt t="24783" x="3108325" y="2547938"/>
          <p14:tracePt t="24799" x="3084513" y="2547938"/>
          <p14:tracePt t="24816" x="3060700" y="2547938"/>
          <p14:tracePt t="24833" x="3024188" y="2547938"/>
          <p14:tracePt t="24849" x="3000375" y="2535238"/>
          <p14:tracePt t="24882" x="2989263" y="2535238"/>
          <p14:tracePt t="24899" x="2976563" y="2535238"/>
          <p14:tracePt t="24916" x="2965450" y="2535238"/>
          <p14:tracePt t="24933" x="2952750" y="2535238"/>
          <p14:tracePt t="24950" x="2941638" y="2535238"/>
          <p14:tracePt t="24966" x="2928938" y="2524125"/>
          <p14:tracePt t="24983" x="2917825" y="2524125"/>
          <p14:tracePt t="25486" x="2941638" y="2524125"/>
          <p14:tracePt t="25499" x="2965450" y="2524125"/>
          <p14:tracePt t="25512" x="3036888" y="2535238"/>
          <p14:tracePt t="25524" x="3095625" y="2547938"/>
          <p14:tracePt t="25538" x="3143250" y="2559050"/>
          <p14:tracePt t="25553" x="3190875" y="2559050"/>
          <p14:tracePt t="25569" x="3227388" y="2571750"/>
          <p14:tracePt t="25585" x="3275013" y="2582863"/>
          <p14:tracePt t="25602" x="3357563" y="2595563"/>
          <p14:tracePt t="25619" x="3370263" y="2595563"/>
          <p14:tracePt t="25635" x="3394075" y="2595563"/>
          <p14:tracePt t="25652" x="3417888" y="2595563"/>
          <p14:tracePt t="25669" x="3441700" y="2595563"/>
          <p14:tracePt t="25685" x="3465513" y="2595563"/>
          <p14:tracePt t="25703" x="3560763" y="2606675"/>
          <p14:tracePt t="25720" x="3632200" y="2619375"/>
          <p14:tracePt t="25736" x="3690938" y="2630488"/>
          <p14:tracePt t="25752" x="3775075" y="2643188"/>
          <p14:tracePt t="25769" x="3917950" y="2667000"/>
          <p14:tracePt t="25786" x="3965575" y="2678113"/>
          <p14:tracePt t="25802" x="4000500" y="2678113"/>
          <p14:tracePt t="25819" x="4048125" y="2690813"/>
          <p14:tracePt t="25836" x="4084638" y="2690813"/>
          <p14:tracePt t="25853" x="4132263" y="2690813"/>
          <p14:tracePt t="25870" x="4191000" y="2690813"/>
          <p14:tracePt t="25886" x="4394200" y="2690813"/>
          <p14:tracePt t="25903" x="4489450" y="2678113"/>
          <p14:tracePt t="25920" x="4595813" y="2667000"/>
          <p14:tracePt t="25936" x="4751388" y="2619375"/>
          <p14:tracePt t="25953" x="4810125" y="2595563"/>
          <p14:tracePt t="25970" x="4881563" y="2571750"/>
          <p14:tracePt t="25986" x="4965700" y="2535238"/>
          <p14:tracePt t="26003" x="5000625" y="2524125"/>
          <p14:tracePt t="26020" x="5024438" y="2511425"/>
          <p14:tracePt t="26037" x="5095875" y="2500313"/>
          <p14:tracePt t="26053" x="5119688" y="2500313"/>
          <p14:tracePt t="26070" x="5156200" y="2500313"/>
          <p14:tracePt t="26087" x="5191125" y="2500313"/>
          <p14:tracePt t="26104" x="5251450" y="2511425"/>
          <p14:tracePt t="26122" x="5262563" y="2511425"/>
          <p14:tracePt t="26138" x="5275263" y="2511425"/>
          <p14:tracePt t="26153" x="5286375" y="2511425"/>
          <p14:tracePt t="26266" x="5286375" y="2524125"/>
          <p14:tracePt t="26295" x="5262563" y="2524125"/>
          <p14:tracePt t="26306" x="5227638" y="2524125"/>
          <p14:tracePt t="26318" x="5167313" y="2524125"/>
          <p14:tracePt t="26332" x="5084763" y="2524125"/>
          <p14:tracePt t="26346" x="5013325" y="2524125"/>
          <p14:tracePt t="26358" x="4929188" y="2524125"/>
          <p14:tracePt t="26372" x="4846638" y="2524125"/>
          <p14:tracePt t="26387" x="4775200" y="2535238"/>
          <p14:tracePt t="26404" x="4714875" y="2547938"/>
          <p14:tracePt t="26421" x="4656138" y="2547938"/>
          <p14:tracePt t="26437" x="4548188" y="2547938"/>
          <p14:tracePt t="26454" x="4489450" y="2547938"/>
          <p14:tracePt t="26471" x="4405313" y="2535238"/>
          <p14:tracePt t="26488" x="4238625" y="2500313"/>
          <p14:tracePt t="26506" x="4156075" y="2500313"/>
          <p14:tracePt t="26523" x="4095750" y="2500313"/>
          <p14:tracePt t="26540" x="3965575" y="2500313"/>
          <p14:tracePt t="26556" x="3905250" y="2500313"/>
          <p14:tracePt t="26573" x="3846513" y="2500313"/>
          <p14:tracePt t="26589" x="3786188" y="2500313"/>
          <p14:tracePt t="26606" x="3679825" y="2476500"/>
          <p14:tracePt t="26623" x="3608388" y="2476500"/>
          <p14:tracePt t="26639" x="3548063" y="2463800"/>
          <p14:tracePt t="26656" x="3441700" y="2463800"/>
          <p14:tracePt t="26673" x="3429000" y="2463800"/>
          <p14:tracePt t="26690" x="3405188" y="2463800"/>
          <p14:tracePt t="26707" x="3394075" y="2463800"/>
          <p14:tracePt t="26723" x="3381375" y="2463800"/>
          <p14:tracePt t="26745" x="3370263" y="2463800"/>
          <p14:tracePt t="26759" x="3357563" y="2463800"/>
          <p14:tracePt t="26773" x="3346450" y="2463800"/>
          <p14:tracePt t="26790" x="3322638" y="2463800"/>
          <p14:tracePt t="28183" x="3322638" y="2476500"/>
          <p14:tracePt t="28196" x="3322638" y="2487613"/>
          <p14:tracePt t="28220" x="3346450" y="2511425"/>
          <p14:tracePt t="28232" x="3417888" y="2535238"/>
          <p14:tracePt t="28246" x="3513138" y="2559050"/>
          <p14:tracePt t="28259" x="3619500" y="2582863"/>
          <p14:tracePt t="28272" x="3727450" y="2595563"/>
          <p14:tracePt t="28283" x="3822700" y="2606675"/>
          <p14:tracePt t="28297" x="3881438" y="2606675"/>
          <p14:tracePt t="28310" x="3989388" y="2619375"/>
          <p14:tracePt t="28326" x="4048125" y="2619375"/>
          <p14:tracePt t="28343" x="4132263" y="2619375"/>
          <p14:tracePt t="28360" x="4333875" y="2643188"/>
          <p14:tracePt t="28377" x="4429125" y="2643188"/>
          <p14:tracePt t="28393" x="4537075" y="2643188"/>
          <p14:tracePt t="28410" x="4619625" y="2643188"/>
          <p14:tracePt t="28427" x="4775200" y="2643188"/>
          <p14:tracePt t="28444" x="4857750" y="2643188"/>
          <p14:tracePt t="28460" x="4941888" y="2643188"/>
          <p14:tracePt t="28478" x="5119688" y="2630488"/>
          <p14:tracePt t="28494" x="5180013" y="2630488"/>
          <p14:tracePt t="28511" x="5251450" y="2619375"/>
          <p14:tracePt t="28527" x="5357813" y="2606675"/>
          <p14:tracePt t="28544" x="5381625" y="2606675"/>
          <p14:tracePt t="28561" x="5405438" y="2606675"/>
          <p14:tracePt t="28577" x="5418138" y="2606675"/>
          <p14:tracePt t="28594" x="5429250" y="2606675"/>
          <p14:tracePt t="28657" x="5418138" y="2606675"/>
          <p14:tracePt t="28671" x="5370513" y="2595563"/>
          <p14:tracePt t="28683" x="5275263" y="2595563"/>
          <p14:tracePt t="28697" x="5143500" y="2582863"/>
          <p14:tracePt t="28714" x="5024438" y="2582863"/>
          <p14:tracePt t="28730" x="4905375" y="2571750"/>
          <p14:tracePt t="28747" x="4703763" y="2559050"/>
          <p14:tracePt t="28763" x="4608513" y="2559050"/>
          <p14:tracePt t="28780" x="4500563" y="2535238"/>
          <p14:tracePt t="28797" x="4286250" y="2535238"/>
          <p14:tracePt t="28814" x="4179888" y="2535238"/>
          <p14:tracePt t="28831" x="4119563" y="2535238"/>
          <p14:tracePt t="28846" x="4071938" y="2535238"/>
          <p14:tracePt t="28863" x="4000500" y="2535238"/>
          <p14:tracePt t="28879" x="3952875" y="2535238"/>
          <p14:tracePt t="28896" x="3905250" y="2535238"/>
          <p14:tracePt t="28913" x="3786188" y="2524125"/>
          <p14:tracePt t="28930" x="3703638" y="2511425"/>
          <p14:tracePt t="28946" x="3619500" y="2500313"/>
          <p14:tracePt t="28963" x="3536950" y="2487613"/>
          <p14:tracePt t="28979" x="3405188" y="2463800"/>
          <p14:tracePt t="28996" x="3357563" y="2452688"/>
          <p14:tracePt t="29013" x="3333750" y="2452688"/>
          <p14:tracePt t="29029" x="3251200" y="2439988"/>
          <p14:tracePt t="29046" x="3190875" y="2439988"/>
          <p14:tracePt t="29063" x="3132138" y="2428875"/>
          <p14:tracePt t="29080" x="3024188" y="2428875"/>
          <p14:tracePt t="29096" x="2976563" y="2428875"/>
          <p14:tracePt t="29113" x="2965450" y="2428875"/>
          <p14:tracePt t="30149" x="2952750" y="2463800"/>
          <p14:tracePt t="30162" x="2952750" y="2487613"/>
          <p14:tracePt t="30173" x="2941638" y="2500313"/>
          <p14:tracePt t="30188" x="2928938" y="2511425"/>
          <p14:tracePt t="30200" x="2928938" y="2524125"/>
          <p14:tracePt t="30216" x="2917825" y="2524125"/>
          <p14:tracePt t="30233" x="2917825" y="2535238"/>
          <p14:tracePt t="30249" x="2894013" y="2547938"/>
          <p14:tracePt t="30266" x="2894013" y="2559050"/>
          <p14:tracePt t="30283" x="2881313" y="2559050"/>
          <p14:tracePt t="30300" x="2870200" y="2559050"/>
          <p14:tracePt t="30316" x="2857500" y="2559050"/>
          <p14:tracePt t="30341" x="2846388" y="2559050"/>
          <p14:tracePt t="30586" x="2846388" y="2547938"/>
          <p14:tracePt t="30598" x="2857500" y="2547938"/>
          <p14:tracePt t="30612" x="2881313" y="2547938"/>
          <p14:tracePt t="30624" x="2917825" y="2535238"/>
          <p14:tracePt t="30637" x="2941638" y="2535238"/>
          <p14:tracePt t="30653" x="2976563" y="2535238"/>
          <p14:tracePt t="30669" x="2989263" y="2535238"/>
          <p14:tracePt t="30686" x="3013075" y="2535238"/>
          <p14:tracePt t="30703" x="3071813" y="2535238"/>
          <p14:tracePt t="30719" x="3108325" y="2547938"/>
          <p14:tracePt t="30736" x="3132138" y="2547938"/>
          <p14:tracePt t="30754" x="3179763" y="2559050"/>
          <p14:tracePt t="30769" x="3190875" y="2571750"/>
          <p14:tracePt t="30786" x="3203575" y="2571750"/>
          <p14:tracePt t="30820" x="3227388" y="2571750"/>
          <p14:tracePt t="30853" x="3238500" y="2571750"/>
          <p14:tracePt t="30871" x="3251200" y="2571750"/>
          <p14:tracePt t="31114" x="3251200" y="2582863"/>
          <p14:tracePt t="31128" x="3238500" y="2582863"/>
          <p14:tracePt t="31152" x="3214688" y="2582863"/>
          <p14:tracePt t="31165" x="3203575" y="2582863"/>
          <p14:tracePt t="31177" x="3179763" y="2582863"/>
          <p14:tracePt t="31189" x="3155950" y="2582863"/>
          <p14:tracePt t="31216" x="3143250" y="2582863"/>
          <p14:tracePt t="31228" x="3132138" y="2582863"/>
          <p14:tracePt t="31254" x="3119438" y="2582863"/>
          <p14:tracePt t="31267" x="3108325" y="2582863"/>
          <p14:tracePt t="31292" x="3095625" y="2582863"/>
          <p14:tracePt t="31344" x="3084513" y="2582863"/>
          <p14:tracePt t="31382" x="3084513" y="2595563"/>
          <p14:tracePt t="31855" x="3084513" y="2606675"/>
          <p14:tracePt t="31867" x="3095625" y="2606675"/>
          <p14:tracePt t="31880" x="3132138" y="2630488"/>
          <p14:tracePt t="31894" x="3179763" y="2643188"/>
          <p14:tracePt t="31906" x="3251200" y="2667000"/>
          <p14:tracePt t="31923" x="3309938" y="2690813"/>
          <p14:tracePt t="31939" x="3370263" y="2701925"/>
          <p14:tracePt t="31956" x="3489325" y="2714625"/>
          <p14:tracePt t="31973" x="3513138" y="2714625"/>
          <p14:tracePt t="31989" x="3548063" y="2714625"/>
          <p14:tracePt t="32006" x="3584575" y="2714625"/>
          <p14:tracePt t="32023" x="3656013" y="2725738"/>
          <p14:tracePt t="32039" x="3703638" y="2725738"/>
          <p14:tracePt t="32056" x="3751263" y="2725738"/>
          <p14:tracePt t="32074" x="3833813" y="2725738"/>
          <p14:tracePt t="32090" x="3894138" y="2738438"/>
          <p14:tracePt t="32107" x="3952875" y="2738438"/>
          <p14:tracePt t="32123" x="4060825" y="2738438"/>
          <p14:tracePt t="32140" x="4084638" y="2738438"/>
          <p14:tracePt t="32157" x="4095750" y="2738438"/>
          <p14:tracePt t="32173" x="4108450" y="2738438"/>
          <p14:tracePt t="32190" x="4119563" y="2738438"/>
          <p14:tracePt t="32687" x="4132263" y="2738438"/>
          <p14:tracePt t="32712" x="4167188" y="2738438"/>
          <p14:tracePt t="32726" x="4227513" y="2738438"/>
          <p14:tracePt t="32738" x="4322763" y="2738438"/>
          <p14:tracePt t="32750" x="4489450" y="2738438"/>
          <p14:tracePt t="32763" x="4643438" y="2738438"/>
          <p14:tracePt t="32776" x="4799013" y="2725738"/>
          <p14:tracePt t="32792" x="4965700" y="2701925"/>
          <p14:tracePt t="32809" x="5108575" y="2678113"/>
          <p14:tracePt t="32825" x="5227638" y="2654300"/>
          <p14:tracePt t="32842" x="5465763" y="2630488"/>
          <p14:tracePt t="32859" x="5572125" y="2630488"/>
          <p14:tracePt t="32876" x="5691188" y="2630488"/>
          <p14:tracePt t="32892" x="5834063" y="2630488"/>
          <p14:tracePt t="32909" x="5870575" y="2630488"/>
          <p14:tracePt t="32925" x="5894388" y="2630488"/>
          <p14:tracePt t="32943" x="5942013" y="2630488"/>
          <p14:tracePt t="32959" x="5953125" y="2630488"/>
          <p14:tracePt t="32976" x="5965825" y="2630488"/>
          <p14:tracePt t="33109" x="5965825" y="2619375"/>
          <p14:tracePt t="33122" x="5942013" y="2619375"/>
          <p14:tracePt t="33136" x="5905500" y="2606675"/>
          <p14:tracePt t="33149" x="5857875" y="2606675"/>
          <p14:tracePt t="33161" x="5822950" y="2595563"/>
          <p14:tracePt t="33175" x="5775325" y="2582863"/>
          <p14:tracePt t="33193" x="5715000" y="2571750"/>
          <p14:tracePt t="33209" x="5656263" y="2559050"/>
          <p14:tracePt t="33226" x="5489575" y="2559050"/>
          <p14:tracePt t="33243" x="5370513" y="2559050"/>
          <p14:tracePt t="33259" x="5227638" y="2559050"/>
          <p14:tracePt t="33276" x="4810125" y="2559050"/>
          <p14:tracePt t="33293" x="4524375" y="2559050"/>
          <p14:tracePt t="33309" x="4203700" y="2559050"/>
          <p14:tracePt t="33326" x="3822700" y="2535238"/>
          <p14:tracePt t="33343" x="3084513" y="2524125"/>
          <p14:tracePt t="33360" x="2632075" y="2500313"/>
          <p14:tracePt t="33376" x="2346325" y="2500313"/>
          <p14:tracePt t="33393" x="2012950" y="2476500"/>
          <p14:tracePt t="33410" x="1905000" y="2476500"/>
          <p14:tracePt t="33426" x="1809750" y="2500313"/>
          <p14:tracePt t="33443" x="1655763" y="2524125"/>
          <p14:tracePt t="33701" x="1655763" y="2559050"/>
          <p14:tracePt t="33715" x="1643063" y="2595563"/>
          <p14:tracePt t="33728" x="1643063" y="2667000"/>
          <p14:tracePt t="33740" x="1631950" y="2725738"/>
          <p14:tracePt t="33752" x="1631950" y="2809875"/>
          <p14:tracePt t="33765" x="1619250" y="2905125"/>
          <p14:tracePt t="33780" x="1619250" y="3011488"/>
          <p14:tracePt t="33795" x="1619250" y="3106738"/>
          <p14:tracePt t="33812" x="1619250" y="3190875"/>
          <p14:tracePt t="33829" x="1619250" y="3297238"/>
          <p14:tracePt t="33845" x="1619250" y="3344863"/>
          <p14:tracePt t="33862" x="1619250" y="3405188"/>
          <p14:tracePt t="33879" x="1643063" y="3535363"/>
          <p14:tracePt t="33895" x="1655763" y="3595688"/>
          <p14:tracePt t="33912" x="1666875" y="3678238"/>
          <p14:tracePt t="33929" x="1690688" y="3786188"/>
          <p14:tracePt t="33945" x="1703388" y="3987800"/>
          <p14:tracePt t="33962" x="1703388" y="4048125"/>
          <p14:tracePt t="33979" x="1714500" y="4095750"/>
          <p14:tracePt t="33996" x="1727200" y="4143375"/>
          <p14:tracePt t="34012" x="1727200" y="4167188"/>
          <p14:tracePt t="34046" x="1727200" y="4178300"/>
          <p14:tracePt t="34062" x="1727200" y="4191000"/>
          <p14:tracePt t="34171" x="1727200" y="4167188"/>
          <p14:tracePt t="34186" x="1727200" y="4083050"/>
          <p14:tracePt t="34200" x="1751013" y="3952875"/>
          <p14:tracePt t="34213" x="1762125" y="3773488"/>
          <p14:tracePt t="34225" x="1774825" y="3606800"/>
          <p14:tracePt t="34239" x="1798638" y="3452813"/>
          <p14:tracePt t="34250" x="1809750" y="3333750"/>
          <p14:tracePt t="34264" x="1822450" y="3225800"/>
          <p14:tracePt t="34279" x="1857375" y="3143250"/>
          <p14:tracePt t="34296" x="1870075" y="3071813"/>
          <p14:tracePt t="34313" x="1881188" y="3011488"/>
          <p14:tracePt t="34329" x="1893888" y="2928938"/>
          <p14:tracePt t="34346" x="1893888" y="2916238"/>
          <p14:tracePt t="34363" x="1893888" y="2892425"/>
          <p14:tracePt t="34380" x="1893888" y="2881313"/>
          <p14:tracePt t="34457" x="1905000" y="2881313"/>
          <p14:tracePt t="34471" x="1905000" y="2928938"/>
          <p14:tracePt t="34483" x="1917700" y="3024188"/>
          <p14:tracePt t="34499" x="1928813" y="3178175"/>
          <p14:tracePt t="34516" x="1941513" y="3357563"/>
          <p14:tracePt t="34533" x="1976438" y="3643313"/>
          <p14:tracePt t="34549" x="1989138" y="3725863"/>
          <p14:tracePt t="34566" x="1989138" y="3773488"/>
          <p14:tracePt t="34581" x="2000250" y="3786188"/>
          <p14:tracePt t="34598" x="2012950" y="3797300"/>
          <p14:tracePt t="35361" x="2024063" y="3797300"/>
          <p14:tracePt t="35373" x="2047875" y="3749675"/>
          <p14:tracePt t="35386" x="2095500" y="3654425"/>
          <p14:tracePt t="35400" x="2143125" y="3535363"/>
          <p14:tracePt t="35412" x="2190750" y="3429000"/>
          <p14:tracePt t="35426" x="2214563" y="3344863"/>
          <p14:tracePt t="35440" x="2227263" y="3273425"/>
          <p14:tracePt t="35452" x="2238375" y="3225800"/>
          <p14:tracePt t="35466" x="2251075" y="3178175"/>
          <p14:tracePt t="35483" x="2251075" y="3119438"/>
          <p14:tracePt t="35500" x="2251075" y="3059113"/>
          <p14:tracePt t="35517" x="2262188" y="2892425"/>
          <p14:tracePt t="35533" x="2274888" y="2833688"/>
          <p14:tracePt t="35550" x="2274888" y="2786063"/>
          <p14:tracePt t="35567" x="2286000" y="2749550"/>
          <p14:tracePt t="35584" x="2286000" y="2738438"/>
          <p14:tracePt t="35670" x="2286000" y="2762250"/>
          <p14:tracePt t="35682" x="2286000" y="2797175"/>
          <p14:tracePt t="35696" x="2286000" y="2857500"/>
          <p14:tracePt t="35710" x="2286000" y="2916238"/>
          <p14:tracePt t="35721" x="2274888" y="2976563"/>
          <p14:tracePt t="35735" x="2274888" y="3095625"/>
          <p14:tracePt t="35751" x="2262188" y="3238500"/>
          <p14:tracePt t="35767" x="2238375" y="3405188"/>
          <p14:tracePt t="35784" x="2227263" y="3582988"/>
          <p14:tracePt t="35801" x="2214563" y="3881438"/>
          <p14:tracePt t="35818" x="2203450" y="3976688"/>
          <p14:tracePt t="35834" x="2179638" y="4059238"/>
          <p14:tracePt t="35851" x="2155825" y="4178300"/>
          <p14:tracePt t="35868" x="2143125" y="4238625"/>
          <p14:tracePt t="35885" x="2132013" y="4310063"/>
          <p14:tracePt t="35902" x="2119313" y="4452938"/>
          <p14:tracePt t="35918" x="2108200" y="4500563"/>
          <p14:tracePt t="35935" x="2108200" y="4524375"/>
          <p14:tracePt t="35951" x="2108200" y="4559300"/>
          <p14:tracePt t="36134" x="2095500" y="4559300"/>
          <p14:tracePt t="36146" x="2084388" y="4500563"/>
          <p14:tracePt t="36159" x="2084388" y="4392613"/>
          <p14:tracePt t="36171" x="2084388" y="4262438"/>
          <p14:tracePt t="36185" x="2084388" y="4095750"/>
          <p14:tracePt t="36203" x="2084388" y="3940175"/>
          <p14:tracePt t="36219" x="2084388" y="3786188"/>
          <p14:tracePt t="36236" x="2084388" y="3524250"/>
          <p14:tracePt t="36253" x="2108200" y="3416300"/>
          <p14:tracePt t="36269" x="2119313" y="3357563"/>
          <p14:tracePt t="36287" x="2132013" y="3262313"/>
          <p14:tracePt t="36303" x="2132013" y="3238500"/>
          <p14:tracePt t="41843" x="2132013" y="3249613"/>
          <p14:tracePt t="41854" x="2132013" y="3262313"/>
          <p14:tracePt t="41867" x="2132013" y="3273425"/>
          <p14:tracePt t="41881" x="2155825" y="3273425"/>
          <p14:tracePt t="41893" x="2190750" y="3273425"/>
          <p14:tracePt t="41906" x="2214563" y="3273425"/>
          <p14:tracePt t="41921" x="2274888" y="3273425"/>
          <p14:tracePt t="41938" x="2333625" y="3273425"/>
          <p14:tracePt t="41955" x="2417763" y="3273425"/>
          <p14:tracePt t="41972" x="2643188" y="3286125"/>
          <p14:tracePt t="41988" x="2762250" y="3286125"/>
          <p14:tracePt t="42006" x="3000375" y="3273425"/>
          <p14:tracePt t="42021" x="3108325" y="3273425"/>
          <p14:tracePt t="42038" x="3203575" y="3273425"/>
          <p14:tracePt t="42055" x="3309938" y="3273425"/>
          <p14:tracePt t="42072" x="3548063" y="3249613"/>
          <p14:tracePt t="42088" x="3667125" y="3225800"/>
          <p14:tracePt t="42105" x="3775075" y="3178175"/>
          <p14:tracePt t="42121" x="3857625" y="3130550"/>
          <p14:tracePt t="42123" x="3929063" y="3095625"/>
          <p14:tracePt t="42138" x="4000500" y="3048000"/>
          <p14:tracePt t="42155" x="4048125" y="3024188"/>
          <p14:tracePt t="42172" x="4095750" y="3011488"/>
          <p14:tracePt t="42188" x="4191000" y="3000375"/>
          <p14:tracePt t="42205" x="4238625" y="2987675"/>
          <p14:tracePt t="42222" x="4275138" y="2987675"/>
          <p14:tracePt t="42238" x="4310063" y="2987675"/>
          <p14:tracePt t="42255" x="4370388" y="2976563"/>
          <p14:tracePt t="42272" x="4394200" y="2976563"/>
          <p14:tracePt t="42289" x="4405313" y="2976563"/>
          <p14:tracePt t="42481" x="4418013" y="2976563"/>
          <p14:tracePt t="42497" x="4452938" y="2976563"/>
          <p14:tracePt t="42509" x="4524375" y="2976563"/>
          <p14:tracePt t="42525" x="4643438" y="2952750"/>
          <p14:tracePt t="42542" x="4751388" y="2952750"/>
          <p14:tracePt t="42559" x="4846638" y="2952750"/>
          <p14:tracePt t="42576" x="5060950" y="2952750"/>
          <p14:tracePt t="42592" x="5203825" y="2952750"/>
          <p14:tracePt t="42609" x="5346700" y="2952750"/>
          <p14:tracePt t="42625" x="5561013" y="2952750"/>
          <p14:tracePt t="42642" x="5619750" y="2952750"/>
          <p14:tracePt t="42659" x="5667375" y="2952750"/>
          <p14:tracePt t="42676" x="5727700" y="2940050"/>
          <p14:tracePt t="42692" x="5751513" y="2940050"/>
          <p14:tracePt t="42709" x="5762625" y="2940050"/>
          <p14:tracePt t="42726" x="5762625" y="2928938"/>
          <p14:tracePt t="42742" x="5775325" y="2916238"/>
          <p14:tracePt t="42765" x="5775325" y="2905125"/>
          <p14:tracePt t="42778" x="5775325" y="2881313"/>
          <p14:tracePt t="42793" x="5775325" y="2868613"/>
          <p14:tracePt t="42809" x="5775325" y="2857500"/>
          <p14:tracePt t="42827" x="5775325" y="2844800"/>
          <p14:tracePt t="42845" x="5775325" y="2833688"/>
          <p14:tracePt t="42869" x="5786438" y="2833688"/>
          <p14:tracePt t="42882" x="5786438" y="2820988"/>
          <p14:tracePt t="42893" x="5799138" y="2820988"/>
          <p14:tracePt t="42908" x="5810250" y="2820988"/>
          <p14:tracePt t="42943" x="5799138" y="2820988"/>
          <p14:tracePt t="42957" x="5738813" y="2820988"/>
          <p14:tracePt t="42970" x="5632450" y="2809875"/>
          <p14:tracePt t="42982" x="5476875" y="2809875"/>
          <p14:tracePt t="42995" x="5275263" y="2786063"/>
          <p14:tracePt t="43009" x="5060950" y="2786063"/>
          <p14:tracePt t="43025" x="4846638" y="2786063"/>
          <p14:tracePt t="43042" x="4643438" y="2786063"/>
          <p14:tracePt t="43060" x="4394200" y="2786063"/>
          <p14:tracePt t="43075" x="4322763" y="2786063"/>
          <p14:tracePt t="43093" x="4298950" y="2786063"/>
          <p14:tracePt t="43109" x="4286250" y="2786063"/>
          <p14:tracePt t="43126" x="4275138" y="2786063"/>
          <p14:tracePt t="43177" x="4262438" y="2786063"/>
          <p14:tracePt t="43202" x="4251325" y="2786063"/>
          <p14:tracePt t="43240" x="4227513" y="2797175"/>
          <p14:tracePt t="43253" x="4191000" y="2809875"/>
          <p14:tracePt t="43266" x="4132263" y="2833688"/>
          <p14:tracePt t="43280" x="4060825" y="2857500"/>
          <p14:tracePt t="43295" x="4000500" y="2868613"/>
          <p14:tracePt t="43311" x="3929063" y="2881313"/>
          <p14:tracePt t="43328" x="3870325" y="2892425"/>
          <p14:tracePt t="43345" x="3810000" y="2892425"/>
          <p14:tracePt t="43361" x="3798888" y="2892425"/>
          <p14:tracePt t="43378" x="3786188" y="2905125"/>
          <p14:tracePt t="43510" x="3798888" y="2905125"/>
          <p14:tracePt t="43523" x="3822700" y="2916238"/>
          <p14:tracePt t="43535" x="3857625" y="2916238"/>
          <p14:tracePt t="43549" x="3881438" y="2916238"/>
          <p14:tracePt t="43562" x="3905250" y="2916238"/>
          <p14:tracePt t="43577" x="3941763" y="2916238"/>
          <p14:tracePt t="43594" x="3976688" y="2916238"/>
          <p14:tracePt t="43610" x="4048125" y="2928938"/>
          <p14:tracePt t="43627" x="4227513" y="2928938"/>
          <p14:tracePt t="43644" x="4346575" y="2940050"/>
          <p14:tracePt t="43660" x="4441825" y="2940050"/>
          <p14:tracePt t="43677" x="4727575" y="2940050"/>
          <p14:tracePt t="43694" x="4881563" y="2940050"/>
          <p14:tracePt t="43711" x="5037138" y="2940050"/>
          <p14:tracePt t="43728" x="5357813" y="2928938"/>
          <p14:tracePt t="43744" x="5476875" y="2928938"/>
          <p14:tracePt t="43761" x="5584825" y="2928938"/>
          <p14:tracePt t="43778" x="5680075" y="2928938"/>
          <p14:tracePt t="43794" x="5846763" y="2905125"/>
          <p14:tracePt t="43811" x="5905500" y="2905125"/>
          <p14:tracePt t="43828" x="5965825" y="2892425"/>
          <p14:tracePt t="43845" x="6096000" y="2892425"/>
          <p14:tracePt t="43861" x="6132513" y="2892425"/>
          <p14:tracePt t="43878" x="6156325" y="2892425"/>
          <p14:tracePt t="81308" x="6132513" y="2892425"/>
          <p14:tracePt t="81318" x="6108700" y="2892425"/>
          <p14:tracePt t="81335" x="6061075" y="2892425"/>
          <p14:tracePt t="81351" x="6013450" y="2892425"/>
          <p14:tracePt t="81368" x="5905500" y="2940050"/>
          <p14:tracePt t="81385" x="5810250" y="2976563"/>
          <p14:tracePt t="81403" x="5727700" y="3024188"/>
          <p14:tracePt t="81417" x="5619750" y="3082925"/>
          <p14:tracePt t="81434" x="5322888" y="3249613"/>
          <p14:tracePt t="81450" x="5156200" y="3344863"/>
          <p14:tracePt t="81467" x="5013325" y="3429000"/>
          <p14:tracePt t="81483" x="4799013" y="3548063"/>
          <p14:tracePt t="81499" x="4703763" y="3595688"/>
          <p14:tracePt t="81516" x="4643438" y="3619500"/>
          <p14:tracePt t="81533" x="4548188" y="3643313"/>
          <p14:tracePt t="81549" x="4513263" y="3654425"/>
          <p14:tracePt t="81566" x="4500563" y="3667125"/>
          <p14:tracePt t="81583" x="4465638" y="3678238"/>
          <p14:tracePt t="81619" x="4452938" y="3690938"/>
          <p14:tracePt t="81635" x="4441825" y="3690938"/>
          <p14:tracePt t="81714" x="4452938" y="3690938"/>
          <p14:tracePt t="81727" x="4489450" y="3690938"/>
          <p14:tracePt t="81741" x="4584700" y="3690938"/>
          <p14:tracePt t="81754" x="4703763" y="3702050"/>
          <p14:tracePt t="81769" x="4846638" y="3725863"/>
          <p14:tracePt t="81785" x="5024438" y="3786188"/>
          <p14:tracePt t="81801" x="5214938" y="3833813"/>
          <p14:tracePt t="81818" x="5775325" y="4011613"/>
          <p14:tracePt t="81835" x="6143625" y="4130675"/>
          <p14:tracePt t="81851" x="6704013" y="4262438"/>
          <p14:tracePt t="81868" x="7823200" y="4524375"/>
          <p14:tracePt t="81885" x="8299450" y="4654550"/>
          <p14:tracePt t="81901" x="8667750" y="4773613"/>
          <p14:tracePt t="81918" x="8894763" y="4881563"/>
          <p14:tracePt t="81935" x="9013825" y="4940300"/>
          <p14:tracePt t="82150" x="8990013" y="4940300"/>
          <p14:tracePt t="82163" x="8929688" y="4940300"/>
          <p14:tracePt t="82176" x="8847138" y="4892675"/>
          <p14:tracePt t="82189" x="8715375" y="4833938"/>
          <p14:tracePt t="82205" x="8548688" y="4749800"/>
          <p14:tracePt t="82220" x="8370888" y="4667250"/>
          <p14:tracePt t="82235" x="8156575" y="4572000"/>
          <p14:tracePt t="82252" x="7704138" y="4452938"/>
          <p14:tracePt t="82269" x="7513638" y="4416425"/>
          <p14:tracePt t="82286" x="7286625" y="4381500"/>
          <p14:tracePt t="82302" x="6786563" y="4286250"/>
          <p14:tracePt t="82319" x="6584950" y="4249738"/>
          <p14:tracePt t="82336" x="6405563" y="4214813"/>
          <p14:tracePt t="82352" x="6227763" y="4202113"/>
          <p14:tracePt t="82369" x="5881688" y="4191000"/>
          <p14:tracePt t="82386" x="5727700" y="4191000"/>
          <p14:tracePt t="82403" x="5608638" y="4191000"/>
          <p14:tracePt t="82419" x="5476875" y="4191000"/>
          <p14:tracePt t="82436" x="5453063" y="4191000"/>
          <p14:tracePt t="82453" x="5429250" y="4191000"/>
          <p14:tracePt t="82470" x="5418138" y="4178300"/>
          <p14:tracePt t="82507" x="5418138" y="4167188"/>
          <p14:tracePt t="82521" x="5429250" y="4167188"/>
          <p14:tracePt t="82536" x="5476875" y="4154488"/>
          <p14:tracePt t="82553" x="5572125" y="4130675"/>
          <p14:tracePt t="82570" x="5751513" y="4119563"/>
          <p14:tracePt t="82587" x="6405563" y="4083050"/>
          <p14:tracePt t="82603" x="6929438" y="4083050"/>
          <p14:tracePt t="82620" x="7548563" y="4048125"/>
          <p14:tracePt t="82637" x="8739188" y="3976688"/>
          <p14:tracePt t="82654" x="9228138" y="3952875"/>
          <p14:tracePt t="82670" x="9572625" y="3905250"/>
          <p14:tracePt t="82687" x="9906000" y="3892550"/>
          <p14:tracePt t="82704" x="9977438" y="3881438"/>
          <p14:tracePt t="82720" x="10001250" y="3881438"/>
          <p14:tracePt t="82737" x="10025063" y="3881438"/>
          <p14:tracePt t="82754" x="10037763" y="3881438"/>
          <p14:tracePt t="82771" x="10048875" y="3881438"/>
          <p14:tracePt t="82791" x="10061575" y="3881438"/>
          <p14:tracePt t="82984" x="10048875" y="3881438"/>
          <p14:tracePt t="82997" x="10025063" y="3881438"/>
          <p14:tracePt t="83009" x="9990138" y="3881438"/>
          <p14:tracePt t="83024" x="9953625" y="3881438"/>
          <p14:tracePt t="83040" x="9894888" y="3881438"/>
          <p14:tracePt t="83057" x="9786938" y="3881438"/>
          <p14:tracePt t="83074" x="9548813" y="3881438"/>
          <p14:tracePt t="83089" x="9394825" y="3881438"/>
          <p14:tracePt t="83107" x="9228138" y="3881438"/>
          <p14:tracePt t="83123" x="9072563" y="3868738"/>
          <p14:tracePt t="83140" x="8656638" y="3821113"/>
          <p14:tracePt t="83155" x="8394700" y="3810000"/>
          <p14:tracePt t="83172" x="8096250" y="3786188"/>
          <p14:tracePt t="83189" x="7429500" y="3738563"/>
          <p14:tracePt t="83205" x="7180263" y="3738563"/>
          <p14:tracePt t="83222" x="6965950" y="3738563"/>
          <p14:tracePt t="83239" x="6810375" y="3738563"/>
          <p14:tracePt t="83255" x="6572250" y="3749675"/>
          <p14:tracePt t="83447" x="6537325" y="3762375"/>
          <p14:tracePt t="83459" x="6453188" y="3773488"/>
          <p14:tracePt t="83472" x="6334125" y="3786188"/>
          <p14:tracePt t="83484" x="6180138" y="3821113"/>
          <p14:tracePt t="83498" x="5976938" y="3857625"/>
          <p14:tracePt t="83509" x="5775325" y="3881438"/>
          <p14:tracePt t="83522" x="5524500" y="3916363"/>
          <p14:tracePt t="83539" x="5310188" y="3940175"/>
          <p14:tracePt t="83556" x="5132388" y="3952875"/>
          <p14:tracePt t="83572" x="4989513" y="3963988"/>
          <p14:tracePt t="83589" x="4799013" y="3987800"/>
          <p14:tracePt t="83606" x="4738688" y="3987800"/>
          <p14:tracePt t="83623" x="4691063" y="3987800"/>
          <p14:tracePt t="83640" x="4608513" y="4011613"/>
          <p14:tracePt t="83657" x="4560888" y="4011613"/>
          <p14:tracePt t="83673" x="4524375" y="4024313"/>
          <p14:tracePt t="83690" x="4513263" y="4024313"/>
          <p14:tracePt t="83707" x="4500563" y="4024313"/>
          <p14:tracePt t="83730" x="4489450" y="4024313"/>
          <p14:tracePt t="83780" x="4476750" y="4024313"/>
          <p14:tracePt t="83946" x="4476750" y="4048125"/>
          <p14:tracePt t="83959" x="4476750" y="4106863"/>
          <p14:tracePt t="83972" x="4500563" y="4214813"/>
          <p14:tracePt t="83984" x="4560888" y="4392613"/>
          <p14:tracePt t="83997" x="4608513" y="4559300"/>
          <p14:tracePt t="84010" x="4656138" y="4714875"/>
          <p14:tracePt t="84025" x="4679950" y="4821238"/>
          <p14:tracePt t="84041" x="4691063" y="4892675"/>
          <p14:tracePt t="84058" x="4703763" y="4916488"/>
          <p14:tracePt t="84075" x="4703763" y="4929188"/>
          <p14:tracePt t="84091" x="4703763" y="4916488"/>
          <p14:tracePt t="84109" x="4703763" y="4821238"/>
          <p14:tracePt t="84125" x="4691063" y="4429125"/>
          <p14:tracePt t="84142" x="4667250" y="4225925"/>
          <p14:tracePt t="84158" x="4656138" y="4048125"/>
          <p14:tracePt t="84175" x="4656138" y="3868738"/>
          <p14:tracePt t="84192" x="4656138" y="3810000"/>
          <p14:tracePt t="84208" x="4643438" y="3773488"/>
          <p14:tracePt t="84225" x="4643438" y="3762375"/>
          <p14:tracePt t="84242" x="4643438" y="3749675"/>
          <p14:tracePt t="84259" x="4667250" y="3749675"/>
          <p14:tracePt t="84275" x="4727575" y="3773488"/>
          <p14:tracePt t="84292" x="5060950" y="3892550"/>
          <p14:tracePt t="84309" x="5418138" y="3963988"/>
          <p14:tracePt t="84326" x="5989638" y="4011613"/>
          <p14:tracePt t="84343" x="7691438" y="4000500"/>
          <p14:tracePt t="84359" x="8548688" y="3940175"/>
          <p14:tracePt t="84376" x="9358313" y="3881438"/>
          <p14:tracePt t="84392" x="9977438" y="3844925"/>
          <p14:tracePt t="84409" x="10609263" y="3833813"/>
          <p14:tracePt t="84426" x="10739438" y="3833813"/>
          <p14:tracePt t="84443" x="10858500" y="3833813"/>
          <p14:tracePt t="84459" x="10990263" y="3833813"/>
          <p14:tracePt t="84476" x="11014075" y="3833813"/>
          <p14:tracePt t="84493" x="11025188" y="3833813"/>
          <p14:tracePt t="84510" x="11037888" y="3833813"/>
          <p14:tracePt t="84526" x="11049000" y="3833813"/>
          <p14:tracePt t="84575" x="11049000" y="3821113"/>
          <p14:tracePt t="84587" x="11037888" y="3786188"/>
          <p14:tracePt t="84601" x="11025188" y="3762375"/>
          <p14:tracePt t="84615" x="11014075" y="3725863"/>
          <p14:tracePt t="84628" x="11001375" y="3702050"/>
          <p14:tracePt t="84645" x="11001375" y="3690938"/>
          <p14:tracePt t="84662" x="10990263" y="3690938"/>
          <p14:tracePt t="84678" x="10929938" y="3690938"/>
          <p14:tracePt t="84695" x="10847388" y="3702050"/>
          <p14:tracePt t="84711" x="10728325" y="3749675"/>
          <p14:tracePt t="84728" x="10561638" y="3810000"/>
          <p14:tracePt t="84746" x="10180638" y="3929063"/>
          <p14:tracePt t="84761" x="9977438" y="3952875"/>
          <p14:tracePt t="84779" x="9823450" y="3952875"/>
          <p14:tracePt t="84795" x="9585325" y="3892550"/>
          <p14:tracePt t="84812" x="9501188" y="3833813"/>
          <p14:tracePt t="84828" x="9405938" y="3762375"/>
          <p14:tracePt t="84846" x="9263063" y="3595688"/>
          <p14:tracePt t="84862" x="9204325" y="3524250"/>
          <p14:tracePt t="84880" x="9156700" y="3452813"/>
          <p14:tracePt t="84895" x="9120188" y="3405188"/>
          <p14:tracePt t="84911" x="9096375" y="3381375"/>
          <p14:tracePt t="84928" x="9085263" y="3381375"/>
          <p14:tracePt t="84944" x="9072563" y="3381375"/>
          <p14:tracePt t="84961" x="9024938" y="3476625"/>
          <p14:tracePt t="84978" x="9001125" y="3582988"/>
          <p14:tracePt t="84994" x="8990013" y="3690938"/>
          <p14:tracePt t="85011" x="8953500" y="3857625"/>
          <p14:tracePt t="85028" x="8942388" y="3881438"/>
          <p14:tracePt t="85045" x="8942388" y="3892550"/>
          <p14:tracePt t="85078" x="8918575" y="3868738"/>
          <p14:tracePt t="85095" x="8894763" y="3810000"/>
          <p14:tracePt t="85111" x="8870950" y="3725863"/>
          <p14:tracePt t="85128" x="8847138" y="3606800"/>
          <p14:tracePt t="85161" x="8847138" y="3595688"/>
          <p14:tracePt t="85204" x="8847138" y="3630613"/>
          <p14:tracePt t="85216" x="8847138" y="3667125"/>
          <p14:tracePt t="85229" x="8847138" y="3702050"/>
          <p14:tracePt t="85242" x="8847138" y="3749675"/>
          <p14:tracePt t="86311" x="8847138" y="3868738"/>
          <p14:tracePt t="86325" x="8834438" y="4024313"/>
          <p14:tracePt t="86337" x="8810625" y="4191000"/>
          <p14:tracePt t="86350" x="8775700" y="4344988"/>
          <p14:tracePt t="86366" x="8728075" y="4511675"/>
          <p14:tracePt t="86383" x="8680450" y="4654550"/>
          <p14:tracePt t="86399" x="8501063" y="4964113"/>
          <p14:tracePt t="86415" x="8358188" y="5119688"/>
          <p14:tracePt t="86432" x="8191500" y="5262563"/>
          <p14:tracePt t="86449" x="7775575" y="5453063"/>
          <p14:tracePt t="86465" x="7596188" y="5487988"/>
          <p14:tracePt t="86482" x="7405688" y="5487988"/>
          <p14:tracePt t="86499" x="7167563" y="5453063"/>
          <p14:tracePt t="86516" x="6524625" y="5249863"/>
          <p14:tracePt t="86533" x="6156325" y="5130800"/>
          <p14:tracePt t="86549" x="5775325" y="5000625"/>
          <p14:tracePt t="86566" x="5214938" y="4654550"/>
          <p14:tracePt t="86583" x="4989513" y="4452938"/>
          <p14:tracePt t="86599" x="4857750" y="4273550"/>
          <p14:tracePt t="86616" x="4738688" y="4106863"/>
          <p14:tracePt t="86633" x="4608513" y="3738563"/>
          <p14:tracePt t="86649" x="4584700" y="3524250"/>
          <p14:tracePt t="86666" x="4595813" y="3321050"/>
          <p14:tracePt t="86683" x="4714875" y="3048000"/>
          <p14:tracePt t="86699" x="4846638" y="2976563"/>
          <p14:tracePt t="86716" x="5000625" y="2940050"/>
          <p14:tracePt t="86733" x="5203825" y="2928938"/>
          <p14:tracePt t="86750" x="5632450" y="2976563"/>
          <p14:tracePt t="86766" x="5857875" y="3095625"/>
          <p14:tracePt t="86783" x="6096000" y="3238500"/>
          <p14:tracePt t="86800" x="6619875" y="3571875"/>
          <p14:tracePt t="86819" x="6799263" y="3738563"/>
          <p14:tracePt t="86836" x="6918325" y="3905250"/>
          <p14:tracePt t="86852" x="7037388" y="4286250"/>
          <p14:tracePt t="86869" x="7037388" y="4464050"/>
          <p14:tracePt t="86886" x="7037388" y="4606925"/>
          <p14:tracePt t="86903" x="6918325" y="4786313"/>
          <p14:tracePt t="86918" x="6810375" y="4833938"/>
          <p14:tracePt t="86935" x="6691313" y="4857750"/>
          <p14:tracePt t="86951" x="6561138" y="4857750"/>
          <p14:tracePt t="86968" x="6323013" y="4845050"/>
          <p14:tracePt t="86985" x="6215063" y="4773613"/>
          <p14:tracePt t="87001" x="6143625" y="4702175"/>
          <p14:tracePt t="87018" x="6108700" y="4429125"/>
          <p14:tracePt t="87035" x="6143625" y="4238625"/>
          <p14:tracePt t="87052" x="6262688" y="4024313"/>
          <p14:tracePt t="87068" x="6715125" y="3582988"/>
          <p14:tracePt t="87086" x="7061200" y="3429000"/>
          <p14:tracePt t="87103" x="7453313" y="3357563"/>
          <p14:tracePt t="87121" x="8143875" y="3429000"/>
          <p14:tracePt t="87136" x="8358188" y="3524250"/>
          <p14:tracePt t="87153" x="8524875" y="3643313"/>
          <p14:tracePt t="87170" x="8643938" y="3749675"/>
          <p14:tracePt t="87187" x="8739188" y="4024313"/>
          <p14:tracePt t="87204" x="8728075" y="4154488"/>
          <p14:tracePt t="87220" x="8667750" y="4286250"/>
          <p14:tracePt t="87237" x="8418513" y="4452938"/>
          <p14:tracePt t="87254" x="8251825" y="4500563"/>
          <p14:tracePt t="87270" x="8096250" y="4511675"/>
          <p14:tracePt t="87287" x="7870825" y="4511675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9615" y="365125"/>
            <a:ext cx="11312770" cy="1325563"/>
          </a:xfrm>
        </p:spPr>
        <p:txBody>
          <a:bodyPr/>
          <a:lstStyle/>
          <a:p>
            <a:r>
              <a:rPr lang="ko-KR" altLang="en-US" b="1" dirty="0"/>
              <a:t>사용자 및 데이터 크기에 따른 도구의 선택</a:t>
            </a:r>
            <a:endParaRPr lang="en-US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2416780"/>
              </p:ext>
            </p:extLst>
          </p:nvPr>
        </p:nvGraphicFramePr>
        <p:xfrm>
          <a:off x="855784" y="190475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10330" y="3754487"/>
            <a:ext cx="1048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스몰 데이터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32069" y="389298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빅데이터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44169" y="150525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최종사용자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75002" y="625480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개발자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392174" y="2271628"/>
            <a:ext cx="2156991" cy="1053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엑셀</a:t>
            </a:r>
            <a:endParaRPr lang="en-US" b="1" dirty="0"/>
          </a:p>
        </p:txBody>
      </p:sp>
      <p:sp>
        <p:nvSpPr>
          <p:cNvPr id="12" name="Oval 11"/>
          <p:cNvSpPr/>
          <p:nvPr/>
        </p:nvSpPr>
        <p:spPr>
          <a:xfrm>
            <a:off x="4950542" y="3575194"/>
            <a:ext cx="2364488" cy="10049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/>
              <a:t>관계형</a:t>
            </a:r>
            <a:endParaRPr lang="en-US" altLang="ko-KR" b="1" dirty="0"/>
          </a:p>
          <a:p>
            <a:pPr algn="ctr"/>
            <a:r>
              <a:rPr lang="ko-KR" altLang="en-US" b="1" dirty="0"/>
              <a:t>데이터베이스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7211123" y="4853776"/>
            <a:ext cx="1630866" cy="10642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/>
              <a:t>클라우드</a:t>
            </a:r>
            <a:endParaRPr lang="en-US" altLang="ko-KR" b="1" dirty="0"/>
          </a:p>
        </p:txBody>
      </p:sp>
      <p:sp>
        <p:nvSpPr>
          <p:cNvPr id="14" name="Oval 13"/>
          <p:cNvSpPr/>
          <p:nvPr/>
        </p:nvSpPr>
        <p:spPr>
          <a:xfrm>
            <a:off x="3304532" y="4135929"/>
            <a:ext cx="1578015" cy="7815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R</a:t>
            </a:r>
            <a:endParaRPr lang="en-US" b="1" dirty="0"/>
          </a:p>
        </p:txBody>
      </p:sp>
      <p:sp>
        <p:nvSpPr>
          <p:cNvPr id="15" name="Oval 14"/>
          <p:cNvSpPr/>
          <p:nvPr/>
        </p:nvSpPr>
        <p:spPr>
          <a:xfrm>
            <a:off x="4406066" y="4508734"/>
            <a:ext cx="1268936" cy="5436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파이썬</a:t>
            </a:r>
            <a:endParaRPr lang="en-US" b="1" dirty="0"/>
          </a:p>
        </p:txBody>
      </p:sp>
      <p:sp>
        <p:nvSpPr>
          <p:cNvPr id="16" name="Oval 14"/>
          <p:cNvSpPr/>
          <p:nvPr/>
        </p:nvSpPr>
        <p:spPr>
          <a:xfrm>
            <a:off x="5259275" y="5343098"/>
            <a:ext cx="1708616" cy="5436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 / </a:t>
            </a:r>
            <a:r>
              <a:rPr lang="ko-KR" altLang="en-US" b="1" dirty="0"/>
              <a:t>자바</a:t>
            </a:r>
            <a:endParaRPr lang="en-US" b="1" dirty="0"/>
          </a:p>
        </p:txBody>
      </p:sp>
      <p:sp>
        <p:nvSpPr>
          <p:cNvPr id="17" name="Oval 14"/>
          <p:cNvSpPr/>
          <p:nvPr/>
        </p:nvSpPr>
        <p:spPr>
          <a:xfrm>
            <a:off x="7142583" y="2271628"/>
            <a:ext cx="1699406" cy="9117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/>
              <a:t>온라인 서비스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58750" y="6351464"/>
            <a:ext cx="5559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9"/>
              </a:rPr>
              <a:t>http://www.hellodatascience.com/?p=136</a:t>
            </a:r>
            <a:r>
              <a:rPr lang="en-US" sz="240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690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26"/>
    </mc:Choice>
    <mc:Fallback xmlns="">
      <p:transition spd="slow" advTm="89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5193" x="7858125" y="4500563"/>
          <p14:tracePt t="15203" x="7847013" y="4476750"/>
          <p14:tracePt t="15217" x="7847013" y="4452938"/>
          <p14:tracePt t="15230" x="7799388" y="4405313"/>
          <p14:tracePt t="15246" x="7727950" y="4321175"/>
          <p14:tracePt t="15263" x="7620000" y="4249738"/>
          <p14:tracePt t="15280" x="7513638" y="4130675"/>
          <p14:tracePt t="15297" x="7262813" y="3881438"/>
          <p14:tracePt t="15313" x="7167563" y="3725863"/>
          <p14:tracePt t="15331" x="7000875" y="3416300"/>
          <p14:tracePt t="15348" x="6918325" y="3249613"/>
          <p14:tracePt t="15364" x="6834188" y="3071813"/>
          <p14:tracePt t="15381" x="6775450" y="2881313"/>
          <p14:tracePt t="15398" x="6667500" y="2535238"/>
          <p14:tracePt t="15414" x="6608763" y="2392363"/>
          <p14:tracePt t="15431" x="6548438" y="2273300"/>
          <p14:tracePt t="15448" x="6500813" y="2166938"/>
          <p14:tracePt t="15464" x="6429375" y="1987550"/>
          <p14:tracePt t="15481" x="6405563" y="1939925"/>
          <p14:tracePt t="15499" x="6381750" y="1844675"/>
          <p14:tracePt t="15515" x="6381750" y="1820863"/>
          <p14:tracePt t="15818" x="6357938" y="1844675"/>
          <p14:tracePt t="15832" x="6323013" y="1892300"/>
          <p14:tracePt t="15844" x="6262688" y="1952625"/>
          <p14:tracePt t="15857" x="6156325" y="2011363"/>
          <p14:tracePt t="15870" x="6048375" y="2058988"/>
          <p14:tracePt t="15884" x="5942013" y="2095500"/>
          <p14:tracePt t="15900" x="5834063" y="2130425"/>
          <p14:tracePt t="15916" x="5751513" y="2143125"/>
          <p14:tracePt t="15932" x="5715000" y="2143125"/>
          <p14:tracePt t="15949" x="5643563" y="2119313"/>
          <p14:tracePt t="15966" x="5608638" y="2082800"/>
          <p14:tracePt t="15982" x="5584825" y="2035175"/>
          <p14:tracePt t="15999" x="5572125" y="1928813"/>
          <p14:tracePt t="16016" x="5572125" y="1892300"/>
          <p14:tracePt t="16033" x="5572125" y="1868488"/>
          <p14:tracePt t="16050" x="5643563" y="1797050"/>
          <p14:tracePt t="16066" x="5703888" y="1785938"/>
          <p14:tracePt t="16083" x="5775325" y="1785938"/>
          <p14:tracePt t="16099" x="5846763" y="1785938"/>
          <p14:tracePt t="16117" x="5976938" y="1809750"/>
          <p14:tracePt t="16133" x="6037263" y="1833563"/>
          <p14:tracePt t="16150" x="6061075" y="1868488"/>
          <p14:tracePt t="16167" x="6072188" y="1963738"/>
          <p14:tracePt t="16183" x="6072188" y="2024063"/>
          <p14:tracePt t="16200" x="6061075" y="2071688"/>
          <p14:tracePt t="16215" x="6037263" y="2119313"/>
          <p14:tracePt t="16233" x="5989638" y="2201863"/>
          <p14:tracePt t="16249" x="5965825" y="2238375"/>
          <p14:tracePt t="17342" x="5965825" y="2262188"/>
          <p14:tracePt t="17351" x="5965825" y="2297113"/>
          <p14:tracePt t="17363" x="5989638" y="2405063"/>
          <p14:tracePt t="17376" x="6000750" y="2606675"/>
          <p14:tracePt t="17389" x="6013450" y="2797175"/>
          <p14:tracePt t="17405" x="6037263" y="3071813"/>
          <p14:tracePt t="17420" x="6061075" y="3368675"/>
          <p14:tracePt t="17438" x="6072188" y="3667125"/>
          <p14:tracePt t="17455" x="6119813" y="4262438"/>
          <p14:tracePt t="17469" x="6132513" y="4476750"/>
          <p14:tracePt t="17486" x="6143625" y="4678363"/>
          <p14:tracePt t="17502" x="6167438" y="4857750"/>
          <p14:tracePt t="17519" x="6167438" y="5130800"/>
          <p14:tracePt t="17535" x="6167438" y="5214938"/>
          <p14:tracePt t="17552" x="6167438" y="5273675"/>
          <p14:tracePt t="17569" x="6143625" y="5345113"/>
          <p14:tracePt t="17586" x="6132513" y="5357813"/>
          <p14:tracePt t="17602" x="6119813" y="5368925"/>
          <p14:tracePt t="17619" x="6119813" y="5381625"/>
          <p14:tracePt t="17636" x="6096000" y="5429250"/>
          <p14:tracePt t="17653" x="6096000" y="5476875"/>
          <p14:tracePt t="17669" x="6084888" y="5548313"/>
          <p14:tracePt t="17686" x="6061075" y="5797550"/>
          <p14:tracePt t="17703" x="6061075" y="5929313"/>
          <p14:tracePt t="17719" x="6061075" y="6035675"/>
          <p14:tracePt t="17736" x="6072188" y="6215063"/>
          <p14:tracePt t="17753" x="6084888" y="6297613"/>
          <p14:tracePt t="17770" x="6096000" y="6381750"/>
          <p14:tracePt t="17787" x="6108700" y="6477000"/>
          <p14:tracePt t="17803" x="6119813" y="6488113"/>
          <p14:tracePt t="18213" x="6096000" y="6488113"/>
          <p14:tracePt t="18224" x="6084888" y="6464300"/>
          <p14:tracePt t="18236" x="6072188" y="6440488"/>
          <p14:tracePt t="18249" x="6061075" y="6369050"/>
          <p14:tracePt t="18262" x="6061075" y="6310313"/>
          <p14:tracePt t="18276" x="6061075" y="6249988"/>
          <p14:tracePt t="18289" x="6096000" y="6202363"/>
          <p14:tracePt t="18305" x="6143625" y="6154738"/>
          <p14:tracePt t="18322" x="6215063" y="6130925"/>
          <p14:tracePt t="18339" x="6310313" y="6119813"/>
          <p14:tracePt t="18356" x="6334125" y="6119813"/>
          <p14:tracePt t="18372" x="6346825" y="6119813"/>
          <p14:tracePt t="18389" x="6370638" y="6167438"/>
          <p14:tracePt t="18406" x="6381750" y="6202363"/>
          <p14:tracePt t="18422" x="6381750" y="6238875"/>
          <p14:tracePt t="18439" x="6381750" y="6249988"/>
          <p14:tracePt t="18456" x="6381750" y="6286500"/>
          <p14:tracePt t="18473" x="6394450" y="6286500"/>
          <p14:tracePt t="18489" x="6394450" y="6321425"/>
          <p14:tracePt t="19879" x="6394450" y="6334125"/>
          <p14:tracePt t="19893" x="6394450" y="6357938"/>
          <p14:tracePt t="19906" x="6381750" y="6369050"/>
          <p14:tracePt t="19918" x="6346825" y="6392863"/>
          <p14:tracePt t="19931" x="6310313" y="6416675"/>
          <p14:tracePt t="19946" x="6275388" y="6440488"/>
          <p14:tracePt t="19962" x="6262688" y="6453188"/>
          <p14:tracePt t="19979" x="6238875" y="6464300"/>
          <p14:tracePt t="19996" x="6180138" y="6477000"/>
          <p14:tracePt t="20013" x="6143625" y="6477000"/>
          <p14:tracePt t="20029" x="6108700" y="6477000"/>
          <p14:tracePt t="20046" x="6048375" y="6488113"/>
          <p14:tracePt t="20062" x="6013450" y="6488113"/>
          <p14:tracePt t="20080" x="6000750" y="6488113"/>
          <p14:tracePt t="20096" x="5989638" y="6488113"/>
          <p14:tracePt t="20113" x="5976938" y="6488113"/>
          <p14:tracePt t="20130" x="5965825" y="6488113"/>
          <p14:tracePt t="20175" x="5965825" y="6464300"/>
          <p14:tracePt t="20188" x="5965825" y="6440488"/>
          <p14:tracePt t="20201" x="5965825" y="6405563"/>
          <p14:tracePt t="20215" x="5965825" y="6381750"/>
          <p14:tracePt t="20229" x="5965825" y="6369050"/>
          <p14:tracePt t="20245" x="5965825" y="6357938"/>
          <p14:tracePt t="20262" x="5965825" y="6345238"/>
          <p14:tracePt t="20278" x="6013450" y="6345238"/>
          <p14:tracePt t="20295" x="6061075" y="6345238"/>
          <p14:tracePt t="20312" x="6119813" y="6392863"/>
          <p14:tracePt t="20329" x="6156325" y="6453188"/>
          <p14:tracePt t="20345" x="6167438" y="6488113"/>
          <p14:tracePt t="20362" x="6180138" y="6500813"/>
          <p14:tracePt t="20379" x="6191250" y="6524625"/>
          <p14:tracePt t="20395" x="6191250" y="6548438"/>
          <p14:tracePt t="20429" x="6191250" y="6559550"/>
          <p14:tracePt t="20446" x="6180138" y="6572250"/>
          <p14:tracePt t="20463" x="6167438" y="6572250"/>
          <p14:tracePt t="20480" x="6156325" y="6572250"/>
          <p14:tracePt t="21042" x="6143625" y="6572250"/>
          <p14:tracePt t="21056" x="6143625" y="6559550"/>
          <p14:tracePt t="21069" x="6143625" y="6548438"/>
          <p14:tracePt t="21083" x="6143625" y="6535738"/>
          <p14:tracePt t="21099" x="6132513" y="6500813"/>
          <p14:tracePt t="21117" x="6119813" y="6477000"/>
          <p14:tracePt t="21134" x="6096000" y="6405563"/>
          <p14:tracePt t="21149" x="6084888" y="6381750"/>
          <p14:tracePt t="21166" x="6084888" y="6345238"/>
          <p14:tracePt t="21183" x="6084888" y="6310313"/>
          <p14:tracePt t="21199" x="6084888" y="6286500"/>
          <p14:tracePt t="21216" x="6084888" y="6262688"/>
          <p14:tracePt t="21234" x="6119813" y="6238875"/>
          <p14:tracePt t="21250" x="6143625" y="6226175"/>
          <p14:tracePt t="21267" x="6180138" y="6226175"/>
          <p14:tracePt t="21284" x="6215063" y="6226175"/>
          <p14:tracePt t="21300" x="6275388" y="6238875"/>
          <p14:tracePt t="21317" x="6299200" y="6249988"/>
          <p14:tracePt t="21333" x="6323013" y="6273800"/>
          <p14:tracePt t="21350" x="6334125" y="6345238"/>
          <p14:tracePt t="21367" x="6334125" y="6369050"/>
          <p14:tracePt t="21385" x="6310313" y="6392863"/>
          <p14:tracePt t="21399" x="6238875" y="6429375"/>
          <p14:tracePt t="21415" x="6215063" y="6440488"/>
          <p14:tracePt t="21432" x="6191250" y="6440488"/>
          <p14:tracePt t="21449" x="6180138" y="6440488"/>
          <p14:tracePt t="21466" x="6143625" y="6440488"/>
          <p14:tracePt t="23448" x="6132513" y="6440488"/>
          <p14:tracePt t="23463" x="6108700" y="6440488"/>
          <p14:tracePt t="23474" x="6084888" y="6381750"/>
          <p14:tracePt t="23486" x="6072188" y="6262688"/>
          <p14:tracePt t="23499" x="6048375" y="6096000"/>
          <p14:tracePt t="23512" x="6037263" y="5881688"/>
          <p14:tracePt t="23527" x="6013450" y="5607050"/>
          <p14:tracePt t="23541" x="6013450" y="5273675"/>
          <p14:tracePt t="23557" x="6013450" y="4749800"/>
          <p14:tracePt t="23574" x="6013450" y="4225925"/>
          <p14:tracePt t="23591" x="6013450" y="3381375"/>
          <p14:tracePt t="23607" x="6013450" y="3048000"/>
          <p14:tracePt t="23624" x="6013450" y="2809875"/>
          <p14:tracePt t="23641" x="6013450" y="2452688"/>
          <p14:tracePt t="23657" x="6013450" y="2333625"/>
          <p14:tracePt t="23674" x="6024563" y="2225675"/>
          <p14:tracePt t="23692" x="6024563" y="2082800"/>
          <p14:tracePt t="23707" x="6024563" y="2035175"/>
          <p14:tracePt t="23724" x="6024563" y="2011363"/>
          <p14:tracePt t="23741" x="6024563" y="1976438"/>
          <p14:tracePt t="23759" x="6037263" y="1857375"/>
          <p14:tracePt t="23775" x="6048375" y="1773238"/>
          <p14:tracePt t="23791" x="6061075" y="1666875"/>
          <p14:tracePt t="23808" x="6108700" y="1439863"/>
          <p14:tracePt t="23825" x="6132513" y="1320800"/>
          <p14:tracePt t="23841" x="6167438" y="1238250"/>
          <p14:tracePt t="23858" x="6191250" y="1143000"/>
          <p14:tracePt t="23874" x="6203950" y="1106488"/>
          <p14:tracePt t="23892" x="6227763" y="1071563"/>
          <p14:tracePt t="23908" x="6227763" y="1058863"/>
          <p14:tracePt t="23925" x="6238875" y="1058863"/>
          <p14:tracePt t="24191" x="6227763" y="1095375"/>
          <p14:tracePt t="24203" x="6215063" y="1143000"/>
          <p14:tracePt t="24216" x="6203950" y="1201738"/>
          <p14:tracePt t="24229" x="6203950" y="1262063"/>
          <p14:tracePt t="24243" x="6191250" y="1368425"/>
          <p14:tracePt t="24260" x="6191250" y="1487488"/>
          <p14:tracePt t="24277" x="6180138" y="1606550"/>
          <p14:tracePt t="24293" x="6143625" y="1857375"/>
          <p14:tracePt t="24309" x="6132513" y="1916113"/>
          <p14:tracePt t="24326" x="6132513" y="1952625"/>
          <p14:tracePt t="24344" x="6119813" y="2011363"/>
          <p14:tracePt t="24360" x="6119813" y="2047875"/>
          <p14:tracePt t="24376" x="6119813" y="2071688"/>
          <p14:tracePt t="24394" x="6119813" y="2106613"/>
          <p14:tracePt t="24410" x="6119813" y="2143125"/>
          <p14:tracePt t="27902" x="6108700" y="2178050"/>
          <p14:tracePt t="27914" x="6072188" y="2238375"/>
          <p14:tracePt t="27926" x="6000750" y="2320925"/>
          <p14:tracePt t="27940" x="5894388" y="2428875"/>
          <p14:tracePt t="27953" x="5762625" y="2524125"/>
          <p14:tracePt t="27970" x="5561013" y="2667000"/>
          <p14:tracePt t="27987" x="5262563" y="2892425"/>
          <p14:tracePt t="28004" x="4214813" y="3643313"/>
          <p14:tracePt t="28020" x="3608388" y="4011613"/>
          <p14:tracePt t="28037" x="3132138" y="4310063"/>
          <p14:tracePt t="28053" x="2822575" y="4487863"/>
          <p14:tracePt t="28070" x="2547938" y="4654550"/>
          <p14:tracePt t="28087" x="2489200" y="4678363"/>
          <p14:tracePt t="28103" x="2476500" y="4678363"/>
          <p14:tracePt t="28120" x="2441575" y="4691063"/>
          <p14:tracePt t="28137" x="2428875" y="4691063"/>
          <p14:tracePt t="28154" x="2405063" y="4691063"/>
          <p14:tracePt t="28171" x="2346325" y="4678363"/>
          <p14:tracePt t="28187" x="2309813" y="4667250"/>
          <p14:tracePt t="28204" x="2274888" y="4654550"/>
          <p14:tracePt t="28221" x="2251075" y="4654550"/>
          <p14:tracePt t="28237" x="2166938" y="4654550"/>
          <p14:tracePt t="28254" x="2071688" y="4667250"/>
          <p14:tracePt t="28271" x="1976438" y="4678363"/>
          <p14:tracePt t="28288" x="1714500" y="4702175"/>
          <p14:tracePt t="28304" x="1595438" y="4725988"/>
          <p14:tracePt t="28321" x="1524000" y="4725988"/>
          <p14:tracePt t="28338" x="1465263" y="4725988"/>
          <p14:tracePt t="28354" x="1465263" y="4702175"/>
          <p14:tracePt t="28371" x="1452563" y="4654550"/>
          <p14:tracePt t="28388" x="1452563" y="4595813"/>
          <p14:tracePt t="28405" x="1489075" y="4464050"/>
          <p14:tracePt t="28421" x="1536700" y="4392613"/>
          <p14:tracePt t="28438" x="1595438" y="4321175"/>
          <p14:tracePt t="28455" x="1690688" y="4249738"/>
          <p14:tracePt t="28472" x="1751013" y="4214813"/>
          <p14:tracePt t="28488" x="1785938" y="4214813"/>
          <p14:tracePt t="28505" x="1881188" y="4167188"/>
          <p14:tracePt t="28522" x="1941513" y="4143375"/>
          <p14:tracePt t="28538" x="2000250" y="4119563"/>
          <p14:tracePt t="28555" x="2119313" y="4083050"/>
          <p14:tracePt t="28572" x="2132013" y="4071938"/>
          <p14:tracePt t="28799" x="2203450" y="4059238"/>
          <p14:tracePt t="28811" x="2346325" y="4024313"/>
          <p14:tracePt t="28826" x="2595563" y="3987800"/>
          <p14:tracePt t="28842" x="3095625" y="3940175"/>
          <p14:tracePt t="28858" x="3870325" y="3916363"/>
          <p14:tracePt t="28875" x="5441950" y="3881438"/>
          <p14:tracePt t="28891" x="6323013" y="3881438"/>
          <p14:tracePt t="28908" x="7215188" y="3881438"/>
          <p14:tracePt t="28926" x="9275763" y="3963988"/>
          <p14:tracePt t="28940" x="9977438" y="4024313"/>
          <p14:tracePt t="28956" x="10548938" y="4071938"/>
          <p14:tracePt t="28973" x="10929938" y="4119563"/>
          <p14:tracePt t="28990" x="11395075" y="4178300"/>
          <p14:tracePt t="29007" x="11525250" y="4191000"/>
          <p14:tracePt t="29023" x="11585575" y="4202113"/>
          <p14:tracePt t="29040" x="11633200" y="4202113"/>
          <p14:tracePt t="29042" x="11668125" y="4214813"/>
          <p14:tracePt t="29057" x="11680825" y="4214813"/>
          <p14:tracePt t="29073" x="11691938" y="4214813"/>
          <p14:tracePt t="29090" x="11704638" y="4214813"/>
          <p14:tracePt t="29107" x="11728450" y="4225925"/>
          <p14:tracePt t="29124" x="11763375" y="4225925"/>
          <p14:tracePt t="29140" x="11823700" y="4225925"/>
          <p14:tracePt t="29157" x="11930063" y="4238625"/>
          <p14:tracePt t="29174" x="11953875" y="4238625"/>
          <p14:tracePt t="29191" x="11990388" y="4238625"/>
          <p14:tracePt t="29207" x="12001500" y="4238625"/>
          <p14:tracePt t="29274" x="11966575" y="4238625"/>
          <p14:tracePt t="29286" x="11918950" y="4249738"/>
          <p14:tracePt t="29299" x="11858625" y="4249738"/>
          <p14:tracePt t="29312" x="11776075" y="4273550"/>
          <p14:tracePt t="29325" x="11680825" y="4273550"/>
          <p14:tracePt t="29341" x="11561763" y="4286250"/>
          <p14:tracePt t="29358" x="11395075" y="4286250"/>
          <p14:tracePt t="29375" x="11085513" y="4286250"/>
          <p14:tracePt t="29391" x="10942638" y="4297363"/>
          <p14:tracePt t="29408" x="10799763" y="4310063"/>
          <p14:tracePt t="29424" x="10680700" y="4333875"/>
          <p14:tracePt t="29441" x="10514013" y="4357688"/>
          <p14:tracePt t="29458" x="10442575" y="4368800"/>
          <p14:tracePt t="29475" x="10382250" y="4381500"/>
          <p14:tracePt t="29491" x="10228263" y="4429125"/>
          <p14:tracePt t="29508" x="10180638" y="4440238"/>
          <p14:tracePt t="30733" x="10025063" y="4440238"/>
          <p14:tracePt t="30745" x="9871075" y="4440238"/>
          <p14:tracePt t="30756" x="9632950" y="4440238"/>
          <p14:tracePt t="30766" x="9382125" y="4440238"/>
          <p14:tracePt t="30781" x="9132888" y="4440238"/>
          <p14:tracePt t="30798" x="8775700" y="4440238"/>
          <p14:tracePt t="30814" x="8275638" y="4464050"/>
          <p14:tracePt t="30831" x="7167563" y="4511675"/>
          <p14:tracePt t="30848" x="6643688" y="4535488"/>
          <p14:tracePt t="30865" x="6143625" y="4559300"/>
          <p14:tracePt t="30881" x="5394325" y="4606925"/>
          <p14:tracePt t="30898" x="5180013" y="4606925"/>
          <p14:tracePt t="30915" x="5000625" y="4619625"/>
          <p14:tracePt t="30932" x="4727575" y="4619625"/>
          <p14:tracePt t="30948" x="4619625" y="4619625"/>
          <p14:tracePt t="30965" x="4548188" y="4619625"/>
          <p14:tracePt t="30981" x="4476750" y="4619625"/>
          <p14:tracePt t="30998" x="4370388" y="4595813"/>
          <p14:tracePt t="31015" x="4333875" y="4583113"/>
          <p14:tracePt t="31032" x="4322763" y="4572000"/>
          <p14:tracePt t="31035" x="4298950" y="4559300"/>
          <p14:tracePt t="31049" x="4286250" y="4559300"/>
          <p14:tracePt t="31065" x="4275138" y="4548188"/>
          <p14:tracePt t="31098" x="4275138" y="4535488"/>
          <p14:tracePt t="31115" x="4275138" y="4524375"/>
          <p14:tracePt t="31132" x="4275138" y="4511675"/>
          <p14:tracePt t="31151" x="4298950" y="4500563"/>
          <p14:tracePt t="31166" x="4346575" y="4500563"/>
          <p14:tracePt t="31183" x="4418013" y="4500563"/>
          <p14:tracePt t="31199" x="4560888" y="4487863"/>
          <p14:tracePt t="31214" x="4738688" y="4487863"/>
          <p14:tracePt t="31231" x="5191125" y="4487863"/>
          <p14:tracePt t="31249" x="5429250" y="4487863"/>
          <p14:tracePt t="31267" x="5942013" y="4511675"/>
          <p14:tracePt t="31283" x="6310313" y="4511675"/>
          <p14:tracePt t="31299" x="6643688" y="4500563"/>
          <p14:tracePt t="31314" x="6942138" y="4487863"/>
          <p14:tracePt t="31331" x="7418388" y="4464050"/>
          <p14:tracePt t="31348" x="7548563" y="4476750"/>
          <p14:tracePt t="42184" x="7442200" y="4500563"/>
          <p14:tracePt t="42197" x="7299325" y="4548188"/>
          <p14:tracePt t="42209" x="7132638" y="4595813"/>
          <p14:tracePt t="42222" x="6953250" y="4643438"/>
          <p14:tracePt t="42236" x="6775450" y="4714875"/>
          <p14:tracePt t="42252" x="6584950" y="4786313"/>
          <p14:tracePt t="42268" x="6442075" y="4833938"/>
          <p14:tracePt t="42285" x="6299200" y="4881563"/>
          <p14:tracePt t="42301" x="6061075" y="4892675"/>
          <p14:tracePt t="42318" x="5918200" y="4892675"/>
          <p14:tracePt t="42335" x="5799138" y="4892675"/>
          <p14:tracePt t="42352" x="5632450" y="4857750"/>
          <p14:tracePt t="42368" x="5561013" y="4821238"/>
          <p14:tracePt t="42385" x="5513388" y="4786313"/>
          <p14:tracePt t="42402" x="5418138" y="4678363"/>
          <p14:tracePt t="42418" x="5370513" y="4630738"/>
          <p14:tracePt t="42435" x="5334000" y="4583113"/>
          <p14:tracePt t="42453" x="5227638" y="4429125"/>
          <p14:tracePt t="42469" x="5191125" y="4297363"/>
          <p14:tracePt t="42485" x="5180013" y="4167188"/>
          <p14:tracePt t="42502" x="5180013" y="4000500"/>
          <p14:tracePt t="42519" x="5203825" y="3643313"/>
          <p14:tracePt t="42535" x="5251450" y="3440113"/>
          <p14:tracePt t="42552" x="5322888" y="3238500"/>
          <p14:tracePt t="42569" x="5595938" y="2762250"/>
          <p14:tracePt t="42585" x="5751513" y="2630488"/>
          <p14:tracePt t="42602" x="5905500" y="2547938"/>
          <p14:tracePt t="42620" x="6251575" y="2487613"/>
          <p14:tracePt t="42636" x="6405563" y="2487613"/>
          <p14:tracePt t="42653" x="6572250" y="2524125"/>
          <p14:tracePt t="42669" x="6738938" y="2606675"/>
          <p14:tracePt t="42686" x="7000875" y="2868613"/>
          <p14:tracePt t="42703" x="7119938" y="3035300"/>
          <p14:tracePt t="42720" x="7204075" y="3249613"/>
          <p14:tracePt t="42736" x="7381875" y="3892550"/>
          <p14:tracePt t="42753" x="7394575" y="4191000"/>
          <p14:tracePt t="42769" x="7394575" y="4429125"/>
          <p14:tracePt t="42786" x="7370763" y="4654550"/>
          <p14:tracePt t="42803" x="7191375" y="4987925"/>
          <p14:tracePt t="42819" x="7096125" y="5083175"/>
          <p14:tracePt t="42836" x="6989763" y="5143500"/>
          <p14:tracePt t="42854" x="6762750" y="5202238"/>
          <p14:tracePt t="42869" x="6643688" y="5226050"/>
          <p14:tracePt t="42886" x="6524625" y="5226050"/>
          <p14:tracePt t="42904" x="6299200" y="5202238"/>
          <p14:tracePt t="42920" x="6238875" y="5191125"/>
          <p14:tracePt t="42937" x="6203950" y="5178425"/>
          <p14:tracePt t="42953" x="6167438" y="5178425"/>
          <p14:tracePt t="42971" x="6156325" y="5167313"/>
          <p14:tracePt t="42987" x="6143625" y="5167313"/>
          <p14:tracePt t="46974" x="6143625" y="5154613"/>
          <p14:tracePt t="46986" x="6143625" y="5119688"/>
          <p14:tracePt t="46998" x="6143625" y="5072063"/>
          <p14:tracePt t="47014" x="6132513" y="5035550"/>
          <p14:tracePt t="47024" x="6119813" y="4964113"/>
          <p14:tracePt t="47037" x="6108700" y="4905375"/>
          <p14:tracePt t="47050" x="6084888" y="4810125"/>
          <p14:tracePt t="47067" x="6048375" y="4714875"/>
          <p14:tracePt t="47084" x="6024563" y="4606925"/>
          <p14:tracePt t="47101" x="5976938" y="4381500"/>
          <p14:tracePt t="47117" x="5942013" y="4273550"/>
          <p14:tracePt t="47133" x="5918200" y="4167188"/>
          <p14:tracePt t="47151" x="5870575" y="4024313"/>
          <p14:tracePt t="47168" x="5857875" y="3952875"/>
          <p14:tracePt t="47184" x="5846763" y="3905250"/>
          <p14:tracePt t="47202" x="5834063" y="3844925"/>
          <p14:tracePt t="47218" x="5834063" y="3821113"/>
          <p14:tracePt t="47250" x="5834063" y="3810000"/>
          <p14:tracePt t="47611" x="5834063" y="3821113"/>
          <p14:tracePt t="47625" x="5834063" y="3833813"/>
          <p14:tracePt t="47650" x="5822950" y="3833813"/>
          <p14:tracePt t="47663" x="5799138" y="3833813"/>
          <p14:tracePt t="47676" x="5775325" y="3833813"/>
          <p14:tracePt t="47688" x="5738813" y="3810000"/>
          <p14:tracePt t="47703" x="5703888" y="3773488"/>
          <p14:tracePt t="47719" x="5667375" y="3702050"/>
          <p14:tracePt t="47736" x="5619750" y="3643313"/>
          <p14:tracePt t="47753" x="5537200" y="3476625"/>
          <p14:tracePt t="47769" x="5489575" y="3416300"/>
          <p14:tracePt t="47786" x="5453063" y="3344863"/>
          <p14:tracePt t="47803" x="5370513" y="3178175"/>
          <p14:tracePt t="47819" x="5334000" y="3082925"/>
          <p14:tracePt t="47836" x="5322888" y="2976563"/>
          <p14:tracePt t="47852" x="5310188" y="2868613"/>
          <p14:tracePt t="47869" x="5286375" y="2654300"/>
          <p14:tracePt t="47886" x="5286375" y="2547938"/>
          <p14:tracePt t="47903" x="5310188" y="2463800"/>
          <p14:tracePt t="47919" x="5394325" y="2309813"/>
          <p14:tracePt t="47937" x="5441950" y="2225675"/>
          <p14:tracePt t="47953" x="5476875" y="2154238"/>
          <p14:tracePt t="47971" x="5561013" y="2011363"/>
          <p14:tracePt t="47987" x="5608638" y="1939925"/>
          <p14:tracePt t="48003" x="5632450" y="1892300"/>
          <p14:tracePt t="48262" x="5608638" y="1892300"/>
          <p14:tracePt t="48275" x="5584825" y="1916113"/>
          <p14:tracePt t="48289" x="5513388" y="1952625"/>
          <p14:tracePt t="48301" x="5405438" y="2011363"/>
          <p14:tracePt t="48315" x="5299075" y="2095500"/>
          <p14:tracePt t="48328" x="5191125" y="2166938"/>
          <p14:tracePt t="48341" x="5084763" y="2262188"/>
          <p14:tracePt t="48353" x="4989513" y="2344738"/>
          <p14:tracePt t="48369" x="4918075" y="2416175"/>
          <p14:tracePt t="48385" x="4857750" y="2487613"/>
          <p14:tracePt t="48402" x="4799013" y="2535238"/>
          <p14:tracePt t="48419" x="4643438" y="2654300"/>
          <p14:tracePt t="48436" x="4537075" y="2701925"/>
          <p14:tracePt t="48452" x="4441825" y="2762250"/>
          <p14:tracePt t="48469" x="4298950" y="2881313"/>
          <p14:tracePt t="48486" x="4262438" y="2940050"/>
          <p14:tracePt t="48503" x="4214813" y="3011488"/>
          <p14:tracePt t="48519" x="4143375" y="3119438"/>
          <p14:tracePt t="48536" x="4108450" y="3167063"/>
          <p14:tracePt t="48553" x="4060825" y="3225800"/>
          <p14:tracePt t="48570" x="4048125" y="3249613"/>
          <p14:tracePt t="48586" x="4024313" y="3309938"/>
          <p14:tracePt t="48603" x="4013200" y="3321050"/>
          <p14:tracePt t="48636" x="4013200" y="3333750"/>
          <p14:tracePt t="48662" x="4000500" y="3333750"/>
          <p14:tracePt t="48674" x="4000500" y="3344863"/>
          <p14:tracePt t="48687" x="3989388" y="3344863"/>
          <p14:tracePt t="48703" x="3965575" y="3344863"/>
          <p14:tracePt t="48720" x="3965575" y="3333750"/>
          <p14:tracePt t="48737" x="3952875" y="3238500"/>
          <p14:tracePt t="48754" x="3952875" y="3178175"/>
          <p14:tracePt t="48770" x="3965575" y="3095625"/>
          <p14:tracePt t="48787" x="4024313" y="3000375"/>
          <p14:tracePt t="48803" x="4214813" y="2833688"/>
          <p14:tracePt t="48820" x="4357688" y="2786063"/>
          <p14:tracePt t="48837" x="4513263" y="2762250"/>
          <p14:tracePt t="48854" x="4799013" y="2738438"/>
          <p14:tracePt t="48870" x="4894263" y="2762250"/>
          <p14:tracePt t="48887" x="4953000" y="2786063"/>
          <p14:tracePt t="48904" x="4976813" y="2820988"/>
          <p14:tracePt t="48920" x="5013325" y="2928938"/>
          <p14:tracePt t="48937" x="5013325" y="2987675"/>
          <p14:tracePt t="48954" x="5000625" y="3048000"/>
          <p14:tracePt t="48971" x="4976813" y="3130550"/>
          <p14:tracePt t="48987" x="4953000" y="3154363"/>
          <p14:tracePt t="49004" x="4918075" y="3167063"/>
          <p14:tracePt t="49021" x="4833938" y="3178175"/>
          <p14:tracePt t="49038" x="4799013" y="3178175"/>
          <p14:tracePt t="49054" x="4762500" y="3178175"/>
          <p14:tracePt t="49071" x="4738688" y="3167063"/>
          <p14:tracePt t="49088" x="4727575" y="3154363"/>
          <p14:tracePt t="49105" x="4727575" y="3143250"/>
          <p14:tracePt t="49121" x="4727575" y="3130550"/>
          <p14:tracePt t="49138" x="4727575" y="3119438"/>
          <p14:tracePt t="49212" x="4738688" y="3119438"/>
          <p14:tracePt t="49225" x="4751388" y="3154363"/>
          <p14:tracePt t="49239" x="4751388" y="3178175"/>
          <p14:tracePt t="49251" x="4751388" y="3225800"/>
          <p14:tracePt t="49263" x="4727575" y="3262313"/>
          <p14:tracePt t="49278" x="4714875" y="3297238"/>
          <p14:tracePt t="49290" x="4703763" y="3297238"/>
          <p14:tracePt t="52825" x="4703763" y="3309938"/>
          <p14:tracePt t="52838" x="4703763" y="3333750"/>
          <p14:tracePt t="52851" x="4703763" y="3357563"/>
          <p14:tracePt t="52863" x="4703763" y="3392488"/>
          <p14:tracePt t="52876" x="4703763" y="3440113"/>
          <p14:tracePt t="52890" x="4691063" y="3500438"/>
          <p14:tracePt t="52903" x="4691063" y="3582988"/>
          <p14:tracePt t="52919" x="4679950" y="3667125"/>
          <p14:tracePt t="52936" x="4679950" y="3749675"/>
          <p14:tracePt t="52953" x="4656138" y="3952875"/>
          <p14:tracePt t="52970" x="4632325" y="4059238"/>
          <p14:tracePt t="52986" x="4619625" y="4154488"/>
          <p14:tracePt t="53003" x="4619625" y="4238625"/>
          <p14:tracePt t="53020" x="4619625" y="4344988"/>
          <p14:tracePt t="53036" x="4619625" y="4381500"/>
          <p14:tracePt t="53053" x="4619625" y="4405313"/>
          <p14:tracePt t="53070" x="4619625" y="4487863"/>
          <p14:tracePt t="53087" x="4619625" y="4524375"/>
          <p14:tracePt t="53103" x="4608513" y="4572000"/>
          <p14:tracePt t="53120" x="4608513" y="4619625"/>
          <p14:tracePt t="53137" x="4595813" y="4667250"/>
          <p14:tracePt t="53152" x="4595813" y="4678363"/>
          <p14:tracePt t="53169" x="4595813" y="4691063"/>
          <p14:tracePt t="53186" x="4595813" y="4714875"/>
          <p14:tracePt t="53202" x="4584700" y="4738688"/>
          <p14:tracePt t="53219" x="4584700" y="4762500"/>
          <p14:tracePt t="53236" x="4572000" y="4833938"/>
          <p14:tracePt t="53252" x="4572000" y="4857750"/>
          <p14:tracePt t="53268" x="4572000" y="4881563"/>
          <p14:tracePt t="53285" x="4572000" y="4892675"/>
          <p14:tracePt t="53301" x="4572000" y="4929188"/>
          <p14:tracePt t="53318" x="4572000" y="4940300"/>
          <p14:tracePt t="53467" x="4560888" y="4929188"/>
          <p14:tracePt t="53480" x="4537075" y="4892675"/>
          <p14:tracePt t="53491" x="4513263" y="4857750"/>
          <p14:tracePt t="53505" x="4476750" y="4821238"/>
          <p14:tracePt t="53520" x="4441825" y="4773613"/>
          <p14:tracePt t="53537" x="4381500" y="4702175"/>
          <p14:tracePt t="53553" x="4346575" y="4630738"/>
          <p14:tracePt t="53570" x="4191000" y="4429125"/>
          <p14:tracePt t="53587" x="4095750" y="4297363"/>
          <p14:tracePt t="53603" x="3976688" y="4167188"/>
          <p14:tracePt t="53620" x="3786188" y="3987800"/>
          <p14:tracePt t="53637" x="3738563" y="3929063"/>
          <p14:tracePt t="53654" x="3703638" y="3892550"/>
          <p14:tracePt t="53670" x="3667125" y="3881438"/>
          <p14:tracePt t="53687" x="3632200" y="3844925"/>
          <p14:tracePt t="53704" x="3619500" y="3833813"/>
          <p14:tracePt t="53720" x="3608388" y="3833813"/>
          <p14:tracePt t="53738" x="3608388" y="3810000"/>
          <p14:tracePt t="53754" x="3608388" y="3797300"/>
          <p14:tracePt t="53770" x="3608388" y="3773488"/>
          <p14:tracePt t="53787" x="3608388" y="3654425"/>
          <p14:tracePt t="53804" x="3619500" y="3548063"/>
          <p14:tracePt t="53821" x="3643313" y="3440113"/>
          <p14:tracePt t="53837" x="3690938" y="3357563"/>
          <p14:tracePt t="53854" x="3786188" y="3249613"/>
          <p14:tracePt t="53871" x="3833813" y="3214688"/>
          <p14:tracePt t="53888" x="3905250" y="3167063"/>
          <p14:tracePt t="53905" x="4037013" y="3130550"/>
          <p14:tracePt t="53921" x="4108450" y="3119438"/>
          <p14:tracePt t="53938" x="4167188" y="3106738"/>
          <p14:tracePt t="53955" x="4275138" y="3082925"/>
          <p14:tracePt t="53971" x="4322763" y="3071813"/>
          <p14:tracePt t="53988" x="4370388" y="3059113"/>
          <p14:tracePt t="54005" x="4465638" y="3035300"/>
          <p14:tracePt t="54021" x="4513263" y="3024188"/>
          <p14:tracePt t="54038" x="4572000" y="3024188"/>
          <p14:tracePt t="54055" x="4632325" y="3011488"/>
          <p14:tracePt t="54072" x="4762500" y="3011488"/>
          <p14:tracePt t="54088" x="4799013" y="3011488"/>
          <p14:tracePt t="54105" x="4833938" y="3011488"/>
          <p14:tracePt t="54122" x="4870450" y="3011488"/>
          <p14:tracePt t="54138" x="4881563" y="3011488"/>
          <p14:tracePt t="54173" x="4894263" y="3011488"/>
          <p14:tracePt t="54213" x="4894263" y="3035300"/>
          <p14:tracePt t="54225" x="4894263" y="3059113"/>
          <p14:tracePt t="54239" x="4857750" y="3095625"/>
          <p14:tracePt t="54252" x="4786313" y="3143250"/>
          <p14:tracePt t="54264" x="4679950" y="3214688"/>
          <p14:tracePt t="54277" x="4572000" y="3297238"/>
          <p14:tracePt t="54290" x="4452938" y="3405188"/>
          <p14:tracePt t="54306" x="4346575" y="3535363"/>
          <p14:tracePt t="54322" x="4227513" y="3667125"/>
          <p14:tracePt t="54339" x="3976688" y="3952875"/>
          <p14:tracePt t="54356" x="3870325" y="4059238"/>
          <p14:tracePt t="54373" x="3775075" y="4167188"/>
          <p14:tracePt t="54389" x="3690938" y="4286250"/>
          <p14:tracePt t="54407" x="3536950" y="4524375"/>
          <p14:tracePt t="54423" x="3476625" y="4630738"/>
          <p14:tracePt t="54439" x="3429000" y="4714875"/>
          <p14:tracePt t="54456" x="3394075" y="4845050"/>
          <p14:tracePt t="54473" x="3394075" y="4905375"/>
          <p14:tracePt t="54489" x="3394075" y="5011738"/>
          <p14:tracePt t="54507" x="3429000" y="5191125"/>
          <p14:tracePt t="54789" x="3441700" y="5191125"/>
          <p14:tracePt t="54801" x="3476625" y="5178425"/>
          <p14:tracePt t="54814" x="3536950" y="5167313"/>
          <p14:tracePt t="54827" x="3619500" y="5130800"/>
          <p14:tracePt t="54842" x="3727450" y="5119688"/>
          <p14:tracePt t="54858" x="3822700" y="5119688"/>
          <p14:tracePt t="54876" x="3941763" y="5119688"/>
          <p14:tracePt t="54892" x="4203700" y="5119688"/>
          <p14:tracePt t="54910" x="4333875" y="5143500"/>
          <p14:tracePt t="54924" x="4429125" y="5154613"/>
          <p14:tracePt t="54941" x="4500563" y="5167313"/>
          <p14:tracePt t="54957" x="4572000" y="5202238"/>
          <p14:tracePt t="54974" x="4595813" y="5226050"/>
          <p14:tracePt t="54991" x="4608513" y="5249863"/>
          <p14:tracePt t="55008" x="4619625" y="5286375"/>
          <p14:tracePt t="55025" x="4632325" y="5310188"/>
          <p14:tracePt t="55041" x="4632325" y="5334000"/>
          <p14:tracePt t="55416" x="4632325" y="5310188"/>
          <p14:tracePt t="55428" x="4643438" y="5262563"/>
          <p14:tracePt t="55441" x="4667250" y="5214938"/>
          <p14:tracePt t="55453" x="4714875" y="5178425"/>
          <p14:tracePt t="55467" x="4799013" y="5154613"/>
          <p14:tracePt t="55479" x="4905375" y="5130800"/>
          <p14:tracePt t="55495" x="5000625" y="5130800"/>
          <p14:tracePt t="55511" x="5108575" y="5130800"/>
          <p14:tracePt t="55526" x="5167313" y="5130800"/>
          <p14:tracePt t="55543" x="5262563" y="5143500"/>
          <p14:tracePt t="55559" x="5286375" y="5154613"/>
          <p14:tracePt t="55576" x="5299075" y="5167313"/>
          <p14:tracePt t="55592" x="5310188" y="5178425"/>
          <p14:tracePt t="55609" x="5334000" y="5226050"/>
          <p14:tracePt t="55626" x="5334000" y="5273675"/>
          <p14:tracePt t="55642" x="5334000" y="5321300"/>
          <p14:tracePt t="57185" x="5334000" y="5334000"/>
          <p14:tracePt t="57198" x="5346700" y="5345113"/>
          <p14:tracePt t="57211" x="5357813" y="5345113"/>
          <p14:tracePt t="57224" x="5370513" y="5345113"/>
          <p14:tracePt t="57237" x="5405438" y="5357813"/>
          <p14:tracePt t="57251" x="5465763" y="5357813"/>
          <p14:tracePt t="57268" x="5548313" y="5368925"/>
          <p14:tracePt t="57284" x="5656263" y="5392738"/>
          <p14:tracePt t="57301" x="5775325" y="5416550"/>
          <p14:tracePt t="57317" x="5989638" y="5511800"/>
          <p14:tracePt t="57333" x="6061075" y="5548313"/>
          <p14:tracePt t="57351" x="6096000" y="5583238"/>
          <p14:tracePt t="57367" x="6132513" y="5678488"/>
          <p14:tracePt t="57387" x="6143625" y="5749925"/>
          <p14:tracePt t="57402" x="6143625" y="5821363"/>
          <p14:tracePt t="57415" x="6119813" y="5976938"/>
          <p14:tracePt t="57431" x="6084888" y="6024563"/>
          <p14:tracePt t="57448" x="6013450" y="6072188"/>
          <p14:tracePt t="57465" x="5929313" y="6083300"/>
          <p14:tracePt t="57482" x="5727700" y="6083300"/>
          <p14:tracePt t="57498" x="5667375" y="6083300"/>
          <p14:tracePt t="57515" x="5608638" y="6083300"/>
          <p14:tracePt t="57532" x="5561013" y="6024563"/>
          <p14:tracePt t="57549" x="5561013" y="5929313"/>
          <p14:tracePt t="57565" x="5561013" y="5810250"/>
          <p14:tracePt t="57582" x="5608638" y="5595938"/>
          <p14:tracePt t="57599" x="5656263" y="5524500"/>
          <p14:tracePt t="57615" x="5691188" y="5487988"/>
          <p14:tracePt t="57632" x="5727700" y="5487988"/>
          <p14:tracePt t="57649" x="5786438" y="5476875"/>
          <p14:tracePt t="57666" x="5810250" y="5476875"/>
          <p14:tracePt t="57699" x="5822950" y="5500688"/>
          <p14:tracePt t="57716" x="5822950" y="5511800"/>
          <p14:tracePt t="57733" x="5810250" y="5535613"/>
          <p14:tracePt t="57749" x="5751513" y="5559425"/>
          <p14:tracePt t="57767" x="5715000" y="5572125"/>
          <p14:tracePt t="57785" x="5680075" y="5583238"/>
          <p14:tracePt t="57801" x="5632450" y="5583238"/>
          <p14:tracePt t="57818" x="5537200" y="5583238"/>
          <p14:tracePt t="57835" x="5465763" y="5559425"/>
          <p14:tracePt t="57851" x="5405438" y="5548313"/>
          <p14:tracePt t="57869" x="5251450" y="5500688"/>
          <p14:tracePt t="57885" x="5180013" y="5464175"/>
          <p14:tracePt t="57902" x="5119688" y="5440363"/>
          <p14:tracePt t="57918" x="5037138" y="5392738"/>
          <p14:tracePt t="57935" x="5000625" y="5368925"/>
          <p14:tracePt t="57952" x="4976813" y="5345113"/>
          <p14:tracePt t="57969" x="4953000" y="5214938"/>
          <p14:tracePt t="57985" x="4953000" y="5130800"/>
          <p14:tracePt t="58002" x="4953000" y="5083175"/>
          <p14:tracePt t="58019" x="4965700" y="5059363"/>
          <p14:tracePt t="58036" x="4976813" y="5024438"/>
          <p14:tracePt t="58052" x="5000625" y="5024438"/>
          <p14:tracePt t="58069" x="5024438" y="5024438"/>
          <p14:tracePt t="58086" x="5084763" y="5024438"/>
          <p14:tracePt t="58103" x="5119688" y="5024438"/>
          <p14:tracePt t="58119" x="5156200" y="5059363"/>
          <p14:tracePt t="58136" x="5203825" y="5130800"/>
          <p14:tracePt t="58153" x="5214938" y="5167313"/>
          <p14:tracePt t="58169" x="5227638" y="5178425"/>
          <p14:tracePt t="58187" x="5227638" y="5202238"/>
          <p14:tracePt t="58203" x="5227638" y="5226050"/>
          <p14:tracePt t="58220" x="5227638" y="5249863"/>
          <p14:tracePt t="58237" x="5214938" y="5273675"/>
          <p14:tracePt t="58610" x="5203825" y="5273675"/>
          <p14:tracePt t="58623" x="5180013" y="5273675"/>
          <p14:tracePt t="58636" x="5180013" y="5286375"/>
          <p14:tracePt t="58649" x="5167313" y="5286375"/>
          <p14:tracePt t="58662" x="5143500" y="5286375"/>
          <p14:tracePt t="58674" x="5108575" y="5286375"/>
          <p14:tracePt t="58688" x="5048250" y="5286375"/>
          <p14:tracePt t="58704" x="4976813" y="5249863"/>
          <p14:tracePt t="58721" x="4905375" y="5191125"/>
          <p14:tracePt t="58739" x="4799013" y="5106988"/>
          <p14:tracePt t="58754" x="4762500" y="5072063"/>
          <p14:tracePt t="58771" x="4738688" y="5048250"/>
          <p14:tracePt t="58789" x="4727575" y="5011738"/>
          <p14:tracePt t="58805" x="4714875" y="4929188"/>
          <p14:tracePt t="58822" x="4714875" y="4905375"/>
          <p14:tracePt t="58838" x="4714875" y="4881563"/>
          <p14:tracePt t="58855" x="4762500" y="4857750"/>
          <p14:tracePt t="58872" x="4786313" y="4845050"/>
          <p14:tracePt t="58889" x="4822825" y="4833938"/>
          <p14:tracePt t="58906" x="4929188" y="4797425"/>
          <p14:tracePt t="58922" x="4976813" y="4797425"/>
          <p14:tracePt t="58939" x="5013325" y="4786313"/>
          <p14:tracePt t="58956" x="5037138" y="4786313"/>
          <p14:tracePt t="58972" x="5084763" y="4797425"/>
          <p14:tracePt t="59005" x="5095875" y="4810125"/>
          <p14:tracePt t="59022" x="5119688" y="4833938"/>
          <p14:tracePt t="59039" x="5119688" y="4868863"/>
          <p14:tracePt t="59057" x="5119688" y="4905375"/>
          <p14:tracePt t="59593" x="5095875" y="4905375"/>
          <p14:tracePt t="59607" x="5072063" y="4905375"/>
          <p14:tracePt t="59631" x="5060950" y="4916488"/>
          <p14:tracePt t="59658" x="5060950" y="4929188"/>
          <p14:tracePt t="59670" x="5060950" y="4940300"/>
          <p14:tracePt t="59683" x="5060950" y="4953000"/>
          <p14:tracePt t="59696" x="5072063" y="4976813"/>
          <p14:tracePt t="59710" x="5095875" y="5011738"/>
          <p14:tracePt t="59724" x="5108575" y="5048250"/>
          <p14:tracePt t="59741" x="5119688" y="5083175"/>
          <p14:tracePt t="59758" x="5119688" y="5130800"/>
          <p14:tracePt t="59775" x="5095875" y="5214938"/>
          <p14:tracePt t="59791" x="5084763" y="5226050"/>
          <p14:tracePt t="59808" x="5072063" y="5238750"/>
          <p14:tracePt t="59825" x="5024438" y="5249863"/>
          <p14:tracePt t="59842" x="5000625" y="5249863"/>
          <p14:tracePt t="59858" x="4976813" y="5226050"/>
          <p14:tracePt t="59876" x="4918075" y="5143500"/>
          <p14:tracePt t="59891" x="4905375" y="5083175"/>
          <p14:tracePt t="59909" x="4894263" y="5024438"/>
          <p14:tracePt t="59925" x="4894263" y="4976813"/>
          <p14:tracePt t="59942" x="4894263" y="4881563"/>
          <p14:tracePt t="59959" x="4905375" y="4833938"/>
          <p14:tracePt t="59975" x="4929188" y="4810125"/>
          <p14:tracePt t="59992" x="4965700" y="4749800"/>
          <p14:tracePt t="60009" x="5000625" y="4738688"/>
          <p14:tracePt t="60025" x="5037138" y="4738688"/>
          <p14:tracePt t="60043" x="5072063" y="4786313"/>
          <p14:tracePt t="60059" x="5084763" y="4833938"/>
          <p14:tracePt t="60075" x="5095875" y="4857750"/>
          <p14:tracePt t="60092" x="5108575" y="4892675"/>
          <p14:tracePt t="60110" x="5108575" y="4953000"/>
          <p14:tracePt t="60126" x="5108575" y="4987925"/>
          <p14:tracePt t="60142" x="5108575" y="5024438"/>
          <p14:tracePt t="60160" x="5095875" y="5072063"/>
          <p14:tracePt t="60707" x="5095875" y="5059363"/>
          <p14:tracePt t="60719" x="5095875" y="5048250"/>
          <p14:tracePt t="60733" x="5119688" y="5048250"/>
          <p14:tracePt t="60746" x="5156200" y="5072063"/>
          <p14:tracePt t="60761" x="5191125" y="5106988"/>
          <p14:tracePt t="60778" x="5238750" y="5178425"/>
          <p14:tracePt t="60795" x="5286375" y="5249863"/>
          <p14:tracePt t="60811" x="5441950" y="5429250"/>
          <p14:tracePt t="60828" x="5500688" y="5535613"/>
          <p14:tracePt t="60845" x="5548313" y="5630863"/>
          <p14:tracePt t="60861" x="5572125" y="5738813"/>
          <p14:tracePt t="60879" x="5584825" y="5786438"/>
          <p14:tracePt t="60894" x="5584825" y="5810250"/>
          <p14:tracePt t="60911" x="5584825" y="5845175"/>
          <p14:tracePt t="60963" x="5572125" y="5845175"/>
          <p14:tracePt t="60976" x="5572125" y="5821363"/>
          <p14:tracePt t="60988" x="5572125" y="5797550"/>
          <p14:tracePt t="61001" x="5572125" y="5749925"/>
          <p14:tracePt t="61014" x="5595938" y="5715000"/>
          <p14:tracePt t="61028" x="5632450" y="5678488"/>
          <p14:tracePt t="61044" x="5656263" y="5643563"/>
          <p14:tracePt t="61061" x="5680075" y="5630863"/>
          <p14:tracePt t="61078" x="5703888" y="5630863"/>
          <p14:tracePt t="61111" x="5715000" y="5630863"/>
          <p14:tracePt t="61128" x="5727700" y="5630863"/>
          <p14:tracePt t="61144" x="5727700" y="5667375"/>
          <p14:tracePt t="61161" x="5727700" y="5702300"/>
          <p14:tracePt t="61178" x="5727700" y="5749925"/>
          <p14:tracePt t="61194" x="5680075" y="5810250"/>
          <p14:tracePt t="62353" x="5691188" y="5810250"/>
          <p14:tracePt t="62365" x="5715000" y="5786438"/>
          <p14:tracePt t="62378" x="5786438" y="5749925"/>
          <p14:tracePt t="62391" x="5870575" y="5702300"/>
          <p14:tracePt t="62404" x="5942013" y="5643563"/>
          <p14:tracePt t="62417" x="6048375" y="5559425"/>
          <p14:tracePt t="62432" x="6156325" y="5487988"/>
          <p14:tracePt t="62449" x="6310313" y="5392738"/>
          <p14:tracePt t="62465" x="6453188" y="5310188"/>
          <p14:tracePt t="62482" x="6727825" y="5167313"/>
          <p14:tracePt t="62499" x="6810375" y="5119688"/>
          <p14:tracePt t="62515" x="6870700" y="5083175"/>
          <p14:tracePt t="62532" x="6965950" y="5035550"/>
          <p14:tracePt t="62549" x="7013575" y="5011738"/>
          <p14:tracePt t="62566" x="7085013" y="4987925"/>
          <p14:tracePt t="62582" x="7227888" y="4964113"/>
          <p14:tracePt t="62599" x="7334250" y="4953000"/>
          <p14:tracePt t="62615" x="7429500" y="4916488"/>
          <p14:tracePt t="62632" x="7656513" y="4786313"/>
          <p14:tracePt t="62649" x="7786688" y="4667250"/>
          <p14:tracePt t="62666" x="7894638" y="4559300"/>
          <p14:tracePt t="62682" x="8024813" y="4464050"/>
          <p14:tracePt t="62699" x="8323263" y="4262438"/>
          <p14:tracePt t="62716" x="8489950" y="4167188"/>
          <p14:tracePt t="62732" x="8620125" y="4048125"/>
          <p14:tracePt t="62750" x="8799513" y="3881438"/>
          <p14:tracePt t="62766" x="8847138" y="3844925"/>
          <p14:tracePt t="62783" x="8882063" y="3821113"/>
          <p14:tracePt t="62800" x="8905875" y="3810000"/>
          <p14:tracePt t="63047" x="8905875" y="3797300"/>
          <p14:tracePt t="63096" x="8905875" y="3810000"/>
          <p14:tracePt t="63108" x="8905875" y="3857625"/>
          <p14:tracePt t="63121" x="8905875" y="3916363"/>
          <p14:tracePt t="63137" x="8894763" y="3976688"/>
          <p14:tracePt t="63153" x="8882063" y="4048125"/>
          <p14:tracePt t="63169" x="8847138" y="4154488"/>
          <p14:tracePt t="63186" x="8799513" y="4476750"/>
          <p14:tracePt t="63203" x="8763000" y="4654550"/>
          <p14:tracePt t="63219" x="8739188" y="4810125"/>
          <p14:tracePt t="63237" x="8704263" y="4976813"/>
          <p14:tracePt t="63254" x="8691563" y="5011738"/>
          <p14:tracePt t="63270" x="8691563" y="5035550"/>
          <p14:tracePt t="63287" x="8643938" y="5048250"/>
          <p14:tracePt t="63303" x="8620125" y="5048250"/>
          <p14:tracePt t="63320" x="8561388" y="5011738"/>
          <p14:tracePt t="63336" x="8489950" y="4916488"/>
          <p14:tracePt t="63354" x="8275638" y="4619625"/>
          <p14:tracePt t="63370" x="8191500" y="4405313"/>
          <p14:tracePt t="63387" x="8132763" y="4202113"/>
          <p14:tracePt t="63404" x="8108950" y="3797300"/>
          <p14:tracePt t="63420" x="8108950" y="3630613"/>
          <p14:tracePt t="63438" x="8108950" y="3500438"/>
          <p14:tracePt t="63454" x="8108950" y="3357563"/>
          <p14:tracePt t="63471" x="8120063" y="3071813"/>
          <p14:tracePt t="63488" x="8156575" y="2976563"/>
          <p14:tracePt t="63503" x="8167688" y="2905125"/>
          <p14:tracePt t="63519" x="8191500" y="2868613"/>
          <p14:tracePt t="63535" x="8191500" y="2857500"/>
          <p14:tracePt t="63594" x="8191500" y="2881313"/>
          <p14:tracePt t="63609" x="8191500" y="2940050"/>
          <p14:tracePt t="63621" x="8180388" y="3059113"/>
          <p14:tracePt t="63634" x="8167688" y="3225800"/>
          <p14:tracePt t="63647" x="8156575" y="3416300"/>
          <p14:tracePt t="63659" x="8132763" y="3619500"/>
          <p14:tracePt t="63671" x="8096250" y="3844925"/>
          <p14:tracePt t="63685" x="8085138" y="4000500"/>
          <p14:tracePt t="63702" x="8072438" y="4143375"/>
          <p14:tracePt t="63719" x="8048625" y="4286250"/>
          <p14:tracePt t="63735" x="8037513" y="4429125"/>
          <p14:tracePt t="63752" x="8001000" y="4738688"/>
          <p14:tracePt t="63769" x="7989888" y="4868863"/>
          <p14:tracePt t="63786" x="7989888" y="4964113"/>
          <p14:tracePt t="63803" x="7989888" y="5024438"/>
          <p14:tracePt t="65039" x="8001000" y="5024438"/>
          <p14:tracePt t="65061" x="8013700" y="5024438"/>
          <p14:tracePt t="65100" x="8001000" y="5024438"/>
          <p14:tracePt t="65112" x="7942263" y="5024438"/>
          <p14:tracePt t="65125" x="7881938" y="5024438"/>
          <p14:tracePt t="65138" x="7799388" y="5024438"/>
          <p14:tracePt t="65151" x="7715250" y="5024438"/>
          <p14:tracePt t="65164" x="7632700" y="5048250"/>
          <p14:tracePt t="65177" x="7513638" y="5048250"/>
          <p14:tracePt t="65192" x="7394575" y="5048250"/>
          <p14:tracePt t="65208" x="7251700" y="5035550"/>
          <p14:tracePt t="65224" x="7108825" y="5024438"/>
          <p14:tracePt t="65241" x="6881813" y="4987925"/>
          <p14:tracePt t="65258" x="6799263" y="4976813"/>
          <p14:tracePt t="65275" x="6738938" y="4964113"/>
          <p14:tracePt t="65291" x="6691313" y="4940300"/>
          <p14:tracePt t="65308" x="6667500" y="4940300"/>
          <p14:tracePt t="65325" x="6656388" y="4940300"/>
          <p14:tracePt t="65341" x="6643688" y="4929188"/>
          <p14:tracePt t="65358" x="6584950" y="4905375"/>
          <p14:tracePt t="65375" x="6548438" y="4881563"/>
          <p14:tracePt t="65391" x="6524625" y="4868863"/>
          <p14:tracePt t="65409" x="6465888" y="4845050"/>
          <p14:tracePt t="65425" x="6453188" y="4833938"/>
          <p14:tracePt t="65442" x="6453188" y="4821238"/>
          <p14:tracePt t="65458" x="6442075" y="4810125"/>
          <p14:tracePt t="65475" x="6442075" y="4797425"/>
          <p14:tracePt t="65492" x="6429375" y="4786313"/>
          <p14:tracePt t="69007" x="6418263" y="4725988"/>
          <p14:tracePt t="69019" x="6381750" y="4654550"/>
          <p14:tracePt t="69031" x="6323013" y="4583113"/>
          <p14:tracePt t="69045" x="6227763" y="4511675"/>
          <p14:tracePt t="69057" x="6156325" y="4440238"/>
          <p14:tracePt t="69072" x="6084888" y="4344988"/>
          <p14:tracePt t="69088" x="6000750" y="4238625"/>
          <p14:tracePt t="69106" x="5929313" y="4106863"/>
          <p14:tracePt t="69122" x="5691188" y="3810000"/>
          <p14:tracePt t="69139" x="5584825" y="3702050"/>
          <p14:tracePt t="69156" x="5489575" y="3606800"/>
          <p14:tracePt t="69173" x="5370513" y="3500438"/>
          <p14:tracePt t="69189" x="5334000" y="3476625"/>
          <p14:tracePt t="69206" x="5310188" y="3463925"/>
          <p14:tracePt t="69223" x="5299075" y="3452813"/>
          <p14:tracePt t="69240" x="5286375" y="3440113"/>
          <p14:tracePt t="69255" x="5275263" y="3440113"/>
          <p14:tracePt t="69366" x="5310188" y="3440113"/>
          <p14:tracePt t="69378" x="5405438" y="3440113"/>
          <p14:tracePt t="69391" x="5561013" y="3440113"/>
          <p14:tracePt t="69407" x="5810250" y="3440113"/>
          <p14:tracePt t="69423" x="6180138" y="3463925"/>
          <p14:tracePt t="69440" x="6680200" y="3487738"/>
          <p14:tracePt t="69456" x="7715250" y="3571875"/>
          <p14:tracePt t="69473" x="8120063" y="3582988"/>
          <p14:tracePt t="69490" x="8405813" y="3582988"/>
          <p14:tracePt t="69507" x="8572500" y="3582988"/>
          <p14:tracePt t="69523" x="8680450" y="3582988"/>
          <p14:tracePt t="69540" x="8704263" y="3582988"/>
          <p14:tracePt t="69586" x="8643938" y="3582988"/>
          <p14:tracePt t="69599" x="8513763" y="3571875"/>
          <p14:tracePt t="69611" x="8358188" y="3559175"/>
          <p14:tracePt t="69625" x="8156575" y="3535363"/>
          <p14:tracePt t="69640" x="7942263" y="3511550"/>
          <p14:tracePt t="69657" x="7762875" y="3476625"/>
          <p14:tracePt t="69674" x="7405688" y="3344863"/>
          <p14:tracePt t="69690" x="7286625" y="3249613"/>
          <p14:tracePt t="69707" x="7167563" y="3119438"/>
          <p14:tracePt t="69725" x="7024688" y="2844800"/>
          <p14:tracePt t="69740" x="6977063" y="2714625"/>
          <p14:tracePt t="69758" x="6929438" y="2606675"/>
          <p14:tracePt t="69773" x="6905625" y="2547938"/>
          <p14:tracePt t="69790" x="6881813" y="2487613"/>
          <p14:tracePt t="69807" x="6870700" y="2487613"/>
          <p14:tracePt t="69841" x="6786563" y="2606675"/>
          <p14:tracePt t="69857" x="6727825" y="2773363"/>
          <p14:tracePt t="69874" x="6643688" y="2976563"/>
          <p14:tracePt t="69891" x="6537325" y="3273425"/>
          <p14:tracePt t="69908" x="6323013" y="3857625"/>
          <p14:tracePt t="69924" x="6251575" y="4106863"/>
          <p14:tracePt t="69941" x="6203950" y="4286250"/>
          <p14:tracePt t="69958" x="6119813" y="4559300"/>
          <p14:tracePt t="69974" x="6108700" y="4643438"/>
          <p14:tracePt t="69991" x="6096000" y="4702175"/>
          <p14:tracePt t="70008" x="6096000" y="4786313"/>
          <p14:tracePt t="70024" x="6096000" y="4810125"/>
          <p14:tracePt t="70041" x="6096000" y="4833938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데이터 분석 프로세스에 따른 도구의 선택</a:t>
            </a:r>
            <a:endParaRPr lang="en-US" b="1" dirty="0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Oval 14"/>
          <p:cNvSpPr/>
          <p:nvPr/>
        </p:nvSpPr>
        <p:spPr>
          <a:xfrm>
            <a:off x="9471078" y="4519684"/>
            <a:ext cx="1723664" cy="7154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엑셀</a:t>
            </a:r>
            <a:endParaRPr lang="en-US" b="1" dirty="0"/>
          </a:p>
        </p:txBody>
      </p:sp>
      <p:sp>
        <p:nvSpPr>
          <p:cNvPr id="16" name="Oval 15"/>
          <p:cNvSpPr/>
          <p:nvPr/>
        </p:nvSpPr>
        <p:spPr>
          <a:xfrm>
            <a:off x="1014684" y="4558278"/>
            <a:ext cx="1630866" cy="7452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/>
              <a:t>클라우드</a:t>
            </a:r>
            <a:endParaRPr lang="en-US" b="1" dirty="0"/>
          </a:p>
        </p:txBody>
      </p:sp>
      <p:sp>
        <p:nvSpPr>
          <p:cNvPr id="17" name="Oval 16"/>
          <p:cNvSpPr/>
          <p:nvPr/>
        </p:nvSpPr>
        <p:spPr>
          <a:xfrm>
            <a:off x="1014684" y="5103547"/>
            <a:ext cx="1630866" cy="748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데이터</a:t>
            </a:r>
            <a:r>
              <a:rPr lang="en-US" altLang="ko-KR" b="1" dirty="0"/>
              <a:t>-</a:t>
            </a:r>
            <a:r>
              <a:rPr lang="ko-KR" altLang="en-US" b="1" dirty="0"/>
              <a:t>베이스</a:t>
            </a:r>
            <a:endParaRPr lang="en-US" sz="2800" b="1" dirty="0"/>
          </a:p>
        </p:txBody>
      </p:sp>
      <p:sp>
        <p:nvSpPr>
          <p:cNvPr id="21" name="Oval 20"/>
          <p:cNvSpPr/>
          <p:nvPr/>
        </p:nvSpPr>
        <p:spPr>
          <a:xfrm>
            <a:off x="7389040" y="4519684"/>
            <a:ext cx="1621795" cy="7815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파이썬</a:t>
            </a:r>
            <a:endParaRPr lang="en-US" b="1" dirty="0"/>
          </a:p>
        </p:txBody>
      </p:sp>
      <p:sp>
        <p:nvSpPr>
          <p:cNvPr id="22" name="Oval 21"/>
          <p:cNvSpPr/>
          <p:nvPr/>
        </p:nvSpPr>
        <p:spPr>
          <a:xfrm>
            <a:off x="3143978" y="4550479"/>
            <a:ext cx="1645610" cy="7154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엑셀</a:t>
            </a:r>
            <a:endParaRPr lang="en-US" b="1" dirty="0"/>
          </a:p>
        </p:txBody>
      </p:sp>
      <p:sp>
        <p:nvSpPr>
          <p:cNvPr id="23" name="Oval 22"/>
          <p:cNvSpPr/>
          <p:nvPr/>
        </p:nvSpPr>
        <p:spPr>
          <a:xfrm>
            <a:off x="3150037" y="5103547"/>
            <a:ext cx="1633491" cy="748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R</a:t>
            </a:r>
            <a:endParaRPr lang="en-US" b="1" dirty="0"/>
          </a:p>
        </p:txBody>
      </p:sp>
      <p:sp>
        <p:nvSpPr>
          <p:cNvPr id="24" name="Oval 23"/>
          <p:cNvSpPr/>
          <p:nvPr/>
        </p:nvSpPr>
        <p:spPr>
          <a:xfrm>
            <a:off x="5243673" y="4519684"/>
            <a:ext cx="1621795" cy="7815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파이썬</a:t>
            </a:r>
            <a:endParaRPr lang="en-US" b="1" dirty="0"/>
          </a:p>
        </p:txBody>
      </p:sp>
      <p:sp>
        <p:nvSpPr>
          <p:cNvPr id="26" name="Oval 25"/>
          <p:cNvSpPr/>
          <p:nvPr/>
        </p:nvSpPr>
        <p:spPr>
          <a:xfrm>
            <a:off x="7389040" y="5113245"/>
            <a:ext cx="1621795" cy="7815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커스텀 코드</a:t>
            </a:r>
            <a:endParaRPr lang="en-US" b="1" dirty="0"/>
          </a:p>
        </p:txBody>
      </p:sp>
      <p:sp>
        <p:nvSpPr>
          <p:cNvPr id="20" name="Oval 19"/>
          <p:cNvSpPr/>
          <p:nvPr/>
        </p:nvSpPr>
        <p:spPr>
          <a:xfrm>
            <a:off x="5237826" y="5146687"/>
            <a:ext cx="1633491" cy="748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R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32141" y="6342301"/>
            <a:ext cx="5559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8"/>
              </a:rPr>
              <a:t>http://www.hellodatascience.com/?p=136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758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67"/>
          <a:stretch/>
        </p:blipFill>
        <p:spPr>
          <a:xfrm>
            <a:off x="8907125" y="186772"/>
            <a:ext cx="2331226" cy="1824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004" y="571931"/>
            <a:ext cx="2332117" cy="1941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6" descr="http://previews.123rf.com/images/starush/starush0705/starush070500057/961329-4-dishes-of-delicious-food-Grilled-meat-and-vegetables-Isolated-on-white-This-image-was-composed-usi-Stock-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9" y="307840"/>
            <a:ext cx="2898791" cy="228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bloglet.com/gallery/easy-and-delicious-indian-recipes/easy-indian-recip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01" y="210266"/>
            <a:ext cx="3178329" cy="238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monsoonkitchens.com/wp-content/uploads/2008/08/Indian-feast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65" y="130950"/>
            <a:ext cx="3245465" cy="246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1938" y="2513813"/>
            <a:ext cx="114501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/>
              <a:t>데이터 과학의 </a:t>
            </a:r>
            <a:r>
              <a:rPr lang="en-US" altLang="ko-KR" b="1" dirty="0"/>
              <a:t>3</a:t>
            </a:r>
            <a:r>
              <a:rPr lang="ko-KR" altLang="en-US" b="1" dirty="0"/>
              <a:t>단계</a:t>
            </a:r>
            <a:r>
              <a:rPr lang="en-US" altLang="ko-KR" b="1" dirty="0"/>
              <a:t>: </a:t>
            </a:r>
            <a:r>
              <a:rPr lang="ko-KR" altLang="en-US" b="1" dirty="0"/>
              <a:t>먹음직스럽게 차려내기</a:t>
            </a:r>
            <a:endParaRPr lang="en-US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3929658"/>
            <a:ext cx="10515600" cy="2117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/>
              <a:t>데이터의 핵심을 한눈에 담아내는 시각화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청중의 관심사와 눈높이에 맞는 발표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56483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4"/>
    </mc:Choice>
    <mc:Fallback xmlns="">
      <p:transition spd="slow" advTm="20004"/>
    </mc:Fallback>
  </mc:AlternateContent>
  <p:extLst>
    <p:ext uri="{3A86A75C-4F4B-4683-9AE1-C65F6400EC91}">
      <p14:laserTraceLst xmlns:p14="http://schemas.microsoft.com/office/powerpoint/2010/main">
        <p14:tracePtLst>
          <p14:tracePt t="14030" x="6119813" y="4833938"/>
          <p14:tracePt t="14043" x="6203950" y="4833938"/>
          <p14:tracePt t="14056" x="6323013" y="4833938"/>
          <p14:tracePt t="14068" x="6524625" y="4810125"/>
          <p14:tracePt t="14082" x="6799263" y="4797425"/>
          <p14:tracePt t="14095" x="7323138" y="4797425"/>
          <p14:tracePt t="14109" x="7929563" y="4773613"/>
          <p14:tracePt t="14125" x="8501063" y="4738688"/>
          <p14:tracePt t="14142" x="9037638" y="4714875"/>
          <p14:tracePt t="14159" x="9704388" y="4678363"/>
          <p14:tracePt t="14175" x="9906000" y="4654550"/>
          <p14:tracePt t="14192" x="10072688" y="4643438"/>
          <p14:tracePt t="14209" x="10334625" y="4606925"/>
          <p14:tracePt t="14225" x="10394950" y="4595813"/>
          <p14:tracePt t="14242" x="10429875" y="4595813"/>
          <p14:tracePt t="14276" x="10442575" y="4595813"/>
          <p14:tracePt t="14874" x="10442575" y="4606925"/>
          <p14:tracePt t="14886" x="10453688" y="4619625"/>
          <p14:tracePt t="14900" x="10453688" y="4630738"/>
          <p14:tracePt t="14913" x="10466388" y="4654550"/>
          <p14:tracePt t="14928" x="10477500" y="4678363"/>
          <p14:tracePt t="14944" x="10477500" y="4714875"/>
          <p14:tracePt t="14961" x="10490200" y="4762500"/>
          <p14:tracePt t="14978" x="10490200" y="4892675"/>
          <p14:tracePt t="14995" x="10477500" y="4953000"/>
          <p14:tracePt t="15012" x="10466388" y="5011738"/>
          <p14:tracePt t="15028" x="10418763" y="5119688"/>
          <p14:tracePt t="15045" x="10394950" y="5143500"/>
          <p14:tracePt t="15062" x="10371138" y="5167313"/>
          <p14:tracePt t="15080" x="10358438" y="5191125"/>
          <p14:tracePt t="15093" x="10347325" y="5191125"/>
          <p14:tracePt t="15127" x="10347325" y="5202238"/>
          <p14:tracePt t="15144" x="10334625" y="5202238"/>
          <p14:tracePt t="15160" x="10334625" y="5214938"/>
          <p14:tracePt t="15566" x="10323513" y="5214938"/>
          <p14:tracePt t="15577" x="10310813" y="5226050"/>
          <p14:tracePt t="15590" x="10287000" y="5249863"/>
          <p14:tracePt t="15603" x="10239375" y="5297488"/>
          <p14:tracePt t="15616" x="10180638" y="5357813"/>
          <p14:tracePt t="15631" x="10109200" y="5440363"/>
          <p14:tracePt t="15647" x="9990138" y="5559425"/>
          <p14:tracePt t="15664" x="9858375" y="5667375"/>
          <p14:tracePt t="15681" x="9548813" y="5905500"/>
          <p14:tracePt t="15697" x="9382125" y="6035675"/>
          <p14:tracePt t="15713" x="9251950" y="6154738"/>
          <p14:tracePt t="15730" x="9096375" y="6273800"/>
          <p14:tracePt t="15747" x="8894763" y="6429375"/>
          <p14:tracePt t="15764" x="8823325" y="6464300"/>
          <p14:tracePt t="15780" x="8775700" y="6488113"/>
          <p14:tracePt t="15798" x="8691563" y="6524625"/>
          <p14:tracePt t="15814" x="8667750" y="6535738"/>
          <p14:tracePt t="15831" x="8656638" y="6535738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데이터의 유형에 따른 시각화의 선택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163" y="1783953"/>
            <a:ext cx="5358120" cy="23614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774" y="3621635"/>
            <a:ext cx="6018857" cy="2674004"/>
          </a:xfrm>
          <a:prstGeom prst="rect">
            <a:avLst/>
          </a:prstGeom>
        </p:spPr>
      </p:pic>
      <p:pic>
        <p:nvPicPr>
          <p:cNvPr id="5" name="Picture 2" descr="https://c2.staticflickr.com/4/3117/2590452226_e7c03d0c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64" y="3624044"/>
            <a:ext cx="4281210" cy="295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35283" y="3159968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/>
              <a:t>위치 데이터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78169" y="6347246"/>
            <a:ext cx="2100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/>
              <a:t>텍스트 데이터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928202" y="6347246"/>
            <a:ext cx="2100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err="1"/>
              <a:t>시계열</a:t>
            </a:r>
            <a:r>
              <a:rPr lang="ko-KR" altLang="en-US" sz="2400" b="1" dirty="0"/>
              <a:t> 데이터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4415768" y="1229023"/>
            <a:ext cx="5559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http://www.hellodatascience.com/?p=323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60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solidFill>
                  <a:schemeClr val="bg1"/>
                </a:solidFill>
              </a:rPr>
              <a:t>살아있는 시각화</a:t>
            </a:r>
            <a:r>
              <a:rPr lang="en-US" altLang="ko-KR" dirty="0">
                <a:solidFill>
                  <a:schemeClr val="bg1"/>
                </a:solidFill>
              </a:rPr>
              <a:t>: </a:t>
            </a:r>
            <a:r>
              <a:rPr lang="ko-KR" altLang="en-US" dirty="0">
                <a:solidFill>
                  <a:schemeClr val="bg1"/>
                </a:solidFill>
              </a:rPr>
              <a:t>미국의 총기 사망자 수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2" y="1574985"/>
            <a:ext cx="10638508" cy="3911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89" y="1912645"/>
            <a:ext cx="10695398" cy="3939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85" y="2220030"/>
            <a:ext cx="10674064" cy="3925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518" y="2613768"/>
            <a:ext cx="10666954" cy="38401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583" y="2899020"/>
            <a:ext cx="10716732" cy="38898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66509" y="1384289"/>
            <a:ext cx="4485074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hlinkClick r:id="rId8"/>
              </a:rPr>
              <a:t>http://guns.periscopic.com/?year=2013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468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75"/>
    </mc:Choice>
    <mc:Fallback xmlns="">
      <p:transition spd="slow" advTm="90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59" x="8643938" y="6524625"/>
          <p14:tracePt t="10073" x="8643938" y="6511925"/>
          <p14:tracePt t="10087" x="8643938" y="6500813"/>
          <p14:tracePt t="10125" x="8632825" y="6488113"/>
          <p14:tracePt t="10137" x="8609013" y="6477000"/>
          <p14:tracePt t="10150" x="8561388" y="6440488"/>
          <p14:tracePt t="10163" x="8489950" y="6405563"/>
          <p14:tracePt t="10176" x="8382000" y="6334125"/>
          <p14:tracePt t="10189" x="8251825" y="6238875"/>
          <p14:tracePt t="10203" x="8120063" y="6130925"/>
          <p14:tracePt t="10219" x="7989888" y="6000750"/>
          <p14:tracePt t="10234" x="7858125" y="5868988"/>
          <p14:tracePt t="10250" x="7596188" y="5619750"/>
          <p14:tracePt t="10267" x="7477125" y="5535613"/>
          <p14:tracePt t="10284" x="7370763" y="5464175"/>
          <p14:tracePt t="10301" x="7251700" y="5381625"/>
          <p14:tracePt t="10317" x="7072313" y="5238750"/>
          <p14:tracePt t="10334" x="7000875" y="5154613"/>
          <p14:tracePt t="10351" x="6953250" y="5119688"/>
          <p14:tracePt t="10367" x="6858000" y="5048250"/>
          <p14:tracePt t="10384" x="6846888" y="5024438"/>
          <p14:tracePt t="10401" x="6834188" y="5011738"/>
          <p14:tracePt t="10418" x="6823075" y="4987925"/>
          <p14:tracePt t="11896" x="6810375" y="5000625"/>
          <p14:tracePt t="11908" x="6799263" y="5024438"/>
          <p14:tracePt t="11922" x="6775450" y="5048250"/>
          <p14:tracePt t="11934" x="6762750" y="5048250"/>
          <p14:tracePt t="11946" x="6738938" y="5059363"/>
          <p14:tracePt t="11960" x="6704013" y="5072063"/>
          <p14:tracePt t="11975" x="6643688" y="5083175"/>
          <p14:tracePt t="11991" x="6548438" y="5095875"/>
          <p14:tracePt t="12009" x="6238875" y="5119688"/>
          <p14:tracePt t="12026" x="6084888" y="5119688"/>
          <p14:tracePt t="12040" x="5965825" y="5130800"/>
          <p14:tracePt t="12057" x="5870575" y="5130800"/>
          <p14:tracePt t="12074" x="5715000" y="5143500"/>
          <p14:tracePt t="12091" x="5643563" y="5143500"/>
          <p14:tracePt t="12106" x="5561013" y="5143500"/>
          <p14:tracePt t="12123" x="5476875" y="5143500"/>
          <p14:tracePt t="12140" x="5286375" y="5130800"/>
          <p14:tracePt t="12156" x="5227638" y="5130800"/>
          <p14:tracePt t="12173" x="5180013" y="5119688"/>
          <p14:tracePt t="12190" x="5119688" y="5119688"/>
          <p14:tracePt t="12206" x="5084763" y="5119688"/>
          <p14:tracePt t="12223" x="5060950" y="5106988"/>
          <p14:tracePt t="12240" x="5013325" y="5095875"/>
          <p14:tracePt t="12257" x="5000625" y="5083175"/>
          <p14:tracePt t="12274" x="4976813" y="5072063"/>
          <p14:tracePt t="12290" x="4965700" y="5072063"/>
          <p14:tracePt t="12307" x="4941888" y="5072063"/>
          <p14:tracePt t="12324" x="4929188" y="5072063"/>
          <p14:tracePt t="12357" x="4929188" y="5048250"/>
          <p14:tracePt t="13580" x="4918075" y="5059363"/>
          <p14:tracePt t="13594" x="4918075" y="5095875"/>
          <p14:tracePt t="13607" x="4918075" y="5167313"/>
          <p14:tracePt t="13619" x="4918075" y="5286375"/>
          <p14:tracePt t="13632" x="4929188" y="5405438"/>
          <p14:tracePt t="13647" x="4953000" y="5524500"/>
          <p14:tracePt t="13664" x="4965700" y="5630863"/>
          <p14:tracePt t="13681" x="4976813" y="5715000"/>
          <p14:tracePt t="13697" x="4976813" y="5797550"/>
          <p14:tracePt t="13714" x="4976813" y="5821363"/>
          <p14:tracePt t="13731" x="4976813" y="5857875"/>
          <p14:tracePt t="13747" x="4976813" y="5916613"/>
          <p14:tracePt t="13765" x="4976813" y="5953125"/>
          <p14:tracePt t="16685" x="4929188" y="5953125"/>
          <p14:tracePt t="16697" x="4833938" y="5905500"/>
          <p14:tracePt t="16709" x="4714875" y="5845175"/>
          <p14:tracePt t="16723" x="4584700" y="5726113"/>
          <p14:tracePt t="16740" x="4429125" y="5583238"/>
          <p14:tracePt t="16757" x="4238625" y="5345113"/>
          <p14:tracePt t="16773" x="3727450" y="4606925"/>
          <p14:tracePt t="16790" x="3465513" y="4178300"/>
          <p14:tracePt t="16808" x="3214688" y="3738563"/>
          <p14:tracePt t="16825" x="2976563" y="3249613"/>
          <p14:tracePt t="16839" x="2917825" y="3119438"/>
          <p14:tracePt t="16856" x="2870200" y="3035300"/>
          <p14:tracePt t="16872" x="2822575" y="2940050"/>
          <p14:tracePt t="16889" x="2786063" y="2857500"/>
          <p14:tracePt t="16906" x="2786063" y="2844800"/>
          <p14:tracePt t="16923" x="2786063" y="2809875"/>
          <p14:tracePt t="17131" x="2786063" y="2786063"/>
          <p14:tracePt t="17145" x="2786063" y="2749550"/>
          <p14:tracePt t="17157" x="2786063" y="2667000"/>
          <p14:tracePt t="17170" x="2786063" y="2571750"/>
          <p14:tracePt t="17183" x="2786063" y="2463800"/>
          <p14:tracePt t="17196" x="2786063" y="2368550"/>
          <p14:tracePt t="17209" x="2774950" y="2297113"/>
          <p14:tracePt t="17225" x="2774950" y="2238375"/>
          <p14:tracePt t="17242" x="2774950" y="2178050"/>
          <p14:tracePt t="17259" x="2774950" y="2071688"/>
          <p14:tracePt t="17275" x="2774950" y="2035175"/>
          <p14:tracePt t="17292" x="2774950" y="2000250"/>
          <p14:tracePt t="17308" x="2786063" y="1963738"/>
          <p14:tracePt t="17325" x="2809875" y="1905000"/>
          <p14:tracePt t="17342" x="2822575" y="1868488"/>
          <p14:tracePt t="17359" x="2822575" y="1833563"/>
          <p14:tracePt t="17376" x="2846388" y="1773238"/>
          <p14:tracePt t="17392" x="2846388" y="1749425"/>
          <p14:tracePt t="17409" x="2857500" y="1714500"/>
          <p14:tracePt t="17427" x="2881313" y="1701800"/>
          <p14:tracePt t="17443" x="2881313" y="1690688"/>
          <p14:tracePt t="17459" x="2881313" y="1677988"/>
          <p14:tracePt t="17476" x="2894013" y="1677988"/>
          <p14:tracePt t="17492" x="2894013" y="1666875"/>
          <p14:tracePt t="17620" x="2905125" y="1666875"/>
          <p14:tracePt t="17927" x="2894013" y="1677988"/>
          <p14:tracePt t="17939" x="2894013" y="1690688"/>
          <p14:tracePt t="17951" x="2881313" y="1701800"/>
          <p14:tracePt t="17964" x="2870200" y="1725613"/>
          <p14:tracePt t="17977" x="2870200" y="1749425"/>
          <p14:tracePt t="17994" x="2857500" y="1773238"/>
          <p14:tracePt t="18011" x="2833688" y="1844675"/>
          <p14:tracePt t="18028" x="2727325" y="2024063"/>
          <p14:tracePt t="18045" x="2679700" y="2130425"/>
          <p14:tracePt t="18061" x="2643188" y="2214563"/>
          <p14:tracePt t="18078" x="2595563" y="2320925"/>
          <p14:tracePt t="18094" x="2500313" y="2511425"/>
          <p14:tracePt t="18111" x="2465388" y="2619375"/>
          <p14:tracePt t="18128" x="2417763" y="2725738"/>
          <p14:tracePt t="18145" x="2357438" y="2940050"/>
          <p14:tracePt t="18161" x="2322513" y="3024188"/>
          <p14:tracePt t="18178" x="2298700" y="3106738"/>
          <p14:tracePt t="18195" x="2262188" y="3225800"/>
          <p14:tracePt t="18211" x="2251075" y="3238500"/>
          <p14:tracePt t="18228" x="2238375" y="3249613"/>
          <p14:tracePt t="18246" x="2227263" y="3262313"/>
          <p14:tracePt t="18261" x="2214563" y="3273425"/>
          <p14:tracePt t="18278" x="2190750" y="3273425"/>
          <p14:tracePt t="18295" x="2166938" y="3273425"/>
          <p14:tracePt t="18312" x="2000250" y="3273425"/>
          <p14:tracePt t="18328" x="1881188" y="3273425"/>
          <p14:tracePt t="18345" x="1785938" y="3262313"/>
          <p14:tracePt t="18362" x="1595438" y="3225800"/>
          <p14:tracePt t="18379" x="1512888" y="3225800"/>
          <p14:tracePt t="18395" x="1452563" y="3225800"/>
          <p14:tracePt t="18413" x="1322388" y="3214688"/>
          <p14:tracePt t="18429" x="1262063" y="3214688"/>
          <p14:tracePt t="18446" x="1179513" y="3201988"/>
          <p14:tracePt t="18462" x="1119188" y="3190875"/>
          <p14:tracePt t="18479" x="1012825" y="3167063"/>
          <p14:tracePt t="18496" x="976313" y="3154363"/>
          <p14:tracePt t="18512" x="928688" y="3130550"/>
          <p14:tracePt t="18529" x="833438" y="3082925"/>
          <p14:tracePt t="18546" x="798513" y="3059113"/>
          <p14:tracePt t="18563" x="762000" y="3035300"/>
          <p14:tracePt t="18566" x="738188" y="3011488"/>
          <p14:tracePt t="18580" x="727075" y="2987675"/>
          <p14:tracePt t="18596" x="714375" y="2940050"/>
          <p14:tracePt t="18613" x="714375" y="2905125"/>
          <p14:tracePt t="18630" x="703263" y="2833688"/>
          <p14:tracePt t="18647" x="703263" y="2797175"/>
          <p14:tracePt t="18663" x="714375" y="2762250"/>
          <p14:tracePt t="18680" x="798513" y="2714625"/>
          <p14:tracePt t="18697" x="881063" y="2701925"/>
          <p14:tracePt t="18713" x="989013" y="2690813"/>
          <p14:tracePt t="18730" x="1084263" y="2690813"/>
          <p14:tracePt t="18747" x="1250950" y="2714625"/>
          <p14:tracePt t="18764" x="1285875" y="2749550"/>
          <p14:tracePt t="18780" x="1309688" y="2786063"/>
          <p14:tracePt t="18798" x="1322388" y="2844800"/>
          <p14:tracePt t="18814" x="1322388" y="2881313"/>
          <p14:tracePt t="18830" x="1309688" y="2916238"/>
          <p14:tracePt t="18848" x="1274763" y="2952750"/>
          <p14:tracePt t="18864" x="1238250" y="2963863"/>
          <p14:tracePt t="18881" x="1203325" y="2976563"/>
          <p14:tracePt t="18897" x="1190625" y="2976563"/>
          <p14:tracePt t="18913" x="1166813" y="2976563"/>
          <p14:tracePt t="19499" x="1190625" y="2976563"/>
          <p14:tracePt t="19511" x="1285875" y="2976563"/>
          <p14:tracePt t="19524" x="1441450" y="2976563"/>
          <p14:tracePt t="19537" x="1655763" y="2976563"/>
          <p14:tracePt t="19551" x="1905000" y="2976563"/>
          <p14:tracePt t="19564" x="2238375" y="3000375"/>
          <p14:tracePt t="19581" x="2762250" y="3024188"/>
          <p14:tracePt t="19598" x="3346450" y="3048000"/>
          <p14:tracePt t="19614" x="4989513" y="3225800"/>
          <p14:tracePt t="19631" x="5727700" y="3309938"/>
          <p14:tracePt t="19648" x="6310313" y="3392488"/>
          <p14:tracePt t="19664" x="6619875" y="3452813"/>
          <p14:tracePt t="19681" x="6823075" y="3548063"/>
          <p14:tracePt t="19948" x="6942138" y="3511550"/>
          <p14:tracePt t="19960" x="7108825" y="3440113"/>
          <p14:tracePt t="19974" x="7310438" y="3392488"/>
          <p14:tracePt t="19987" x="7572375" y="3333750"/>
          <p14:tracePt t="20002" x="7870825" y="3297238"/>
          <p14:tracePt t="20018" x="8370888" y="3249613"/>
          <p14:tracePt t="20035" x="8858250" y="3249613"/>
          <p14:tracePt t="20051" x="9728200" y="3201988"/>
          <p14:tracePt t="20068" x="10025063" y="3178175"/>
          <p14:tracePt t="20085" x="10215563" y="3167063"/>
          <p14:tracePt t="20102" x="10514013" y="3143250"/>
          <p14:tracePt t="20118" x="10620375" y="3143250"/>
          <p14:tracePt t="20135" x="10680700" y="3143250"/>
          <p14:tracePt t="20151" x="10715625" y="3143250"/>
          <p14:tracePt t="20318" x="10728325" y="3143250"/>
          <p14:tracePt t="20331" x="10728325" y="3130550"/>
          <p14:tracePt t="20345" x="10728325" y="3119438"/>
          <p14:tracePt t="20356" x="10715625" y="3095625"/>
          <p14:tracePt t="20369" x="10680700" y="3059113"/>
          <p14:tracePt t="20385" x="10644188" y="3024188"/>
          <p14:tracePt t="20402" x="10596563" y="2987675"/>
          <p14:tracePt t="20419" x="10525125" y="2928938"/>
          <p14:tracePt t="20436" x="10466388" y="2857500"/>
          <p14:tracePt t="20453" x="10453688" y="2844800"/>
          <p14:tracePt t="20468" x="10453688" y="2820988"/>
          <p14:tracePt t="20485" x="10477500" y="2786063"/>
          <p14:tracePt t="20500" x="10501313" y="2786063"/>
          <p14:tracePt t="20517" x="10537825" y="2773363"/>
          <p14:tracePt t="20534" x="10609263" y="2773363"/>
          <p14:tracePt t="20550" x="10620375" y="2786063"/>
          <p14:tracePt t="20567" x="10644188" y="2820988"/>
          <p14:tracePt t="20584" x="10656888" y="2857500"/>
          <p14:tracePt t="20601" x="10656888" y="2928938"/>
          <p14:tracePt t="20617" x="10620375" y="2987675"/>
          <p14:tracePt t="20634" x="10525125" y="3048000"/>
          <p14:tracePt t="20651" x="10418763" y="3106738"/>
          <p14:tracePt t="20667" x="10215563" y="3154363"/>
          <p14:tracePt t="20684" x="10133013" y="3154363"/>
          <p14:tracePt t="20701" x="10072688" y="3154363"/>
          <p14:tracePt t="20720" x="9953625" y="3082925"/>
          <p14:tracePt t="20736" x="9882188" y="3024188"/>
          <p14:tracePt t="20753" x="9834563" y="2952750"/>
          <p14:tracePt t="20770" x="9810750" y="2844800"/>
          <p14:tracePt t="20787" x="9810750" y="2797175"/>
          <p14:tracePt t="20804" x="9810750" y="2738438"/>
          <p14:tracePt t="20820" x="9858375" y="2654300"/>
          <p14:tracePt t="20837" x="9882188" y="2619375"/>
          <p14:tracePt t="20853" x="9906000" y="2595563"/>
          <p14:tracePt t="20870" x="9918700" y="2571750"/>
          <p14:tracePt t="20887" x="9929813" y="2547938"/>
          <p14:tracePt t="20904" x="9942513" y="2547938"/>
          <p14:tracePt t="20920" x="9953625" y="2547938"/>
          <p14:tracePt t="20937" x="9977438" y="2643188"/>
          <p14:tracePt t="20953" x="9977438" y="2725738"/>
          <p14:tracePt t="20971" x="9977438" y="2786063"/>
          <p14:tracePt t="20988" x="9977438" y="2928938"/>
          <p14:tracePt t="21004" x="9977438" y="3011488"/>
          <p14:tracePt t="21020" x="9977438" y="3095625"/>
          <p14:tracePt t="30797" x="9966325" y="3095625"/>
          <p14:tracePt t="30809" x="9942513" y="3130550"/>
          <p14:tracePt t="30824" x="9918700" y="3178175"/>
          <p14:tracePt t="30836" x="9882188" y="3249613"/>
          <p14:tracePt t="30851" x="9786938" y="3381375"/>
          <p14:tracePt t="30867" x="9644063" y="3524250"/>
          <p14:tracePt t="30884" x="9501188" y="3725863"/>
          <p14:tracePt t="30901" x="9228138" y="4071938"/>
          <p14:tracePt t="30918" x="9085263" y="4249738"/>
          <p14:tracePt t="30934" x="8953500" y="4452938"/>
          <p14:tracePt t="30951" x="8786813" y="4691063"/>
          <p14:tracePt t="30970" x="8524875" y="5048250"/>
          <p14:tracePt t="30987" x="8405813" y="5178425"/>
          <p14:tracePt t="31003" x="8334375" y="5273675"/>
          <p14:tracePt t="31020" x="8251825" y="5357813"/>
          <p14:tracePt t="31037" x="8239125" y="5381625"/>
          <p14:tracePt t="35758" x="7834313" y="5464175"/>
          <p14:tracePt t="35770" x="7204075" y="5572125"/>
          <p14:tracePt t="35784" x="6453188" y="5691188"/>
          <p14:tracePt t="35796" x="5632450" y="5773738"/>
          <p14:tracePt t="35807" x="4857750" y="5834063"/>
          <p14:tracePt t="35819" x="4084638" y="5857875"/>
          <p14:tracePt t="35833" x="3476625" y="5857875"/>
          <p14:tracePt t="35850" x="2941638" y="5881688"/>
          <p14:tracePt t="35867" x="2536825" y="5881688"/>
          <p14:tracePt t="35883" x="1881188" y="5881688"/>
          <p14:tracePt t="35900" x="1690688" y="5881688"/>
          <p14:tracePt t="35917" x="1536700" y="5881688"/>
          <p14:tracePt t="35934" x="1428750" y="5881688"/>
          <p14:tracePt t="35950" x="1333500" y="5892800"/>
          <p14:tracePt t="35967" x="1322388" y="5892800"/>
          <p14:tracePt t="36170" x="1309688" y="5892800"/>
          <p14:tracePt t="36182" x="1298575" y="5857875"/>
          <p14:tracePt t="36193" x="1285875" y="5821363"/>
          <p14:tracePt t="36206" x="1274763" y="5786438"/>
          <p14:tracePt t="36221" x="1262063" y="5762625"/>
          <p14:tracePt t="36237" x="1250950" y="5726113"/>
          <p14:tracePt t="36254" x="1238250" y="5715000"/>
          <p14:tracePt t="36271" x="1238250" y="5702300"/>
          <p14:tracePt t="36296" x="1238250" y="5691188"/>
          <p14:tracePt t="36322" x="1238250" y="5678488"/>
          <p14:tracePt t="36335" x="1227138" y="5678488"/>
          <p14:tracePt t="36347" x="1227138" y="5667375"/>
          <p14:tracePt t="36360" x="1214438" y="5643563"/>
          <p14:tracePt t="36374" x="1214438" y="5619750"/>
          <p14:tracePt t="36388" x="1203325" y="5595938"/>
          <p14:tracePt t="36405" x="1203325" y="5572125"/>
          <p14:tracePt t="36422" x="1203325" y="5559425"/>
          <p14:tracePt t="36438" x="1203325" y="5535613"/>
          <p14:tracePt t="36455" x="1203325" y="5524500"/>
          <p14:tracePt t="36471" x="1214438" y="5511800"/>
          <p14:tracePt t="36488" x="1227138" y="5500688"/>
          <p14:tracePt t="36504" x="1250950" y="5487988"/>
          <p14:tracePt t="36521" x="1250950" y="5476875"/>
          <p14:tracePt t="36539" x="1274763" y="5476875"/>
          <p14:tracePt t="36555" x="1285875" y="5464175"/>
          <p14:tracePt t="36572" x="1285875" y="5453063"/>
          <p14:tracePt t="36588" x="1298575" y="5440363"/>
          <p14:tracePt t="36605" x="1309688" y="5440363"/>
          <p14:tracePt t="36622" x="1322388" y="5429250"/>
          <p14:tracePt t="36638" x="1333500" y="5429250"/>
          <p14:tracePt t="36655" x="1346200" y="5416550"/>
          <p14:tracePt t="36707" x="1357313" y="5416550"/>
          <p14:tracePt t="36948" x="1370013" y="5416550"/>
          <p14:tracePt t="36960" x="1381125" y="5392738"/>
          <p14:tracePt t="36973" x="1428750" y="5357813"/>
          <p14:tracePt t="36986" x="1489075" y="5334000"/>
          <p14:tracePt t="36999" x="1536700" y="5310188"/>
          <p14:tracePt t="37012" x="1571625" y="5297488"/>
          <p14:tracePt t="37027" x="1619250" y="5286375"/>
          <p14:tracePt t="37038" x="1690688" y="5273675"/>
          <p14:tracePt t="37055" x="1751013" y="5262563"/>
          <p14:tracePt t="37071" x="1822450" y="5249863"/>
          <p14:tracePt t="37087" x="1881188" y="5238750"/>
          <p14:tracePt t="37104" x="1976438" y="5214938"/>
          <p14:tracePt t="37121" x="2012950" y="5202238"/>
          <p14:tracePt t="37138" x="2036763" y="5191125"/>
          <p14:tracePt t="37154" x="2108200" y="5167313"/>
          <p14:tracePt t="37171" x="2119313" y="5154613"/>
          <p14:tracePt t="37188" x="2143125" y="5143500"/>
          <p14:tracePt t="37204" x="2179638" y="5130800"/>
          <p14:tracePt t="37221" x="2262188" y="5106988"/>
          <p14:tracePt t="37238" x="2298700" y="5095875"/>
          <p14:tracePt t="37254" x="2346325" y="5095875"/>
          <p14:tracePt t="37271" x="2441575" y="5072063"/>
          <p14:tracePt t="37288" x="2500313" y="5059363"/>
          <p14:tracePt t="37305" x="2547938" y="5048250"/>
          <p14:tracePt t="37321" x="2619375" y="5024438"/>
          <p14:tracePt t="37338" x="2643188" y="5011738"/>
          <p14:tracePt t="37355" x="2679700" y="4987925"/>
          <p14:tracePt t="37372" x="2714625" y="4964113"/>
          <p14:tracePt t="37388" x="2762250" y="4916488"/>
          <p14:tracePt t="37405" x="2774950" y="4905375"/>
          <p14:tracePt t="37422" x="2798763" y="4892675"/>
          <p14:tracePt t="37438" x="2822575" y="4868863"/>
          <p14:tracePt t="37455" x="2846388" y="4868863"/>
          <p14:tracePt t="37472" x="2857500" y="4868863"/>
          <p14:tracePt t="37489" x="2894013" y="4845050"/>
          <p14:tracePt t="37505" x="2905125" y="4833938"/>
          <p14:tracePt t="37522" x="2917825" y="4833938"/>
          <p14:tracePt t="37539" x="2917825" y="4821238"/>
          <p14:tracePt t="37572" x="2928938" y="4821238"/>
          <p14:tracePt t="37590" x="2941638" y="4821238"/>
          <p14:tracePt t="37655" x="2952750" y="4821238"/>
          <p14:tracePt t="37721" x="2965450" y="4821238"/>
          <p14:tracePt t="37746" x="2976563" y="4821238"/>
          <p14:tracePt t="37759" x="2989263" y="4821238"/>
          <p14:tracePt t="37772" x="3013075" y="4821238"/>
          <p14:tracePt t="37784" x="3024188" y="4833938"/>
          <p14:tracePt t="37797" x="3048000" y="4833938"/>
          <p14:tracePt t="37810" x="3071813" y="4845050"/>
          <p14:tracePt t="37826" x="3084513" y="4845050"/>
          <p14:tracePt t="37842" x="3108325" y="4845050"/>
          <p14:tracePt t="37859" x="3132138" y="4857750"/>
          <p14:tracePt t="37875" x="3155950" y="4857750"/>
          <p14:tracePt t="37892" x="3167063" y="4857750"/>
          <p14:tracePt t="37925" x="3190875" y="4857750"/>
          <p14:tracePt t="37959" x="3203575" y="4857750"/>
          <p14:tracePt t="37976" x="3214688" y="4857750"/>
          <p14:tracePt t="37992" x="3227388" y="4857750"/>
          <p14:tracePt t="38009" x="3238500" y="4857750"/>
          <p14:tracePt t="38194" x="3251200" y="4857750"/>
          <p14:tracePt t="38222" x="3262313" y="4857750"/>
          <p14:tracePt t="38233" x="3286125" y="4857750"/>
          <p14:tracePt t="38260" x="3298825" y="4857750"/>
          <p14:tracePt t="38271" x="3309938" y="4857750"/>
          <p14:tracePt t="38285" x="3322638" y="4857750"/>
          <p14:tracePt t="38297" x="3333750" y="4857750"/>
          <p14:tracePt t="38311" x="3346450" y="4857750"/>
          <p14:tracePt t="38581" x="3357563" y="4881563"/>
          <p14:tracePt t="38593" x="3357563" y="4929188"/>
          <p14:tracePt t="38607" x="3357563" y="4987925"/>
          <p14:tracePt t="38619" x="3357563" y="5048250"/>
          <p14:tracePt t="38631" x="3357563" y="5143500"/>
          <p14:tracePt t="38645" x="3370263" y="5249863"/>
          <p14:tracePt t="38662" x="3394075" y="5368925"/>
          <p14:tracePt t="38678" x="3394075" y="5511800"/>
          <p14:tracePt t="38696" x="3405188" y="5726113"/>
          <p14:tracePt t="38712" x="3405188" y="5834063"/>
          <p14:tracePt t="38728" x="3405188" y="5892800"/>
          <p14:tracePt t="38746" x="3405188" y="5964238"/>
          <p14:tracePt t="38761" x="3405188" y="5976938"/>
          <p14:tracePt t="38778" x="3405188" y="5988050"/>
          <p14:tracePt t="38812" x="3405188" y="6000750"/>
          <p14:tracePt t="39093" x="3394075" y="6000750"/>
          <p14:tracePt t="39107" x="3370263" y="5976938"/>
          <p14:tracePt t="39120" x="3333750" y="5916613"/>
          <p14:tracePt t="39133" x="3298825" y="5810250"/>
          <p14:tracePt t="39148" x="3262313" y="5630863"/>
          <p14:tracePt t="39163" x="3262313" y="5381625"/>
          <p14:tracePt t="39180" x="3262313" y="5095875"/>
          <p14:tracePt t="39197" x="3275013" y="4559300"/>
          <p14:tracePt t="39213" x="3286125" y="4357688"/>
          <p14:tracePt t="39230" x="3286125" y="4262438"/>
          <p14:tracePt t="39247" x="3298825" y="4167188"/>
          <p14:tracePt t="39264" x="3298825" y="4154488"/>
          <p14:tracePt t="39280" x="3298825" y="4143375"/>
          <p14:tracePt t="39313" x="3309938" y="4130675"/>
          <p14:tracePt t="39330" x="3309938" y="4119563"/>
          <p14:tracePt t="39347" x="3309938" y="4106863"/>
          <p14:tracePt t="39363" x="3322638" y="4095750"/>
          <p14:tracePt t="39381" x="3333750" y="4083050"/>
          <p14:tracePt t="39397" x="3346450" y="4071938"/>
          <p14:tracePt t="39414" x="3405188" y="4035425"/>
          <p14:tracePt t="39430" x="3452813" y="4000500"/>
          <p14:tracePt t="39447" x="3524250" y="3952875"/>
          <p14:tracePt t="39464" x="3584575" y="3916363"/>
          <p14:tracePt t="39481" x="3727450" y="3844925"/>
          <p14:tracePt t="39497" x="3786188" y="3833813"/>
          <p14:tracePt t="39514" x="3857625" y="3821113"/>
          <p14:tracePt t="39531" x="3976688" y="3821113"/>
          <p14:tracePt t="39547" x="4060825" y="3821113"/>
          <p14:tracePt t="39564" x="4143375" y="3833813"/>
          <p14:tracePt t="39567" x="4262438" y="3868738"/>
          <p14:tracePt t="39581" x="4394200" y="3916363"/>
          <p14:tracePt t="39597" x="4513263" y="3963988"/>
          <p14:tracePt t="39614" x="4619625" y="4011613"/>
          <p14:tracePt t="39631" x="4727575" y="4035425"/>
          <p14:tracePt t="39649" x="4881563" y="4059238"/>
          <p14:tracePt t="39664" x="4941888" y="4059238"/>
          <p14:tracePt t="39681" x="5000625" y="4071938"/>
          <p14:tracePt t="39698" x="5191125" y="4095750"/>
          <p14:tracePt t="39714" x="5286375" y="4106863"/>
          <p14:tracePt t="39732" x="5394325" y="4119563"/>
          <p14:tracePt t="39748" x="5584825" y="4167188"/>
          <p14:tracePt t="39765" x="5643563" y="4191000"/>
          <p14:tracePt t="39782" x="5680075" y="4202113"/>
          <p14:tracePt t="39798" x="5738813" y="4225925"/>
          <p14:tracePt t="39815" x="5762625" y="4238625"/>
          <p14:tracePt t="39832" x="5799138" y="4262438"/>
          <p14:tracePt t="39849" x="5870575" y="4321175"/>
          <p14:tracePt t="39866" x="5905500" y="4357688"/>
          <p14:tracePt t="39882" x="5929313" y="4392613"/>
          <p14:tracePt t="39898" x="5929313" y="4405313"/>
          <p14:tracePt t="39915" x="5942013" y="4416425"/>
          <p14:tracePt t="39952" x="5953125" y="4429125"/>
          <p14:tracePt t="39979" x="5953125" y="4440238"/>
          <p14:tracePt t="40056" x="5953125" y="4464050"/>
          <p14:tracePt t="40068" x="5953125" y="4487863"/>
          <p14:tracePt t="40081" x="5953125" y="4548188"/>
          <p14:tracePt t="40093" x="5953125" y="4654550"/>
          <p14:tracePt t="40107" x="5965825" y="4797425"/>
          <p14:tracePt t="40120" x="5976938" y="4953000"/>
          <p14:tracePt t="40134" x="6000750" y="5130800"/>
          <p14:tracePt t="40151" x="6013450" y="5249863"/>
          <p14:tracePt t="40166" x="6024563" y="5357813"/>
          <p14:tracePt t="40183" x="6037263" y="5405438"/>
          <p14:tracePt t="40200" x="6037263" y="5440363"/>
          <p14:tracePt t="40216" x="6037263" y="5453063"/>
          <p14:tracePt t="40250" x="6037263" y="5464175"/>
          <p14:tracePt t="40503" x="6024563" y="5453063"/>
          <p14:tracePt t="40516" x="6024563" y="5416550"/>
          <p14:tracePt t="40528" x="6048375" y="5334000"/>
          <p14:tracePt t="40541" x="6167438" y="5202238"/>
          <p14:tracePt t="40555" x="6323013" y="5035550"/>
          <p14:tracePt t="40568" x="6596063" y="4762500"/>
          <p14:tracePt t="40584" x="6942138" y="4440238"/>
          <p14:tracePt t="40601" x="7275513" y="4143375"/>
          <p14:tracePt t="40618" x="7894638" y="3690938"/>
          <p14:tracePt t="40634" x="8156575" y="3476625"/>
          <p14:tracePt t="40651" x="8310563" y="3344863"/>
          <p14:tracePt t="40668" x="8453438" y="3225800"/>
          <p14:tracePt t="40684" x="8691563" y="3071813"/>
          <p14:tracePt t="40702" x="8823325" y="3024188"/>
          <p14:tracePt t="40718" x="8942388" y="2987675"/>
          <p14:tracePt t="40734" x="9239250" y="2952750"/>
          <p14:tracePt t="40752" x="9382125" y="2940050"/>
          <p14:tracePt t="40768" x="9525000" y="2940050"/>
          <p14:tracePt t="40786" x="9739313" y="2952750"/>
          <p14:tracePt t="40803" x="9810750" y="2987675"/>
          <p14:tracePt t="40960" x="9834563" y="2987675"/>
          <p14:tracePt t="40974" x="9858375" y="3000375"/>
          <p14:tracePt t="40986" x="9929813" y="3024188"/>
          <p14:tracePt t="40999" x="10013950" y="3059113"/>
          <p14:tracePt t="41011" x="10096500" y="3106738"/>
          <p14:tracePt t="41027" x="10191750" y="3190875"/>
          <p14:tracePt t="41040" x="10287000" y="3273425"/>
          <p14:tracePt t="41053" x="10358438" y="3368675"/>
          <p14:tracePt t="41069" x="10406063" y="3440113"/>
          <p14:tracePt t="41086" x="10418763" y="3476625"/>
          <p14:tracePt t="41104" x="10418763" y="3500438"/>
          <p14:tracePt t="41120" x="10358438" y="3548063"/>
          <p14:tracePt t="41136" x="10275888" y="3559175"/>
          <p14:tracePt t="41153" x="10191750" y="3559175"/>
          <p14:tracePt t="41170" x="10072688" y="3487738"/>
          <p14:tracePt t="41186" x="10061575" y="3429000"/>
          <p14:tracePt t="41203" x="10061575" y="3344863"/>
          <p14:tracePt t="41220" x="10109200" y="3154363"/>
          <p14:tracePt t="41237" x="10180638" y="3048000"/>
          <p14:tracePt t="41253" x="10263188" y="2976563"/>
          <p14:tracePt t="41270" x="10347325" y="2892425"/>
          <p14:tracePt t="41287" x="10477500" y="2868613"/>
          <p14:tracePt t="41304" x="10514013" y="2868613"/>
          <p14:tracePt t="41337" x="10514013" y="2892425"/>
          <p14:tracePt t="41354" x="10429875" y="2963863"/>
          <p14:tracePt t="41370" x="10358438" y="3000375"/>
          <p14:tracePt t="41387" x="10252075" y="3024188"/>
          <p14:tracePt t="41404" x="10215563" y="3024188"/>
          <p14:tracePt t="41421" x="10191750" y="3011488"/>
          <p14:tracePt t="41438" x="10191750" y="2987675"/>
          <p14:tracePt t="41454" x="10263188" y="2868613"/>
          <p14:tracePt t="41471" x="10310813" y="2833688"/>
          <p14:tracePt t="41487" x="10358438" y="2820988"/>
          <p14:tracePt t="41505" x="10418763" y="2844800"/>
          <p14:tracePt t="41522" x="10418763" y="2892425"/>
          <p14:tracePt t="41537" x="10418763" y="2940050"/>
          <p14:tracePt t="41555" x="10394950" y="3024188"/>
          <p14:tracePt t="41571" x="10371138" y="3024188"/>
          <p14:tracePt t="41588" x="10358438" y="3035300"/>
          <p14:tracePt t="41606" x="10347325" y="3035300"/>
          <p14:tracePt t="41622" x="10347325" y="3024188"/>
          <p14:tracePt t="41836" x="10310813" y="3000375"/>
          <p14:tracePt t="41850" x="10287000" y="2952750"/>
          <p14:tracePt t="41862" x="10287000" y="2892425"/>
          <p14:tracePt t="41875" x="10287000" y="2786063"/>
          <p14:tracePt t="41889" x="10310813" y="2667000"/>
          <p14:tracePt t="41906" x="10371138" y="2547938"/>
          <p14:tracePt t="41922" x="10453688" y="2428875"/>
          <p14:tracePt t="41939" x="10596563" y="2249488"/>
          <p14:tracePt t="41956" x="10656888" y="2214563"/>
          <p14:tracePt t="41972" x="10680700" y="2214563"/>
          <p14:tracePt t="41989" x="10715625" y="2214563"/>
          <p14:tracePt t="42005" x="10787063" y="2309813"/>
          <p14:tracePt t="42023" x="10810875" y="2392363"/>
          <p14:tracePt t="42039" x="10810875" y="2500313"/>
          <p14:tracePt t="42056" x="10752138" y="2749550"/>
          <p14:tracePt t="42073" x="10691813" y="2868613"/>
          <p14:tracePt t="42089" x="10620375" y="2976563"/>
          <p14:tracePt t="42107" x="10525125" y="3106738"/>
          <p14:tracePt t="42123" x="10490200" y="3130550"/>
          <p14:tracePt t="42139" x="10453688" y="3143250"/>
          <p14:tracePt t="42156" x="10418763" y="3154363"/>
          <p14:tracePt t="42477" x="10418763" y="3178175"/>
          <p14:tracePt t="42490" x="10406063" y="3201988"/>
          <p14:tracePt t="42502" x="10406063" y="3225800"/>
          <p14:tracePt t="42515" x="10394950" y="3273425"/>
          <p14:tracePt t="42528" x="10382250" y="3344863"/>
          <p14:tracePt t="42542" x="10358438" y="3405188"/>
          <p14:tracePt t="42558" x="10334625" y="3487738"/>
          <p14:tracePt t="42574" x="10287000" y="3595688"/>
          <p14:tracePt t="42591" x="10239375" y="3702050"/>
          <p14:tracePt t="42608" x="10156825" y="3881438"/>
          <p14:tracePt t="42624" x="10109200" y="3952875"/>
          <p14:tracePt t="42641" x="10085388" y="3976688"/>
          <p14:tracePt t="42658" x="10072688" y="4000500"/>
          <p14:tracePt t="42674" x="10048875" y="4000500"/>
          <p14:tracePt t="42691" x="10037763" y="4000500"/>
          <p14:tracePt t="42708" x="10001250" y="3963988"/>
          <p14:tracePt t="42724" x="9990138" y="3905250"/>
          <p14:tracePt t="42742" x="9977438" y="3821113"/>
          <p14:tracePt t="42759" x="9942513" y="3606800"/>
          <p14:tracePt t="42775" x="9942513" y="3487738"/>
          <p14:tracePt t="42792" x="9953625" y="3321050"/>
          <p14:tracePt t="42808" x="10001250" y="3143250"/>
          <p14:tracePt t="42825" x="10180638" y="2809875"/>
          <p14:tracePt t="42841" x="10275888" y="2701925"/>
          <p14:tracePt t="42858" x="10371138" y="2643188"/>
          <p14:tracePt t="42875" x="10477500" y="2606675"/>
          <p14:tracePt t="42891" x="10514013" y="2667000"/>
          <p14:tracePt t="42908" x="10548938" y="2786063"/>
          <p14:tracePt t="42925" x="10561638" y="2940050"/>
          <p14:tracePt t="42942" x="10561638" y="3082925"/>
          <p14:tracePt t="50693" x="10167938" y="3190875"/>
          <p14:tracePt t="50705" x="9620250" y="3297238"/>
          <p14:tracePt t="50719" x="9024938" y="3381375"/>
          <p14:tracePt t="50734" x="8442325" y="3452813"/>
          <p14:tracePt t="50750" x="7823200" y="3511550"/>
          <p14:tracePt t="50767" x="7204075" y="3559175"/>
          <p14:tracePt t="50784" x="6132513" y="3667125"/>
          <p14:tracePt t="50801" x="5667375" y="3714750"/>
          <p14:tracePt t="50817" x="5203825" y="3786188"/>
          <p14:tracePt t="50835" x="4179888" y="3940175"/>
          <p14:tracePt t="50850" x="3714750" y="4011613"/>
          <p14:tracePt t="50867" x="3322638" y="4083050"/>
          <p14:tracePt t="50885" x="3013075" y="4130675"/>
          <p14:tracePt t="50901" x="2786063" y="4167188"/>
          <p14:tracePt t="51346" x="2762250" y="4238625"/>
          <p14:tracePt t="51359" x="2751138" y="4286250"/>
          <p14:tracePt t="51372" x="2738438" y="4321175"/>
          <p14:tracePt t="51386" x="2727325" y="4344988"/>
          <p14:tracePt t="51402" x="2727325" y="4357688"/>
          <p14:tracePt t="51419" x="2727325" y="4368800"/>
          <p14:tracePt t="51437" x="2727325" y="4381500"/>
          <p14:tracePt t="51454" x="2714625" y="4392613"/>
          <p14:tracePt t="51469" x="2714625" y="4405313"/>
          <p14:tracePt t="51486" x="2714625" y="4416425"/>
          <p14:tracePt t="51503" x="2703513" y="4440238"/>
          <p14:tracePt t="51520" x="2703513" y="4476750"/>
          <p14:tracePt t="51537" x="2703513" y="4511675"/>
          <p14:tracePt t="55671" x="2786063" y="4511675"/>
          <p14:tracePt t="55685" x="2941638" y="4524375"/>
          <p14:tracePt t="55696" x="3167063" y="4535488"/>
          <p14:tracePt t="55709" x="3500438" y="4559300"/>
          <p14:tracePt t="55723" x="4000500" y="4606925"/>
          <p14:tracePt t="55736" x="4572000" y="4667250"/>
          <p14:tracePt t="55751" x="5310188" y="4725988"/>
          <p14:tracePt t="55767" x="6096000" y="4773613"/>
          <p14:tracePt t="55783" x="6823075" y="4833938"/>
          <p14:tracePt t="55800" x="8048625" y="4857750"/>
          <p14:tracePt t="55818" x="8347075" y="4881563"/>
          <p14:tracePt t="55833" x="8537575" y="4892675"/>
          <p14:tracePt t="55851" x="8728075" y="4940300"/>
          <p14:tracePt t="56094" x="8775700" y="4916488"/>
          <p14:tracePt t="56107" x="8882063" y="4857750"/>
          <p14:tracePt t="56118" x="9013825" y="4810125"/>
          <p14:tracePt t="56132" x="9180513" y="4762500"/>
          <p14:tracePt t="56144" x="9334500" y="4725988"/>
          <p14:tracePt t="56157" x="9477375" y="4691063"/>
          <p14:tracePt t="56170" x="9620250" y="4654550"/>
          <p14:tracePt t="56185" x="9728200" y="4643438"/>
          <p14:tracePt t="56201" x="9810750" y="4630738"/>
          <p14:tracePt t="56219" x="9871075" y="4630738"/>
          <p14:tracePt t="56236" x="9942513" y="4619625"/>
          <p14:tracePt t="56252" x="9966325" y="4619625"/>
          <p14:tracePt t="56267" x="9990138" y="4630738"/>
          <p14:tracePt t="59794" x="9977438" y="4630738"/>
          <p14:tracePt t="59806" x="9953625" y="4643438"/>
          <p14:tracePt t="59820" x="9918700" y="4678363"/>
          <p14:tracePt t="59832" x="9871075" y="4725988"/>
          <p14:tracePt t="59845" x="9775825" y="4821238"/>
          <p14:tracePt t="59862" x="9667875" y="4892675"/>
          <p14:tracePt t="59879" x="9548813" y="4976813"/>
          <p14:tracePt t="59895" x="9429750" y="5059363"/>
          <p14:tracePt t="59912" x="9120188" y="5191125"/>
          <p14:tracePt t="59929" x="8929688" y="5273675"/>
          <p14:tracePt t="59945" x="8715375" y="5392738"/>
          <p14:tracePt t="59962" x="8262938" y="5715000"/>
          <p14:tracePt t="59979" x="8024813" y="5857875"/>
          <p14:tracePt t="59996" x="7823200" y="5976938"/>
          <p14:tracePt t="60013" x="7500938" y="6178550"/>
          <p14:tracePt t="60030" x="7381875" y="6262688"/>
          <p14:tracePt t="60046" x="7262813" y="6334125"/>
          <p14:tracePt t="60063" x="7096125" y="6440488"/>
          <p14:tracePt t="60080" x="7024688" y="6500813"/>
          <p14:tracePt t="60096" x="6989763" y="6535738"/>
          <p14:tracePt t="60435" x="6977063" y="6535738"/>
          <p14:tracePt t="60446" x="6953250" y="6535738"/>
          <p14:tracePt t="60460" x="6929438" y="6535738"/>
          <p14:tracePt t="60471" x="6881813" y="6535738"/>
          <p14:tracePt t="60484" x="6823075" y="6535738"/>
          <p14:tracePt t="60497" x="6727825" y="6535738"/>
          <p14:tracePt t="60514" x="6608763" y="6535738"/>
          <p14:tracePt t="60531" x="6442075" y="6535738"/>
          <p14:tracePt t="60547" x="6262688" y="6524625"/>
          <p14:tracePt t="60564" x="5870575" y="6511925"/>
          <p14:tracePt t="60581" x="5691188" y="6488113"/>
          <p14:tracePt t="60598" x="5537200" y="6477000"/>
          <p14:tracePt t="60614" x="5275263" y="6453188"/>
          <p14:tracePt t="60631" x="5167313" y="6429375"/>
          <p14:tracePt t="60648" x="5060950" y="6416675"/>
          <p14:tracePt t="60665" x="4918075" y="6381750"/>
          <p14:tracePt t="60681" x="4857750" y="6334125"/>
          <p14:tracePt t="60698" x="4810125" y="6297613"/>
          <p14:tracePt t="60715" x="4762500" y="6262688"/>
          <p14:tracePt t="60731" x="4619625" y="6191250"/>
          <p14:tracePt t="60748" x="4560888" y="6178550"/>
          <p14:tracePt t="60765" x="4452938" y="6167438"/>
          <p14:tracePt t="60781" x="4238625" y="6167438"/>
          <p14:tracePt t="60798" x="4119563" y="6167438"/>
          <p14:tracePt t="60815" x="3976688" y="6154738"/>
          <p14:tracePt t="60832" x="3738563" y="6154738"/>
          <p14:tracePt t="60848" x="3656013" y="6154738"/>
          <p14:tracePt t="60865" x="3595688" y="6130925"/>
          <p14:tracePt t="60882" x="3524250" y="6130925"/>
          <p14:tracePt t="60898" x="3500438" y="6119813"/>
          <p14:tracePt t="60915" x="3476625" y="6107113"/>
          <p14:tracePt t="60932" x="3465513" y="6096000"/>
          <p14:tracePt t="60948" x="3452813" y="6083300"/>
          <p14:tracePt t="60982" x="3452813" y="6072188"/>
          <p14:tracePt t="60999" x="3452813" y="6048375"/>
          <p14:tracePt t="61015" x="3476625" y="6024563"/>
          <p14:tracePt t="61032" x="3548063" y="5976938"/>
          <p14:tracePt t="61051" x="3738563" y="5845175"/>
          <p14:tracePt t="61067" x="3870325" y="5749925"/>
          <p14:tracePt t="61084" x="4000500" y="5654675"/>
          <p14:tracePt t="61102" x="4310063" y="5464175"/>
          <p14:tracePt t="61117" x="4465638" y="5405438"/>
          <p14:tracePt t="61134" x="4608513" y="5321300"/>
          <p14:tracePt t="61151" x="4727575" y="5273675"/>
          <p14:tracePt t="61167" x="4905375" y="5238750"/>
          <p14:tracePt t="61185" x="4965700" y="5238750"/>
          <p14:tracePt t="61201" x="5013325" y="5238750"/>
          <p14:tracePt t="61218" x="5167313" y="5334000"/>
          <p14:tracePt t="61234" x="5286375" y="5429250"/>
          <p14:tracePt t="61251" x="5418138" y="5535613"/>
          <p14:tracePt t="61268" x="5595938" y="5654675"/>
          <p14:tracePt t="61285" x="5632450" y="5667375"/>
          <p14:tracePt t="61301" x="5643563" y="5678488"/>
          <p14:tracePt t="61318" x="5643563" y="5691188"/>
          <p14:tracePt t="61335" x="5656263" y="5702300"/>
          <p14:tracePt t="61352" x="5667375" y="5726113"/>
          <p14:tracePt t="61369" x="5680075" y="5762625"/>
          <p14:tracePt t="61386" x="5703888" y="5881688"/>
          <p14:tracePt t="61400" x="5715000" y="5964238"/>
          <p14:tracePt t="61416" x="5727700" y="6048375"/>
          <p14:tracePt t="61433" x="5727700" y="6191250"/>
          <p14:tracePt t="61450" x="5727700" y="6226175"/>
          <p14:tracePt t="61467" x="5727700" y="6249988"/>
          <p14:tracePt t="61483" x="5727700" y="6286500"/>
          <p14:tracePt t="61500" x="5727700" y="6334125"/>
          <p14:tracePt t="61519" x="5738813" y="6369050"/>
          <p14:tracePt t="61535" x="5738813" y="6405563"/>
          <p14:tracePt t="61552" x="5751513" y="6429375"/>
          <p14:tracePt t="61569" x="5751513" y="6440488"/>
          <p14:tracePt t="61591" x="5751513" y="6453188"/>
          <p14:tracePt t="61629" x="5751513" y="6429375"/>
          <p14:tracePt t="61642" x="5751513" y="6345238"/>
          <p14:tracePt t="61654" x="5762625" y="6226175"/>
          <p14:tracePt t="61666" x="5786438" y="6072188"/>
          <p14:tracePt t="61678" x="5799138" y="5892800"/>
          <p14:tracePt t="61691" x="5834063" y="5726113"/>
          <p14:tracePt t="61704" x="5881688" y="5559425"/>
          <p14:tracePt t="61719" x="5929313" y="5440363"/>
          <p14:tracePt t="61736" x="5976938" y="5334000"/>
          <p14:tracePt t="61753" x="6013450" y="5262563"/>
          <p14:tracePt t="61770" x="6072188" y="5202238"/>
          <p14:tracePt t="61786" x="6096000" y="5202238"/>
          <p14:tracePt t="61803" x="6108700" y="5191125"/>
          <p14:tracePt t="61820" x="6143625" y="5191125"/>
          <p14:tracePt t="61836" x="6180138" y="5191125"/>
          <p14:tracePt t="61853" x="6215063" y="5191125"/>
          <p14:tracePt t="61870" x="6251575" y="5191125"/>
          <p14:tracePt t="61886" x="6370638" y="5214938"/>
          <p14:tracePt t="61904" x="6453188" y="5238750"/>
          <p14:tracePt t="61920" x="6548438" y="5273675"/>
          <p14:tracePt t="61937" x="6691313" y="5321300"/>
          <p14:tracePt t="61953" x="6762750" y="5345113"/>
          <p14:tracePt t="61970" x="6810375" y="5392738"/>
          <p14:tracePt t="61988" x="6881813" y="5548313"/>
          <p14:tracePt t="62005" x="6905625" y="5667375"/>
          <p14:tracePt t="62020" x="6918325" y="5786438"/>
          <p14:tracePt t="62038" x="6942138" y="6011863"/>
          <p14:tracePt t="62054" x="6942138" y="6096000"/>
          <p14:tracePt t="62071" x="6942138" y="6178550"/>
          <p14:tracePt t="62088" x="6942138" y="6238875"/>
          <p14:tracePt t="62104" x="6942138" y="6357938"/>
          <p14:tracePt t="62121" x="6942138" y="6392863"/>
          <p14:tracePt t="62137" x="6942138" y="6416675"/>
          <p14:tracePt t="62155" x="6942138" y="6440488"/>
          <p14:tracePt t="62171" x="6942138" y="6453188"/>
          <p14:tracePt t="62187" x="6942138" y="6488113"/>
          <p14:tracePt t="62205" x="6965950" y="6654800"/>
          <p14:tracePt t="62221" x="6977063" y="6715125"/>
          <p14:tracePt t="62237" x="6977063" y="6762750"/>
          <p14:tracePt t="62254" x="6977063" y="6773863"/>
          <p14:tracePt t="62272" x="6977063" y="6810375"/>
          <p14:tracePt t="62304" x="6977063" y="6821488"/>
          <p14:tracePt t="62322" x="6965950" y="6834188"/>
          <p14:tracePt t="62338" x="6965950" y="6821488"/>
          <p14:tracePt t="62355" x="6965950" y="6797675"/>
          <p14:tracePt t="62372" x="6965950" y="6654800"/>
          <p14:tracePt t="62388" x="6989763" y="6548438"/>
          <p14:tracePt t="62405" x="7013575" y="6429375"/>
          <p14:tracePt t="62422" x="7048500" y="6297613"/>
          <p14:tracePt t="62438" x="7096125" y="6000750"/>
          <p14:tracePt t="62455" x="7108825" y="5834063"/>
          <p14:tracePt t="62472" x="7132638" y="5678488"/>
          <p14:tracePt t="62488" x="7143750" y="5440363"/>
          <p14:tracePt t="62505" x="7143750" y="5381625"/>
          <p14:tracePt t="62522" x="7143750" y="5345113"/>
          <p14:tracePt t="62539" x="7143750" y="5321300"/>
          <p14:tracePt t="62572" x="7143750" y="5310188"/>
          <p14:tracePt t="62591" x="7156450" y="5297488"/>
          <p14:tracePt t="62628" x="7191375" y="5297488"/>
          <p14:tracePt t="62642" x="7251700" y="5297488"/>
          <p14:tracePt t="62655" x="7334250" y="5273675"/>
          <p14:tracePt t="62668" x="7429500" y="5273675"/>
          <p14:tracePt t="62680" x="7524750" y="5273675"/>
          <p14:tracePt t="62694" x="7608888" y="5286375"/>
          <p14:tracePt t="62706" x="7680325" y="5286375"/>
          <p14:tracePt t="62721" x="7739063" y="5297488"/>
          <p14:tracePt t="62738" x="7786688" y="5310188"/>
          <p14:tracePt t="62754" x="7823200" y="5310188"/>
          <p14:tracePt t="62771" x="7881938" y="5368925"/>
          <p14:tracePt t="62788" x="7894638" y="5440363"/>
          <p14:tracePt t="62805" x="7918450" y="5535613"/>
          <p14:tracePt t="62821" x="7929563" y="5738813"/>
          <p14:tracePt t="62838" x="7929563" y="5821363"/>
          <p14:tracePt t="62855" x="7929563" y="5881688"/>
          <p14:tracePt t="62871" x="7929563" y="5940425"/>
          <p14:tracePt t="62888" x="7929563" y="6072188"/>
          <p14:tracePt t="62905" x="7929563" y="6130925"/>
          <p14:tracePt t="62922" x="7929563" y="6238875"/>
          <p14:tracePt t="62938" x="7918450" y="6273800"/>
          <p14:tracePt t="62955" x="7918450" y="6286500"/>
          <p14:tracePt t="62972" x="7918450" y="6297613"/>
          <p14:tracePt t="62989" x="7918450" y="6310313"/>
          <p14:tracePt t="63052" x="7905750" y="6310313"/>
          <p14:tracePt t="63077" x="7894638" y="6310313"/>
          <p14:tracePt t="63103" x="7881938" y="6310313"/>
          <p14:tracePt t="63115" x="7870825" y="6310313"/>
          <p14:tracePt t="63128" x="7870825" y="6297613"/>
          <p14:tracePt t="63142" x="7847013" y="6286500"/>
          <p14:tracePt t="63156" x="7810500" y="6249988"/>
          <p14:tracePt t="63172" x="7775575" y="6202363"/>
          <p14:tracePt t="63189" x="7715250" y="6130925"/>
          <p14:tracePt t="63206" x="7561263" y="5892800"/>
          <p14:tracePt t="63222" x="7477125" y="5762625"/>
          <p14:tracePt t="63239" x="7429500" y="5654675"/>
          <p14:tracePt t="63255" x="7418388" y="5572125"/>
          <p14:tracePt t="63272" x="7405688" y="5429250"/>
          <p14:tracePt t="63289" x="7405688" y="5321300"/>
          <p14:tracePt t="63306" x="7442200" y="5214938"/>
          <p14:tracePt t="63325" x="7548563" y="5000625"/>
          <p14:tracePt t="63341" x="7596188" y="4929188"/>
          <p14:tracePt t="63358" x="7643813" y="4868863"/>
          <p14:tracePt t="63376" x="7715250" y="4810125"/>
          <p14:tracePt t="63392" x="7739063" y="4797425"/>
          <p14:tracePt t="63408" x="7775575" y="4786313"/>
          <p14:tracePt t="63426" x="7894638" y="4773613"/>
          <p14:tracePt t="63442" x="8001000" y="4773613"/>
          <p14:tracePt t="63459" x="8096250" y="4773613"/>
          <p14:tracePt t="63477" x="8299450" y="4786313"/>
          <p14:tracePt t="63492" x="8394700" y="4821238"/>
          <p14:tracePt t="63509" x="8453438" y="4845050"/>
          <p14:tracePt t="63526" x="8501063" y="4857750"/>
          <p14:tracePt t="63542" x="8585200" y="4916488"/>
          <p14:tracePt t="63559" x="8632825" y="4987925"/>
          <p14:tracePt t="63576" x="8656638" y="5106988"/>
          <p14:tracePt t="63593" x="8680450" y="5464175"/>
          <p14:tracePt t="63609" x="8691563" y="5643563"/>
          <p14:tracePt t="63626" x="8691563" y="5762625"/>
          <p14:tracePt t="63644" x="8704263" y="5892800"/>
          <p14:tracePt t="63660" x="8704263" y="5905500"/>
          <p14:tracePt t="63677" x="8704263" y="5916613"/>
          <p14:tracePt t="63693" x="8704263" y="5940425"/>
          <p14:tracePt t="63710" x="8704263" y="6048375"/>
          <p14:tracePt t="63727" x="8704263" y="6167438"/>
          <p14:tracePt t="63743" x="8704263" y="6286500"/>
          <p14:tracePt t="63760" x="8704263" y="6488113"/>
          <p14:tracePt t="63777" x="8704263" y="6548438"/>
          <p14:tracePt t="63793" x="8704263" y="6559550"/>
          <p14:tracePt t="63811" x="8704263" y="6572250"/>
          <p14:tracePt t="68159" x="8704263" y="6559550"/>
          <p14:tracePt t="68172" x="8704263" y="6548438"/>
          <p14:tracePt t="68185" x="8704263" y="6535738"/>
          <p14:tracePt t="68197" x="8704263" y="6524625"/>
          <p14:tracePt t="68209" x="8704263" y="6511925"/>
          <p14:tracePt t="68224" x="8680450" y="6500813"/>
          <p14:tracePt t="68240" x="8632825" y="6453188"/>
          <p14:tracePt t="68258" x="8537575" y="6392863"/>
          <p14:tracePt t="68274" x="8275638" y="6167438"/>
          <p14:tracePt t="68291" x="8096250" y="5988050"/>
          <p14:tracePt t="68308" x="7894638" y="5762625"/>
          <p14:tracePt t="68324" x="7632700" y="5500688"/>
          <p14:tracePt t="68341" x="7251700" y="5119688"/>
          <p14:tracePt t="68358" x="7085013" y="4929188"/>
          <p14:tracePt t="68375" x="6942138" y="4762500"/>
          <p14:tracePt t="68392" x="6667500" y="4429125"/>
          <p14:tracePt t="68408" x="6548438" y="4297363"/>
          <p14:tracePt t="68425" x="6465888" y="4225925"/>
          <p14:tracePt t="68442" x="6370638" y="4130675"/>
          <p14:tracePt t="68458" x="6357938" y="4130675"/>
          <p14:tracePt t="68475" x="6346825" y="4106863"/>
          <p14:tracePt t="68493" x="6334125" y="4048125"/>
          <p14:tracePt t="68812" x="6310313" y="4048125"/>
          <p14:tracePt t="68825" x="6299200" y="4048125"/>
          <p14:tracePt t="68837" x="6299200" y="4059238"/>
          <p14:tracePt t="68851" x="6275388" y="4059238"/>
          <p14:tracePt t="68862" x="6238875" y="4071938"/>
          <p14:tracePt t="68876" x="6180138" y="4071938"/>
          <p14:tracePt t="68891" x="6108700" y="4071938"/>
          <p14:tracePt t="68908" x="5942013" y="4059238"/>
          <p14:tracePt t="68925" x="5715000" y="4011613"/>
          <p14:tracePt t="68942" x="4881563" y="3690938"/>
          <p14:tracePt t="68958" x="4370388" y="3429000"/>
          <p14:tracePt t="68975" x="3857625" y="3154363"/>
          <p14:tracePt t="68992" x="2881313" y="2619375"/>
          <p14:tracePt t="69008" x="2536825" y="2463800"/>
          <p14:tracePt t="69025" x="2262188" y="2309813"/>
          <p14:tracePt t="69042" x="2095500" y="2238375"/>
          <p14:tracePt t="69058" x="1881188" y="2143125"/>
          <p14:tracePt t="69075" x="1846263" y="2130425"/>
          <p14:tracePt t="69092" x="1846263" y="2119313"/>
          <p14:tracePt t="69338" x="1809750" y="2071688"/>
          <p14:tracePt t="69351" x="1751013" y="1963738"/>
          <p14:tracePt t="69363" x="1666875" y="1797050"/>
          <p14:tracePt t="69378" x="1571625" y="1558925"/>
          <p14:tracePt t="69394" x="1500188" y="1309688"/>
          <p14:tracePt t="69412" x="1441450" y="1035050"/>
          <p14:tracePt t="69428" x="1333500" y="487363"/>
          <p14:tracePt t="69445" x="1274763" y="214313"/>
          <p14:tracePt t="69461" x="1250950" y="11113"/>
          <p14:tracePt t="74890" x="381000" y="11113"/>
          <p14:tracePt t="74901" x="369888" y="153988"/>
          <p14:tracePt t="74915" x="369888" y="273050"/>
          <p14:tracePt t="74929" x="369888" y="392113"/>
          <p14:tracePt t="74946" x="369888" y="487363"/>
          <p14:tracePt t="74962" x="369888" y="582613"/>
          <p14:tracePt t="74980" x="393700" y="725488"/>
          <p14:tracePt t="74996" x="417513" y="785813"/>
          <p14:tracePt t="75012" x="428625" y="857250"/>
          <p14:tracePt t="75030" x="441325" y="915988"/>
          <p14:tracePt t="75046" x="452438" y="1119188"/>
          <p14:tracePt t="75063" x="452438" y="1225550"/>
          <p14:tracePt t="75080" x="452438" y="1296988"/>
          <p14:tracePt t="75097" x="465138" y="1404938"/>
          <p14:tracePt t="75113" x="465138" y="1439863"/>
          <p14:tracePt t="75130" x="476250" y="1452563"/>
          <p14:tracePt t="75147" x="523875" y="1463675"/>
          <p14:tracePt t="75163" x="560388" y="1463675"/>
          <p14:tracePt t="75180" x="608013" y="1439863"/>
          <p14:tracePt t="75197" x="750888" y="1238250"/>
          <p14:tracePt t="75213" x="833438" y="1071563"/>
          <p14:tracePt t="75230" x="917575" y="904875"/>
          <p14:tracePt t="75246" x="989013" y="738188"/>
          <p14:tracePt t="75263" x="1095375" y="428625"/>
          <p14:tracePt t="75280" x="1143000" y="309563"/>
          <p14:tracePt t="75297" x="1166813" y="201613"/>
          <p14:tracePt t="75314" x="1190625" y="71438"/>
          <p14:tracePt t="75330" x="1203325" y="11113"/>
          <p14:tracePt t="86174" x="5191125" y="5440363"/>
          <p14:tracePt t="86921" x="5203825" y="5440363"/>
          <p14:tracePt t="86932" x="5238750" y="5429250"/>
          <p14:tracePt t="86945" x="5262563" y="5392738"/>
          <p14:tracePt t="86956" x="5346700" y="5321300"/>
          <p14:tracePt t="86971" x="5489575" y="5191125"/>
          <p14:tracePt t="86986" x="5667375" y="5048250"/>
          <p14:tracePt t="86999" x="5870575" y="4892675"/>
          <p14:tracePt t="87016" x="6037263" y="4797425"/>
          <p14:tracePt t="87033" x="6251575" y="4667250"/>
          <p14:tracePt t="87049" x="6357938" y="46545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웹검색</a:t>
            </a:r>
            <a:r>
              <a:rPr lang="ko-KR" altLang="en-US" dirty="0"/>
              <a:t> 엔진은 품질을 어떻게 측정할까</a:t>
            </a:r>
            <a:r>
              <a:rPr lang="en-US" altLang="ko-KR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6" y="79720"/>
            <a:ext cx="12078747" cy="6698560"/>
          </a:xfrm>
          <a:prstGeom prst="rect">
            <a:avLst/>
          </a:prstGeom>
        </p:spPr>
      </p:pic>
      <p:pic>
        <p:nvPicPr>
          <p:cNvPr id="7" name="Picture 2" descr="https://tctechcrunch2011.files.wordpress.com/2014/06/ab-infographic.png?w=680&amp;h=3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62" y="2010597"/>
            <a:ext cx="9386133" cy="469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38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36"/>
    </mc:Choice>
    <mc:Fallback xmlns="">
      <p:transition spd="slow" advTm="77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724" x="11871325" y="6559550"/>
          <p14:tracePt t="34737" x="11858625" y="6500813"/>
          <p14:tracePt t="34751" x="11847513" y="6440488"/>
          <p14:tracePt t="34763" x="11811000" y="6369050"/>
          <p14:tracePt t="34775" x="11776075" y="6297613"/>
          <p14:tracePt t="34789" x="11691938" y="6191250"/>
          <p14:tracePt t="34803" x="11561763" y="6035675"/>
          <p14:tracePt t="34818" x="11358563" y="5857875"/>
          <p14:tracePt t="34836" x="11109325" y="5667375"/>
          <p14:tracePt t="34851" x="10668000" y="5405438"/>
          <p14:tracePt t="34868" x="9572625" y="4857750"/>
          <p14:tracePt t="34885" x="8751888" y="4500563"/>
          <p14:tracePt t="34902" x="7966075" y="4095750"/>
          <p14:tracePt t="34919" x="6357938" y="3405188"/>
          <p14:tracePt t="34936" x="5584825" y="3106738"/>
          <p14:tracePt t="34952" x="4810125" y="2809875"/>
          <p14:tracePt t="34969" x="3548063" y="2214563"/>
          <p14:tracePt t="34986" x="2965450" y="1905000"/>
          <p14:tracePt t="35002" x="2441575" y="1606550"/>
          <p14:tracePt t="35019" x="1381125" y="1000125"/>
          <p14:tracePt t="35035" x="1095375" y="796925"/>
          <p14:tracePt t="35052" x="941388" y="701675"/>
          <p14:tracePt t="35069" x="869950" y="630238"/>
          <p14:tracePt t="35391" x="904875" y="630238"/>
          <p14:tracePt t="35404" x="1012825" y="677863"/>
          <p14:tracePt t="35418" x="1166813" y="725488"/>
          <p14:tracePt t="35428" x="1404938" y="796925"/>
          <p14:tracePt t="35441" x="1751013" y="928688"/>
          <p14:tracePt t="35455" x="2179638" y="1154113"/>
          <p14:tracePt t="35470" x="2536825" y="1381125"/>
          <p14:tracePt t="35487" x="2857500" y="1606550"/>
          <p14:tracePt t="35503" x="3108325" y="1797050"/>
          <p14:tracePt t="35521" x="3370263" y="2024063"/>
          <p14:tracePt t="35537" x="3452813" y="2119313"/>
          <p14:tracePt t="35554" x="3489325" y="2190750"/>
          <p14:tracePt t="35570" x="3489325" y="2249488"/>
          <p14:tracePt t="35775" x="3500438" y="2262188"/>
          <p14:tracePt t="35788" x="3524250" y="2273300"/>
          <p14:tracePt t="35801" x="3560763" y="2320925"/>
          <p14:tracePt t="35814" x="3608388" y="2392363"/>
          <p14:tracePt t="35826" x="3656013" y="2463800"/>
          <p14:tracePt t="35838" x="3703638" y="2547938"/>
          <p14:tracePt t="35853" x="3738563" y="2654300"/>
          <p14:tracePt t="35870" x="3786188" y="2786063"/>
          <p14:tracePt t="35887" x="3833813" y="2928938"/>
          <p14:tracePt t="35903" x="3905250" y="3249613"/>
          <p14:tracePt t="35920" x="3917950" y="3368675"/>
          <p14:tracePt t="35937" x="3917950" y="3476625"/>
          <p14:tracePt t="35954" x="3894138" y="3606800"/>
          <p14:tracePt t="35970" x="3846513" y="3678238"/>
          <p14:tracePt t="35987" x="3786188" y="3749675"/>
          <p14:tracePt t="36004" x="3714750" y="3833813"/>
          <p14:tracePt t="36020" x="3513138" y="4011613"/>
          <p14:tracePt t="36037" x="3405188" y="4071938"/>
          <p14:tracePt t="36054" x="3298825" y="4119563"/>
          <p14:tracePt t="36070" x="3132138" y="4154488"/>
          <p14:tracePt t="36087" x="3084513" y="4154488"/>
          <p14:tracePt t="36104" x="3060700" y="4167188"/>
          <p14:tracePt t="36137" x="3048000" y="4167188"/>
          <p14:tracePt t="36154" x="3048000" y="4154488"/>
          <p14:tracePt t="36171" x="3143250" y="4119563"/>
          <p14:tracePt t="36189" x="3238500" y="4119563"/>
          <p14:tracePt t="36206" x="3370263" y="4178300"/>
          <p14:tracePt t="36223" x="3500438" y="4297363"/>
          <p14:tracePt t="36239" x="3690938" y="4524375"/>
          <p14:tracePt t="36256" x="3738563" y="4630738"/>
          <p14:tracePt t="36556" x="3775075" y="4630738"/>
          <p14:tracePt t="36568" x="3870325" y="4619625"/>
          <p14:tracePt t="36581" x="4013200" y="4595813"/>
          <p14:tracePt t="36594" x="4191000" y="4583113"/>
          <p14:tracePt t="36608" x="4381500" y="4583113"/>
          <p14:tracePt t="36624" x="4584700" y="4583113"/>
          <p14:tracePt t="36641" x="4775200" y="4583113"/>
          <p14:tracePt t="36657" x="4941888" y="4583113"/>
          <p14:tracePt t="36674" x="5119688" y="4619625"/>
          <p14:tracePt t="36691" x="5143500" y="4630738"/>
          <p14:tracePt t="36707" x="5143500" y="4667250"/>
          <p14:tracePt t="36724" x="5072063" y="4738688"/>
          <p14:tracePt t="36741" x="4976813" y="4786313"/>
          <p14:tracePt t="36758" x="4870450" y="4833938"/>
          <p14:tracePt t="36774" x="4667250" y="4857750"/>
          <p14:tracePt t="36790" x="4572000" y="4868863"/>
          <p14:tracePt t="36807" x="4500563" y="4868863"/>
          <p14:tracePt t="36822" x="4452938" y="4845050"/>
          <p14:tracePt t="36839" x="4429125" y="4678363"/>
          <p14:tracePt t="36856" x="4441825" y="4572000"/>
          <p14:tracePt t="36872" x="4537075" y="4440238"/>
          <p14:tracePt t="36890" x="4870450" y="4249738"/>
          <p14:tracePt t="36906" x="5132388" y="4167188"/>
          <p14:tracePt t="36923" x="5429250" y="4154488"/>
          <p14:tracePt t="36939" x="6191250" y="4202113"/>
          <p14:tracePt t="36956" x="6572250" y="4249738"/>
          <p14:tracePt t="36973" x="6881813" y="4297363"/>
          <p14:tracePt t="36990" x="7108825" y="4321175"/>
          <p14:tracePt t="37006" x="7429500" y="4357688"/>
          <p14:tracePt t="37023" x="7548563" y="4368800"/>
          <p14:tracePt t="37040" x="7632700" y="4392613"/>
          <p14:tracePt t="37058" x="7667625" y="4392613"/>
          <p14:tracePt t="37208" x="7680325" y="4392613"/>
          <p14:tracePt t="37222" x="7775575" y="4392613"/>
          <p14:tracePt t="37233" x="7942263" y="4357688"/>
          <p14:tracePt t="37248" x="8132763" y="4333875"/>
          <p14:tracePt t="37259" x="8358188" y="4297363"/>
          <p14:tracePt t="37274" x="8632825" y="4262438"/>
          <p14:tracePt t="37291" x="8823325" y="4238625"/>
          <p14:tracePt t="37307" x="9001125" y="4225925"/>
          <p14:tracePt t="37324" x="9191625" y="4214813"/>
          <p14:tracePt t="37341" x="9204325" y="4214813"/>
          <p14:tracePt t="37374" x="9024938" y="4214813"/>
          <p14:tracePt t="37391" x="8810625" y="4225925"/>
          <p14:tracePt t="37408" x="8501063" y="4249738"/>
          <p14:tracePt t="37424" x="8013700" y="4249738"/>
          <p14:tracePt t="37441" x="6477000" y="4273550"/>
          <p14:tracePt t="37458" x="5799138" y="4273550"/>
          <p14:tracePt t="37474" x="5180013" y="4297363"/>
          <p14:tracePt t="37491" x="4513263" y="4344988"/>
          <p14:tracePt t="37508" x="4346575" y="4357688"/>
          <p14:tracePt t="37525" x="4251325" y="4368800"/>
          <p14:tracePt t="37541" x="4214813" y="4381500"/>
          <p14:tracePt t="37558" x="4191000" y="4381500"/>
          <p14:tracePt t="37591" x="4179888" y="4381500"/>
          <p14:tracePt t="37633" x="4203700" y="4381500"/>
          <p14:tracePt t="37645" x="4275138" y="4381500"/>
          <p14:tracePt t="37658" x="4405313" y="4381500"/>
          <p14:tracePt t="37669" x="4595813" y="4381500"/>
          <p14:tracePt t="37683" x="4810125" y="4357688"/>
          <p14:tracePt t="37696" x="5084763" y="4357688"/>
          <p14:tracePt t="37709" x="5537200" y="4333875"/>
          <p14:tracePt t="37725" x="5989638" y="4333875"/>
          <p14:tracePt t="37742" x="6394450" y="4310063"/>
          <p14:tracePt t="37759" x="7085013" y="4249738"/>
          <p14:tracePt t="37775" x="7275513" y="4238625"/>
          <p14:tracePt t="37792" x="7418388" y="4225925"/>
          <p14:tracePt t="37809" x="7524750" y="4202113"/>
          <p14:tracePt t="37825" x="7572375" y="4202113"/>
          <p14:tracePt t="37842" x="7585075" y="4202113"/>
          <p14:tracePt t="37890" x="7548563" y="4202113"/>
          <p14:tracePt t="37903" x="7453313" y="4202113"/>
          <p14:tracePt t="37915" x="7275513" y="4214813"/>
          <p14:tracePt t="37928" x="7061200" y="4214813"/>
          <p14:tracePt t="37942" x="6810375" y="4225925"/>
          <p14:tracePt t="37959" x="6619875" y="4225925"/>
          <p14:tracePt t="37976" x="6477000" y="4238625"/>
          <p14:tracePt t="37993" x="6370638" y="4249738"/>
          <p14:tracePt t="38026" x="6442075" y="4249738"/>
          <p14:tracePt t="38043" x="6632575" y="4249738"/>
          <p14:tracePt t="38060" x="7275513" y="4249738"/>
          <p14:tracePt t="38076" x="7596188" y="4249738"/>
          <p14:tracePt t="38093" x="7847013" y="4273550"/>
          <p14:tracePt t="38110" x="8108950" y="4286250"/>
          <p14:tracePt t="38127" x="8156575" y="4297363"/>
          <p14:tracePt t="38143" x="8167688" y="4297363"/>
          <p14:tracePt t="38160" x="8120063" y="4310063"/>
          <p14:tracePt t="38177" x="7977188" y="4310063"/>
          <p14:tracePt t="38194" x="7762875" y="4310063"/>
          <p14:tracePt t="38210" x="7132638" y="4310063"/>
          <p14:tracePt t="38227" x="6596063" y="4297363"/>
          <p14:tracePt t="38243" x="6024563" y="4273550"/>
          <p14:tracePt t="38261" x="4965700" y="4214813"/>
          <p14:tracePt t="38277" x="4560888" y="4214813"/>
          <p14:tracePt t="38294" x="4357688" y="4214813"/>
          <p14:tracePt t="38310" x="4238625" y="4214813"/>
          <p14:tracePt t="38327" x="4191000" y="4214813"/>
          <p14:tracePt t="38722" x="4179888" y="4214813"/>
          <p14:tracePt t="38736" x="4167188" y="4214813"/>
          <p14:tracePt t="38748" x="4156075" y="4214813"/>
          <p14:tracePt t="38761" x="4119563" y="4178300"/>
          <p14:tracePt t="38774" x="4048125" y="4106863"/>
          <p14:tracePt t="38786" x="3941763" y="4011613"/>
          <p14:tracePt t="38799" x="3822700" y="3892550"/>
          <p14:tracePt t="38814" x="3690938" y="3786188"/>
          <p14:tracePt t="38831" x="3584575" y="3690938"/>
          <p14:tracePt t="38848" x="3489325" y="3595688"/>
          <p14:tracePt t="38864" x="3346450" y="3452813"/>
          <p14:tracePt t="38881" x="3275013" y="3381375"/>
          <p14:tracePt t="38898" x="3214688" y="3321050"/>
          <p14:tracePt t="38915" x="3155950" y="3201988"/>
          <p14:tracePt t="38931" x="3155950" y="3167063"/>
          <p14:tracePt t="38948" x="3155950" y="3154363"/>
          <p14:tracePt t="38965" x="3155950" y="3119438"/>
          <p14:tracePt t="38983" x="3179763" y="3119438"/>
          <p14:tracePt t="38999" x="3203575" y="3106738"/>
          <p14:tracePt t="39273" x="3214688" y="3106738"/>
          <p14:tracePt t="39286" x="3262313" y="3095625"/>
          <p14:tracePt t="39299" x="3357563" y="3082925"/>
          <p14:tracePt t="39311" x="3489325" y="3048000"/>
          <p14:tracePt t="39325" x="3656013" y="3048000"/>
          <p14:tracePt t="39338" x="3881438" y="3048000"/>
          <p14:tracePt t="39350" x="4132263" y="3071813"/>
          <p14:tracePt t="39367" x="4370388" y="3130550"/>
          <p14:tracePt t="39383" x="4584700" y="3214688"/>
          <p14:tracePt t="39401" x="4822825" y="3392488"/>
          <p14:tracePt t="39417" x="4905375" y="3500438"/>
          <p14:tracePt t="39431" x="4929188" y="3606800"/>
          <p14:tracePt t="39448" x="4929188" y="3702050"/>
          <p14:tracePt t="39467" x="4905375" y="3881438"/>
          <p14:tracePt t="39484" x="4857750" y="3940175"/>
          <p14:tracePt t="39500" x="4810125" y="3987800"/>
          <p14:tracePt t="39517" x="4667250" y="4011613"/>
          <p14:tracePt t="39533" x="4560888" y="4011613"/>
          <p14:tracePt t="39550" x="4441825" y="4011613"/>
          <p14:tracePt t="39568" x="4227513" y="3929063"/>
          <p14:tracePt t="39584" x="4143375" y="3857625"/>
          <p14:tracePt t="39600" x="4060825" y="3749675"/>
          <p14:tracePt t="39617" x="4000500" y="3606800"/>
          <p14:tracePt t="39634" x="3905250" y="3333750"/>
          <p14:tracePt t="39651" x="3881438" y="3225800"/>
          <p14:tracePt t="39667" x="3870325" y="3143250"/>
          <p14:tracePt t="39684" x="3870325" y="3082925"/>
          <p14:tracePt t="39701" x="3870325" y="2976563"/>
          <p14:tracePt t="39718" x="3870325" y="2928938"/>
          <p14:tracePt t="39735" x="3905250" y="2868613"/>
          <p14:tracePt t="39751" x="3941763" y="2844800"/>
          <p14:tracePt t="39768" x="3989388" y="2833688"/>
          <p14:tracePt t="39784" x="4060825" y="2833688"/>
          <p14:tracePt t="39801" x="4346575" y="2916238"/>
          <p14:tracePt t="39818" x="4595813" y="3011488"/>
          <p14:tracePt t="39835" x="4881563" y="3119438"/>
          <p14:tracePt t="39851" x="5524500" y="3262313"/>
          <p14:tracePt t="39868" x="5762625" y="3321050"/>
          <p14:tracePt t="39885" x="5929313" y="3405188"/>
          <p14:tracePt t="39902" x="6096000" y="3571875"/>
          <p14:tracePt t="40145" x="6108700" y="3571875"/>
          <p14:tracePt t="40157" x="6167438" y="3571875"/>
          <p14:tracePt t="40171" x="6334125" y="3571875"/>
          <p14:tracePt t="40184" x="6608763" y="3582988"/>
          <p14:tracePt t="40197" x="7143750" y="3643313"/>
          <p14:tracePt t="40209" x="7751763" y="3667125"/>
          <p14:tracePt t="40221" x="8524875" y="3690938"/>
          <p14:tracePt t="40236" x="9167813" y="3690938"/>
          <p14:tracePt t="40253" x="9572625" y="3690938"/>
          <p14:tracePt t="40269" x="9871075" y="3690938"/>
          <p14:tracePt t="40287" x="10120313" y="3667125"/>
          <p14:tracePt t="40303" x="10180638" y="3667125"/>
          <p14:tracePt t="40320" x="10191750" y="3667125"/>
          <p14:tracePt t="40353" x="10167938" y="3667125"/>
          <p14:tracePt t="40369" x="10109200" y="3667125"/>
          <p14:tracePt t="40386" x="10013950" y="3667125"/>
          <p14:tracePt t="40404" x="9786938" y="3667125"/>
          <p14:tracePt t="40420" x="9609138" y="3678238"/>
          <p14:tracePt t="40437" x="9358313" y="3714750"/>
          <p14:tracePt t="40453" x="8275638" y="3844925"/>
          <p14:tracePt t="40469" x="7524750" y="3987800"/>
          <p14:tracePt t="40487" x="6762750" y="4167188"/>
          <p14:tracePt t="40504" x="5405438" y="4476750"/>
          <p14:tracePt t="40519" x="5048250" y="4559300"/>
          <p14:tracePt t="40537" x="4846638" y="4606925"/>
          <p14:tracePt t="40553" x="4691063" y="4630738"/>
          <p14:tracePt t="40570" x="4500563" y="4643438"/>
          <p14:tracePt t="40587" x="4452938" y="4654550"/>
          <p14:tracePt t="40620" x="4452938" y="4667250"/>
          <p14:tracePt t="41041" x="4452938" y="4630738"/>
          <p14:tracePt t="41054" x="4452938" y="4535488"/>
          <p14:tracePt t="41066" x="4500563" y="4333875"/>
          <p14:tracePt t="41078" x="4560888" y="4071938"/>
          <p14:tracePt t="41092" x="4667250" y="3714750"/>
          <p14:tracePt t="41106" x="4775200" y="3416300"/>
          <p14:tracePt t="41121" x="4846638" y="3201988"/>
          <p14:tracePt t="41138" x="4894263" y="3048000"/>
          <p14:tracePt t="41156" x="4953000" y="2892425"/>
          <p14:tracePt t="41172" x="4965700" y="2844800"/>
          <p14:tracePt t="41189" x="4976813" y="2809875"/>
          <p14:tracePt t="41207" x="5000625" y="2749550"/>
          <p14:tracePt t="41222" x="5000625" y="2714625"/>
          <p14:tracePt t="41239" x="5013325" y="2690813"/>
          <p14:tracePt t="41642" x="5013325" y="2678113"/>
          <p14:tracePt t="41655" x="5024438" y="2619375"/>
          <p14:tracePt t="41668" x="5024438" y="2524125"/>
          <p14:tracePt t="41682" x="5048250" y="2381250"/>
          <p14:tracePt t="41695" x="5060950" y="2262188"/>
          <p14:tracePt t="41708" x="5095875" y="2130425"/>
          <p14:tracePt t="41723" x="5132388" y="2011363"/>
          <p14:tracePt t="41740" x="5167313" y="1928813"/>
          <p14:tracePt t="41757" x="5191125" y="1857375"/>
          <p14:tracePt t="41774" x="5214938" y="1809750"/>
          <p14:tracePt t="41790" x="5227638" y="1797050"/>
          <p14:tracePt t="41807" x="5227638" y="1785938"/>
          <p14:tracePt t="41874" x="5238750" y="1785938"/>
          <p14:tracePt t="41899" x="5238750" y="1797050"/>
          <p14:tracePt t="41935" x="5238750" y="1809750"/>
          <p14:tracePt t="41949" x="5238750" y="1820863"/>
          <p14:tracePt t="41960" x="5227638" y="1833563"/>
          <p14:tracePt t="41975" x="5203825" y="1833563"/>
          <p14:tracePt t="41988" x="5167313" y="1857375"/>
          <p14:tracePt t="42000" x="5108575" y="1881188"/>
          <p14:tracePt t="42012" x="5037138" y="1916113"/>
          <p14:tracePt t="42025" x="4941888" y="1939925"/>
          <p14:tracePt t="42039" x="4810125" y="1987550"/>
          <p14:tracePt t="42056" x="4691063" y="2035175"/>
          <p14:tracePt t="42073" x="4537075" y="2082800"/>
          <p14:tracePt t="42089" x="4418013" y="2143125"/>
          <p14:tracePt t="42106" x="4214813" y="2297113"/>
          <p14:tracePt t="42123" x="4119563" y="2381250"/>
          <p14:tracePt t="42140" x="4000500" y="2476500"/>
          <p14:tracePt t="42156" x="3965575" y="2511425"/>
          <p14:tracePt t="42173" x="3929063" y="2547938"/>
          <p14:tracePt t="42190" x="3894138" y="2571750"/>
          <p14:tracePt t="42640" x="3870325" y="2582863"/>
          <p14:tracePt t="42653" x="3810000" y="2643188"/>
          <p14:tracePt t="42666" x="3762375" y="2714625"/>
          <p14:tracePt t="42679" x="3690938" y="2820988"/>
          <p14:tracePt t="42694" x="3619500" y="2940050"/>
          <p14:tracePt t="42710" x="3536950" y="3095625"/>
          <p14:tracePt t="42728" x="3452813" y="3262313"/>
          <p14:tracePt t="42744" x="3286125" y="3548063"/>
          <p14:tracePt t="42760" x="3227388" y="3678238"/>
          <p14:tracePt t="42777" x="3167063" y="3786188"/>
          <p14:tracePt t="42794" x="3084513" y="3976688"/>
          <p14:tracePt t="42810" x="3084513" y="4059238"/>
          <p14:tracePt t="42828" x="3084513" y="4143375"/>
          <p14:tracePt t="42844" x="3095625" y="4225925"/>
          <p14:tracePt t="43165" x="3060700" y="4273550"/>
          <p14:tracePt t="43178" x="3024188" y="4310063"/>
          <p14:tracePt t="43190" x="2965450" y="4344988"/>
          <p14:tracePt t="43203" x="2833688" y="4381500"/>
          <p14:tracePt t="43216" x="2679700" y="4416425"/>
          <p14:tracePt t="43230" x="2500313" y="4429125"/>
          <p14:tracePt t="43246" x="2298700" y="4429125"/>
          <p14:tracePt t="43262" x="2108200" y="4440238"/>
          <p14:tracePt t="43280" x="1690688" y="4440238"/>
          <p14:tracePt t="43295" x="1512888" y="4440238"/>
          <p14:tracePt t="43312" x="1370013" y="4440238"/>
          <p14:tracePt t="43329" x="1274763" y="4440238"/>
          <p14:tracePt t="43346" x="1108075" y="4440238"/>
          <p14:tracePt t="43362" x="1071563" y="4440238"/>
          <p14:tracePt t="43379" x="1036638" y="4440238"/>
          <p14:tracePt t="43396" x="1012825" y="4440238"/>
          <p14:tracePt t="43842" x="1023938" y="4429125"/>
          <p14:tracePt t="43856" x="1071563" y="4392613"/>
          <p14:tracePt t="43869" x="1179513" y="4344988"/>
          <p14:tracePt t="43882" x="1322388" y="4297363"/>
          <p14:tracePt t="43897" x="1500188" y="4262438"/>
          <p14:tracePt t="43914" x="1727200" y="4225925"/>
          <p14:tracePt t="43931" x="1905000" y="4214813"/>
          <p14:tracePt t="43948" x="2298700" y="4202113"/>
          <p14:tracePt t="43964" x="2465388" y="4202113"/>
          <p14:tracePt t="43982" x="2643188" y="4238625"/>
          <p14:tracePt t="43998" x="2833688" y="4321175"/>
          <p14:tracePt t="44015" x="2881313" y="4357688"/>
          <p14:tracePt t="44031" x="2905125" y="4416425"/>
          <p14:tracePt t="44048" x="2905125" y="4476750"/>
          <p14:tracePt t="44431" x="2928938" y="4476750"/>
          <p14:tracePt t="44443" x="2989263" y="4476750"/>
          <p14:tracePt t="44456" x="3095625" y="4440238"/>
          <p14:tracePt t="44469" x="3298825" y="4392613"/>
          <p14:tracePt t="44483" x="3476625" y="4344988"/>
          <p14:tracePt t="44499" x="3703638" y="4310063"/>
          <p14:tracePt t="44516" x="3905250" y="4297363"/>
          <p14:tracePt t="44533" x="4298950" y="4297363"/>
          <p14:tracePt t="44550" x="4452938" y="4310063"/>
          <p14:tracePt t="44567" x="4572000" y="4344988"/>
          <p14:tracePt t="44584" x="4751388" y="4429125"/>
          <p14:tracePt t="44600" x="4786313" y="4464050"/>
          <p14:tracePt t="44617" x="4799013" y="4511675"/>
          <p14:tracePt t="44843" x="4822825" y="4511675"/>
          <p14:tracePt t="44854" x="4881563" y="4500563"/>
          <p14:tracePt t="44866" x="5000625" y="4500563"/>
          <p14:tracePt t="44879" x="5167313" y="4524375"/>
          <p14:tracePt t="44891" x="5394325" y="4572000"/>
          <p14:tracePt t="44905" x="5703888" y="4643438"/>
          <p14:tracePt t="44919" x="6048375" y="4678363"/>
          <p14:tracePt t="44934" x="6584950" y="4702175"/>
          <p14:tracePt t="44951" x="7108825" y="4702175"/>
          <p14:tracePt t="44968" x="8085138" y="4691063"/>
          <p14:tracePt t="44985" x="8405813" y="4691063"/>
          <p14:tracePt t="45001" x="8609013" y="4702175"/>
          <p14:tracePt t="45019" x="8728075" y="4725988"/>
          <p14:tracePt t="45035" x="8834438" y="4773613"/>
          <p14:tracePt t="45052" x="8847138" y="4786313"/>
          <p14:tracePt t="45068" x="8847138" y="4797425"/>
          <p14:tracePt t="45101" x="8847138" y="4810125"/>
          <p14:tracePt t="45122" x="8810625" y="4821238"/>
          <p14:tracePt t="45137" x="8775700" y="4821238"/>
          <p14:tracePt t="45153" x="8715375" y="4821238"/>
          <p14:tracePt t="45169" x="8609013" y="4773613"/>
          <p14:tracePt t="45185" x="8466138" y="4725988"/>
          <p14:tracePt t="45202" x="8096250" y="4654550"/>
          <p14:tracePt t="45219" x="7881938" y="4643438"/>
          <p14:tracePt t="45236" x="7608888" y="4654550"/>
          <p14:tracePt t="45253" x="6691313" y="4749800"/>
          <p14:tracePt t="45269" x="6132513" y="4857750"/>
          <p14:tracePt t="45286" x="5656263" y="4953000"/>
          <p14:tracePt t="45303" x="5167313" y="5048250"/>
          <p14:tracePt t="45319" x="5037138" y="5072063"/>
          <p14:tracePt t="45335" x="4976813" y="5083175"/>
          <p14:tracePt t="45353" x="4941888" y="5083175"/>
          <p14:tracePt t="49422" x="4894263" y="5000625"/>
          <p14:tracePt t="49433" x="4822825" y="4833938"/>
          <p14:tracePt t="49447" x="4751388" y="4630738"/>
          <p14:tracePt t="49460" x="4703763" y="4429125"/>
          <p14:tracePt t="49473" x="4667250" y="4178300"/>
          <p14:tracePt t="49486" x="4643438" y="3881438"/>
          <p14:tracePt t="49500" x="4643438" y="3595688"/>
          <p14:tracePt t="49515" x="4632325" y="3297238"/>
          <p14:tracePt t="49533" x="4632325" y="3106738"/>
          <p14:tracePt t="49550" x="4632325" y="2820988"/>
          <p14:tracePt t="49566" x="4643438" y="2738438"/>
          <p14:tracePt t="49582" x="4656138" y="2678113"/>
          <p14:tracePt t="49599" x="4667250" y="2643188"/>
          <p14:tracePt t="49616" x="4691063" y="2595563"/>
          <p14:tracePt t="49632" x="4703763" y="2582863"/>
          <p14:tracePt t="49666" x="4762500" y="2582863"/>
          <p14:tracePt t="49683" x="4786313" y="2582863"/>
          <p14:tracePt t="49699" x="4810125" y="2595563"/>
          <p14:tracePt t="49717" x="4822825" y="2595563"/>
          <p14:tracePt t="49733" x="4822825" y="2582863"/>
          <p14:tracePt t="49750" x="4822825" y="2535238"/>
          <p14:tracePt t="49767" x="4870450" y="2405063"/>
          <p14:tracePt t="49783" x="4918075" y="2333625"/>
          <p14:tracePt t="49800" x="5013325" y="2273300"/>
          <p14:tracePt t="49817" x="5132388" y="2225675"/>
          <p14:tracePt t="49834" x="5537200" y="2190750"/>
          <p14:tracePt t="49851" x="5810250" y="2178050"/>
          <p14:tracePt t="49868" x="6251575" y="2178050"/>
          <p14:tracePt t="49882" x="6751638" y="2190750"/>
          <p14:tracePt t="49899" x="7405688" y="2190750"/>
          <p14:tracePt t="49915" x="7620000" y="2190750"/>
          <p14:tracePt t="49933" x="7810500" y="2190750"/>
          <p14:tracePt t="49949" x="8228013" y="2178050"/>
          <p14:tracePt t="49966" x="8405813" y="2166938"/>
          <p14:tracePt t="49983" x="8561388" y="2166938"/>
          <p14:tracePt t="49999" x="8786813" y="2143125"/>
          <p14:tracePt t="50016" x="8858250" y="2130425"/>
          <p14:tracePt t="50033" x="8882063" y="2119313"/>
          <p14:tracePt t="50050" x="8894763" y="2106613"/>
          <p14:tracePt t="50066" x="8905875" y="2106613"/>
          <p14:tracePt t="50083" x="8870950" y="2095500"/>
          <p14:tracePt t="50099" x="8751888" y="2095500"/>
          <p14:tracePt t="50117" x="8323263" y="2058988"/>
          <p14:tracePt t="50133" x="7989888" y="2035175"/>
          <p14:tracePt t="50150" x="7620000" y="2035175"/>
          <p14:tracePt t="50167" x="7085013" y="2035175"/>
          <p14:tracePt t="50183" x="6894513" y="2047875"/>
          <p14:tracePt t="50200" x="6715125" y="2058988"/>
          <p14:tracePt t="50216" x="6513513" y="2082800"/>
          <p14:tracePt t="50233" x="6251575" y="2095500"/>
          <p14:tracePt t="50250" x="6191250" y="2095500"/>
          <p14:tracePt t="50267" x="6156325" y="2106613"/>
          <p14:tracePt t="50283" x="6143625" y="2106613"/>
          <p14:tracePt t="50300" x="6143625" y="2119313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pyrightuser.org/wp-content/uploads/2013/06/text_data_min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3"/>
            <a:ext cx="12192000" cy="68585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168878"/>
            <a:ext cx="10515600" cy="5082454"/>
          </a:xfrm>
          <a:solidFill>
            <a:srgbClr val="FFFFFF">
              <a:alpha val="74118"/>
            </a:srgbClr>
          </a:solidFill>
        </p:spPr>
        <p:txBody>
          <a:bodyPr>
            <a:normAutofit/>
          </a:bodyPr>
          <a:lstStyle/>
          <a:p>
            <a:r>
              <a:rPr lang="ko-KR" altLang="en-US" b="1" dirty="0"/>
              <a:t>데이터 과학의 절차는 요리로 이해하자</a:t>
            </a:r>
            <a:r>
              <a:rPr lang="en-US" altLang="ko-KR" b="1" dirty="0"/>
              <a:t>!</a:t>
            </a:r>
            <a:br>
              <a:rPr lang="en-US" altLang="ko-KR" dirty="0"/>
            </a:br>
            <a:br>
              <a:rPr lang="en-US" altLang="ko-KR" dirty="0"/>
            </a:br>
            <a:r>
              <a:rPr lang="ko-KR" altLang="en-US" dirty="0"/>
              <a:t>양질의 데이터를 구하거나 수집한다</a:t>
            </a:r>
            <a:r>
              <a:rPr lang="en-US" altLang="ko-KR" dirty="0"/>
              <a:t>.</a:t>
            </a:r>
            <a:br>
              <a:rPr lang="en-US" altLang="ko-KR" dirty="0"/>
            </a:br>
            <a:br>
              <a:rPr lang="en-US" altLang="ko-KR" dirty="0"/>
            </a:br>
            <a:r>
              <a:rPr lang="ko-KR" altLang="en-US" dirty="0"/>
              <a:t>적절한 도구와 기법으로 데이터를 다룬다</a:t>
            </a:r>
            <a:r>
              <a:rPr lang="en-US" altLang="ko-KR" dirty="0"/>
              <a:t>.</a:t>
            </a:r>
            <a:br>
              <a:rPr lang="en-US" altLang="ko-KR" dirty="0"/>
            </a:br>
            <a:br>
              <a:rPr lang="en-US" altLang="ko-KR" dirty="0"/>
            </a:br>
            <a:r>
              <a:rPr lang="ko-KR" altLang="en-US" dirty="0"/>
              <a:t>분석의 결과를 맛깔스럽게 담아낸다</a:t>
            </a:r>
            <a:r>
              <a:rPr lang="en-US" altLang="ko-K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26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86"/>
    </mc:Choice>
    <mc:Fallback xmlns="">
      <p:transition spd="slow" advTm="58386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6523" y="2513813"/>
            <a:ext cx="11558954" cy="1325563"/>
          </a:xfrm>
        </p:spPr>
        <p:txBody>
          <a:bodyPr/>
          <a:lstStyle/>
          <a:p>
            <a:r>
              <a:rPr lang="ko-KR" altLang="en-US" b="1" dirty="0"/>
              <a:t>사례</a:t>
            </a:r>
            <a:r>
              <a:rPr lang="en-US" altLang="ko-KR" b="1" dirty="0"/>
              <a:t>: </a:t>
            </a:r>
            <a:r>
              <a:rPr lang="ko-KR" altLang="en-US" b="1" u="sng" dirty="0"/>
              <a:t>데이터 과학</a:t>
            </a:r>
            <a:r>
              <a:rPr lang="ko-KR" altLang="en-US" b="1" dirty="0"/>
              <a:t>으로 </a:t>
            </a:r>
            <a:r>
              <a:rPr lang="ko-KR" altLang="en-US" b="1" u="sng" dirty="0"/>
              <a:t>데이터 과학 </a:t>
            </a:r>
            <a:r>
              <a:rPr lang="ko-KR" altLang="en-US" b="1" dirty="0"/>
              <a:t>책 쓰기</a:t>
            </a:r>
            <a:endParaRPr lang="en-US" b="1" dirty="0"/>
          </a:p>
        </p:txBody>
      </p:sp>
      <p:pic>
        <p:nvPicPr>
          <p:cNvPr id="5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2" y="1571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255" y="51355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666" y="1571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2" y="51355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81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0"/>
    </mc:Choice>
    <mc:Fallback xmlns="">
      <p:transition spd="slow" advTm="1111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1881556"/>
            <a:ext cx="110167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2800" dirty="0">
                <a:solidFill>
                  <a:schemeClr val="accent3"/>
                </a:solidFill>
              </a:rPr>
              <a:t>변화경영 전문가로서 나에게 적용되는 엄격한 규율을 만들었다</a:t>
            </a:r>
            <a:r>
              <a:rPr lang="en-US" altLang="ko-KR" sz="2800" dirty="0">
                <a:solidFill>
                  <a:schemeClr val="accent3"/>
                </a:solidFill>
              </a:rPr>
              <a:t>. </a:t>
            </a:r>
          </a:p>
          <a:p>
            <a:pPr lvl="1">
              <a:lnSpc>
                <a:spcPct val="200000"/>
              </a:lnSpc>
            </a:pPr>
            <a:r>
              <a:rPr lang="ko-KR" altLang="en-US" sz="4000" b="1" u="sng" dirty="0">
                <a:solidFill>
                  <a:srgbClr val="000000"/>
                </a:solidFill>
                <a:latin typeface="Tahoma" panose="020B0604030504040204" pitchFamily="34" charset="0"/>
              </a:rPr>
              <a:t>먼저 나에게 적용할 것</a:t>
            </a:r>
            <a:r>
              <a:rPr lang="en-US" altLang="ko-KR" sz="4000" b="1" u="sng" dirty="0">
                <a:solidFill>
                  <a:srgbClr val="000000"/>
                </a:solidFill>
                <a:latin typeface="Tahoma" panose="020B0604030504040204" pitchFamily="34" charset="0"/>
              </a:rPr>
              <a:t>,</a:t>
            </a:r>
            <a:r>
              <a:rPr lang="ko-KR" altLang="en-US" sz="4000" b="1" u="sng" dirty="0">
                <a:solidFill>
                  <a:srgbClr val="000000"/>
                </a:solidFill>
                <a:latin typeface="Tahoma" panose="020B0604030504040204" pitchFamily="34" charset="0"/>
              </a:rPr>
              <a:t> 반드시 성공할 것</a:t>
            </a:r>
            <a:endParaRPr lang="en-US" altLang="ko-KR" sz="4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>
              <a:lnSpc>
                <a:spcPct val="200000"/>
              </a:lnSpc>
            </a:pPr>
            <a:r>
              <a:rPr lang="ko-KR" altLang="en-US" sz="2800" dirty="0">
                <a:solidFill>
                  <a:schemeClr val="accent3"/>
                </a:solidFill>
                <a:latin typeface="Tahoma" panose="020B0604030504040204" pitchFamily="34" charset="0"/>
              </a:rPr>
              <a:t>이것이 내가 요구하는 품질 기준이다</a:t>
            </a:r>
            <a:r>
              <a:rPr lang="en-US" altLang="ko-KR" sz="2800" dirty="0">
                <a:solidFill>
                  <a:schemeClr val="accent3"/>
                </a:solidFill>
                <a:latin typeface="Tahoma" panose="020B0604030504040204" pitchFamily="34" charset="0"/>
              </a:rPr>
              <a:t>. </a:t>
            </a:r>
            <a:endParaRPr lang="ko-KR" altLang="en-US" sz="2800" dirty="0">
              <a:solidFill>
                <a:schemeClr val="accent3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故</a:t>
            </a:r>
            <a:r>
              <a:rPr lang="en-US" altLang="ko-KR" b="1" dirty="0"/>
              <a:t> </a:t>
            </a:r>
            <a:r>
              <a:rPr lang="ko-KR" altLang="en-US" b="1" dirty="0" err="1"/>
              <a:t>구본형</a:t>
            </a:r>
            <a:r>
              <a:rPr lang="ko-KR" altLang="en-US" b="1" dirty="0"/>
              <a:t> 작가의 품질 기준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404446" y="5275384"/>
            <a:ext cx="11262946" cy="128367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/>
              <a:t>어떻게 책을 쓰는 과정에 데이터 과학을 적용할 수 있을까</a:t>
            </a:r>
            <a:r>
              <a:rPr lang="en-US" altLang="ko-KR" sz="3200" dirty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1582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헬로 데이터 과학</a:t>
            </a:r>
            <a:r>
              <a:rPr lang="en-US" altLang="ko-KR" dirty="0"/>
              <a:t>: </a:t>
            </a:r>
            <a:r>
              <a:rPr lang="ko-KR" altLang="en-US" b="1" dirty="0"/>
              <a:t>집필 원칙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/>
              <a:t>최신의 지식과 자신의 노하우를 결합</a:t>
            </a:r>
            <a:endParaRPr lang="en-US" altLang="ko-KR" b="1" dirty="0"/>
          </a:p>
          <a:p>
            <a:pPr lvl="1"/>
            <a:r>
              <a:rPr lang="ko-KR" altLang="en-US" dirty="0"/>
              <a:t>관련 서적 및 자료를 모두 탐독</a:t>
            </a:r>
            <a:endParaRPr lang="en-US" altLang="ko-KR" dirty="0"/>
          </a:p>
          <a:p>
            <a:pPr lvl="1"/>
            <a:r>
              <a:rPr lang="ko-KR" altLang="en-US" dirty="0"/>
              <a:t>자신만의 목소리를 더한다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b="1" dirty="0"/>
              <a:t>매일 읽고 쓰되</a:t>
            </a:r>
            <a:r>
              <a:rPr lang="en-US" altLang="ko-KR" b="1" dirty="0"/>
              <a:t>, </a:t>
            </a:r>
            <a:r>
              <a:rPr lang="ko-KR" altLang="en-US" b="1" dirty="0"/>
              <a:t>억지로는 하지 않는다</a:t>
            </a:r>
            <a:endParaRPr lang="en-US" altLang="ko-KR" b="1" dirty="0"/>
          </a:p>
          <a:p>
            <a:pPr lvl="1"/>
            <a:r>
              <a:rPr lang="ko-KR" altLang="en-US" dirty="0"/>
              <a:t>재미있게 쓴 글이 읽기도 재미있다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b="1" dirty="0"/>
              <a:t>집필 과정에 데이터 과학을 최대한 활용한다</a:t>
            </a:r>
            <a:endParaRPr lang="en-US" altLang="ko-KR" b="1" dirty="0"/>
          </a:p>
          <a:p>
            <a:pPr lvl="1"/>
            <a:r>
              <a:rPr lang="ko-KR" altLang="en-US" dirty="0"/>
              <a:t>가장 좋은 교육은 본보기를 보여주는 것</a:t>
            </a:r>
            <a:endParaRPr lang="en-US" altLang="ko-KR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1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462"/>
    </mc:Choice>
    <mc:Fallback xmlns="">
      <p:transition spd="slow" advTm="185462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헬로 데이터 과학</a:t>
            </a:r>
            <a:r>
              <a:rPr lang="en-US" altLang="ko-KR" dirty="0"/>
              <a:t>: </a:t>
            </a:r>
            <a:r>
              <a:rPr lang="ko-KR" altLang="en-US" b="1" dirty="0"/>
              <a:t>집필 프로세스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7746044"/>
              </p:ext>
            </p:extLst>
          </p:nvPr>
        </p:nvGraphicFramePr>
        <p:xfrm>
          <a:off x="605286" y="1381055"/>
          <a:ext cx="10918119" cy="538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311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14"/>
    </mc:Choice>
    <mc:Fallback xmlns="">
      <p:transition spd="slow" advTm="17314"/>
    </mc:Fallback>
  </mc:AlternateContent>
  <p:extLst mod="1">
    <p:ext uri="{3A86A75C-4F4B-4683-9AE1-C65F6400EC91}">
      <p14:laserTraceLst xmlns:p14="http://schemas.microsoft.com/office/powerpoint/2010/main">
        <p14:tracePtLst>
          <p14:tracePt t="3257" x="11299825" y="6429375"/>
          <p14:tracePt t="3270" x="11276013" y="6429375"/>
          <p14:tracePt t="3284" x="11191875" y="6429375"/>
          <p14:tracePt t="3297" x="11096625" y="6429375"/>
          <p14:tracePt t="3312" x="10929938" y="6416675"/>
          <p14:tracePt t="3329" x="10739438" y="6357938"/>
          <p14:tracePt t="3345" x="10418763" y="6286500"/>
          <p14:tracePt t="3362" x="8929688" y="5905500"/>
          <p14:tracePt t="3379" x="8013700" y="5654675"/>
          <p14:tracePt t="3396" x="6929438" y="5368925"/>
          <p14:tracePt t="3414" x="4894263" y="4929188"/>
          <p14:tracePt t="3430" x="4143375" y="4821238"/>
          <p14:tracePt t="3446" x="3727450" y="4773613"/>
          <p14:tracePt t="3463" x="3238500" y="4749800"/>
          <p14:tracePt t="3479" x="3095625" y="4749800"/>
          <p14:tracePt t="3496" x="2952750" y="4762500"/>
          <p14:tracePt t="3513" x="2846388" y="4786313"/>
          <p14:tracePt t="3529" x="2809875" y="4797425"/>
          <p14:tracePt t="3845" x="2798763" y="4810125"/>
          <p14:tracePt t="3871" x="2786063" y="4821238"/>
          <p14:tracePt t="3885" x="2786063" y="4833938"/>
          <p14:tracePt t="3897" x="2786063" y="4845050"/>
          <p14:tracePt t="3910" x="2798763" y="4857750"/>
          <p14:tracePt t="3923" x="2833688" y="4892675"/>
          <p14:tracePt t="3936" x="2905125" y="4940300"/>
          <p14:tracePt t="3949" x="3000375" y="5011738"/>
          <p14:tracePt t="3965" x="3108325" y="5072063"/>
          <p14:tracePt t="3981" x="3214688" y="5130800"/>
          <p14:tracePt t="3997" x="3322638" y="5191125"/>
          <p14:tracePt t="4014" x="3476625" y="5262563"/>
          <p14:tracePt t="4031" x="3524250" y="5273675"/>
          <p14:tracePt t="4049" x="3560763" y="5286375"/>
          <p14:tracePt t="4065" x="3619500" y="5310188"/>
          <p14:tracePt t="4081" x="3656013" y="5310188"/>
          <p14:tracePt t="4099" x="3690938" y="5321300"/>
          <p14:tracePt t="4115" x="3751263" y="5334000"/>
          <p14:tracePt t="4131" x="3775075" y="5334000"/>
          <p14:tracePt t="4549" x="3775075" y="5345113"/>
          <p14:tracePt t="4562" x="3786188" y="5345113"/>
          <p14:tracePt t="4574" x="3822700" y="5345113"/>
          <p14:tracePt t="4587" x="3846513" y="5345113"/>
          <p14:tracePt t="4600" x="3905250" y="5345113"/>
          <p14:tracePt t="4616" x="3976688" y="5345113"/>
          <p14:tracePt t="4634" x="4071938" y="5345113"/>
          <p14:tracePt t="4651" x="4310063" y="5345113"/>
          <p14:tracePt t="4665" x="4405313" y="5345113"/>
          <p14:tracePt t="4682" x="4513263" y="5345113"/>
          <p14:tracePt t="4699" x="4608513" y="5345113"/>
          <p14:tracePt t="4715" x="4775200" y="5345113"/>
          <p14:tracePt t="4732" x="4846638" y="5334000"/>
          <p14:tracePt t="4749" x="4905375" y="5321300"/>
          <p14:tracePt t="4765" x="5037138" y="5297488"/>
          <p14:tracePt t="4782" x="5072063" y="5286375"/>
          <p14:tracePt t="4799" x="5095875" y="5273675"/>
          <p14:tracePt t="4816" x="5132388" y="5262563"/>
          <p14:tracePt t="4832" x="5180013" y="5238750"/>
          <p14:tracePt t="4849" x="5214938" y="5238750"/>
          <p14:tracePt t="4866" x="5251450" y="5226050"/>
          <p14:tracePt t="4883" x="5310188" y="5214938"/>
          <p14:tracePt t="4899" x="5346700" y="5214938"/>
          <p14:tracePt t="4916" x="5381625" y="5202238"/>
          <p14:tracePt t="4933" x="5405438" y="5202238"/>
          <p14:tracePt t="4949" x="5418138" y="5191125"/>
          <p14:tracePt t="4966" x="5429250" y="5191125"/>
          <p14:tracePt t="4999" x="5429250" y="5214938"/>
          <p14:tracePt t="5016" x="5429250" y="5249863"/>
          <p14:tracePt t="5033" x="5394325" y="5297488"/>
          <p14:tracePt t="5050" x="5346700" y="5334000"/>
          <p14:tracePt t="6626" x="5286375" y="5334000"/>
          <p14:tracePt t="6638" x="5203825" y="5345113"/>
          <p14:tracePt t="6650" x="5084763" y="5345113"/>
          <p14:tracePt t="6663" x="4905375" y="5345113"/>
          <p14:tracePt t="6677" x="4751388" y="5345113"/>
          <p14:tracePt t="6690" x="4548188" y="5345113"/>
          <p14:tracePt t="6706" x="4346575" y="5334000"/>
          <p14:tracePt t="6724" x="4167188" y="5310188"/>
          <p14:tracePt t="6740" x="3917950" y="5297488"/>
          <p14:tracePt t="6757" x="3500438" y="5249863"/>
          <p14:tracePt t="6774" x="3346450" y="5214938"/>
          <p14:tracePt t="6790" x="3227388" y="5202238"/>
          <p14:tracePt t="6807" x="3071813" y="5167313"/>
          <p14:tracePt t="6824" x="3013075" y="5154613"/>
          <p14:tracePt t="6841" x="2965450" y="5143500"/>
          <p14:tracePt t="6857" x="2917825" y="5130800"/>
          <p14:tracePt t="6874" x="2905125" y="5130800"/>
          <p14:tracePt t="6891" x="2894013" y="5130800"/>
          <p14:tracePt t="6907" x="2881313" y="5119688"/>
          <p14:tracePt t="7037" x="2881313" y="5106988"/>
          <p14:tracePt t="7063" x="2881313" y="5095875"/>
          <p14:tracePt t="7101" x="2894013" y="5095875"/>
          <p14:tracePt t="7113" x="2905125" y="5095875"/>
          <p14:tracePt t="7127" x="2928938" y="5095875"/>
          <p14:tracePt t="7141" x="2965450" y="5095875"/>
          <p14:tracePt t="7158" x="3000375" y="5095875"/>
          <p14:tracePt t="7175" x="3060700" y="5095875"/>
          <p14:tracePt t="7191" x="3286125" y="5095875"/>
          <p14:tracePt t="7208" x="3417888" y="5095875"/>
          <p14:tracePt t="7225" x="3536950" y="5095875"/>
          <p14:tracePt t="7241" x="3775075" y="5095875"/>
          <p14:tracePt t="7258" x="3905250" y="5083175"/>
          <p14:tracePt t="7275" x="4060825" y="5083175"/>
          <p14:tracePt t="7292" x="4238625" y="5083175"/>
          <p14:tracePt t="7309" x="4572000" y="5072063"/>
          <p14:tracePt t="7841" x="4595813" y="5072063"/>
          <p14:tracePt t="7856" x="4619625" y="5072063"/>
          <p14:tracePt t="7868" x="4703763" y="5072063"/>
          <p14:tracePt t="7880" x="4799013" y="5072063"/>
          <p14:tracePt t="7894" x="4953000" y="5072063"/>
          <p14:tracePt t="7910" x="5132388" y="5072063"/>
          <p14:tracePt t="7928" x="5299075" y="5072063"/>
          <p14:tracePt t="7945" x="5656263" y="5072063"/>
          <p14:tracePt t="7960" x="5810250" y="5072063"/>
          <p14:tracePt t="7977" x="5989638" y="5072063"/>
          <p14:tracePt t="7995" x="6251575" y="5106988"/>
          <p14:tracePt t="8011" x="6346825" y="5119688"/>
          <p14:tracePt t="8027" x="6453188" y="5130800"/>
          <p14:tracePt t="8045" x="6537325" y="5167313"/>
          <p14:tracePt t="8061" x="6656388" y="5191125"/>
          <p14:tracePt t="8077" x="6680200" y="5202238"/>
          <p14:tracePt t="8095" x="6704013" y="5202238"/>
          <p14:tracePt t="8111" x="6751638" y="5202238"/>
          <p14:tracePt t="8393" x="6775450" y="5214938"/>
          <p14:tracePt t="8406" x="6810375" y="5214938"/>
          <p14:tracePt t="8419" x="6846888" y="5214938"/>
          <p14:tracePt t="8431" x="6905625" y="5214938"/>
          <p14:tracePt t="8446" x="6977063" y="5202238"/>
          <p14:tracePt t="8463" x="7085013" y="5191125"/>
          <p14:tracePt t="8478" x="7180263" y="5191125"/>
          <p14:tracePt t="8496" x="7323138" y="5178425"/>
          <p14:tracePt t="8512" x="7381875" y="5178425"/>
          <p14:tracePt t="8529" x="7429500" y="5178425"/>
          <p14:tracePt t="8546" x="7489825" y="5178425"/>
          <p14:tracePt t="8563" x="7513638" y="5178425"/>
          <p14:tracePt t="8579" x="7524750" y="5178425"/>
          <p14:tracePt t="8598" x="7548563" y="5178425"/>
          <p14:tracePt t="8613" x="7561263" y="5178425"/>
          <p14:tracePt t="8646" x="7572375" y="5178425"/>
          <p14:tracePt t="8663" x="7585075" y="5178425"/>
          <p14:tracePt t="8680" x="7596188" y="5178425"/>
          <p14:tracePt t="8696" x="7608888" y="5178425"/>
          <p14:tracePt t="8714" x="7620000" y="5178425"/>
          <p14:tracePt t="8738" x="7632700" y="5178425"/>
          <p14:tracePt t="8751" x="7656513" y="5178425"/>
          <p14:tracePt t="9464" x="7667625" y="5178425"/>
          <p14:tracePt t="9478" x="7715250" y="5178425"/>
          <p14:tracePt t="9489" x="7762875" y="5178425"/>
          <p14:tracePt t="9502" x="7823200" y="5178425"/>
          <p14:tracePt t="9515" x="7881938" y="5167313"/>
          <p14:tracePt t="9531" x="7929563" y="5167313"/>
          <p14:tracePt t="9548" x="7953375" y="5167313"/>
          <p14:tracePt t="9566" x="8024813" y="5154613"/>
          <p14:tracePt t="9582" x="8072438" y="5154613"/>
          <p14:tracePt t="9599" x="8132763" y="5154613"/>
          <p14:tracePt t="9617" x="8251825" y="5154613"/>
          <p14:tracePt t="9633" x="8334375" y="5154613"/>
          <p14:tracePt t="9650" x="8405813" y="5154613"/>
          <p14:tracePt t="9669" x="8548688" y="5154613"/>
          <p14:tracePt t="9682" x="8596313" y="5154613"/>
          <p14:tracePt t="9698" x="8643938" y="5154613"/>
          <p14:tracePt t="9715" x="8691563" y="5143500"/>
          <p14:tracePt t="9732" x="8751888" y="5143500"/>
          <p14:tracePt t="9747" x="8918575" y="5130800"/>
          <p14:tracePt t="9765" x="8977313" y="5130800"/>
          <p14:tracePt t="9781" x="9061450" y="5130800"/>
          <p14:tracePt t="9798" x="9215438" y="5130800"/>
          <p14:tracePt t="9815" x="9323388" y="5130800"/>
          <p14:tracePt t="9833" x="9382125" y="5130800"/>
          <p14:tracePt t="9850" x="9453563" y="5154613"/>
          <p14:tracePt t="9867" x="9490075" y="5191125"/>
          <p14:tracePt t="10079" x="9525000" y="5202238"/>
          <p14:tracePt t="10091" x="9609138" y="5214938"/>
          <p14:tracePt t="10105" x="9704388" y="5226050"/>
          <p14:tracePt t="10119" x="9823450" y="5249863"/>
          <p14:tracePt t="10135" x="9990138" y="5262563"/>
          <p14:tracePt t="10151" x="10133013" y="5297488"/>
          <p14:tracePt t="10169" x="10371138" y="5334000"/>
          <p14:tracePt t="10185" x="10477500" y="5357813"/>
          <p14:tracePt t="10201" x="10561638" y="5357813"/>
          <p14:tracePt t="10218" x="10644188" y="5368925"/>
          <p14:tracePt t="10236" x="10823575" y="5381625"/>
          <p14:tracePt t="10250" x="10906125" y="5392738"/>
          <p14:tracePt t="10267" x="10990263" y="5392738"/>
          <p14:tracePt t="10284" x="11096625" y="5405438"/>
          <p14:tracePt t="10300" x="11133138" y="5416550"/>
          <p14:tracePt t="10334" x="11133138" y="5429250"/>
          <p14:tracePt t="13146" x="11180763" y="5487988"/>
          <p14:tracePt t="13160" x="11263313" y="5607050"/>
          <p14:tracePt t="13171" x="11323638" y="5773738"/>
          <p14:tracePt t="13185" x="11395075" y="5964238"/>
          <p14:tracePt t="13197" x="11442700" y="6143625"/>
          <p14:tracePt t="13211" x="11477625" y="6262688"/>
          <p14:tracePt t="13228" x="11501438" y="6345238"/>
          <p14:tracePt t="13244" x="11514138" y="6416675"/>
          <p14:tracePt t="13261" x="11549063" y="6524625"/>
          <p14:tracePt t="13277" x="11585575" y="6596063"/>
          <p14:tracePt t="13295" x="11596688" y="6654800"/>
          <p14:tracePt t="13311" x="11609388" y="6726238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b="1" dirty="0"/>
              <a:t>컨텐츠 계획하기</a:t>
            </a:r>
            <a:r>
              <a:rPr lang="en-US" altLang="ko-KR" b="1" dirty="0"/>
              <a:t> </a:t>
            </a:r>
            <a:br>
              <a:rPr lang="en-US" altLang="ko-KR" b="1" dirty="0"/>
            </a:br>
            <a:br>
              <a:rPr lang="en-US" altLang="ko-KR" dirty="0"/>
            </a:br>
            <a:r>
              <a:rPr lang="ko-KR" altLang="en-US" dirty="0"/>
              <a:t>무엇을 어떻게 쓸 것인가</a:t>
            </a:r>
            <a:r>
              <a:rPr lang="en-US" altLang="ko-KR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68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7"/>
    </mc:Choice>
    <mc:Fallback xmlns="">
      <p:transition spd="slow" advTm="12037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기본 독자층 확보</a:t>
            </a:r>
            <a:r>
              <a:rPr lang="en-US" altLang="ko-KR" dirty="0"/>
              <a:t>: </a:t>
            </a:r>
            <a:r>
              <a:rPr lang="ko-KR" altLang="en-US" dirty="0" err="1"/>
              <a:t>블로그</a:t>
            </a:r>
            <a:r>
              <a:rPr lang="ko-KR" altLang="en-US" dirty="0"/>
              <a:t> </a:t>
            </a:r>
            <a:r>
              <a:rPr lang="en-US" altLang="ko-KR" dirty="0"/>
              <a:t>&amp;</a:t>
            </a:r>
            <a:r>
              <a:rPr lang="ko-KR" altLang="en-US" dirty="0"/>
              <a:t> 독자 그룹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3200" dirty="0">
                <a:hlinkClick r:id="rId2"/>
              </a:rPr>
              <a:t>블로그</a:t>
            </a:r>
            <a:endParaRPr lang="en-US" altLang="ko-KR" sz="3200" dirty="0"/>
          </a:p>
          <a:p>
            <a:pPr lvl="1"/>
            <a:r>
              <a:rPr lang="ko-KR" altLang="en-US" sz="2800" dirty="0"/>
              <a:t>관련 글을 꾸준히 올림</a:t>
            </a:r>
            <a:endParaRPr lang="en-US" altLang="ko-KR" sz="2800" dirty="0"/>
          </a:p>
          <a:p>
            <a:endParaRPr lang="en-US" sz="3200" dirty="0"/>
          </a:p>
          <a:p>
            <a:r>
              <a:rPr lang="ko-KR" altLang="en-US" sz="3200" dirty="0">
                <a:hlinkClick r:id="rId3" action="ppaction://hlinkfile"/>
              </a:rPr>
              <a:t>독자 그룹</a:t>
            </a:r>
            <a:endParaRPr lang="en-US" sz="3200" dirty="0"/>
          </a:p>
          <a:p>
            <a:pPr lvl="1"/>
            <a:r>
              <a:rPr lang="ko-KR" altLang="en-US" sz="2800" dirty="0"/>
              <a:t>새 글을 메일로 알림</a:t>
            </a:r>
            <a:endParaRPr lang="en-US" altLang="ko-KR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854" y="1611153"/>
            <a:ext cx="6625857" cy="4305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89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70"/>
    </mc:Choice>
    <mc:Fallback xmlns="">
      <p:transition spd="slow" advTm="23670"/>
    </mc:Fallback>
  </mc:AlternateContent>
  <p:extLst>
    <p:ext uri="{3A86A75C-4F4B-4683-9AE1-C65F6400EC91}">
      <p14:laserTraceLst xmlns:p14="http://schemas.microsoft.com/office/powerpoint/2010/main">
        <p14:tracePtLst>
          <p14:tracePt t="18789" x="11585575" y="6726238"/>
          <p14:tracePt t="18801" x="11549063" y="6726238"/>
          <p14:tracePt t="18814" x="11525250" y="6726238"/>
          <p14:tracePt t="18827" x="11490325" y="6715125"/>
          <p14:tracePt t="18840" x="11453813" y="6702425"/>
          <p14:tracePt t="18855" x="11418888" y="6678613"/>
          <p14:tracePt t="18872" x="11406188" y="6643688"/>
          <p14:tracePt t="18888" x="11382375" y="6619875"/>
          <p14:tracePt t="18905" x="11323638" y="6488113"/>
          <p14:tracePt t="18922" x="11299825" y="6416675"/>
          <p14:tracePt t="18938" x="11263313" y="6345238"/>
          <p14:tracePt t="18955" x="11215688" y="6262688"/>
          <p14:tracePt t="18973" x="11191875" y="6226175"/>
          <p14:tracePt t="18990" x="11180763" y="6215063"/>
          <p14:tracePt t="19005" x="11168063" y="6191250"/>
          <p14:tracePt t="19021" x="11156950" y="6191250"/>
          <p14:tracePt t="19185" x="11156950" y="6178550"/>
          <p14:tracePt t="19211" x="11156950" y="6167438"/>
          <p14:tracePt t="19223" x="11156950" y="6154738"/>
          <p14:tracePt t="19249" x="11156950" y="6143625"/>
          <p14:tracePt t="19262" x="11168063" y="6130925"/>
          <p14:tracePt t="19275" x="11191875" y="6107113"/>
          <p14:tracePt t="19289" x="11215688" y="6072188"/>
          <p14:tracePt t="19300" x="11239500" y="6048375"/>
          <p14:tracePt t="19313" x="11287125" y="6035675"/>
          <p14:tracePt t="19326" x="11358563" y="6024563"/>
          <p14:tracePt t="19340" x="11406188" y="6011863"/>
          <p14:tracePt t="19357" x="11430000" y="6011863"/>
          <p14:tracePt t="19374" x="11466513" y="6011863"/>
          <p14:tracePt t="19391" x="11501438" y="6035675"/>
          <p14:tracePt t="19406" x="11514138" y="6035675"/>
          <p14:tracePt t="19424" x="11514138" y="6048375"/>
          <p14:tracePt t="19440" x="11490325" y="6059488"/>
          <p14:tracePt t="19456" x="11276013" y="6083300"/>
          <p14:tracePt t="19474" x="11109325" y="6107113"/>
          <p14:tracePt t="19490" x="10895013" y="6107113"/>
          <p14:tracePt t="19507" x="10228263" y="6024563"/>
          <p14:tracePt t="19524" x="9667875" y="5892800"/>
          <p14:tracePt t="19540" x="9061450" y="5702300"/>
          <p14:tracePt t="19557" x="8001000" y="5334000"/>
          <p14:tracePt t="19574" x="7620000" y="5191125"/>
          <p14:tracePt t="19590" x="7442200" y="5119688"/>
          <p14:tracePt t="19608" x="7251700" y="5048250"/>
          <p14:tracePt t="19625" x="7239000" y="5024438"/>
          <p14:tracePt t="19851" x="7180263" y="5011738"/>
          <p14:tracePt t="19863" x="7085013" y="4987925"/>
          <p14:tracePt t="19877" x="7000875" y="4905375"/>
          <p14:tracePt t="19890" x="6918325" y="4797425"/>
          <p14:tracePt t="19902" x="6881813" y="4654550"/>
          <p14:tracePt t="19915" x="6881813" y="4524375"/>
          <p14:tracePt t="19928" x="6905625" y="4381500"/>
          <p14:tracePt t="19942" x="6953250" y="4273550"/>
          <p14:tracePt t="19959" x="7000875" y="4214813"/>
          <p14:tracePt t="19976" x="7072313" y="4191000"/>
          <p14:tracePt t="19992" x="7227888" y="4225925"/>
          <p14:tracePt t="20009" x="7334250" y="4321175"/>
          <p14:tracePt t="20026" x="7418388" y="4440238"/>
          <p14:tracePt t="20043" x="7466013" y="4749800"/>
          <p14:tracePt t="20058" x="7442200" y="4868863"/>
          <p14:tracePt t="20076" x="7381875" y="4964113"/>
          <p14:tracePt t="20092" x="7310438" y="5035550"/>
          <p14:tracePt t="20109" x="7119938" y="5106988"/>
          <p14:tracePt t="20126" x="7013575" y="5106988"/>
          <p14:tracePt t="20143" x="6918325" y="5106988"/>
          <p14:tracePt t="20159" x="6704013" y="5024438"/>
          <p14:tracePt t="20176" x="6667500" y="4976813"/>
          <p14:tracePt t="20194" x="6667500" y="4929188"/>
          <p14:tracePt t="20210" x="6727825" y="4857750"/>
          <p14:tracePt t="20226" x="6810375" y="4857750"/>
          <p14:tracePt t="20243" x="6870700" y="4857750"/>
          <p14:tracePt t="20260" x="6918325" y="4868863"/>
          <p14:tracePt t="20277" x="6977063" y="4929188"/>
          <p14:tracePt t="20294" x="6989763" y="4964113"/>
          <p14:tracePt t="20310" x="6989763" y="5024438"/>
          <p14:tracePt t="20325" x="6965950" y="5083175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547" y="110149"/>
            <a:ext cx="10515600" cy="22373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dirty="0"/>
              <a:t>컨텐츠 </a:t>
            </a:r>
            <a:r>
              <a:rPr lang="ko-KR" altLang="en-US" sz="4000" b="1" dirty="0"/>
              <a:t>계획</a:t>
            </a:r>
            <a:r>
              <a:rPr lang="en-US" altLang="ko-KR" sz="4000" dirty="0"/>
              <a:t>:</a:t>
            </a:r>
            <a:br>
              <a:rPr lang="en-US" altLang="ko-KR" sz="4000" dirty="0"/>
            </a:br>
            <a:r>
              <a:rPr lang="ko-KR" altLang="en-US" sz="4000" dirty="0"/>
              <a:t>독자 설문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203" y="365125"/>
            <a:ext cx="7801517" cy="6046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879" y="465826"/>
            <a:ext cx="8098226" cy="6021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56"/>
    </mc:Choice>
    <mc:Fallback xmlns="">
      <p:transition spd="slow" advTm="108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07" x="6942138" y="5059363"/>
          <p14:tracePt t="7519" x="6905625" y="5000625"/>
          <p14:tracePt t="7533" x="6823075" y="4868863"/>
          <p14:tracePt t="7546" x="6727825" y="4702175"/>
          <p14:tracePt t="7559" x="6596063" y="4487863"/>
          <p14:tracePt t="7575" x="6453188" y="4214813"/>
          <p14:tracePt t="7592" x="6262688" y="3892550"/>
          <p14:tracePt t="7609" x="5929313" y="3333750"/>
          <p14:tracePt t="7626" x="5799138" y="3130550"/>
          <p14:tracePt t="7642" x="5691188" y="2940050"/>
          <p14:tracePt t="7660" x="5548313" y="2630488"/>
          <p14:tracePt t="7676" x="5476875" y="2500313"/>
          <p14:tracePt t="7692" x="5453063" y="2416175"/>
          <p14:tracePt t="7709" x="5429250" y="2368550"/>
          <p14:tracePt t="7726" x="5418138" y="2309813"/>
          <p14:tracePt t="7743" x="5441950" y="2273300"/>
          <p14:tracePt t="7992" x="5429250" y="2273300"/>
          <p14:tracePt t="8007" x="5394325" y="2262188"/>
          <p14:tracePt t="8018" x="5334000" y="2225675"/>
          <p14:tracePt t="8030" x="5238750" y="2130425"/>
          <p14:tracePt t="8044" x="5132388" y="2024063"/>
          <p14:tracePt t="8060" x="5037138" y="1892300"/>
          <p14:tracePt t="8077" x="4918075" y="1762125"/>
          <p14:tracePt t="8094" x="4822825" y="1643063"/>
          <p14:tracePt t="8111" x="4679950" y="1487488"/>
          <p14:tracePt t="8127" x="4619625" y="1428750"/>
          <p14:tracePt t="8144" x="4595813" y="1381125"/>
          <p14:tracePt t="8161" x="4572000" y="1320800"/>
          <p14:tracePt t="8177" x="4572000" y="1309688"/>
          <p14:tracePt t="8194" x="4572000" y="1296988"/>
          <p14:tracePt t="8211" x="4560888" y="1285875"/>
          <p14:tracePt t="9470" x="4560888" y="1309688"/>
          <p14:tracePt t="9482" x="4560888" y="1333500"/>
          <p14:tracePt t="9495" x="4560888" y="1381125"/>
          <p14:tracePt t="9508" x="4560888" y="1439863"/>
          <p14:tracePt t="9522" x="4560888" y="1500188"/>
          <p14:tracePt t="9535" x="4560888" y="1582738"/>
          <p14:tracePt t="9548" x="4560888" y="1666875"/>
          <p14:tracePt t="9565" x="4560888" y="1762125"/>
          <p14:tracePt t="9582" x="4560888" y="1868488"/>
          <p14:tracePt t="9599" x="4560888" y="2058988"/>
          <p14:tracePt t="9614" x="4560888" y="2178050"/>
          <p14:tracePt t="9632" x="4560888" y="2297113"/>
          <p14:tracePt t="9649" x="4572000" y="2428875"/>
          <p14:tracePt t="9665" x="4584700" y="2701925"/>
          <p14:tracePt t="9682" x="4584700" y="2820988"/>
          <p14:tracePt t="9699" x="4584700" y="2905125"/>
          <p14:tracePt t="9714" x="4595813" y="2987675"/>
          <p14:tracePt t="9730" x="4595813" y="3000375"/>
          <p14:tracePt t="12321" x="4608513" y="3000375"/>
          <p14:tracePt t="12334" x="4619625" y="3011488"/>
          <p14:tracePt t="12359" x="4632325" y="3024188"/>
          <p14:tracePt t="12372" x="4643438" y="3024188"/>
          <p14:tracePt t="12385" x="4643438" y="3035300"/>
          <p14:tracePt t="12398" x="4643438" y="3048000"/>
          <p14:tracePt t="12410" x="4643438" y="3059113"/>
          <p14:tracePt t="12425" x="4643438" y="3082925"/>
          <p14:tracePt t="12439" x="4656138" y="3143250"/>
          <p14:tracePt t="12456" x="4656138" y="3225800"/>
          <p14:tracePt t="12473" x="4679950" y="3440113"/>
          <p14:tracePt t="12489" x="4691063" y="3571875"/>
          <p14:tracePt t="12506" x="4691063" y="3667125"/>
          <p14:tracePt t="12523" x="4703763" y="3749675"/>
          <p14:tracePt t="12540" x="4703763" y="3881438"/>
          <p14:tracePt t="12556" x="4703763" y="3905250"/>
          <p14:tracePt t="12573" x="4703763" y="3940175"/>
          <p14:tracePt t="12590" x="4703763" y="4011613"/>
          <p14:tracePt t="12606" x="4714875" y="4083050"/>
          <p14:tracePt t="12623" x="4714875" y="4119563"/>
          <p14:tracePt t="12640" x="4714875" y="4154488"/>
          <p14:tracePt t="12673" x="4714875" y="4119563"/>
          <p14:tracePt t="12690" x="4703763" y="4048125"/>
          <p14:tracePt t="12707" x="4667250" y="3833813"/>
          <p14:tracePt t="12723" x="4656138" y="3667125"/>
          <p14:tracePt t="12741" x="4656138" y="3429000"/>
          <p14:tracePt t="12757" x="4656138" y="2857500"/>
          <p14:tracePt t="12774" x="4656138" y="2559050"/>
          <p14:tracePt t="12790" x="4656138" y="2320925"/>
          <p14:tracePt t="12807" x="4679950" y="2011363"/>
          <p14:tracePt t="12824" x="4691063" y="1928813"/>
          <p14:tracePt t="12841" x="4691063" y="1868488"/>
          <p14:tracePt t="12857" x="4703763" y="1844675"/>
          <p14:tracePt t="12874" x="4703763" y="1785938"/>
          <p14:tracePt t="12907" x="4703763" y="1773238"/>
          <p14:tracePt t="12924" x="4691063" y="1738313"/>
          <p14:tracePt t="13561" x="4703763" y="1738313"/>
          <p14:tracePt t="13573" x="4703763" y="1762125"/>
          <p14:tracePt t="13586" x="4703763" y="1820863"/>
          <p14:tracePt t="13599" x="4714875" y="1916113"/>
          <p14:tracePt t="13613" x="4714875" y="2024063"/>
          <p14:tracePt t="13629" x="4714875" y="2119313"/>
          <p14:tracePt t="13645" x="4727575" y="2190750"/>
          <p14:tracePt t="13662" x="4727575" y="2249488"/>
          <p14:tracePt t="13678" x="4727575" y="2392363"/>
          <p14:tracePt t="13695" x="4727575" y="2487613"/>
          <p14:tracePt t="13712" x="4727575" y="2606675"/>
          <p14:tracePt t="13729" x="4727575" y="2809875"/>
          <p14:tracePt t="13746" x="4727575" y="2916238"/>
          <p14:tracePt t="13762" x="4727575" y="3011488"/>
          <p14:tracePt t="13779" x="4727575" y="3238500"/>
          <p14:tracePt t="13795" x="4727575" y="3368675"/>
          <p14:tracePt t="13812" x="4727575" y="3487738"/>
          <p14:tracePt t="13830" x="4738688" y="3749675"/>
          <p14:tracePt t="13845" x="4738688" y="3868738"/>
          <p14:tracePt t="13862" x="4751388" y="3987800"/>
          <p14:tracePt t="14403" x="4751388" y="4059238"/>
          <p14:tracePt t="14417" x="4751388" y="4154488"/>
          <p14:tracePt t="14429" x="4751388" y="4273550"/>
          <p14:tracePt t="14442" x="4751388" y="4368800"/>
          <p14:tracePt t="14455" x="4751388" y="4487863"/>
          <p14:tracePt t="14467" x="4751388" y="4595813"/>
          <p14:tracePt t="14481" x="4775200" y="4691063"/>
          <p14:tracePt t="14498" x="4775200" y="4810125"/>
          <p14:tracePt t="14514" x="4775200" y="4916488"/>
          <p14:tracePt t="14531" x="4762500" y="5119688"/>
          <p14:tracePt t="14548" x="4762500" y="5214938"/>
          <p14:tracePt t="14564" x="4762500" y="5334000"/>
          <p14:tracePt t="14581" x="4762500" y="5453063"/>
          <p14:tracePt t="14598" x="4762500" y="5691188"/>
          <p14:tracePt t="14615" x="4751388" y="5773738"/>
          <p14:tracePt t="14631" x="4751388" y="5857875"/>
          <p14:tracePt t="14648" x="4751388" y="6000750"/>
          <p14:tracePt t="14665" x="4751388" y="6107113"/>
          <p14:tracePt t="14681" x="4762500" y="6202363"/>
          <p14:tracePt t="14699" x="4762500" y="6345238"/>
          <p14:tracePt t="14715" x="4775200" y="6392863"/>
          <p14:tracePt t="15197" x="4762500" y="6334125"/>
          <p14:tracePt t="15208" x="4751388" y="6249988"/>
          <p14:tracePt t="15221" x="4751388" y="6154738"/>
          <p14:tracePt t="15236" x="4738688" y="5976938"/>
          <p14:tracePt t="15251" x="4714875" y="5702300"/>
          <p14:tracePt t="15267" x="4714875" y="5249863"/>
          <p14:tracePt t="15283" x="4691063" y="4725988"/>
          <p14:tracePt t="15300" x="4691063" y="3630613"/>
          <p14:tracePt t="15318" x="4691063" y="3190875"/>
          <p14:tracePt t="15333" x="4691063" y="2905125"/>
          <p14:tracePt t="15351" x="4691063" y="2582863"/>
          <p14:tracePt t="15367" x="4691063" y="2463800"/>
          <p14:tracePt t="15384" x="4691063" y="2320925"/>
          <p14:tracePt t="15401" x="4703763" y="2047875"/>
          <p14:tracePt t="15418" x="4714875" y="1939925"/>
          <p14:tracePt t="15433" x="4714875" y="1868488"/>
          <p14:tracePt t="15449" x="4727575" y="1820863"/>
          <p14:tracePt t="15468" x="4727575" y="1749425"/>
          <p14:tracePt t="15484" x="4738688" y="1738313"/>
          <p14:tracePt t="15501" x="4738688" y="1725613"/>
          <p14:tracePt t="15518" x="4738688" y="1714500"/>
          <p14:tracePt t="15734" x="4738688" y="1773238"/>
          <p14:tracePt t="15748" x="4738688" y="1892300"/>
          <p14:tracePt t="15760" x="4738688" y="2058988"/>
          <p14:tracePt t="15772" x="4738688" y="2249488"/>
          <p14:tracePt t="15787" x="4738688" y="2463800"/>
          <p14:tracePt t="15800" x="4738688" y="2701925"/>
          <p14:tracePt t="15817" x="4762500" y="2928938"/>
          <p14:tracePt t="15834" x="4762500" y="3119438"/>
          <p14:tracePt t="15851" x="4762500" y="3452813"/>
          <p14:tracePt t="15867" x="4775200" y="3595688"/>
          <p14:tracePt t="15883" x="4775200" y="3749675"/>
          <p14:tracePt t="15900" x="4775200" y="4071938"/>
          <p14:tracePt t="15917" x="4775200" y="4225925"/>
          <p14:tracePt t="15933" x="4775200" y="4392613"/>
          <p14:tracePt t="15950" x="4775200" y="4548188"/>
          <p14:tracePt t="15967" x="4786313" y="4821238"/>
          <p14:tracePt t="15983" x="4786313" y="4940300"/>
          <p14:tracePt t="16000" x="4786313" y="5048250"/>
          <p14:tracePt t="16017" x="4799013" y="5154613"/>
          <p14:tracePt t="16034" x="4799013" y="5178425"/>
          <p14:tracePt t="16050" x="4822825" y="5202238"/>
          <p14:tracePt t="16417" x="4822825" y="5262563"/>
          <p14:tracePt t="16428" x="4822825" y="5368925"/>
          <p14:tracePt t="16439" x="4833938" y="5453063"/>
          <p14:tracePt t="16454" x="4846638" y="5548313"/>
          <p14:tracePt t="16471" x="4870450" y="5654675"/>
          <p14:tracePt t="16487" x="4881563" y="5749925"/>
          <p14:tracePt t="16504" x="4881563" y="5940425"/>
          <p14:tracePt t="16521" x="4881563" y="5976938"/>
          <p14:tracePt t="16538" x="4881563" y="6011863"/>
          <p14:tracePt t="16555" x="4881563" y="6035675"/>
          <p14:tracePt t="24128" x="4894263" y="6035675"/>
          <p14:tracePt t="24155" x="4894263" y="5988050"/>
          <p14:tracePt t="24167" x="4894263" y="5916613"/>
          <p14:tracePt t="24180" x="4881563" y="5786438"/>
          <p14:tracePt t="24193" x="4870450" y="5630863"/>
          <p14:tracePt t="24207" x="4833938" y="5453063"/>
          <p14:tracePt t="24219" x="4786313" y="5249863"/>
          <p14:tracePt t="24232" x="4751388" y="5048250"/>
          <p14:tracePt t="24246" x="4714875" y="4845050"/>
          <p14:tracePt t="24263" x="4679950" y="4654550"/>
          <p14:tracePt t="24280" x="4656138" y="4464050"/>
          <p14:tracePt t="24297" x="4572000" y="4083050"/>
          <p14:tracePt t="24314" x="4537075" y="3952875"/>
          <p14:tracePt t="24330" x="4500563" y="3821113"/>
          <p14:tracePt t="24346" x="4489450" y="3725863"/>
          <p14:tracePt t="24363" x="4476750" y="3571875"/>
          <p14:tracePt t="24380" x="4465638" y="3535363"/>
          <p14:tracePt t="24397" x="4452938" y="3440113"/>
          <p14:tracePt t="24414" x="4452938" y="3381375"/>
          <p14:tracePt t="24430" x="4441825" y="3297238"/>
          <p14:tracePt t="24447" x="4441825" y="3214688"/>
          <p14:tracePt t="24463" x="4429125" y="3011488"/>
          <p14:tracePt t="24480" x="4405313" y="2916238"/>
          <p14:tracePt t="24497" x="4405313" y="2809875"/>
          <p14:tracePt t="24513" x="4405313" y="2690813"/>
          <p14:tracePt t="24530" x="4418013" y="2463800"/>
          <p14:tracePt t="24547" x="4418013" y="2344738"/>
          <p14:tracePt t="24565" x="4441825" y="2225675"/>
          <p14:tracePt t="24580" x="4452938" y="2190750"/>
          <p14:tracePt t="25280" x="4452938" y="2178050"/>
          <p14:tracePt t="25292" x="4441825" y="2166938"/>
          <p14:tracePt t="25304" x="4429125" y="2130425"/>
          <p14:tracePt t="25318" x="4405313" y="2082800"/>
          <p14:tracePt t="25333" x="4381500" y="2035175"/>
          <p14:tracePt t="25350" x="4357688" y="1963738"/>
          <p14:tracePt t="25366" x="4333875" y="1892300"/>
          <p14:tracePt t="25383" x="4286250" y="1797050"/>
          <p14:tracePt t="25400" x="4275138" y="1762125"/>
          <p14:tracePt t="25417" x="4262438" y="1749425"/>
          <p14:tracePt t="25434" x="4251325" y="1738313"/>
          <p14:tracePt t="25450" x="4251325" y="1725613"/>
          <p14:tracePt t="25613" x="4251325" y="1738313"/>
          <p14:tracePt t="25625" x="4251325" y="1749425"/>
          <p14:tracePt t="25639" x="4251325" y="1762125"/>
          <p14:tracePt t="25652" x="4251325" y="1773238"/>
          <p14:tracePt t="25676" x="4251325" y="1785938"/>
          <p14:tracePt t="25690" x="4251325" y="1820863"/>
          <p14:tracePt t="25703" x="4251325" y="1916113"/>
          <p14:tracePt t="25718" x="4275138" y="2035175"/>
          <p14:tracePt t="25734" x="4286250" y="2178050"/>
          <p14:tracePt t="25751" x="4298950" y="2297113"/>
          <p14:tracePt t="25768" x="4333875" y="2487613"/>
          <p14:tracePt t="25784" x="4346575" y="2547938"/>
          <p14:tracePt t="25801" x="4357688" y="2619375"/>
          <p14:tracePt t="26379" x="4370388" y="2654300"/>
          <p14:tracePt t="26391" x="4381500" y="2714625"/>
          <p14:tracePt t="26404" x="4381500" y="2786063"/>
          <p14:tracePt t="26417" x="4381500" y="2916238"/>
          <p14:tracePt t="26429" x="4381500" y="3048000"/>
          <p14:tracePt t="26442" x="4381500" y="3201988"/>
          <p14:tracePt t="26455" x="4381500" y="3344863"/>
          <p14:tracePt t="26470" x="4370388" y="3511550"/>
          <p14:tracePt t="26486" x="4370388" y="3630613"/>
          <p14:tracePt t="26503" x="4370388" y="3786188"/>
          <p14:tracePt t="26521" x="4357688" y="4106863"/>
          <p14:tracePt t="26538" x="4357688" y="4297363"/>
          <p14:tracePt t="26553" x="4357688" y="4476750"/>
          <p14:tracePt t="26570" x="4381500" y="4654550"/>
          <p14:tracePt t="26587" x="4394200" y="4987925"/>
          <p14:tracePt t="26604" x="4405313" y="5130800"/>
          <p14:tracePt t="26620" x="4429125" y="5249863"/>
          <p14:tracePt t="26638" x="4441825" y="5416550"/>
          <p14:tracePt t="26654" x="4441825" y="5440363"/>
          <p14:tracePt t="27806" x="4441825" y="5416550"/>
          <p14:tracePt t="27820" x="4452938" y="5381625"/>
          <p14:tracePt t="27833" x="4465638" y="5334000"/>
          <p14:tracePt t="27845" x="4476750" y="5286375"/>
          <p14:tracePt t="27859" x="4476750" y="5249863"/>
          <p14:tracePt t="27874" x="4476750" y="5202238"/>
          <p14:tracePt t="27891" x="4476750" y="5143500"/>
          <p14:tracePt t="27908" x="4476750" y="5072063"/>
          <p14:tracePt t="27924" x="4465638" y="4987925"/>
          <p14:tracePt t="27942" x="4465638" y="4953000"/>
          <p14:tracePt t="27958" x="4465638" y="4929188"/>
          <p14:tracePt t="27975" x="4441825" y="4845050"/>
          <p14:tracePt t="27991" x="4429125" y="4786313"/>
          <p14:tracePt t="28008" x="4418013" y="4714875"/>
          <p14:tracePt t="28026" x="4394200" y="4619625"/>
          <p14:tracePt t="28042" x="4394200" y="4595813"/>
          <p14:tracePt t="28058" x="4394200" y="4559300"/>
          <p14:tracePt t="28075" x="4381500" y="4511675"/>
          <p14:tracePt t="28092" x="4381500" y="4440238"/>
          <p14:tracePt t="28108" x="4381500" y="4405313"/>
          <p14:tracePt t="28125" x="4381500" y="4357688"/>
          <p14:tracePt t="28142" x="4381500" y="4286250"/>
          <p14:tracePt t="28159" x="4381500" y="4249738"/>
          <p14:tracePt t="28175" x="4381500" y="4238625"/>
          <p14:tracePt t="28192" x="4381500" y="4225925"/>
          <p14:tracePt t="28209" x="4381500" y="4214813"/>
          <p14:tracePt t="28244" x="4381500" y="4202113"/>
          <p14:tracePt t="28451" x="4381500" y="4238625"/>
          <p14:tracePt t="29166" x="4357688" y="4238625"/>
          <p14:tracePt t="29173" x="4333875" y="4249738"/>
          <p14:tracePt t="29186" x="4322763" y="4262438"/>
          <p14:tracePt t="29200" x="4310063" y="4262438"/>
          <p14:tracePt t="29214" x="4298950" y="4273550"/>
          <p14:tracePt t="29229" x="4286250" y="4297363"/>
          <p14:tracePt t="29246" x="4275138" y="4321175"/>
          <p14:tracePt t="29263" x="4275138" y="4392613"/>
          <p14:tracePt t="29279" x="4275138" y="4452938"/>
          <p14:tracePt t="29296" x="4286250" y="4511675"/>
          <p14:tracePt t="29313" x="4286250" y="4572000"/>
          <p14:tracePt t="29329" x="4298950" y="4678363"/>
          <p14:tracePt t="29346" x="4298950" y="4702175"/>
          <p14:tracePt t="29363" x="4298950" y="4725988"/>
          <p14:tracePt t="29380" x="4298950" y="4749800"/>
          <p14:tracePt t="29396" x="4298950" y="4762500"/>
          <p14:tracePt t="29430" x="4298950" y="4773613"/>
          <p14:tracePt t="29572" x="4298950" y="4749800"/>
          <p14:tracePt t="29586" x="4298950" y="4702175"/>
          <p14:tracePt t="29599" x="4298950" y="4654550"/>
          <p14:tracePt t="29611" x="4298950" y="4619625"/>
          <p14:tracePt t="29624" x="4298950" y="4572000"/>
          <p14:tracePt t="29638" x="4298950" y="4535488"/>
          <p14:tracePt t="29649" x="4286250" y="4500563"/>
          <p14:tracePt t="29664" x="4275138" y="4487863"/>
          <p14:tracePt t="29681" x="4262438" y="4464050"/>
          <p14:tracePt t="29698" x="4262438" y="4452938"/>
          <p14:tracePt t="30328" x="4251325" y="4440238"/>
          <p14:tracePt t="30354" x="4251325" y="4429125"/>
          <p14:tracePt t="30379" x="4251325" y="4416425"/>
          <p14:tracePt t="30417" x="4262438" y="4405313"/>
          <p14:tracePt t="30431" x="4275138" y="4405313"/>
          <p14:tracePt t="30443" x="4275138" y="4392613"/>
          <p14:tracePt t="30455" x="4286250" y="4392613"/>
          <p14:tracePt t="30481" x="4298950" y="4392613"/>
          <p14:tracePt t="30599" x="4310063" y="4392613"/>
          <p14:tracePt t="30625" x="4322763" y="4392613"/>
          <p14:tracePt t="30636" x="4333875" y="4392613"/>
          <p14:tracePt t="30650" x="4333875" y="4405313"/>
          <p14:tracePt t="30664" x="4346575" y="4405313"/>
          <p14:tracePt t="30676" x="4357688" y="4405313"/>
          <p14:tracePt t="30687" x="4357688" y="4416425"/>
          <p14:tracePt t="30701" x="4370388" y="4429125"/>
          <p14:tracePt t="30717" x="4381500" y="4440238"/>
          <p14:tracePt t="30777" x="4381500" y="4452938"/>
          <p14:tracePt t="30791" x="4381500" y="4464050"/>
          <p14:tracePt t="30803" x="4394200" y="4464050"/>
          <p14:tracePt t="30817" x="4394200" y="4476750"/>
          <p14:tracePt t="30834" x="4394200" y="4487863"/>
          <p14:tracePt t="30851" x="4394200" y="4500563"/>
          <p14:tracePt t="30868" x="4394200" y="4524375"/>
          <p14:tracePt t="30885" x="4394200" y="4535488"/>
          <p14:tracePt t="30901" x="4394200" y="4572000"/>
          <p14:tracePt t="30918" x="4405313" y="4630738"/>
          <p14:tracePt t="30934" x="4405313" y="4678363"/>
          <p14:tracePt t="30951" x="4418013" y="4738688"/>
          <p14:tracePt t="30967" x="4429125" y="4810125"/>
          <p14:tracePt t="30984" x="4441825" y="4916488"/>
          <p14:tracePt t="31001" x="4441825" y="4964113"/>
          <p14:tracePt t="31018" x="4441825" y="5000625"/>
          <p14:tracePt t="31034" x="4441825" y="5095875"/>
          <p14:tracePt t="31051" x="4441825" y="5130800"/>
          <p14:tracePt t="31068" x="4452938" y="5167313"/>
          <p14:tracePt t="31085" x="4465638" y="5202238"/>
          <p14:tracePt t="31118" x="4465638" y="5214938"/>
          <p14:tracePt t="32667" x="4465638" y="5178425"/>
          <p14:tracePt t="32677" x="4465638" y="5072063"/>
          <p14:tracePt t="32690" x="4465638" y="4976813"/>
          <p14:tracePt t="32706" x="4465638" y="4881563"/>
          <p14:tracePt t="32722" x="4465638" y="4749800"/>
          <p14:tracePt t="32738" x="4452938" y="4548188"/>
          <p14:tracePt t="32755" x="4441825" y="4464050"/>
          <p14:tracePt t="32771" x="4441825" y="4405313"/>
          <p14:tracePt t="32788" x="4441825" y="4368800"/>
          <p14:tracePt t="32805" x="4441825" y="4321175"/>
          <p14:tracePt t="32822" x="4441825" y="4310063"/>
          <p14:tracePt t="32838" x="4441825" y="4297363"/>
          <p14:tracePt t="32855" x="4441825" y="4286250"/>
          <p14:tracePt t="32932" x="4441825" y="4273550"/>
          <p14:tracePt t="33125" x="4441825" y="4286250"/>
          <p14:tracePt t="33138" x="4441825" y="4321175"/>
          <p14:tracePt t="33150" x="4441825" y="4357688"/>
          <p14:tracePt t="33165" x="4441825" y="4405313"/>
          <p14:tracePt t="33177" x="4441825" y="4464050"/>
          <p14:tracePt t="33192" x="4441825" y="4535488"/>
          <p14:tracePt t="33208" x="4429125" y="4595813"/>
          <p14:tracePt t="33225" x="4418013" y="4678363"/>
          <p14:tracePt t="33242" x="4394200" y="4821238"/>
          <p14:tracePt t="33259" x="4381500" y="4868863"/>
          <p14:tracePt t="33275" x="4381500" y="4916488"/>
          <p14:tracePt t="33293" x="4381500" y="4976813"/>
          <p14:tracePt t="33308" x="4381500" y="5011738"/>
          <p14:tracePt t="33326" x="4381500" y="5048250"/>
          <p14:tracePt t="33343" x="4381500" y="5106988"/>
          <p14:tracePt t="33359" x="4381500" y="5143500"/>
          <p14:tracePt t="33376" x="4370388" y="5178425"/>
          <p14:tracePt t="33392" x="4370388" y="5202238"/>
          <p14:tracePt t="33409" x="4357688" y="5238750"/>
          <p14:tracePt t="33442" x="4357688" y="5249863"/>
          <p14:tracePt t="33511" x="4357688" y="5262563"/>
          <p14:tracePt t="33536" x="4346575" y="5273675"/>
          <p14:tracePt t="33549" x="4346575" y="5297488"/>
          <p14:tracePt t="33561" x="4333875" y="5321300"/>
          <p14:tracePt t="33576" x="4322763" y="5357813"/>
          <p14:tracePt t="33594" x="4310063" y="5392738"/>
          <p14:tracePt t="33610" x="4298950" y="5429250"/>
          <p14:tracePt t="33626" x="4286250" y="5487988"/>
          <p14:tracePt t="33643" x="4286250" y="5511800"/>
          <p14:tracePt t="33660" x="4275138" y="5524500"/>
          <p14:tracePt t="33676" x="4275138" y="5559425"/>
          <p14:tracePt t="33679" x="4275138" y="5619750"/>
          <p14:tracePt t="33693" x="4275138" y="5678488"/>
          <p14:tracePt t="33710" x="4275138" y="5762625"/>
          <p14:tracePt t="33727" x="4275138" y="5821363"/>
          <p14:tracePt t="33744" x="4262438" y="5929313"/>
          <p14:tracePt t="33760" x="4251325" y="5964238"/>
          <p14:tracePt t="33777" x="4251325" y="5988050"/>
          <p14:tracePt t="33794" x="4251325" y="6048375"/>
          <p14:tracePt t="33810" x="4251325" y="6107113"/>
          <p14:tracePt t="34292" x="4251325" y="6035675"/>
          <p14:tracePt t="34303" x="4251325" y="5940425"/>
          <p14:tracePt t="34315" x="4262438" y="5821363"/>
          <p14:tracePt t="34329" x="4286250" y="5691188"/>
          <p14:tracePt t="34345" x="4298950" y="5572125"/>
          <p14:tracePt t="34362" x="4333875" y="5453063"/>
          <p14:tracePt t="34379" x="4394200" y="5202238"/>
          <p14:tracePt t="34395" x="4418013" y="5119688"/>
          <p14:tracePt t="34413" x="4429125" y="5048250"/>
          <p14:tracePt t="34429" x="4441825" y="5011738"/>
          <p14:tracePt t="34446" x="4441825" y="4953000"/>
          <p14:tracePt t="34463" x="4441825" y="4940300"/>
          <p14:tracePt t="34479" x="4441825" y="4929188"/>
          <p14:tracePt t="34496" x="4441825" y="4916488"/>
          <p14:tracePt t="34548" x="4441825" y="4905375"/>
          <p14:tracePt t="34625" x="4452938" y="4905375"/>
          <p14:tracePt t="34651" x="4452938" y="4916488"/>
          <p14:tracePt t="34664" x="4452938" y="4953000"/>
          <p14:tracePt t="34677" x="4452938" y="4976813"/>
          <p14:tracePt t="34691" x="4452938" y="5011738"/>
          <p14:tracePt t="34702" x="4452938" y="5048250"/>
          <p14:tracePt t="34715" x="4452938" y="5083175"/>
          <p14:tracePt t="34731" x="4441825" y="5106988"/>
          <p14:tracePt t="34746" x="4441825" y="5143500"/>
          <p14:tracePt t="34764" x="4429125" y="5178425"/>
          <p14:tracePt t="34780" x="4429125" y="5262563"/>
          <p14:tracePt t="34797" x="4429125" y="5297488"/>
          <p14:tracePt t="34814" x="4441825" y="5334000"/>
          <p14:tracePt t="34831" x="4441825" y="5345113"/>
          <p14:tracePt t="34847" x="4452938" y="5381625"/>
          <p14:tracePt t="34883" x="4452938" y="5392738"/>
          <p14:tracePt t="34897" x="4452938" y="5405438"/>
          <p14:tracePt t="34921" x="4441825" y="5405438"/>
          <p14:tracePt t="61580" x="4429125" y="5392738"/>
          <p14:tracePt t="61593" x="4429125" y="5345113"/>
          <p14:tracePt t="61606" x="4429125" y="5286375"/>
          <p14:tracePt t="61619" x="4429125" y="5214938"/>
          <p14:tracePt t="61634" x="4441825" y="5178425"/>
          <p14:tracePt t="61650" x="4452938" y="5130800"/>
          <p14:tracePt t="61667" x="4465638" y="5083175"/>
          <p14:tracePt t="61684" x="4465638" y="4976813"/>
          <p14:tracePt t="61701" x="4465638" y="4916488"/>
          <p14:tracePt t="61718" x="4465638" y="4833938"/>
          <p14:tracePt t="61734" x="4465638" y="4630738"/>
          <p14:tracePt t="61751" x="4465638" y="4535488"/>
          <p14:tracePt t="61768" x="4465638" y="4452938"/>
          <p14:tracePt t="61785" x="4465638" y="4357688"/>
          <p14:tracePt t="61801" x="4465638" y="4344988"/>
          <p14:tracePt t="61818" x="4465638" y="4333875"/>
          <p14:tracePt t="61851" x="4465638" y="4321175"/>
          <p14:tracePt t="62030" x="4465638" y="4310063"/>
          <p14:tracePt t="62054" x="4476750" y="4310063"/>
          <p14:tracePt t="62081" x="4500563" y="4321175"/>
          <p14:tracePt t="62094" x="4524375" y="4333875"/>
          <p14:tracePt t="62108" x="4537075" y="4344988"/>
          <p14:tracePt t="62120" x="4548188" y="4344988"/>
          <p14:tracePt t="62135" x="4560888" y="4357688"/>
          <p14:tracePt t="62160" x="4560888" y="4368800"/>
          <p14:tracePt t="62198" x="4548188" y="4381500"/>
          <p14:tracePt t="62212" x="4537075" y="4381500"/>
          <p14:tracePt t="62224" x="4500563" y="4381500"/>
          <p14:tracePt t="62237" x="4476750" y="4381500"/>
          <p14:tracePt t="62252" x="4441825" y="4381500"/>
          <p14:tracePt t="62270" x="4405313" y="4381500"/>
          <p14:tracePt t="62287" x="4381500" y="4381500"/>
          <p14:tracePt t="62303" x="4370388" y="4381500"/>
          <p14:tracePt t="62319" x="4357688" y="4381500"/>
          <p14:tracePt t="79214" x="4357688" y="4344988"/>
          <p14:tracePt t="79228" x="4357688" y="4286250"/>
          <p14:tracePt t="79239" x="4357688" y="4202113"/>
          <p14:tracePt t="79252" x="4346575" y="4083050"/>
          <p14:tracePt t="79265" x="4346575" y="3929063"/>
          <p14:tracePt t="79277" x="4333875" y="3725863"/>
          <p14:tracePt t="79292" x="4333875" y="3535363"/>
          <p14:tracePt t="79308" x="4333875" y="3321050"/>
          <p14:tracePt t="79325" x="4333875" y="3095625"/>
          <p14:tracePt t="79341" x="4333875" y="2881313"/>
          <p14:tracePt t="79358" x="4357688" y="2511425"/>
          <p14:tracePt t="79375" x="4370388" y="2344738"/>
          <p14:tracePt t="79391" x="4381500" y="2201863"/>
          <p14:tracePt t="79409" x="4418013" y="1939925"/>
          <p14:tracePt t="79426" x="4429125" y="1857375"/>
          <p14:tracePt t="79442" x="4441825" y="1820863"/>
          <p14:tracePt t="79458" x="4441825" y="1773238"/>
          <p14:tracePt t="79475" x="4452938" y="1762125"/>
          <p14:tracePt t="79624" x="4452938" y="1749425"/>
          <p14:tracePt t="79637" x="4452938" y="1725613"/>
          <p14:tracePt t="79650" x="4465638" y="1714500"/>
          <p14:tracePt t="79663" x="4476750" y="1677988"/>
          <p14:tracePt t="79677" x="4500563" y="1643063"/>
          <p14:tracePt t="79692" x="4524375" y="1619250"/>
          <p14:tracePt t="79709" x="4548188" y="1606550"/>
          <p14:tracePt t="79726" x="4560888" y="1582738"/>
          <p14:tracePt t="79742" x="4584700" y="1582738"/>
          <p14:tracePt t="79759" x="4619625" y="1582738"/>
          <p14:tracePt t="79776" x="4667250" y="1582738"/>
          <p14:tracePt t="79793" x="4786313" y="1595438"/>
          <p14:tracePt t="79809" x="4857750" y="1643063"/>
          <p14:tracePt t="79826" x="4894263" y="1677988"/>
          <p14:tracePt t="79843" x="4953000" y="1738313"/>
          <p14:tracePt t="79859" x="4965700" y="1785938"/>
          <p14:tracePt t="79876" x="4976813" y="1833563"/>
          <p14:tracePt t="79894" x="4976813" y="1916113"/>
          <p14:tracePt t="79909" x="4976813" y="1939925"/>
          <p14:tracePt t="79927" x="4953000" y="1976438"/>
          <p14:tracePt t="79944" x="4905375" y="2000250"/>
          <p14:tracePt t="79959" x="4751388" y="2047875"/>
          <p14:tracePt t="79977" x="4691063" y="2047875"/>
          <p14:tracePt t="79994" x="4643438" y="2047875"/>
          <p14:tracePt t="80011" x="4584700" y="2035175"/>
          <p14:tracePt t="80027" x="4548188" y="2024063"/>
          <p14:tracePt t="80043" x="4524375" y="2000250"/>
          <p14:tracePt t="80061" x="4489450" y="1905000"/>
          <p14:tracePt t="80077" x="4489450" y="1857375"/>
          <p14:tracePt t="80094" x="4489450" y="1833563"/>
          <p14:tracePt t="80110" x="4489450" y="1809750"/>
          <p14:tracePt t="80127" x="4524375" y="1785938"/>
          <p14:tracePt t="80143" x="4560888" y="1785938"/>
          <p14:tracePt t="80161" x="4595813" y="1785938"/>
          <p14:tracePt t="80177" x="4727575" y="1868488"/>
          <p14:tracePt t="80194" x="4786313" y="1939925"/>
          <p14:tracePt t="80211" x="4833938" y="2047875"/>
          <p14:tracePt t="80228" x="4846638" y="2214563"/>
          <p14:tracePt t="80700" x="4833938" y="2225675"/>
          <p14:tracePt t="80713" x="4799013" y="2225675"/>
          <p14:tracePt t="80725" x="4762500" y="2190750"/>
          <p14:tracePt t="80739" x="4714875" y="2143125"/>
          <p14:tracePt t="80751" x="4667250" y="2071688"/>
          <p14:tracePt t="80764" x="4632325" y="2000250"/>
          <p14:tracePt t="80780" x="4584700" y="1928813"/>
          <p14:tracePt t="80796" x="4560888" y="1881188"/>
          <p14:tracePt t="80812" x="4548188" y="1833563"/>
          <p14:tracePt t="80829" x="4537075" y="1738313"/>
          <p14:tracePt t="80846" x="4537075" y="1701800"/>
          <p14:tracePt t="80863" x="4537075" y="1666875"/>
          <p14:tracePt t="80879" x="4584700" y="1595438"/>
          <p14:tracePt t="80896" x="4608513" y="1582738"/>
          <p14:tracePt t="80913" x="4632325" y="1582738"/>
          <p14:tracePt t="80930" x="4667250" y="1582738"/>
          <p14:tracePt t="80946" x="4703763" y="1582738"/>
          <p14:tracePt t="80963" x="4727575" y="1595438"/>
          <p14:tracePt t="80980" x="4762500" y="1630363"/>
          <p14:tracePt t="80996" x="4799013" y="1749425"/>
          <p14:tracePt t="81013" x="4810125" y="1797050"/>
          <p14:tracePt t="81030" x="4810125" y="1833563"/>
          <p14:tracePt t="81047" x="4810125" y="1892300"/>
          <p14:tracePt t="81064" x="4799013" y="1916113"/>
          <p14:tracePt t="81080" x="4775200" y="1916113"/>
          <p14:tracePt t="81097" x="4727575" y="1939925"/>
          <p14:tracePt t="81114" x="4691063" y="1939925"/>
          <p14:tracePt t="81131" x="4656138" y="1939925"/>
          <p14:tracePt t="81148" x="4595813" y="1939925"/>
          <p14:tracePt t="81163" x="4572000" y="1928813"/>
          <p14:tracePt t="81181" x="4548188" y="1928813"/>
          <p14:tracePt t="81197" x="4548188" y="1916113"/>
          <p14:tracePt t="81214" x="4524375" y="1892300"/>
          <p14:tracePt t="81231" x="4513263" y="1857375"/>
          <p14:tracePt t="81247" x="4513263" y="1820863"/>
          <p14:tracePt t="81264" x="4513263" y="1701800"/>
          <p14:tracePt t="81281" x="4513263" y="1643063"/>
          <p14:tracePt t="81297" x="4524375" y="1571625"/>
          <p14:tracePt t="81315" x="4584700" y="1487488"/>
          <p14:tracePt t="81331" x="4619625" y="1463675"/>
          <p14:tracePt t="81348" x="4667250" y="1452563"/>
          <p14:tracePt t="81365" x="4738688" y="1476375"/>
          <p14:tracePt t="81382" x="4775200" y="1535113"/>
          <p14:tracePt t="81398" x="4786313" y="1595438"/>
          <p14:tracePt t="81414" x="4799013" y="1677988"/>
          <p14:tracePt t="81432" x="4799013" y="1844675"/>
          <p14:tracePt t="83616" x="4751388" y="1952625"/>
          <p14:tracePt t="83627" x="4703763" y="2071688"/>
          <p14:tracePt t="83641" x="4656138" y="2273300"/>
          <p14:tracePt t="83655" x="4595813" y="2535238"/>
          <p14:tracePt t="83672" x="4548188" y="2881313"/>
          <p14:tracePt t="83689" x="4513263" y="3214688"/>
          <p14:tracePt t="83705" x="4513263" y="3833813"/>
          <p14:tracePt t="83722" x="4513263" y="4071938"/>
          <p14:tracePt t="83739" x="4513263" y="4273550"/>
          <p14:tracePt t="83756" x="4548188" y="4559300"/>
          <p14:tracePt t="83773" x="4560888" y="4643438"/>
          <p14:tracePt t="83789" x="4584700" y="4702175"/>
          <p14:tracePt t="83805" x="4595813" y="4749800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5608" y="2513813"/>
            <a:ext cx="10880784" cy="1325563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컨텐츠 작성하기</a:t>
            </a:r>
            <a:br>
              <a:rPr lang="en-US" altLang="ko-KR" dirty="0"/>
            </a:br>
            <a:br>
              <a:rPr lang="en-US" altLang="ko-KR" dirty="0"/>
            </a:br>
            <a:r>
              <a:rPr lang="ko-KR" altLang="en-US" dirty="0"/>
              <a:t>출판할만한 양과 질의 컨텐츠를 만드는 방법</a:t>
            </a:r>
            <a:r>
              <a:rPr lang="en-US" altLang="ko-KR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21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4"/>
    </mc:Choice>
    <mc:Fallback xmlns="">
      <p:transition spd="slow" advTm="18704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컨텐츠 </a:t>
            </a:r>
            <a:r>
              <a:rPr lang="ko-KR" altLang="en-US" b="1" dirty="0"/>
              <a:t>분량</a:t>
            </a:r>
            <a:r>
              <a:rPr lang="en-US" altLang="ko-KR" dirty="0"/>
              <a:t>: </a:t>
            </a:r>
            <a:r>
              <a:rPr lang="ko-KR" altLang="en-US" dirty="0"/>
              <a:t>원고에서 장별 </a:t>
            </a:r>
            <a:r>
              <a:rPr lang="ko-KR" altLang="en-US" b="1" dirty="0"/>
              <a:t>단어 수</a:t>
            </a:r>
            <a:r>
              <a:rPr lang="ko-KR" altLang="en-US" dirty="0"/>
              <a:t> 추출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95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89"/>
    </mc:Choice>
    <mc:Fallback xmlns="">
      <p:transition spd="slow" advTm="45789"/>
    </mc:Fallback>
  </mc:AlternateContent>
  <p:extLst>
    <p:ext uri="{3A86A75C-4F4B-4683-9AE1-C65F6400EC91}">
      <p14:laserTraceLst xmlns:p14="http://schemas.microsoft.com/office/powerpoint/2010/main">
        <p14:tracePtLst>
          <p14:tracePt t="16424" x="4643438" y="4738688"/>
          <p14:tracePt t="16438" x="4751388" y="4691063"/>
          <p14:tracePt t="16450" x="4881563" y="4619625"/>
          <p14:tracePt t="16463" x="5095875" y="4524375"/>
          <p14:tracePt t="16475" x="5381625" y="4416425"/>
          <p14:tracePt t="16487" x="5667375" y="4344988"/>
          <p14:tracePt t="16502" x="6037263" y="4249738"/>
          <p14:tracePt t="16519" x="6548438" y="4119563"/>
          <p14:tracePt t="16536" x="7072313" y="3987800"/>
          <p14:tracePt t="16553" x="8215313" y="3773488"/>
          <p14:tracePt t="16569" x="8643938" y="3725863"/>
          <p14:tracePt t="16586" x="9013825" y="3702050"/>
          <p14:tracePt t="16603" x="9405938" y="3702050"/>
          <p14:tracePt t="16620" x="9525000" y="3702050"/>
          <p14:tracePt t="16636" x="9609138" y="3702050"/>
          <p14:tracePt t="16653" x="9656763" y="3702050"/>
          <p14:tracePt t="16670" x="9704388" y="3725863"/>
          <p14:tracePt t="17078" x="9680575" y="3725863"/>
          <p14:tracePt t="17090" x="9667875" y="3725863"/>
          <p14:tracePt t="17103" x="9656763" y="3725863"/>
          <p14:tracePt t="17115" x="9632950" y="3725863"/>
          <p14:tracePt t="17127" x="9620250" y="3725863"/>
          <p14:tracePt t="17141" x="9596438" y="3749675"/>
          <p14:tracePt t="17156" x="9572625" y="3786188"/>
          <p14:tracePt t="17172" x="9537700" y="3833813"/>
          <p14:tracePt t="17190" x="9477375" y="3905250"/>
          <p14:tracePt t="17206" x="9310688" y="4035425"/>
          <p14:tracePt t="17223" x="9204325" y="4083050"/>
          <p14:tracePt t="17240" x="9109075" y="4106863"/>
          <p14:tracePt t="17257" x="8894763" y="4154488"/>
          <p14:tracePt t="17273" x="8834438" y="4167188"/>
          <p14:tracePt t="17290" x="8786813" y="4178300"/>
          <p14:tracePt t="17307" x="8739188" y="4202113"/>
          <p14:tracePt t="17323" x="8728075" y="4202113"/>
          <p14:tracePt t="17340" x="8715375" y="4202113"/>
          <p14:tracePt t="17357" x="8704263" y="4202113"/>
          <p14:tracePt t="17373" x="8704263" y="4191000"/>
          <p14:tracePt t="18147" x="8691563" y="4202113"/>
          <p14:tracePt t="18161" x="8680450" y="4225925"/>
          <p14:tracePt t="18174" x="8667750" y="4238625"/>
          <p14:tracePt t="18188" x="8656638" y="4238625"/>
          <p14:tracePt t="18199" x="8656638" y="4202113"/>
          <p14:tracePt t="18213" x="8643938" y="4167188"/>
          <p14:tracePt t="18226" x="8643938" y="4059238"/>
          <p14:tracePt t="18243" x="8620125" y="3963988"/>
          <p14:tracePt t="18260" x="8620125" y="3857625"/>
          <p14:tracePt t="18276" x="8620125" y="3619500"/>
          <p14:tracePt t="18293" x="8632825" y="3500438"/>
          <p14:tracePt t="18310" x="8632825" y="3381375"/>
          <p14:tracePt t="18326" x="8643938" y="3262313"/>
          <p14:tracePt t="18343" x="8667750" y="3059113"/>
          <p14:tracePt t="18360" x="8680450" y="2987675"/>
          <p14:tracePt t="18376" x="8691563" y="2940050"/>
          <p14:tracePt t="18393" x="8704263" y="2892425"/>
          <p14:tracePt t="18409" x="8704263" y="2881313"/>
          <p14:tracePt t="18425" x="8715375" y="2881313"/>
          <p14:tracePt t="18442" x="8728075" y="2868613"/>
          <p14:tracePt t="18476" x="8739188" y="2857500"/>
          <p14:tracePt t="18492" x="8751888" y="2857500"/>
          <p14:tracePt t="18509" x="8786813" y="2892425"/>
          <p14:tracePt t="18526" x="8810625" y="2940050"/>
          <p14:tracePt t="18543" x="8834438" y="2987675"/>
          <p14:tracePt t="18559" x="8882063" y="3154363"/>
          <p14:tracePt t="18576" x="8882063" y="3249613"/>
          <p14:tracePt t="18592" x="8882063" y="3357563"/>
          <p14:tracePt t="18609" x="8882063" y="3535363"/>
          <p14:tracePt t="18626" x="8882063" y="3595688"/>
          <p14:tracePt t="18643" x="8870950" y="3643313"/>
          <p14:tracePt t="18660" x="8858250" y="3678238"/>
          <p14:tracePt t="18676" x="8834438" y="3725863"/>
          <p14:tracePt t="18693" x="8823325" y="3749675"/>
          <p14:tracePt t="18710" x="8823325" y="3762375"/>
          <p14:tracePt t="18726" x="8775700" y="3773488"/>
          <p14:tracePt t="18743" x="8739188" y="3773488"/>
          <p14:tracePt t="18760" x="8667750" y="3773488"/>
          <p14:tracePt t="18777" x="8537575" y="3714750"/>
          <p14:tracePt t="18795" x="8477250" y="3654425"/>
          <p14:tracePt t="18811" x="8442325" y="3606800"/>
          <p14:tracePt t="18828" x="8418513" y="3500438"/>
          <p14:tracePt t="18844" x="8418513" y="3463925"/>
          <p14:tracePt t="18862" x="8418513" y="3416300"/>
          <p14:tracePt t="18878" x="8453438" y="3368675"/>
          <p14:tracePt t="18894" x="8561388" y="3286125"/>
          <p14:tracePt t="18911" x="8632825" y="3273425"/>
          <p14:tracePt t="18928" x="8691563" y="3273425"/>
          <p14:tracePt t="18946" x="8834438" y="3381375"/>
          <p14:tracePt t="18962" x="8894763" y="3452813"/>
          <p14:tracePt t="18977" x="8929688" y="3500438"/>
          <p14:tracePt t="18994" x="8953500" y="3548063"/>
          <p14:tracePt t="19010" x="8966200" y="3643313"/>
          <p14:tracePt t="19026" x="8966200" y="3667125"/>
          <p14:tracePt t="19043" x="8966200" y="3702050"/>
          <p14:tracePt t="19060" x="8942388" y="3749675"/>
          <p14:tracePt t="19093" x="8905875" y="3749675"/>
          <p14:tracePt t="19110" x="8858250" y="3749675"/>
          <p14:tracePt t="19127" x="8715375" y="3725863"/>
          <p14:tracePt t="19143" x="8632825" y="3678238"/>
          <p14:tracePt t="19160" x="8537575" y="3606800"/>
          <p14:tracePt t="19177" x="8382000" y="3368675"/>
          <p14:tracePt t="19194" x="8347075" y="3238500"/>
          <p14:tracePt t="19210" x="8347075" y="3143250"/>
          <p14:tracePt t="19227" x="8442325" y="2963863"/>
          <p14:tracePt t="19244" x="8548688" y="2905125"/>
          <p14:tracePt t="19261" x="8667750" y="2892425"/>
          <p14:tracePt t="19277" x="8894763" y="2905125"/>
          <p14:tracePt t="19294" x="9024938" y="2987675"/>
          <p14:tracePt t="19311" x="9120188" y="3095625"/>
          <p14:tracePt t="19327" x="9263063" y="3333750"/>
          <p14:tracePt t="19344" x="9275763" y="3392488"/>
          <p14:tracePt t="19361" x="9275763" y="3440113"/>
          <p14:tracePt t="19378" x="9275763" y="3476625"/>
          <p14:tracePt t="19395" x="9228138" y="3535363"/>
          <p14:tracePt t="19411" x="9204325" y="3535363"/>
          <p14:tracePt t="19428" x="9180513" y="3548063"/>
          <p14:tracePt t="19445" x="9144000" y="3559175"/>
          <p14:tracePt t="19713" x="9167813" y="3559175"/>
          <p14:tracePt t="19726" x="9239250" y="3535363"/>
          <p14:tracePt t="19739" x="9358313" y="3511550"/>
          <p14:tracePt t="19751" x="9537700" y="3487738"/>
          <p14:tracePt t="19765" x="9739313" y="3476625"/>
          <p14:tracePt t="19781" x="9929813" y="3476625"/>
          <p14:tracePt t="19798" x="10109200" y="3476625"/>
          <p14:tracePt t="19816" x="10347325" y="3559175"/>
          <p14:tracePt t="19832" x="10406063" y="3595688"/>
          <p14:tracePt t="19848" x="10466388" y="3630613"/>
          <p14:tracePt t="19866" x="10490200" y="3702050"/>
          <p14:tracePt t="19881" x="10490200" y="3738563"/>
          <p14:tracePt t="19898" x="10490200" y="3762375"/>
          <p14:tracePt t="19915" x="10490200" y="3786188"/>
          <p14:tracePt t="19932" x="10477500" y="3797300"/>
          <p14:tracePt t="19948" x="10466388" y="3810000"/>
          <p14:tracePt t="19965" x="10429875" y="3810000"/>
          <p14:tracePt t="19982" x="10394950" y="3810000"/>
          <p14:tracePt t="19998" x="10334625" y="3810000"/>
          <p14:tracePt t="20015" x="10299700" y="3797300"/>
          <p14:tracePt t="21115" x="10239375" y="3797300"/>
          <p14:tracePt t="21130" x="10180638" y="3797300"/>
          <p14:tracePt t="21143" x="10109200" y="3821113"/>
          <p14:tracePt t="21156" x="10025063" y="3833813"/>
          <p14:tracePt t="21170" x="9906000" y="3844925"/>
          <p14:tracePt t="21186" x="9786938" y="3844925"/>
          <p14:tracePt t="21202" x="9667875" y="3844925"/>
          <p14:tracePt t="21219" x="9442450" y="3762375"/>
          <p14:tracePt t="21236" x="9347200" y="3725863"/>
          <p14:tracePt t="21253" x="9275763" y="3667125"/>
          <p14:tracePt t="21270" x="9204325" y="3559175"/>
          <p14:tracePt t="21286" x="9191625" y="3511550"/>
          <p14:tracePt t="21304" x="9180513" y="3463925"/>
          <p14:tracePt t="21318" x="9180513" y="3429000"/>
          <p14:tracePt t="21335" x="9215438" y="3309938"/>
          <p14:tracePt t="21351" x="9286875" y="3238500"/>
          <p14:tracePt t="22364" x="9286875" y="3286125"/>
          <p14:tracePt t="22377" x="9275763" y="3392488"/>
          <p14:tracePt t="22390" x="9263063" y="3511550"/>
          <p14:tracePt t="22402" x="9228138" y="3654425"/>
          <p14:tracePt t="22415" x="9191625" y="3821113"/>
          <p14:tracePt t="22428" x="9167813" y="4011613"/>
          <p14:tracePt t="22441" x="9132888" y="4214813"/>
          <p14:tracePt t="22457" x="9096375" y="4464050"/>
          <p14:tracePt t="22473" x="9072563" y="4667250"/>
          <p14:tracePt t="22490" x="9061450" y="4821238"/>
          <p14:tracePt t="22508" x="9061450" y="5072063"/>
          <p14:tracePt t="22521" x="9072563" y="5130800"/>
          <p14:tracePt t="22538" x="9085263" y="5167313"/>
          <p14:tracePt t="26560" x="9120188" y="5143500"/>
          <p14:tracePt t="26574" x="9180513" y="5083175"/>
          <p14:tracePt t="26586" x="9228138" y="5011738"/>
          <p14:tracePt t="26599" x="9334500" y="4892675"/>
          <p14:tracePt t="26612" x="9466263" y="4714875"/>
          <p14:tracePt t="26624" x="9667875" y="4487863"/>
          <p14:tracePt t="26638" x="9906000" y="4262438"/>
          <p14:tracePt t="26654" x="10096500" y="4071938"/>
          <p14:tracePt t="26671" x="10228263" y="3940175"/>
          <p14:tracePt t="26687" x="10299700" y="3844925"/>
          <p14:tracePt t="26703" x="10382250" y="3762375"/>
          <p14:tracePt t="26720" x="10418763" y="3749675"/>
          <p14:tracePt t="26737" x="10453688" y="3738563"/>
          <p14:tracePt t="26740" x="10490200" y="3725863"/>
          <p14:tracePt t="26754" x="10514013" y="37147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339" y="1848074"/>
            <a:ext cx="7537661" cy="5009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030" y="250054"/>
            <a:ext cx="5310554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/>
              <a:t>SIGIR Tutorial on IR Evaluation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9030" y="2004380"/>
            <a:ext cx="4157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>
                <a:hlinkClick r:id="rId3"/>
              </a:rPr>
              <a:t>발표자료</a:t>
            </a:r>
            <a:r>
              <a:rPr lang="en-US" altLang="ko-KR" sz="2400" dirty="0">
                <a:hlinkClick r:id="rId3"/>
              </a:rPr>
              <a:t>: </a:t>
            </a:r>
            <a:r>
              <a:rPr lang="en-US" sz="2400" dirty="0">
                <a:hlinkClick r:id="rId3"/>
              </a:rPr>
              <a:t>http://bit.ly/1Zo7Ktl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656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25"/>
    </mc:Choice>
    <mc:Fallback xmlns="">
      <p:transition spd="slow" advTm="28325"/>
    </mc:Fallback>
  </mc:AlternateContent>
  <p:extLst>
    <p:ext uri="{3A86A75C-4F4B-4683-9AE1-C65F6400EC91}">
      <p14:laserTraceLst xmlns:p14="http://schemas.microsoft.com/office/powerpoint/2010/main">
        <p14:tracePtLst>
          <p14:tracePt t="2843" x="5953125" y="2214563"/>
          <p14:tracePt t="2854" x="5476875" y="2511425"/>
          <p14:tracePt t="2866" x="4751388" y="2928938"/>
          <p14:tracePt t="2881" x="4000500" y="3381375"/>
          <p14:tracePt t="2894" x="3155950" y="3881438"/>
          <p14:tracePt t="2911" x="2322513" y="4368800"/>
          <p14:tracePt t="2927" x="1524000" y="4905375"/>
          <p14:tracePt t="2944" x="0" y="6249988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26" y="136453"/>
            <a:ext cx="6698560" cy="6614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50" y="37806"/>
            <a:ext cx="6675698" cy="678238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rgbClr val="FFFFFF">
              <a:alpha val="47843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/>
              <a:t>컨텐츠 </a:t>
            </a:r>
            <a:r>
              <a:rPr lang="ko-KR" altLang="en-US" b="1" dirty="0"/>
              <a:t>분량</a:t>
            </a:r>
            <a:r>
              <a:rPr lang="en-US" altLang="ko-KR" dirty="0"/>
              <a:t>: </a:t>
            </a:r>
            <a:r>
              <a:rPr lang="ko-KR" altLang="en-US" dirty="0"/>
              <a:t>날짜별 </a:t>
            </a:r>
            <a:r>
              <a:rPr lang="en-US" altLang="ko-KR" dirty="0"/>
              <a:t>/ </a:t>
            </a:r>
            <a:r>
              <a:rPr lang="ko-KR" altLang="en-US" dirty="0"/>
              <a:t>장별 분량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3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36"/>
    </mc:Choice>
    <mc:Fallback xmlns="">
      <p:transition spd="slow" advTm="37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26" x="10453688" y="3702050"/>
          <p14:tracePt t="4639" x="10334625" y="3678238"/>
          <p14:tracePt t="4650" x="10144125" y="3619500"/>
          <p14:tracePt t="4665" x="9823450" y="3548063"/>
          <p14:tracePt t="4677" x="9275763" y="3416300"/>
          <p14:tracePt t="4692" x="8632825" y="3273425"/>
          <p14:tracePt t="4709" x="7762875" y="3095625"/>
          <p14:tracePt t="4727" x="5322888" y="2535238"/>
          <p14:tracePt t="4742" x="3690938" y="2201863"/>
          <p14:tracePt t="4760" x="2143125" y="1928813"/>
          <p14:tracePt t="4776" x="833438" y="1738313"/>
          <p14:tracePt t="4792" x="0" y="1595438"/>
          <p14:tracePt t="4809" x="0" y="1571625"/>
          <p14:tracePt t="5072" x="36513" y="1547813"/>
          <p14:tracePt t="5083" x="119063" y="1511300"/>
          <p14:tracePt t="5097" x="250825" y="1428750"/>
          <p14:tracePt t="5110" x="404813" y="1333500"/>
          <p14:tracePt t="5124" x="571500" y="1225550"/>
          <p14:tracePt t="5141" x="750888" y="1143000"/>
          <p14:tracePt t="5158" x="928688" y="1058863"/>
          <p14:tracePt t="5177" x="1262063" y="963613"/>
          <p14:tracePt t="5193" x="1417638" y="928688"/>
          <p14:tracePt t="5210" x="1560513" y="915988"/>
          <p14:tracePt t="5227" x="1893888" y="915988"/>
          <p14:tracePt t="5243" x="2060575" y="915988"/>
          <p14:tracePt t="5260" x="2179638" y="915988"/>
          <p14:tracePt t="5277" x="2262188" y="939800"/>
          <p14:tracePt t="5294" x="2357438" y="952500"/>
          <p14:tracePt t="5310" x="2370138" y="952500"/>
          <p14:tracePt t="5507" x="2405063" y="952500"/>
          <p14:tracePt t="5521" x="2452688" y="952500"/>
          <p14:tracePt t="5533" x="2513013" y="939800"/>
          <p14:tracePt t="5548" x="2619375" y="915988"/>
          <p14:tracePt t="5561" x="2727325" y="868363"/>
          <p14:tracePt t="5578" x="2833688" y="820738"/>
          <p14:tracePt t="5594" x="2952750" y="762000"/>
          <p14:tracePt t="5611" x="3190875" y="654050"/>
          <p14:tracePt t="5628" x="3251200" y="619125"/>
          <p14:tracePt t="5644" x="3298825" y="606425"/>
          <p14:tracePt t="5661" x="3333750" y="606425"/>
          <p14:tracePt t="5678" x="3405188" y="582613"/>
          <p14:tracePt t="5696" x="3417888" y="582613"/>
          <p14:tracePt t="5711" x="3441700" y="571500"/>
          <p14:tracePt t="5728" x="3489325" y="558800"/>
          <p14:tracePt t="5746" x="3524250" y="558800"/>
          <p14:tracePt t="5762" x="3560763" y="547688"/>
          <p14:tracePt t="5778" x="3595688" y="534988"/>
          <p14:tracePt t="5795" x="3608388" y="534988"/>
          <p14:tracePt t="5827" x="3619500" y="534988"/>
          <p14:tracePt t="5843" x="3632200" y="523875"/>
          <p14:tracePt t="5919" x="3619500" y="523875"/>
          <p14:tracePt t="5929" x="3608388" y="523875"/>
          <p14:tracePt t="5943" x="3571875" y="523875"/>
          <p14:tracePt t="5955" x="3536950" y="511175"/>
          <p14:tracePt t="5968" x="3513138" y="511175"/>
          <p14:tracePt t="5982" x="3476625" y="500063"/>
          <p14:tracePt t="5994" x="3441700" y="500063"/>
          <p14:tracePt t="6010" x="3417888" y="487363"/>
          <p14:tracePt t="6027" x="3370263" y="476250"/>
          <p14:tracePt t="6044" x="3322638" y="476250"/>
          <p14:tracePt t="6061" x="3227388" y="463550"/>
          <p14:tracePt t="6079" x="3203575" y="463550"/>
          <p14:tracePt t="6096" x="3179763" y="463550"/>
          <p14:tracePt t="6113" x="3167063" y="463550"/>
          <p14:tracePt t="6129" x="3155950" y="463550"/>
          <p14:tracePt t="6146" x="3143250" y="463550"/>
          <p14:tracePt t="6469" x="3143250" y="452438"/>
          <p14:tracePt t="6508" x="3143250" y="439738"/>
          <p14:tracePt t="6546" x="3132138" y="428625"/>
          <p14:tracePt t="6559" x="3119438" y="415925"/>
          <p14:tracePt t="6572" x="3095625" y="404813"/>
          <p14:tracePt t="6585" x="3060700" y="381000"/>
          <p14:tracePt t="6599" x="3013075" y="368300"/>
          <p14:tracePt t="6615" x="2965450" y="357188"/>
          <p14:tracePt t="6632" x="2928938" y="344488"/>
          <p14:tracePt t="6648" x="2905125" y="333375"/>
          <p14:tracePt t="6665" x="2833688" y="309563"/>
          <p14:tracePt t="6682" x="2822575" y="309563"/>
          <p14:tracePt t="6699" x="2809875" y="309563"/>
          <p14:tracePt t="6714" x="2798763" y="309563"/>
          <p14:tracePt t="6730" x="2786063" y="309563"/>
          <p14:tracePt t="6746" x="2774950" y="309563"/>
          <p14:tracePt t="6763" x="2762250" y="309563"/>
          <p14:tracePt t="6793" x="2751138" y="309563"/>
          <p14:tracePt t="6817" x="2738438" y="309563"/>
          <p14:tracePt t="6866" x="2727325" y="309563"/>
          <p14:tracePt t="6931" x="2714625" y="309563"/>
          <p14:tracePt t="6956" x="2703513" y="309563"/>
          <p14:tracePt t="7073" x="2714625" y="309563"/>
          <p14:tracePt t="7136" x="2727325" y="309563"/>
          <p14:tracePt t="7163" x="2751138" y="309563"/>
          <p14:tracePt t="7176" x="2762250" y="309563"/>
          <p14:tracePt t="7190" x="2798763" y="320675"/>
          <p14:tracePt t="7201" x="2833688" y="320675"/>
          <p14:tracePt t="7215" x="2870200" y="333375"/>
          <p14:tracePt t="7231" x="2905125" y="344488"/>
          <p14:tracePt t="7248" x="2952750" y="357188"/>
          <p14:tracePt t="7264" x="3000375" y="368300"/>
          <p14:tracePt t="7281" x="3071813" y="381000"/>
          <p14:tracePt t="7298" x="3084513" y="392113"/>
          <p14:tracePt t="7315" x="3095625" y="392113"/>
          <p14:tracePt t="7331" x="3108325" y="392113"/>
          <p14:tracePt t="7562" x="3119438" y="392113"/>
          <p14:tracePt t="7586" x="3132138" y="392113"/>
          <p14:tracePt t="7600" x="3143250" y="392113"/>
          <p14:tracePt t="7612" x="3167063" y="392113"/>
          <p14:tracePt t="7625" x="3203575" y="392113"/>
          <p14:tracePt t="7639" x="3227388" y="381000"/>
          <p14:tracePt t="7652" x="3251200" y="381000"/>
          <p14:tracePt t="7668" x="3262313" y="381000"/>
          <p14:tracePt t="7685" x="3275013" y="368300"/>
          <p14:tracePt t="7703" x="3298825" y="368300"/>
          <p14:tracePt t="7718" x="3309938" y="368300"/>
          <p14:tracePt t="7735" x="3333750" y="368300"/>
          <p14:tracePt t="7751" x="3357563" y="368300"/>
          <p14:tracePt t="7767" x="3405188" y="368300"/>
          <p14:tracePt t="7783" x="3417888" y="368300"/>
          <p14:tracePt t="7800" x="3452813" y="368300"/>
          <p14:tracePt t="7817" x="3489325" y="368300"/>
          <p14:tracePt t="7834" x="3536950" y="368300"/>
          <p14:tracePt t="7850" x="3571875" y="368300"/>
          <p14:tracePt t="7867" x="3595688" y="368300"/>
          <p14:tracePt t="7884" x="3667125" y="368300"/>
          <p14:tracePt t="7901" x="3690938" y="368300"/>
          <p14:tracePt t="7917" x="3727450" y="368300"/>
          <p14:tracePt t="7934" x="3786188" y="368300"/>
          <p14:tracePt t="7951" x="3822700" y="368300"/>
          <p14:tracePt t="7968" x="3857625" y="368300"/>
          <p14:tracePt t="7984" x="3929063" y="381000"/>
          <p14:tracePt t="8001" x="3976688" y="392113"/>
          <p14:tracePt t="8018" x="4048125" y="404813"/>
          <p14:tracePt t="8035" x="4167188" y="428625"/>
          <p14:tracePt t="8051" x="4251325" y="452438"/>
          <p14:tracePt t="8069" x="4333875" y="452438"/>
          <p14:tracePt t="8086" x="4429125" y="452438"/>
          <p14:tracePt t="8103" x="4452938" y="452438"/>
          <p14:tracePt t="8119" x="4476750" y="452438"/>
          <p14:tracePt t="8137" x="4500563" y="452438"/>
          <p14:tracePt t="8153" x="4513263" y="452438"/>
          <p14:tracePt t="8379" x="4524375" y="452438"/>
          <p14:tracePt t="8405" x="4537075" y="452438"/>
          <p14:tracePt t="8418" x="4560888" y="439738"/>
          <p14:tracePt t="8431" x="4584700" y="439738"/>
          <p14:tracePt t="8443" x="4643438" y="439738"/>
          <p14:tracePt t="8455" x="4714875" y="439738"/>
          <p14:tracePt t="8470" x="4775200" y="439738"/>
          <p14:tracePt t="8487" x="4857750" y="452438"/>
          <p14:tracePt t="8504" x="4941888" y="452438"/>
          <p14:tracePt t="8520" x="5060950" y="463550"/>
          <p14:tracePt t="8537" x="5108575" y="463550"/>
          <p14:tracePt t="8554" x="5143500" y="463550"/>
          <p14:tracePt t="8571" x="5191125" y="463550"/>
          <p14:tracePt t="8587" x="5203825" y="463550"/>
          <p14:tracePt t="8621" x="5214938" y="463550"/>
          <p14:tracePt t="8638" x="5238750" y="476250"/>
          <p14:tracePt t="8714" x="5251450" y="476250"/>
          <p14:tracePt t="8738" x="5262563" y="476250"/>
          <p14:tracePt t="8969" x="5251450" y="476250"/>
          <p14:tracePt t="8982" x="5238750" y="476250"/>
          <p14:tracePt t="8995" x="5191125" y="476250"/>
          <p14:tracePt t="9009" x="5132388" y="463550"/>
          <p14:tracePt t="9023" x="5072063" y="463550"/>
          <p14:tracePt t="9038" x="4965700" y="463550"/>
          <p14:tracePt t="9055" x="4846638" y="463550"/>
          <p14:tracePt t="9073" x="4572000" y="463550"/>
          <p14:tracePt t="9089" x="4394200" y="463550"/>
          <p14:tracePt t="9106" x="4191000" y="463550"/>
          <p14:tracePt t="9123" x="3976688" y="463550"/>
          <p14:tracePt t="9140" x="3489325" y="463550"/>
          <p14:tracePt t="9156" x="3238500" y="452438"/>
          <p14:tracePt t="9173" x="3024188" y="439738"/>
          <p14:tracePt t="9191" x="2643188" y="428625"/>
          <p14:tracePt t="9206" x="2524125" y="428625"/>
          <p14:tracePt t="9223" x="2428875" y="428625"/>
          <p14:tracePt t="9240" x="2238375" y="428625"/>
          <p14:tracePt t="9256" x="2143125" y="428625"/>
          <p14:tracePt t="9273" x="2060575" y="428625"/>
          <p14:tracePt t="9290" x="2000250" y="428625"/>
          <p14:tracePt t="9306" x="1965325" y="428625"/>
          <p14:tracePt t="9598" x="1941513" y="415925"/>
          <p14:tracePt t="9610" x="1905000" y="404813"/>
          <p14:tracePt t="9623" x="1846263" y="381000"/>
          <p14:tracePt t="9636" x="1774825" y="357188"/>
          <p14:tracePt t="9650" x="1727200" y="344488"/>
          <p14:tracePt t="9661" x="1690688" y="333375"/>
          <p14:tracePt t="9676" x="1655763" y="320675"/>
          <p14:tracePt t="9691" x="1643063" y="320675"/>
          <p14:tracePt t="9708" x="1631950" y="309563"/>
          <p14:tracePt t="9726" x="1608138" y="309563"/>
          <p14:tracePt t="9758" x="1595438" y="309563"/>
          <p14:tracePt t="9828" x="1584325" y="309563"/>
          <p14:tracePt t="9843" x="1571625" y="309563"/>
          <p14:tracePt t="9854" x="1547813" y="309563"/>
          <p14:tracePt t="9867" x="1500188" y="309563"/>
          <p14:tracePt t="9879" x="1452563" y="320675"/>
          <p14:tracePt t="9893" x="1393825" y="333375"/>
          <p14:tracePt t="9909" x="1322388" y="344488"/>
          <p14:tracePt t="9925" x="1298575" y="357188"/>
          <p14:tracePt t="9943" x="1262063" y="368300"/>
          <p14:tracePt t="9959" x="1214438" y="392113"/>
          <p14:tracePt t="9976" x="1203325" y="404813"/>
          <p14:tracePt t="9992" x="1179513" y="404813"/>
          <p14:tracePt t="10010" x="1119188" y="476250"/>
          <p14:tracePt t="10026" x="1084263" y="523875"/>
          <p14:tracePt t="10043" x="1060450" y="595313"/>
          <p14:tracePt t="10060" x="1023938" y="690563"/>
          <p14:tracePt t="10076" x="1012825" y="738188"/>
          <p14:tracePt t="10093" x="1012825" y="773113"/>
          <p14:tracePt t="10110" x="1012825" y="833438"/>
          <p14:tracePt t="10126" x="1000125" y="1023938"/>
          <p14:tracePt t="10144" x="1000125" y="1143000"/>
          <p14:tracePt t="10160" x="1000125" y="1285875"/>
          <p14:tracePt t="10176" x="1000125" y="1571625"/>
          <p14:tracePt t="10193" x="1000125" y="1738313"/>
          <p14:tracePt t="10210" x="1000125" y="1928813"/>
          <p14:tracePt t="10227" x="1023938" y="2392363"/>
          <p14:tracePt t="10243" x="1036638" y="2619375"/>
          <p14:tracePt t="10260" x="1047750" y="2833688"/>
          <p14:tracePt t="10278" x="1084263" y="3297238"/>
          <p14:tracePt t="10293" x="1108075" y="3535363"/>
          <p14:tracePt t="10310" x="1119188" y="3762375"/>
          <p14:tracePt t="10328" x="1143000" y="3952875"/>
          <p14:tracePt t="10344" x="1166813" y="4238625"/>
          <p14:tracePt t="10360" x="1179513" y="4321175"/>
          <p14:tracePt t="10377" x="1190625" y="4368800"/>
          <p14:tracePt t="10394" x="1227138" y="4416425"/>
          <p14:tracePt t="10410" x="1238250" y="4429125"/>
          <p14:tracePt t="10853" x="1262063" y="4416425"/>
          <p14:tracePt t="10866" x="1298575" y="4368800"/>
          <p14:tracePt t="10880" x="1346200" y="4297363"/>
          <p14:tracePt t="10891" x="1404938" y="4191000"/>
          <p14:tracePt t="10904" x="1465263" y="4059238"/>
          <p14:tracePt t="10918" x="1536700" y="3916363"/>
          <p14:tracePt t="10931" x="1643063" y="3702050"/>
          <p14:tracePt t="10946" x="1738313" y="3511550"/>
          <p14:tracePt t="10962" x="1881188" y="3273425"/>
          <p14:tracePt t="10978" x="2036763" y="3059113"/>
          <p14:tracePt t="10996" x="2262188" y="2749550"/>
          <p14:tracePt t="11012" x="2370138" y="2619375"/>
          <p14:tracePt t="11029" x="2441575" y="2511425"/>
          <p14:tracePt t="11046" x="2584450" y="2273300"/>
          <p14:tracePt t="11062" x="2632075" y="2166938"/>
          <p14:tracePt t="11079" x="2667000" y="2071688"/>
          <p14:tracePt t="11096" x="2714625" y="2011363"/>
          <p14:tracePt t="11113" x="2762250" y="1928813"/>
          <p14:tracePt t="11128" x="2774950" y="1905000"/>
          <p14:tracePt t="11145" x="2786063" y="1881188"/>
          <p14:tracePt t="11161" x="2798763" y="1868488"/>
          <p14:tracePt t="11178" x="2809875" y="1857375"/>
          <p14:tracePt t="11213" x="2822575" y="1857375"/>
          <p14:tracePt t="11378" x="2833688" y="1809750"/>
          <p14:tracePt t="11391" x="2846388" y="1725613"/>
          <p14:tracePt t="11403" x="2881313" y="1619250"/>
          <p14:tracePt t="11416" x="2928938" y="1511300"/>
          <p14:tracePt t="11431" x="2965450" y="1428750"/>
          <p14:tracePt t="11447" x="3013075" y="1357313"/>
          <p14:tracePt t="11464" x="3048000" y="1285875"/>
          <p14:tracePt t="11481" x="3155950" y="1130300"/>
          <p14:tracePt t="11496" x="3214688" y="1035050"/>
          <p14:tracePt t="11514" x="3275013" y="963613"/>
          <p14:tracePt t="11530" x="3309938" y="892175"/>
          <p14:tracePt t="11547" x="3381375" y="820738"/>
          <p14:tracePt t="11564" x="3417888" y="785813"/>
          <p14:tracePt t="11581" x="3452813" y="762000"/>
          <p14:tracePt t="11597" x="3476625" y="725488"/>
          <p14:tracePt t="11614" x="3489325" y="714375"/>
          <p14:tracePt t="11630" x="3500438" y="714375"/>
          <p14:tracePt t="11647" x="3513138" y="701675"/>
          <p14:tracePt t="11665" x="3513138" y="690563"/>
          <p14:tracePt t="11681" x="3524250" y="690563"/>
          <p14:tracePt t="11699" x="3536950" y="666750"/>
          <p14:tracePt t="11714" x="3548063" y="654050"/>
          <p14:tracePt t="11731" x="3560763" y="654050"/>
          <p14:tracePt t="11748" x="3584575" y="630238"/>
          <p14:tracePt t="11765" x="3643313" y="595313"/>
          <p14:tracePt t="11781" x="3667125" y="571500"/>
          <p14:tracePt t="11815" x="3679825" y="558800"/>
          <p14:tracePt t="12076" x="3690938" y="558800"/>
          <p14:tracePt t="12676" x="3690938" y="547688"/>
          <p14:tracePt t="12689" x="3690938" y="534988"/>
          <p14:tracePt t="12714" x="3690938" y="523875"/>
          <p14:tracePt t="12727" x="3690938" y="511175"/>
          <p14:tracePt t="12752" x="3690938" y="500063"/>
          <p14:tracePt t="12765" x="3679825" y="500063"/>
          <p14:tracePt t="12778" x="3679825" y="487363"/>
          <p14:tracePt t="13279" x="3679825" y="500063"/>
          <p14:tracePt t="13305" x="3667125" y="523875"/>
          <p14:tracePt t="13318" x="3667125" y="558800"/>
          <p14:tracePt t="13331" x="3667125" y="582613"/>
          <p14:tracePt t="13344" x="3667125" y="619125"/>
          <p14:tracePt t="13357" x="3656013" y="642938"/>
          <p14:tracePt t="13370" x="3656013" y="666750"/>
          <p14:tracePt t="13386" x="3643313" y="690563"/>
          <p14:tracePt t="13403" x="3643313" y="714375"/>
          <p14:tracePt t="13421" x="3643313" y="725488"/>
          <p14:tracePt t="13436" x="3643313" y="738188"/>
          <p14:tracePt t="13459" x="3643313" y="749300"/>
          <p14:tracePt t="13524" x="3632200" y="749300"/>
          <p14:tracePt t="13548" x="3632200" y="773113"/>
          <p14:tracePt t="13561" x="3632200" y="796925"/>
          <p14:tracePt t="13575" x="3632200" y="844550"/>
          <p14:tracePt t="13589" x="3632200" y="928688"/>
          <p14:tracePt t="13604" x="3632200" y="1047750"/>
          <p14:tracePt t="13620" x="3632200" y="1201738"/>
          <p14:tracePt t="13638" x="3656013" y="1452563"/>
          <p14:tracePt t="13653" x="3690938" y="2201863"/>
          <p14:tracePt t="13670" x="3751263" y="2738438"/>
          <p14:tracePt t="13687" x="3798888" y="3201988"/>
          <p14:tracePt t="13705" x="3881438" y="3929063"/>
          <p14:tracePt t="14072" x="3905250" y="3940175"/>
          <p14:tracePt t="14088" x="3929063" y="3963988"/>
          <p14:tracePt t="14100" x="3989388" y="4000500"/>
          <p14:tracePt t="14114" x="4060825" y="4059238"/>
          <p14:tracePt t="14126" x="4108450" y="4095750"/>
          <p14:tracePt t="14139" x="4143375" y="4130675"/>
          <p14:tracePt t="14155" x="4167188" y="4143375"/>
          <p14:tracePt t="14172" x="4167188" y="4154488"/>
          <p14:tracePt t="14189" x="4179888" y="4167188"/>
          <p14:tracePt t="14206" x="4191000" y="4178300"/>
          <p14:tracePt t="14227" x="4203700" y="4191000"/>
          <p14:tracePt t="14254" x="4238625" y="4191000"/>
          <p14:tracePt t="14877" x="4238625" y="4143375"/>
          <p14:tracePt t="14892" x="4251325" y="4083050"/>
          <p14:tracePt t="14902" x="4262438" y="4035425"/>
          <p14:tracePt t="14914" x="4275138" y="4000500"/>
          <p14:tracePt t="14929" x="4286250" y="3987800"/>
          <p14:tracePt t="14942" x="4286250" y="3976688"/>
          <p14:tracePt t="14958" x="4298950" y="3976688"/>
          <p14:tracePt t="14975" x="4310063" y="3963988"/>
          <p14:tracePt t="15006" x="4322763" y="3963988"/>
          <p14:tracePt t="15018" x="4322763" y="3952875"/>
          <p14:tracePt t="15056" x="4333875" y="3952875"/>
          <p14:tracePt t="15095" x="4346575" y="3987800"/>
          <p14:tracePt t="15109" x="4357688" y="4035425"/>
          <p14:tracePt t="15123" x="4370388" y="4119563"/>
          <p14:tracePt t="15135" x="4370388" y="4214813"/>
          <p14:tracePt t="15147" x="4394200" y="4321175"/>
          <p14:tracePt t="15161" x="4394200" y="4416425"/>
          <p14:tracePt t="15177" x="4394200" y="4500563"/>
          <p14:tracePt t="15192" x="4394200" y="4535488"/>
          <p14:tracePt t="15210" x="4381500" y="4583113"/>
          <p14:tracePt t="15226" x="4381500" y="4595813"/>
          <p14:tracePt t="15242" x="4370388" y="4619625"/>
          <p14:tracePt t="15259" x="4370388" y="4643438"/>
          <p14:tracePt t="15276" x="4346575" y="4667250"/>
          <p14:tracePt t="15293" x="4346575" y="4678363"/>
          <p14:tracePt t="15328" x="4333875" y="4678363"/>
          <p14:tracePt t="15352" x="4322763" y="4643438"/>
          <p14:tracePt t="15365" x="4322763" y="4559300"/>
          <p14:tracePt t="15378" x="4322763" y="4440238"/>
          <p14:tracePt t="15393" x="4322763" y="4297363"/>
          <p14:tracePt t="15410" x="4322763" y="4143375"/>
          <p14:tracePt t="15427" x="4322763" y="3987800"/>
          <p14:tracePt t="15444" x="4346575" y="3702050"/>
          <p14:tracePt t="15460" x="4357688" y="3582988"/>
          <p14:tracePt t="15477" x="4370388" y="3476625"/>
          <p14:tracePt t="15494" x="4405313" y="3309938"/>
          <p14:tracePt t="15511" x="4418013" y="3273425"/>
          <p14:tracePt t="15527" x="4418013" y="3249613"/>
          <p14:tracePt t="15544" x="4429125" y="3225800"/>
          <p14:tracePt t="15577" x="4441825" y="3225800"/>
          <p14:tracePt t="15673" x="4441825" y="3249613"/>
          <p14:tracePt t="15699" x="4441825" y="3262313"/>
          <p14:tracePt t="15711" x="4441825" y="3273425"/>
          <p14:tracePt t="15763" x="4441825" y="3286125"/>
          <p14:tracePt t="15777" x="4441825" y="3297238"/>
          <p14:tracePt t="15789" x="4441825" y="3309938"/>
          <p14:tracePt t="15801" x="4429125" y="3309938"/>
          <p14:tracePt t="15814" x="4429125" y="3321050"/>
          <p14:tracePt t="15828" x="4429125" y="3333750"/>
          <p14:tracePt t="15845" x="4418013" y="3333750"/>
          <p14:tracePt t="15861" x="4405313" y="3333750"/>
          <p14:tracePt t="15892" x="4394200" y="3333750"/>
          <p14:tracePt t="15916" x="4381500" y="3333750"/>
          <p14:tracePt t="15943" x="4357688" y="3333750"/>
          <p14:tracePt t="15955" x="4346575" y="3321050"/>
          <p14:tracePt t="15981" x="4322763" y="3309938"/>
          <p14:tracePt t="15995" x="4298950" y="3297238"/>
          <p14:tracePt t="16007" x="4275138" y="3273425"/>
          <p14:tracePt t="16019" x="4275138" y="3249613"/>
          <p14:tracePt t="16032" x="4262438" y="3238500"/>
          <p14:tracePt t="16046" x="4251325" y="3214688"/>
          <p14:tracePt t="16061" x="4251325" y="3201988"/>
          <p14:tracePt t="16079" x="4238625" y="3201988"/>
          <p14:tracePt t="16095" x="4238625" y="3178175"/>
          <p14:tracePt t="16112" x="4227513" y="3154363"/>
          <p14:tracePt t="16129" x="4227513" y="3143250"/>
          <p14:tracePt t="16146" x="4227513" y="3130550"/>
          <p14:tracePt t="16162" x="4214813" y="3119438"/>
          <p14:tracePt t="16179" x="4203700" y="3119438"/>
          <p14:tracePt t="16196" x="4203700" y="3106738"/>
          <p14:tracePt t="16229" x="4203700" y="3095625"/>
          <p14:tracePt t="16315" x="4203700" y="3082925"/>
          <p14:tracePt t="16328" x="4203700" y="3071813"/>
          <p14:tracePt t="16341" x="4191000" y="3048000"/>
          <p14:tracePt t="16353" x="4179888" y="3011488"/>
          <p14:tracePt t="16366" x="4167188" y="2976563"/>
          <p14:tracePt t="16380" x="4167188" y="2952750"/>
          <p14:tracePt t="16396" x="4167188" y="2928938"/>
          <p14:tracePt t="16413" x="4167188" y="2916238"/>
          <p14:tracePt t="16444" x="4167188" y="2905125"/>
          <p14:tracePt t="16495" x="4156075" y="2905125"/>
          <p14:tracePt t="16534" x="4156075" y="2892425"/>
          <p14:tracePt t="16545" x="4143375" y="2892425"/>
          <p14:tracePt t="16571" x="4132263" y="2892425"/>
          <p14:tracePt t="16584" x="4119563" y="2892425"/>
          <p14:tracePt t="16712" x="4119563" y="2905125"/>
          <p14:tracePt t="17315" x="4132263" y="2857500"/>
          <p14:tracePt t="17327" x="4143375" y="2797175"/>
          <p14:tracePt t="17338" x="4156075" y="2725738"/>
          <p14:tracePt t="17351" x="4167188" y="2667000"/>
          <p14:tracePt t="17367" x="4179888" y="2619375"/>
          <p14:tracePt t="17383" x="4191000" y="2571750"/>
          <p14:tracePt t="17399" x="4203700" y="2547938"/>
          <p14:tracePt t="17427" x="4214813" y="2547938"/>
          <p14:tracePt t="17440" x="4214813" y="2535238"/>
          <p14:tracePt t="17452" x="4227513" y="2535238"/>
          <p14:tracePt t="17467" x="4227513" y="2524125"/>
          <p14:tracePt t="17580" x="4227513" y="2535238"/>
          <p14:tracePt t="17658" x="4238625" y="2547938"/>
          <p14:tracePt t="17684" x="4238625" y="2559050"/>
          <p14:tracePt t="17697" x="4238625" y="2571750"/>
          <p14:tracePt t="17710" x="4238625" y="2606675"/>
          <p14:tracePt t="17723" x="4238625" y="2643188"/>
          <p14:tracePt t="17735" x="4238625" y="2654300"/>
          <p14:tracePt t="17751" x="4238625" y="2678113"/>
          <p14:tracePt t="17767" x="4238625" y="2701925"/>
          <p14:tracePt t="17784" x="4227513" y="2714625"/>
          <p14:tracePt t="17801" x="4214813" y="2786063"/>
          <p14:tracePt t="17817" x="4214813" y="2809875"/>
          <p14:tracePt t="17834" x="4214813" y="2844800"/>
          <p14:tracePt t="17851" x="4203700" y="2868613"/>
          <p14:tracePt t="17953" x="4203700" y="2881313"/>
          <p14:tracePt t="17967" x="4203700" y="2892425"/>
          <p14:tracePt t="17979" x="4191000" y="2905125"/>
          <p14:tracePt t="17991" x="4191000" y="2928938"/>
          <p14:tracePt t="18005" x="4179888" y="2963863"/>
          <p14:tracePt t="18019" x="4179888" y="2987675"/>
          <p14:tracePt t="18034" x="4167188" y="3024188"/>
          <p14:tracePt t="18052" x="4167188" y="3048000"/>
          <p14:tracePt t="18069" x="4143375" y="3095625"/>
          <p14:tracePt t="18085" x="4143375" y="3130550"/>
          <p14:tracePt t="18102" x="4132263" y="3178175"/>
          <p14:tracePt t="18120" x="4108450" y="3297238"/>
          <p14:tracePt t="18135" x="4108450" y="3344863"/>
          <p14:tracePt t="18151" x="4108450" y="3405188"/>
          <p14:tracePt t="18169" x="4108450" y="3463925"/>
          <p14:tracePt t="18185" x="4108450" y="3595688"/>
          <p14:tracePt t="18203" x="4084638" y="3690938"/>
          <p14:tracePt t="18219" x="4071938" y="3821113"/>
          <p14:tracePt t="18236" x="4037013" y="4083050"/>
          <p14:tracePt t="18252" x="4024313" y="4178300"/>
          <p14:tracePt t="18269" x="4013200" y="4286250"/>
          <p14:tracePt t="18286" x="4000500" y="4381500"/>
          <p14:tracePt t="18302" x="3965575" y="4606925"/>
          <p14:tracePt t="18319" x="3952875" y="4714875"/>
          <p14:tracePt t="18336" x="3941763" y="4810125"/>
          <p14:tracePt t="18354" x="3905250" y="5000625"/>
          <p14:tracePt t="18369" x="3905250" y="5059363"/>
          <p14:tracePt t="18386" x="3905250" y="5106988"/>
          <p14:tracePt t="18403" x="3905250" y="5119688"/>
          <p14:tracePt t="18863" x="3894138" y="5119688"/>
          <p14:tracePt t="18874" x="3881438" y="5119688"/>
          <p14:tracePt t="18888" x="3881438" y="5106988"/>
          <p14:tracePt t="18901" x="3870325" y="5083175"/>
          <p14:tracePt t="18913" x="3857625" y="5035550"/>
          <p14:tracePt t="18926" x="3857625" y="4987925"/>
          <p14:tracePt t="18939" x="3846513" y="4940300"/>
          <p14:tracePt t="18955" x="3846513" y="4929188"/>
          <p14:tracePt t="18971" x="3846513" y="4905375"/>
          <p14:tracePt t="18988" x="3833813" y="4905375"/>
          <p14:tracePt t="19005" x="3833813" y="4868863"/>
          <p14:tracePt t="19021" x="3822700" y="4868863"/>
          <p14:tracePt t="19038" x="3822700" y="4857750"/>
          <p14:tracePt t="19144" x="3822700" y="4868863"/>
          <p14:tracePt t="19234" x="3822700" y="4845050"/>
          <p14:tracePt t="19247" x="3822700" y="4786313"/>
          <p14:tracePt t="19259" x="3846513" y="4678363"/>
          <p14:tracePt t="19274" x="3870325" y="4559300"/>
          <p14:tracePt t="19289" x="3905250" y="4416425"/>
          <p14:tracePt t="19306" x="3952875" y="4286250"/>
          <p14:tracePt t="19322" x="3976688" y="4167188"/>
          <p14:tracePt t="19339" x="4060825" y="3952875"/>
          <p14:tracePt t="19356" x="4108450" y="3844925"/>
          <p14:tracePt t="19372" x="4143375" y="3762375"/>
          <p14:tracePt t="19390" x="4214813" y="3630613"/>
          <p14:tracePt t="19406" x="4238625" y="3571875"/>
          <p14:tracePt t="19422" x="4251325" y="3559175"/>
          <p14:tracePt t="19440" x="4262438" y="3535363"/>
          <p14:tracePt t="19631" x="4262438" y="3548063"/>
          <p14:tracePt t="19644" x="4262438" y="3559175"/>
          <p14:tracePt t="19657" x="4262438" y="3595688"/>
          <p14:tracePt t="19671" x="4262438" y="3630613"/>
          <p14:tracePt t="19682" x="4262438" y="3654425"/>
          <p14:tracePt t="19696" x="4262438" y="3690938"/>
          <p14:tracePt t="19709" x="4262438" y="3725863"/>
          <p14:tracePt t="19724" x="4262438" y="3738563"/>
          <p14:tracePt t="19740" x="4262438" y="3773488"/>
          <p14:tracePt t="19757" x="4262438" y="3810000"/>
          <p14:tracePt t="19774" x="4262438" y="3963988"/>
          <p14:tracePt t="19790" x="4262438" y="4048125"/>
          <p14:tracePt t="19807" x="4262438" y="4130675"/>
          <p14:tracePt t="19824" x="4262438" y="4310063"/>
          <p14:tracePt t="19840" x="4262438" y="4392613"/>
          <p14:tracePt t="19857" x="4262438" y="4452938"/>
          <p14:tracePt t="19875" x="4262438" y="4572000"/>
          <p14:tracePt t="19891" x="4262438" y="4654550"/>
          <p14:tracePt t="19907" x="4262438" y="4714875"/>
          <p14:tracePt t="19924" x="4251325" y="4797425"/>
          <p14:tracePt t="19941" x="4251325" y="4916488"/>
          <p14:tracePt t="19958" x="4251325" y="4964113"/>
          <p14:tracePt t="19974" x="4251325" y="5011738"/>
          <p14:tracePt t="19991" x="4251325" y="5095875"/>
          <p14:tracePt t="20008" x="4251325" y="5130800"/>
          <p14:tracePt t="20024" x="4251325" y="5167313"/>
          <p14:tracePt t="20042" x="4251325" y="5178425"/>
          <p14:tracePt t="20058" x="4251325" y="5214938"/>
          <p14:tracePt t="20074" x="4251325" y="5249863"/>
          <p14:tracePt t="20092" x="4262438" y="5310188"/>
          <p14:tracePt t="20108" x="4298950" y="5524500"/>
          <p14:tracePt t="20125" x="4310063" y="5619750"/>
          <p14:tracePt t="20141" x="4322763" y="5726113"/>
          <p14:tracePt t="20158" x="4322763" y="5929313"/>
          <p14:tracePt t="20175" x="4322763" y="6024563"/>
          <p14:tracePt t="20192" x="4322763" y="6130925"/>
          <p14:tracePt t="20209" x="4322763" y="6238875"/>
          <p14:tracePt t="20225" x="4310063" y="6262688"/>
          <p14:tracePt t="20242" x="4298950" y="6273800"/>
          <p14:tracePt t="24923" x="4298950" y="6286500"/>
          <p14:tracePt t="24936" x="4298950" y="6297613"/>
          <p14:tracePt t="24948" x="4286250" y="6321425"/>
          <p14:tracePt t="24961" x="4286250" y="6369050"/>
          <p14:tracePt t="24974" x="4275138" y="6416675"/>
          <p14:tracePt t="24989" x="4251325" y="6464300"/>
          <p14:tracePt t="25006" x="4203700" y="6535738"/>
          <p14:tracePt t="25022" x="4156075" y="6572250"/>
          <p14:tracePt t="25039" x="3976688" y="6654800"/>
          <p14:tracePt t="25056" x="3870325" y="6691313"/>
          <p14:tracePt t="25072" x="3751263" y="6715125"/>
          <p14:tracePt t="25089" x="3500438" y="6773863"/>
          <p14:tracePt t="25106" x="3381375" y="6797675"/>
          <p14:tracePt t="25122" x="3214688" y="6821488"/>
          <p14:tracePt t="25356" x="1489075" y="5797550"/>
          <p14:tracePt t="25373" x="1489075" y="5262563"/>
          <p14:tracePt t="25390" x="1536700" y="4953000"/>
          <p14:tracePt t="25407" x="1595438" y="4678363"/>
          <p14:tracePt t="25423" x="1631950" y="4500563"/>
          <p14:tracePt t="25440" x="1703388" y="4225925"/>
          <p14:tracePt t="25457" x="1714500" y="4191000"/>
          <p14:tracePt t="25473" x="1738313" y="4167188"/>
          <p14:tracePt t="25667" x="1751013" y="4143375"/>
          <p14:tracePt t="25680" x="1774825" y="4095750"/>
          <p14:tracePt t="25692" x="1833563" y="3987800"/>
          <p14:tracePt t="25704" x="1928813" y="3844925"/>
          <p14:tracePt t="25718" x="2024063" y="3714750"/>
          <p14:tracePt t="25730" x="2143125" y="3559175"/>
          <p14:tracePt t="25745" x="2262188" y="3429000"/>
          <p14:tracePt t="25760" x="2370138" y="3297238"/>
          <p14:tracePt t="25776" x="2524125" y="3167063"/>
          <p14:tracePt t="25793" x="2690813" y="3048000"/>
          <p14:tracePt t="25810" x="3024188" y="2820988"/>
          <p14:tracePt t="25827" x="3214688" y="2690813"/>
          <p14:tracePt t="25844" x="3703638" y="2368550"/>
          <p14:tracePt t="25860" x="4024313" y="2166938"/>
          <p14:tracePt t="25878" x="4500563" y="1905000"/>
          <p14:tracePt t="25894" x="5000625" y="1654175"/>
          <p14:tracePt t="25910" x="6584950" y="1154113"/>
          <p14:tracePt t="25927" x="7453313" y="1000125"/>
          <p14:tracePt t="25944" x="8394700" y="881063"/>
          <p14:tracePt t="25961" x="10275888" y="762000"/>
          <p14:tracePt t="25977" x="11120438" y="762000"/>
          <p14:tracePt t="25994" x="11799888" y="762000"/>
          <p14:tracePt t="26011" x="12180888" y="844550"/>
          <p14:tracePt t="26028" x="12180888" y="892175"/>
          <p14:tracePt t="26044" x="12180888" y="952500"/>
          <p14:tracePt t="26061" x="12180888" y="1023938"/>
          <p14:tracePt t="26079" x="12180888" y="1106488"/>
          <p14:tracePt t="26255" x="12157075" y="1238250"/>
          <p14:tracePt t="26269" x="12120563" y="1381125"/>
          <p14:tracePt t="26281" x="12096750" y="1535113"/>
          <p14:tracePt t="26295" x="12025313" y="1738313"/>
          <p14:tracePt t="26312" x="11930063" y="2000250"/>
          <p14:tracePt t="26329" x="11787188" y="2381250"/>
          <p14:tracePt t="26346" x="11430000" y="3286125"/>
          <p14:tracePt t="26362" x="11263313" y="3630613"/>
          <p14:tracePt t="26379" x="11156950" y="3857625"/>
          <p14:tracePt t="26396" x="11001375" y="4059238"/>
          <p14:tracePt t="26412" x="10953750" y="4083050"/>
          <p14:tracePt t="26429" x="10895013" y="4083050"/>
          <p14:tracePt t="26446" x="10810875" y="4083050"/>
          <p14:tracePt t="26462" x="10537825" y="3929063"/>
          <p14:tracePt t="26479" x="10358438" y="3786188"/>
          <p14:tracePt t="26496" x="10156825" y="3630613"/>
          <p14:tracePt t="26513" x="9680575" y="3273425"/>
          <p14:tracePt t="26530" x="9537700" y="3130550"/>
          <p14:tracePt t="26546" x="9405938" y="3024188"/>
          <p14:tracePt t="26564" x="9275763" y="2892425"/>
          <p14:tracePt t="26579" x="9239250" y="2844800"/>
          <p14:tracePt t="26596" x="9215438" y="2809875"/>
          <p14:tracePt t="26614" x="9204325" y="2797175"/>
          <p14:tracePt t="26653" x="9204325" y="2809875"/>
          <p14:tracePt t="26666" x="9204325" y="2844800"/>
          <p14:tracePt t="26681" x="9204325" y="2916238"/>
          <p14:tracePt t="26697" x="9239250" y="3024188"/>
          <p14:tracePt t="26713" x="9286875" y="3143250"/>
          <p14:tracePt t="26731" x="9442450" y="3535363"/>
          <p14:tracePt t="26747" x="9537700" y="3797300"/>
          <p14:tracePt t="26763" x="9620250" y="4083050"/>
          <p14:tracePt t="26780" x="9704388" y="4368800"/>
          <p14:tracePt t="26798" x="9847263" y="5000625"/>
          <p14:tracePt t="26813" x="9906000" y="5238750"/>
          <p14:tracePt t="26830" x="9942513" y="5440363"/>
          <p14:tracePt t="26847" x="9966325" y="5797550"/>
          <p14:tracePt t="26864" x="9990138" y="5976938"/>
          <p14:tracePt t="26880" x="10001250" y="6096000"/>
          <p14:tracePt t="26897" x="10025063" y="6191250"/>
          <p14:tracePt t="27090" x="10048875" y="6096000"/>
          <p14:tracePt t="27102" x="10072688" y="5929313"/>
          <p14:tracePt t="27115" x="10133013" y="5738813"/>
          <p14:tracePt t="27127" x="10228263" y="5440363"/>
          <p14:tracePt t="27141" x="10323513" y="5035550"/>
          <p14:tracePt t="27153" x="10418763" y="4524375"/>
          <p14:tracePt t="27166" x="10490200" y="4095750"/>
          <p14:tracePt t="27179" x="10561638" y="3667125"/>
          <p14:tracePt t="27196" x="10633075" y="3238500"/>
          <p14:tracePt t="27212" x="10704513" y="2916238"/>
          <p14:tracePt t="27229" x="10810875" y="2405063"/>
          <p14:tracePt t="27246" x="10858500" y="2262188"/>
          <p14:tracePt t="27263" x="10895013" y="2143125"/>
          <p14:tracePt t="27279" x="10918825" y="2058988"/>
          <p14:tracePt t="27296" x="10942638" y="1987550"/>
          <p14:tracePt t="27313" x="10942638" y="1976438"/>
          <p14:tracePt t="27329" x="10953750" y="1976438"/>
          <p14:tracePt t="27397" x="10953750" y="2000250"/>
          <p14:tracePt t="27410" x="10966450" y="2047875"/>
          <p14:tracePt t="27423" x="10966450" y="2154238"/>
          <p14:tracePt t="27435" x="10977563" y="2273300"/>
          <p14:tracePt t="27448" x="10977563" y="2428875"/>
          <p14:tracePt t="27463" x="10990263" y="2643188"/>
          <p14:tracePt t="27480" x="11014075" y="2892425"/>
          <p14:tracePt t="27497" x="11037888" y="3190875"/>
          <p14:tracePt t="27513" x="11085513" y="3678238"/>
          <p14:tracePt t="27530" x="11109325" y="3857625"/>
          <p14:tracePt t="27547" x="11120438" y="4011613"/>
          <p14:tracePt t="27564" x="11133138" y="4297363"/>
          <p14:tracePt t="27580" x="11168063" y="4429125"/>
          <p14:tracePt t="28012" x="11156950" y="4429125"/>
          <p14:tracePt t="28024" x="11156950" y="4464050"/>
          <p14:tracePt t="28037" x="11144250" y="4535488"/>
          <p14:tracePt t="28051" x="11120438" y="4667250"/>
          <p14:tracePt t="28068" x="11109325" y="4797425"/>
          <p14:tracePt t="28084" x="11096625" y="4929188"/>
          <p14:tracePt t="28101" x="11096625" y="5119688"/>
          <p14:tracePt t="28118" x="11072813" y="5226050"/>
          <p14:tracePt t="28134" x="11061700" y="5286375"/>
          <p14:tracePt t="28151" x="11037888" y="5392738"/>
          <p14:tracePt t="28168" x="11037888" y="5405438"/>
          <p14:tracePt t="28185" x="11014075" y="5416550"/>
          <p14:tracePt t="28201" x="10977563" y="5416550"/>
          <p14:tracePt t="28218" x="10858500" y="5381625"/>
          <p14:tracePt t="28234" x="10752138" y="5286375"/>
          <p14:tracePt t="28251" x="10620375" y="5167313"/>
          <p14:tracePt t="28268" x="10406063" y="4976813"/>
          <p14:tracePt t="28284" x="10310813" y="4905375"/>
          <p14:tracePt t="28301" x="10215563" y="4833938"/>
          <p14:tracePt t="28319" x="10133013" y="4749800"/>
          <p14:tracePt t="28335" x="9966325" y="4654550"/>
          <p14:tracePt t="28352" x="9918700" y="4630738"/>
          <p14:tracePt t="28368" x="9882188" y="4619625"/>
          <p14:tracePt t="28385" x="9847263" y="4606925"/>
          <p14:tracePt t="28402" x="9834563" y="4606925"/>
          <p14:tracePt t="28436" x="9775825" y="4678363"/>
          <p14:tracePt t="28452" x="9752013" y="4749800"/>
          <p14:tracePt t="28469" x="9739313" y="4845050"/>
          <p14:tracePt t="28486" x="9704388" y="5072063"/>
          <p14:tracePt t="28502" x="9691688" y="5214938"/>
          <p14:tracePt t="28520" x="9680575" y="5357813"/>
          <p14:tracePt t="28535" x="9680575" y="5487988"/>
          <p14:tracePt t="28552" x="9680575" y="5691188"/>
          <p14:tracePt t="28569" x="9680575" y="5797550"/>
          <p14:tracePt t="28586" x="9680575" y="5892800"/>
          <p14:tracePt t="28602" x="9680575" y="6000750"/>
          <p14:tracePt t="28619" x="9691688" y="6167438"/>
          <p14:tracePt t="28636" x="9704388" y="6191250"/>
          <p14:tracePt t="28652" x="9704388" y="6202363"/>
          <p14:tracePt t="28923" x="9667875" y="6249988"/>
          <p14:tracePt t="28935" x="9561513" y="6297613"/>
          <p14:tracePt t="28947" x="9429750" y="6321425"/>
          <p14:tracePt t="28961" x="9299575" y="6345238"/>
          <p14:tracePt t="28974" x="9156700" y="6357938"/>
          <p14:tracePt t="28988" x="9013825" y="6357938"/>
          <p14:tracePt t="29004" x="8870950" y="6369050"/>
          <p14:tracePt t="29020" x="8751888" y="6369050"/>
          <p14:tracePt t="29038" x="8513763" y="6381750"/>
          <p14:tracePt t="29054" x="8418513" y="6381750"/>
          <p14:tracePt t="29071" x="8299450" y="6381750"/>
          <p14:tracePt t="29089" x="8156575" y="6381750"/>
          <p14:tracePt t="29104" x="8108950" y="6381750"/>
          <p14:tracePt t="29121" x="8072438" y="6381750"/>
          <p14:tracePt t="29138" x="8061325" y="6381750"/>
          <p14:tracePt t="29154" x="8001000" y="6381750"/>
          <p14:tracePt t="29171" x="7977188" y="6381750"/>
          <p14:tracePt t="29188" x="7942263" y="6381750"/>
          <p14:tracePt t="29205" x="7870825" y="6381750"/>
          <p14:tracePt t="29221" x="7834313" y="6369050"/>
          <p14:tracePt t="29238" x="7786688" y="6334125"/>
          <p14:tracePt t="29255" x="7691438" y="6167438"/>
          <p14:tracePt t="29271" x="7691438" y="6048375"/>
          <p14:tracePt t="29288" x="7704138" y="5892800"/>
          <p14:tracePt t="29304" x="7727950" y="5749925"/>
          <p14:tracePt t="29321" x="7847013" y="5511800"/>
          <p14:tracePt t="29339" x="7881938" y="5453063"/>
          <p14:tracePt t="29354" x="7929563" y="5381625"/>
          <p14:tracePt t="29372" x="7953375" y="5321300"/>
          <p14:tracePt t="29388" x="7966075" y="5310188"/>
          <p14:tracePt t="29405" x="7977188" y="5310188"/>
          <p14:tracePt t="29422" x="7977188" y="5297488"/>
          <p14:tracePt t="29439" x="7977188" y="5286375"/>
          <p14:tracePt t="29471" x="7966075" y="5249863"/>
          <p14:tracePt t="29489" x="7942263" y="5072063"/>
          <p14:tracePt t="29505" x="7929563" y="4916488"/>
          <p14:tracePt t="29523" x="7905750" y="4749800"/>
          <p14:tracePt t="29540" x="7894638" y="4452938"/>
          <p14:tracePt t="29555" x="7894638" y="4321175"/>
          <p14:tracePt t="29572" x="7894638" y="4178300"/>
          <p14:tracePt t="29590" x="7929563" y="3929063"/>
          <p14:tracePt t="29605" x="7942263" y="3833813"/>
          <p14:tracePt t="29622" x="7953375" y="3749675"/>
          <p14:tracePt t="29640" x="7966075" y="3678238"/>
          <p14:tracePt t="29656" x="7977188" y="3619500"/>
          <p14:tracePt t="29672" x="7977188" y="3582988"/>
          <p14:tracePt t="29987" x="8024813" y="3535363"/>
          <p14:tracePt t="30001" x="8108950" y="3463925"/>
          <p14:tracePt t="30013" x="8215313" y="3344863"/>
          <p14:tracePt t="30025" x="8347075" y="3214688"/>
          <p14:tracePt t="30041" x="8477250" y="3106738"/>
          <p14:tracePt t="30057" x="8609013" y="3024188"/>
          <p14:tracePt t="30074" x="8715375" y="2976563"/>
          <p14:tracePt t="30090" x="8870950" y="2963863"/>
          <p14:tracePt t="30107" x="8953500" y="2963863"/>
          <p14:tracePt t="30124" x="9024938" y="2976563"/>
          <p14:tracePt t="30141" x="9109075" y="3035300"/>
          <p14:tracePt t="30157" x="9144000" y="3095625"/>
          <p14:tracePt t="30174" x="9191625" y="3154363"/>
          <p14:tracePt t="30191" x="9228138" y="3262313"/>
          <p14:tracePt t="30208" x="9286875" y="3511550"/>
          <p14:tracePt t="30224" x="9310688" y="3654425"/>
          <p14:tracePt t="30241" x="9310688" y="3773488"/>
          <p14:tracePt t="30258" x="9310688" y="4071938"/>
          <p14:tracePt t="30274" x="9310688" y="4191000"/>
          <p14:tracePt t="30291" x="9286875" y="4273550"/>
          <p14:tracePt t="30487" x="9275763" y="4273550"/>
          <p14:tracePt t="30499" x="9239250" y="4273550"/>
          <p14:tracePt t="30511" x="9191625" y="4238625"/>
          <p14:tracePt t="30525" x="9120188" y="4178300"/>
          <p14:tracePt t="30542" x="9037638" y="4071938"/>
          <p14:tracePt t="30559" x="8929688" y="3929063"/>
          <p14:tracePt t="30575" x="8810625" y="3762375"/>
          <p14:tracePt t="30592" x="8609013" y="3440113"/>
          <p14:tracePt t="30609" x="8524875" y="3273425"/>
          <p14:tracePt t="30627" x="8347075" y="2857500"/>
          <p14:tracePt t="30643" x="8251825" y="2559050"/>
          <p14:tracePt t="30659" x="8143875" y="2309813"/>
          <p14:tracePt t="30676" x="8072438" y="2095500"/>
          <p14:tracePt t="30693" x="7977188" y="1773238"/>
          <p14:tracePt t="30709" x="7966075" y="1643063"/>
          <p14:tracePt t="30726" x="7966075" y="1524000"/>
          <p14:tracePt t="30742" x="7953375" y="1439863"/>
          <p14:tracePt t="30760" x="7953375" y="1320800"/>
          <p14:tracePt t="30776" x="7953375" y="1285875"/>
          <p14:tracePt t="30793" x="7953375" y="1273175"/>
          <p14:tracePt t="30809" x="7953375" y="1249363"/>
          <p14:tracePt t="30846" x="7953375" y="1262063"/>
          <p14:tracePt t="30860" x="7953375" y="1309688"/>
          <p14:tracePt t="30876" x="7953375" y="1416050"/>
          <p14:tracePt t="30893" x="7953375" y="1571625"/>
          <p14:tracePt t="30910" x="7942263" y="1905000"/>
          <p14:tracePt t="30926" x="7929563" y="2071688"/>
          <p14:tracePt t="30943" x="7918450" y="2225675"/>
          <p14:tracePt t="30960" x="7894638" y="2405063"/>
          <p14:tracePt t="30963" x="7881938" y="2606675"/>
          <p14:tracePt t="30977" x="7858125" y="2797175"/>
          <p14:tracePt t="30993" x="7847013" y="3000375"/>
          <p14:tracePt t="31010" x="7847013" y="3214688"/>
          <p14:tracePt t="31027" x="7834313" y="3630613"/>
          <p14:tracePt t="31043" x="7834313" y="3810000"/>
          <p14:tracePt t="31060" x="7834313" y="3952875"/>
          <p14:tracePt t="31078" x="7799388" y="4225925"/>
          <p14:tracePt t="31094" x="7786688" y="4344988"/>
          <p14:tracePt t="31111" x="7762875" y="4476750"/>
          <p14:tracePt t="31127" x="7751763" y="4559300"/>
          <p14:tracePt t="31146" x="7704138" y="4630738"/>
          <p14:tracePt t="31161" x="7643813" y="4643438"/>
          <p14:tracePt t="31178" x="7548563" y="4643438"/>
          <p14:tracePt t="31194" x="7239000" y="4630738"/>
          <p14:tracePt t="31211" x="7061200" y="4583113"/>
          <p14:tracePt t="31228" x="6799263" y="4487863"/>
          <p14:tracePt t="31245" x="5775325" y="4143375"/>
          <p14:tracePt t="31261" x="5013325" y="3963988"/>
          <p14:tracePt t="31278" x="4262438" y="3821113"/>
          <p14:tracePt t="31294" x="3584575" y="3678238"/>
          <p14:tracePt t="31311" x="2536825" y="3392488"/>
          <p14:tracePt t="31328" x="2190750" y="3214688"/>
          <p14:tracePt t="31345" x="1905000" y="3011488"/>
          <p14:tracePt t="31362" x="1631950" y="2773363"/>
          <p14:tracePt t="31378" x="1571625" y="2701925"/>
          <p14:tracePt t="31568" x="1512888" y="2667000"/>
          <p14:tracePt t="31579" x="1441450" y="2606675"/>
          <p14:tracePt t="31590" x="1322388" y="2511425"/>
          <p14:tracePt t="31603" x="1227138" y="2405063"/>
          <p14:tracePt t="31619" x="1131888" y="2238375"/>
          <p14:tracePt t="31630" x="1012825" y="2035175"/>
          <p14:tracePt t="31646" x="917575" y="1820863"/>
          <p14:tracePt t="31662" x="869950" y="1643063"/>
          <p14:tracePt t="31680" x="833438" y="1463675"/>
          <p14:tracePt t="31696" x="833438" y="1082675"/>
          <p14:tracePt t="31712" x="833438" y="904875"/>
          <p14:tracePt t="31729" x="869950" y="725488"/>
          <p14:tracePt t="31746" x="917575" y="558800"/>
          <p14:tracePt t="31763" x="1060450" y="285750"/>
          <p14:tracePt t="31780" x="1179513" y="153988"/>
          <p14:tracePt t="31964" x="2238375" y="71438"/>
          <p14:tracePt t="31980" x="2274888" y="106363"/>
          <p14:tracePt t="31997" x="2286000" y="130175"/>
          <p14:tracePt t="32015" x="2346325" y="261938"/>
          <p14:tracePt t="32031" x="2370138" y="368300"/>
          <p14:tracePt t="32047" x="2405063" y="476250"/>
          <p14:tracePt t="32065" x="2428875" y="582613"/>
          <p14:tracePt t="32081" x="2489200" y="773113"/>
          <p14:tracePt t="32098" x="2524125" y="857250"/>
          <p14:tracePt t="32114" x="2560638" y="963613"/>
          <p14:tracePt t="32131" x="2738438" y="1547813"/>
          <p14:tracePt t="32148" x="2941638" y="2309813"/>
          <p14:tracePt t="32164" x="3190875" y="3154363"/>
          <p14:tracePt t="32181" x="3536950" y="4630738"/>
          <p14:tracePt t="32198" x="3595688" y="4987925"/>
          <p14:tracePt t="32215" x="3595688" y="5143500"/>
          <p14:tracePt t="32233" x="3595688" y="5226050"/>
          <p14:tracePt t="32463" x="3619500" y="5226050"/>
          <p14:tracePt t="32478" x="3656013" y="5226050"/>
          <p14:tracePt t="32490" x="3727450" y="5238750"/>
          <p14:tracePt t="32502" x="3833813" y="5321300"/>
          <p14:tracePt t="32516" x="4000500" y="5440363"/>
          <p14:tracePt t="32532" x="4238625" y="5654675"/>
          <p14:tracePt t="32549" x="4595813" y="6035675"/>
          <p14:tracePt t="35943" x="11704638" y="6535738"/>
          <p14:tracePt t="35959" x="11442700" y="6107113"/>
          <p14:tracePt t="35976" x="11180763" y="5630863"/>
          <p14:tracePt t="35994" x="10739438" y="4738688"/>
          <p14:tracePt t="36010" x="10609263" y="4357688"/>
          <p14:tracePt t="36025" x="10490200" y="4024313"/>
          <p14:tracePt t="36042" x="10429875" y="3714750"/>
          <p14:tracePt t="36058" x="10382250" y="3357563"/>
          <p14:tracePt t="36075" x="10371138" y="3238500"/>
          <p14:tracePt t="36091" x="10358438" y="3167063"/>
          <p14:tracePt t="36108" x="10358438" y="3095625"/>
          <p14:tracePt t="36125" x="10358438" y="3082925"/>
          <p14:tracePt t="36568" x="10347325" y="3106738"/>
          <p14:tracePt t="36581" x="10275888" y="3130550"/>
          <p14:tracePt t="36594" x="10215563" y="3154363"/>
          <p14:tracePt t="36606" x="10085388" y="3190875"/>
          <p14:tracePt t="36619" x="9894888" y="3214688"/>
          <p14:tracePt t="36632" x="9667875" y="3238500"/>
          <p14:tracePt t="36646" x="9429750" y="3249613"/>
          <p14:tracePt t="36662" x="9167813" y="3273425"/>
          <p14:tracePt t="36679" x="8918575" y="3286125"/>
          <p14:tracePt t="36695" x="8572500" y="3321050"/>
          <p14:tracePt t="36711" x="8477250" y="3321050"/>
          <p14:tracePt t="36727" x="8429625" y="3333750"/>
          <p14:tracePt t="36744" x="8418513" y="3333750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3088167"/>
              </p:ext>
            </p:extLst>
          </p:nvPr>
        </p:nvGraphicFramePr>
        <p:xfrm>
          <a:off x="225357" y="232913"/>
          <a:ext cx="11741286" cy="6625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컨텐츠 </a:t>
            </a:r>
            <a:r>
              <a:rPr lang="ko-KR" altLang="en-US" b="1" dirty="0"/>
              <a:t>분량</a:t>
            </a:r>
            <a:r>
              <a:rPr lang="en-US" altLang="ko-KR" dirty="0"/>
              <a:t>: </a:t>
            </a:r>
            <a:r>
              <a:rPr lang="ko-KR" altLang="en-US" dirty="0"/>
              <a:t>장별 </a:t>
            </a:r>
            <a:r>
              <a:rPr lang="en-US" altLang="ko-KR" dirty="0"/>
              <a:t>/ </a:t>
            </a:r>
            <a:r>
              <a:rPr lang="ko-KR" altLang="en-US" dirty="0"/>
              <a:t>전체 분량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449568"/>
            <a:ext cx="7438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/>
              <a:t>스스로를 동기부여 하고 매일 꾸준히 쓰는 흐름을 유지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2935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"/>
    </mc:Choice>
    <mc:Fallback xmlns="">
      <p:transition spd="slow" advTm="50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컨텐츠 </a:t>
            </a:r>
            <a:r>
              <a:rPr lang="ko-KR" altLang="en-US" b="1" dirty="0"/>
              <a:t>분량</a:t>
            </a:r>
            <a:r>
              <a:rPr lang="en-US" altLang="ko-KR" dirty="0"/>
              <a:t>: </a:t>
            </a:r>
            <a:r>
              <a:rPr lang="ko-KR" altLang="en-US" dirty="0"/>
              <a:t>장별 비율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91" y="2131981"/>
            <a:ext cx="10403113" cy="4303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1444697"/>
            <a:ext cx="5522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/>
              <a:t>독자의 리듬을 위해 장 별 분량을 맞춰야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273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38"/>
    </mc:Choice>
    <mc:Fallback xmlns="">
      <p:transition spd="slow" advTm="26038"/>
    </mc:Fallback>
  </mc:AlternateContent>
  <p:extLst>
    <p:ext uri="{3A86A75C-4F4B-4683-9AE1-C65F6400EC91}">
      <p14:laserTraceLst xmlns:p14="http://schemas.microsoft.com/office/powerpoint/2010/main">
        <p14:tracePtLst>
          <p14:tracePt t="963" x="1762125" y="4987925"/>
          <p14:tracePt t="973" x="1762125" y="4892675"/>
          <p14:tracePt t="987" x="1762125" y="4749800"/>
          <p14:tracePt t="998" x="1762125" y="4572000"/>
          <p14:tracePt t="1011" x="1762125" y="4333875"/>
          <p14:tracePt t="1026" x="1762125" y="4083050"/>
          <p14:tracePt t="1043" x="1762125" y="3892550"/>
          <p14:tracePt t="1059" x="1762125" y="3690938"/>
          <p14:tracePt t="1076" x="1762125" y="3368675"/>
          <p14:tracePt t="1093" x="1762125" y="3214688"/>
          <p14:tracePt t="1110" x="1762125" y="3082925"/>
          <p14:tracePt t="1127" x="1751013" y="2833688"/>
          <p14:tracePt t="1143" x="1727200" y="2714625"/>
          <p14:tracePt t="1160" x="1727200" y="2595563"/>
          <p14:tracePt t="1176" x="1714500" y="2487613"/>
          <p14:tracePt t="1192" x="1714500" y="2392363"/>
          <p14:tracePt t="1210" x="1714500" y="2357438"/>
          <p14:tracePt t="1226" x="1714500" y="2344738"/>
          <p14:tracePt t="1243" x="1714500" y="2320925"/>
          <p14:tracePt t="1276" x="1714500" y="2309813"/>
          <p14:tracePt t="1319" x="1714500" y="2297113"/>
          <p14:tracePt t="1384" x="1703388" y="2309813"/>
          <p14:tracePt t="1395" x="1703388" y="2368550"/>
          <p14:tracePt t="1409" x="1703388" y="2463800"/>
          <p14:tracePt t="1422" x="1703388" y="2606675"/>
          <p14:tracePt t="1434" x="1703388" y="2786063"/>
          <p14:tracePt t="1447" x="1703388" y="2987675"/>
          <p14:tracePt t="1461" x="1714500" y="3225800"/>
          <p14:tracePt t="1477" x="1714500" y="3511550"/>
          <p14:tracePt t="1493" x="1714500" y="3881438"/>
          <p14:tracePt t="1511" x="1714500" y="4487863"/>
          <p14:tracePt t="1527" x="1714500" y="4773613"/>
          <p14:tracePt t="1543" x="1714500" y="5024438"/>
          <p14:tracePt t="1560" x="1714500" y="5273675"/>
          <p14:tracePt t="1578" x="1738313" y="5572125"/>
          <p14:tracePt t="1594" x="1762125" y="5667375"/>
          <p14:tracePt t="1611" x="1774825" y="5738813"/>
          <p14:tracePt t="1627" x="1798638" y="5786438"/>
          <p14:tracePt t="2021" x="1809750" y="5773738"/>
          <p14:tracePt t="2033" x="1822450" y="5726113"/>
          <p14:tracePt t="2047" x="1822450" y="5630863"/>
          <p14:tracePt t="2060" x="1822450" y="5476875"/>
          <p14:tracePt t="2073" x="1822450" y="5262563"/>
          <p14:tracePt t="2087" x="1822450" y="4987925"/>
          <p14:tracePt t="2099" x="1833563" y="4773613"/>
          <p14:tracePt t="2111" x="1833563" y="4548188"/>
          <p14:tracePt t="2127" x="1846263" y="4357688"/>
          <p14:tracePt t="2144" x="1846263" y="4178300"/>
          <p14:tracePt t="2161" x="1870075" y="4000500"/>
          <p14:tracePt t="2179" x="1870075" y="3762375"/>
          <p14:tracePt t="2195" x="1857375" y="3654425"/>
          <p14:tracePt t="2213" x="1857375" y="3571875"/>
          <p14:tracePt t="2229" x="1846263" y="3463925"/>
          <p14:tracePt t="2245" x="1846263" y="3440113"/>
          <p14:tracePt t="2262" x="1846263" y="3405188"/>
          <p14:tracePt t="2279" x="1846263" y="3381375"/>
          <p14:tracePt t="2296" x="1846263" y="3357563"/>
          <p14:tracePt t="2420" x="1846263" y="3368675"/>
          <p14:tracePt t="2434" x="1870075" y="3416300"/>
          <p14:tracePt t="2447" x="1917700" y="3524250"/>
          <p14:tracePt t="2459" x="1965325" y="3630613"/>
          <p14:tracePt t="2472" x="2012950" y="3797300"/>
          <p14:tracePt t="2486" x="2095500" y="4011613"/>
          <p14:tracePt t="2498" x="2227263" y="4273550"/>
          <p14:tracePt t="2513" x="2381250" y="4619625"/>
          <p14:tracePt t="2530" x="2524125" y="4892675"/>
          <p14:tracePt t="2548" x="2714625" y="5249863"/>
          <p14:tracePt t="2563" x="2786063" y="5368925"/>
          <p14:tracePt t="2580" x="2822575" y="5500688"/>
          <p14:tracePt t="2597" x="2870200" y="5583238"/>
          <p14:tracePt t="2614" x="2881313" y="5654675"/>
          <p14:tracePt t="2793" x="2905125" y="5654675"/>
          <p14:tracePt t="2807" x="2928938" y="5654675"/>
          <p14:tracePt t="2820" x="3000375" y="5654675"/>
          <p14:tracePt t="2833" x="3060700" y="5654675"/>
          <p14:tracePt t="2848" x="3119438" y="5654675"/>
          <p14:tracePt t="2866" x="3179763" y="5654675"/>
          <p14:tracePt t="2883" x="3275013" y="5654675"/>
          <p14:tracePt t="2898" x="3286125" y="5654675"/>
          <p14:tracePt t="2915" x="3298825" y="5654675"/>
          <p14:tracePt t="2932" x="3309938" y="5654675"/>
          <p14:tracePt t="2965" x="3298825" y="5654675"/>
          <p14:tracePt t="2982" x="3262313" y="5654675"/>
          <p14:tracePt t="2999" x="3095625" y="5654675"/>
          <p14:tracePt t="3016" x="3000375" y="5643563"/>
          <p14:tracePt t="3033" x="2881313" y="5643563"/>
          <p14:tracePt t="3049" x="2762250" y="5630863"/>
          <p14:tracePt t="3066" x="2513013" y="5583238"/>
          <p14:tracePt t="3083" x="2405063" y="5535613"/>
          <p14:tracePt t="3100" x="2333625" y="5511800"/>
          <p14:tracePt t="3116" x="2238375" y="5476875"/>
          <p14:tracePt t="3133" x="2214563" y="5464175"/>
          <p14:tracePt t="3165" x="2203450" y="5453063"/>
          <p14:tracePt t="3183" x="2190750" y="5453063"/>
          <p14:tracePt t="3230" x="2214563" y="5453063"/>
          <p14:tracePt t="3242" x="2298700" y="5464175"/>
          <p14:tracePt t="3255" x="2428875" y="5464175"/>
          <p14:tracePt t="3268" x="2632075" y="5464175"/>
          <p14:tracePt t="3283" x="2870200" y="5464175"/>
          <p14:tracePt t="3300" x="3203575" y="5453063"/>
          <p14:tracePt t="3316" x="3452813" y="5453063"/>
          <p14:tracePt t="3334" x="3870325" y="5440363"/>
          <p14:tracePt t="3350" x="3989388" y="5440363"/>
          <p14:tracePt t="3367" x="4108450" y="5440363"/>
          <p14:tracePt t="3370" x="4167188" y="5440363"/>
          <p14:tracePt t="3384" x="4191000" y="5440363"/>
          <p14:tracePt t="3447" x="4156075" y="5440363"/>
          <p14:tracePt t="3460" x="4095750" y="5453063"/>
          <p14:tracePt t="3472" x="4037013" y="5476875"/>
          <p14:tracePt t="3486" x="3965575" y="5487988"/>
          <p14:tracePt t="3500" x="3905250" y="5500688"/>
          <p14:tracePt t="3517" x="3870325" y="5511800"/>
          <p14:tracePt t="3534" x="3846513" y="5511800"/>
          <p14:tracePt t="3551" x="3833813" y="5511800"/>
          <p14:tracePt t="3600" x="3881438" y="5511800"/>
          <p14:tracePt t="3613" x="3965575" y="5500688"/>
          <p14:tracePt t="3625" x="4071938" y="5487988"/>
          <p14:tracePt t="3641" x="4167188" y="5487988"/>
          <p14:tracePt t="3652" x="4227513" y="5487988"/>
          <p14:tracePt t="3667" x="4275138" y="5487988"/>
          <p14:tracePt t="3684" x="4310063" y="5487988"/>
          <p14:tracePt t="3702" x="4322763" y="5487988"/>
          <p14:tracePt t="3729" x="4298950" y="5476875"/>
          <p14:tracePt t="3743" x="4238625" y="5476875"/>
          <p14:tracePt t="3755" x="4132263" y="5464175"/>
          <p14:tracePt t="3769" x="4037013" y="5453063"/>
          <p14:tracePt t="3785" x="3976688" y="5453063"/>
          <p14:tracePt t="3802" x="3905250" y="5440363"/>
          <p14:tracePt t="3818" x="3846513" y="5440363"/>
          <p14:tracePt t="3834" x="3810000" y="5429250"/>
          <p14:tracePt t="3883" x="3822700" y="5429250"/>
          <p14:tracePt t="6477" x="3822700" y="5405438"/>
          <p14:tracePt t="6502" x="3833813" y="5392738"/>
          <p14:tracePt t="6515" x="3846513" y="5392738"/>
          <p14:tracePt t="6528" x="3881438" y="5392738"/>
          <p14:tracePt t="6541" x="3941763" y="5392738"/>
          <p14:tracePt t="6554" x="4048125" y="5392738"/>
          <p14:tracePt t="6566" x="4143375" y="5405438"/>
          <p14:tracePt t="6580" x="4262438" y="5429250"/>
          <p14:tracePt t="6595" x="4394200" y="5440363"/>
          <p14:tracePt t="6610" x="4489450" y="5453063"/>
          <p14:tracePt t="6627" x="4572000" y="5464175"/>
          <p14:tracePt t="6644" x="4714875" y="5476875"/>
          <p14:tracePt t="6661" x="4822825" y="5476875"/>
          <p14:tracePt t="6677" x="4881563" y="5487988"/>
          <p14:tracePt t="6694" x="4976813" y="5500688"/>
          <p14:tracePt t="6711" x="5000625" y="5500688"/>
          <p14:tracePt t="6744" x="5013325" y="5500688"/>
          <p14:tracePt t="6761" x="5024438" y="5500688"/>
          <p14:tracePt t="6779" x="5037138" y="5500688"/>
          <p14:tracePt t="6939" x="5037138" y="5511800"/>
          <p14:tracePt t="6964" x="5013325" y="5524500"/>
          <p14:tracePt t="6977" x="4989513" y="5524500"/>
          <p14:tracePt t="6989" x="4953000" y="5524500"/>
          <p14:tracePt t="7001" x="4929188" y="5524500"/>
          <p14:tracePt t="7014" x="4918075" y="5524500"/>
          <p14:tracePt t="7028" x="4881563" y="5524500"/>
          <p14:tracePt t="7043" x="4870450" y="5524500"/>
          <p14:tracePt t="7060" x="4833938" y="5524500"/>
          <p14:tracePt t="7077" x="4810125" y="5524500"/>
          <p14:tracePt t="7094" x="4799013" y="5524500"/>
          <p14:tracePt t="7130" x="4786313" y="5524500"/>
          <p14:tracePt t="7236" x="4786313" y="5511800"/>
          <p14:tracePt t="7257" x="4822825" y="5500688"/>
          <p14:tracePt t="7270" x="4857750" y="5500688"/>
          <p14:tracePt t="7284" x="4918075" y="5487988"/>
          <p14:tracePt t="7297" x="4976813" y="5487988"/>
          <p14:tracePt t="7311" x="5037138" y="5476875"/>
          <p14:tracePt t="7323" x="5108575" y="5464175"/>
          <p14:tracePt t="7336" x="5143500" y="5464175"/>
          <p14:tracePt t="7348" x="5191125" y="5453063"/>
          <p14:tracePt t="7361" x="5214938" y="5440363"/>
          <p14:tracePt t="7377" x="5227638" y="5440363"/>
          <p14:tracePt t="7413" x="5238750" y="5440363"/>
          <p14:tracePt t="7426" x="5251450" y="5440363"/>
          <p14:tracePt t="11990" x="5262563" y="5429250"/>
          <p14:tracePt t="12004" x="5286375" y="5405438"/>
          <p14:tracePt t="12017" x="5357813" y="5345113"/>
          <p14:tracePt t="12030" x="5465763" y="5226050"/>
          <p14:tracePt t="12045" x="5619750" y="5059363"/>
          <p14:tracePt t="12060" x="5810250" y="4810125"/>
          <p14:tracePt t="12076" x="6037263" y="4511675"/>
          <p14:tracePt t="12093" x="6394450" y="4071938"/>
          <p14:tracePt t="12109" x="6524625" y="3940175"/>
          <p14:tracePt t="12126" x="6632575" y="3833813"/>
          <p14:tracePt t="12143" x="6846888" y="3595688"/>
          <p14:tracePt t="12160" x="6965950" y="3440113"/>
          <p14:tracePt t="12176" x="7096125" y="3273425"/>
          <p14:tracePt t="12193" x="7262813" y="3095625"/>
          <p14:tracePt t="12210" x="7596188" y="2809875"/>
          <p14:tracePt t="12226" x="7727950" y="2714625"/>
          <p14:tracePt t="12243" x="7834313" y="2630488"/>
          <p14:tracePt t="12260" x="7953375" y="2535238"/>
          <p14:tracePt t="12277" x="8013700" y="2500313"/>
          <p14:tracePt t="12293" x="8061325" y="2463800"/>
          <p14:tracePt t="12310" x="8180388" y="2405063"/>
          <p14:tracePt t="12327" x="8262938" y="2381250"/>
          <p14:tracePt t="12343" x="8347075" y="2368550"/>
          <p14:tracePt t="12360" x="8429625" y="2333625"/>
          <p14:tracePt t="12377" x="8561388" y="2309813"/>
          <p14:tracePt t="12393" x="8609013" y="2297113"/>
          <p14:tracePt t="12412" x="8656638" y="2297113"/>
          <p14:tracePt t="12429" x="8775700" y="2286000"/>
          <p14:tracePt t="12446" x="8834438" y="2273300"/>
          <p14:tracePt t="12463" x="8894763" y="2273300"/>
          <p14:tracePt t="12479" x="9024938" y="2273300"/>
          <p14:tracePt t="12496" x="9061450" y="2286000"/>
          <p14:tracePt t="12513" x="9085263" y="2297113"/>
          <p14:tracePt t="12530" x="9167813" y="2381250"/>
          <p14:tracePt t="12546" x="9228138" y="2487613"/>
          <p14:tracePt t="12563" x="9275763" y="2654300"/>
          <p14:tracePt t="12580" x="9358313" y="3405188"/>
          <p14:tracePt t="12596" x="9382125" y="3940175"/>
          <p14:tracePt t="12613" x="9405938" y="4429125"/>
          <p14:tracePt t="12630" x="9405938" y="4762500"/>
          <p14:tracePt t="12646" x="9429750" y="5035550"/>
          <p14:tracePt t="12664" x="9429750" y="5095875"/>
          <p14:tracePt t="12680" x="9429750" y="5130800"/>
          <p14:tracePt t="12696" x="9429750" y="5143500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컨텐츠 </a:t>
            </a:r>
            <a:r>
              <a:rPr lang="ko-KR" altLang="en-US" b="1" dirty="0"/>
              <a:t>품질</a:t>
            </a:r>
            <a:r>
              <a:rPr lang="en-US" altLang="ko-KR" dirty="0"/>
              <a:t>: </a:t>
            </a:r>
            <a:r>
              <a:rPr lang="ko-KR" altLang="en-US" dirty="0"/>
              <a:t>독자들의 </a:t>
            </a:r>
            <a:r>
              <a:rPr lang="ko-KR" altLang="en-US" b="1" dirty="0"/>
              <a:t>피드백</a:t>
            </a:r>
            <a:r>
              <a:rPr lang="ko-KR" altLang="en-US" dirty="0"/>
              <a:t>이 중요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7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3"/>
    </mc:Choice>
    <mc:Fallback xmlns="">
      <p:transition spd="slow" advTm="5043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514584" y="5532437"/>
            <a:ext cx="4665451" cy="1325563"/>
          </a:xfrm>
        </p:spPr>
        <p:txBody>
          <a:bodyPr/>
          <a:lstStyle/>
          <a:p>
            <a:pPr algn="ctr"/>
            <a:r>
              <a:rPr lang="ko-KR" altLang="en-US" b="1" dirty="0"/>
              <a:t>글감에서 책으로</a:t>
            </a:r>
            <a:endParaRPr lang="en-US" b="1" dirty="0"/>
          </a:p>
        </p:txBody>
      </p:sp>
      <p:sp>
        <p:nvSpPr>
          <p:cNvPr id="4" name="Cloud 3"/>
          <p:cNvSpPr/>
          <p:nvPr/>
        </p:nvSpPr>
        <p:spPr>
          <a:xfrm>
            <a:off x="638354" y="1578547"/>
            <a:ext cx="1052422" cy="690114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글감</a:t>
            </a:r>
            <a:endParaRPr lang="en-US" dirty="0"/>
          </a:p>
        </p:txBody>
      </p:sp>
      <p:sp>
        <p:nvSpPr>
          <p:cNvPr id="5" name="Cloud 4"/>
          <p:cNvSpPr/>
          <p:nvPr/>
        </p:nvSpPr>
        <p:spPr>
          <a:xfrm>
            <a:off x="638354" y="2561958"/>
            <a:ext cx="1052422" cy="690114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글감</a:t>
            </a:r>
            <a:endParaRPr lang="en-US" dirty="0"/>
          </a:p>
        </p:txBody>
      </p:sp>
      <p:sp>
        <p:nvSpPr>
          <p:cNvPr id="6" name="Cloud 5"/>
          <p:cNvSpPr/>
          <p:nvPr/>
        </p:nvSpPr>
        <p:spPr>
          <a:xfrm>
            <a:off x="638354" y="3562622"/>
            <a:ext cx="1052422" cy="690114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글감</a:t>
            </a:r>
            <a:endParaRPr lang="en-US" dirty="0"/>
          </a:p>
        </p:txBody>
      </p:sp>
      <p:sp>
        <p:nvSpPr>
          <p:cNvPr id="7" name="Cloud 6"/>
          <p:cNvSpPr/>
          <p:nvPr/>
        </p:nvSpPr>
        <p:spPr>
          <a:xfrm>
            <a:off x="638354" y="4478835"/>
            <a:ext cx="1052422" cy="690114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글감</a:t>
            </a:r>
            <a:endParaRPr lang="en-US" dirty="0"/>
          </a:p>
        </p:txBody>
      </p:sp>
      <p:sp>
        <p:nvSpPr>
          <p:cNvPr id="9" name="Folded Corner 8"/>
          <p:cNvSpPr/>
          <p:nvPr/>
        </p:nvSpPr>
        <p:spPr>
          <a:xfrm>
            <a:off x="2786330" y="1603610"/>
            <a:ext cx="897148" cy="665051"/>
          </a:xfrm>
          <a:prstGeom prst="foldedCorne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블로그</a:t>
            </a:r>
            <a:endParaRPr lang="en-US" dirty="0"/>
          </a:p>
        </p:txBody>
      </p:sp>
      <p:sp>
        <p:nvSpPr>
          <p:cNvPr id="10" name="Folded Corner 9"/>
          <p:cNvSpPr/>
          <p:nvPr/>
        </p:nvSpPr>
        <p:spPr>
          <a:xfrm>
            <a:off x="2786330" y="2574489"/>
            <a:ext cx="897148" cy="665051"/>
          </a:xfrm>
          <a:prstGeom prst="foldedCorne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블로그</a:t>
            </a:r>
            <a:endParaRPr lang="en-US" dirty="0"/>
          </a:p>
        </p:txBody>
      </p:sp>
      <p:sp>
        <p:nvSpPr>
          <p:cNvPr id="11" name="Folded Corner 10"/>
          <p:cNvSpPr/>
          <p:nvPr/>
        </p:nvSpPr>
        <p:spPr>
          <a:xfrm>
            <a:off x="2786330" y="3801253"/>
            <a:ext cx="897148" cy="665051"/>
          </a:xfrm>
          <a:prstGeom prst="foldedCorne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브런치</a:t>
            </a:r>
            <a:endParaRPr lang="en-US" dirty="0"/>
          </a:p>
        </p:txBody>
      </p:sp>
      <p:sp>
        <p:nvSpPr>
          <p:cNvPr id="12" name="Folded Corner 11"/>
          <p:cNvSpPr/>
          <p:nvPr/>
        </p:nvSpPr>
        <p:spPr>
          <a:xfrm>
            <a:off x="2786330" y="4729997"/>
            <a:ext cx="897148" cy="665051"/>
          </a:xfrm>
          <a:prstGeom prst="foldedCorne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브런치</a:t>
            </a:r>
            <a:endParaRPr lang="en-US" dirty="0"/>
          </a:p>
        </p:txBody>
      </p:sp>
      <p:sp>
        <p:nvSpPr>
          <p:cNvPr id="13" name="Flowchart: Multidocument 12"/>
          <p:cNvSpPr/>
          <p:nvPr/>
        </p:nvSpPr>
        <p:spPr>
          <a:xfrm>
            <a:off x="5348377" y="1360162"/>
            <a:ext cx="1207698" cy="647709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</a:t>
            </a:r>
            <a:r>
              <a:rPr lang="ko-KR" altLang="en-US" dirty="0"/>
              <a:t>장 원고</a:t>
            </a:r>
            <a:endParaRPr lang="en-US" dirty="0"/>
          </a:p>
        </p:txBody>
      </p:sp>
      <p:sp>
        <p:nvSpPr>
          <p:cNvPr id="14" name="Flowchart: Multidocument 13"/>
          <p:cNvSpPr/>
          <p:nvPr/>
        </p:nvSpPr>
        <p:spPr>
          <a:xfrm>
            <a:off x="5328249" y="2641715"/>
            <a:ext cx="1207698" cy="647709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2</a:t>
            </a:r>
            <a:r>
              <a:rPr lang="ko-KR" altLang="en-US" dirty="0"/>
              <a:t>장 원고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4270075" y="1671441"/>
            <a:ext cx="491705" cy="33643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638354" y="5395048"/>
            <a:ext cx="1052422" cy="690114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글감</a:t>
            </a:r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>
            <a:off x="4270072" y="2667013"/>
            <a:ext cx="491705" cy="33643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9800000">
            <a:off x="4270074" y="3460424"/>
            <a:ext cx="491705" cy="33643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Bevel 22"/>
          <p:cNvSpPr/>
          <p:nvPr/>
        </p:nvSpPr>
        <p:spPr>
          <a:xfrm>
            <a:off x="8143594" y="1614143"/>
            <a:ext cx="1311214" cy="114976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/>
              <a:t>책</a:t>
            </a:r>
            <a:r>
              <a:rPr lang="en-US" altLang="ko-KR" sz="3600" dirty="0"/>
              <a:t>!</a:t>
            </a:r>
            <a:endParaRPr lang="en-US" sz="3600" dirty="0"/>
          </a:p>
        </p:txBody>
      </p:sp>
      <p:sp>
        <p:nvSpPr>
          <p:cNvPr id="24" name="Right Arrow 23"/>
          <p:cNvSpPr/>
          <p:nvPr/>
        </p:nvSpPr>
        <p:spPr>
          <a:xfrm>
            <a:off x="7118820" y="1671441"/>
            <a:ext cx="491705" cy="33643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9800000">
            <a:off x="7102415" y="2369050"/>
            <a:ext cx="491705" cy="33643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1949569" y="1671441"/>
            <a:ext cx="491705" cy="33643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1949569" y="2692261"/>
            <a:ext cx="491705" cy="33643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800000">
            <a:off x="1949568" y="3901642"/>
            <a:ext cx="491705" cy="33643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1800000">
            <a:off x="1949567" y="4807675"/>
            <a:ext cx="491705" cy="33643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Up Arrow Callout 30"/>
          <p:cNvSpPr/>
          <p:nvPr/>
        </p:nvSpPr>
        <p:spPr>
          <a:xfrm>
            <a:off x="1969692" y="5666187"/>
            <a:ext cx="2541922" cy="948906"/>
          </a:xfrm>
          <a:prstGeom prst="up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블로그 독자 피드백</a:t>
            </a:r>
            <a:endParaRPr lang="en-US" dirty="0"/>
          </a:p>
        </p:txBody>
      </p:sp>
      <p:sp>
        <p:nvSpPr>
          <p:cNvPr id="32" name="Up Arrow Callout 31"/>
          <p:cNvSpPr/>
          <p:nvPr/>
        </p:nvSpPr>
        <p:spPr>
          <a:xfrm>
            <a:off x="4883989" y="3595404"/>
            <a:ext cx="2096218" cy="948905"/>
          </a:xfrm>
          <a:prstGeom prst="up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리뷰어 피드백</a:t>
            </a:r>
            <a:endParaRPr lang="en-US" dirty="0"/>
          </a:p>
        </p:txBody>
      </p:sp>
      <p:sp>
        <p:nvSpPr>
          <p:cNvPr id="33" name="Up Arrow Callout 32"/>
          <p:cNvSpPr/>
          <p:nvPr/>
        </p:nvSpPr>
        <p:spPr>
          <a:xfrm>
            <a:off x="7751092" y="3088169"/>
            <a:ext cx="2096218" cy="948905"/>
          </a:xfrm>
          <a:prstGeom prst="up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책 독자 피드백</a:t>
            </a:r>
            <a:endParaRPr lang="en-US" dirty="0"/>
          </a:p>
        </p:txBody>
      </p:sp>
      <p:sp>
        <p:nvSpPr>
          <p:cNvPr id="34" name="Cloud 33"/>
          <p:cNvSpPr/>
          <p:nvPr/>
        </p:nvSpPr>
        <p:spPr>
          <a:xfrm>
            <a:off x="638354" y="434187"/>
            <a:ext cx="1052422" cy="690114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글감</a:t>
            </a:r>
            <a:endParaRPr lang="en-US" dirty="0"/>
          </a:p>
        </p:txBody>
      </p:sp>
      <p:sp>
        <p:nvSpPr>
          <p:cNvPr id="36" name="Folded Corner 35"/>
          <p:cNvSpPr/>
          <p:nvPr/>
        </p:nvSpPr>
        <p:spPr>
          <a:xfrm>
            <a:off x="2786330" y="434187"/>
            <a:ext cx="897148" cy="665051"/>
          </a:xfrm>
          <a:prstGeom prst="foldedCorne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블로그</a:t>
            </a:r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>
            <a:off x="1949569" y="611029"/>
            <a:ext cx="491705" cy="33643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1800000">
            <a:off x="4270072" y="903284"/>
            <a:ext cx="491705" cy="33643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Bevel 38"/>
          <p:cNvSpPr/>
          <p:nvPr/>
        </p:nvSpPr>
        <p:spPr>
          <a:xfrm>
            <a:off x="10386720" y="1614143"/>
            <a:ext cx="1311214" cy="114976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/>
              <a:t>2</a:t>
            </a:r>
            <a:r>
              <a:rPr lang="ko-KR" altLang="en-US" sz="3600" dirty="0"/>
              <a:t>판</a:t>
            </a:r>
            <a:endParaRPr lang="en-US" sz="3600" baseline="30000" dirty="0"/>
          </a:p>
        </p:txBody>
      </p:sp>
      <p:sp>
        <p:nvSpPr>
          <p:cNvPr id="40" name="Right Arrow 39"/>
          <p:cNvSpPr/>
          <p:nvPr/>
        </p:nvSpPr>
        <p:spPr>
          <a:xfrm>
            <a:off x="9674911" y="2007871"/>
            <a:ext cx="491705" cy="33643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6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22"/>
    </mc:Choice>
    <mc:Fallback xmlns="">
      <p:transition spd="slow" advTm="30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32" grpId="0" animBg="1"/>
      <p:bldP spid="33" grpId="0" animBg="1"/>
      <p:bldP spid="38" grpId="0" animBg="1"/>
      <p:bldP spid="39" grpId="0" animBg="1"/>
      <p:bldP spid="40" grpId="0" animBg="1"/>
    </p:bldLst>
  </p:timing>
  <p:extLst>
    <p:ext uri="{3A86A75C-4F4B-4683-9AE1-C65F6400EC91}">
      <p14:laserTraceLst xmlns:p14="http://schemas.microsoft.com/office/powerpoint/2010/main">
        <p14:tracePtLst>
          <p14:tracePt t="5399" x="9120188" y="5119688"/>
          <p14:tracePt t="5413" x="8585200" y="5072063"/>
          <p14:tracePt t="5425" x="7727950" y="5035550"/>
          <p14:tracePt t="5437" x="6881813" y="5011738"/>
          <p14:tracePt t="5450" x="5989638" y="5011738"/>
          <p14:tracePt t="5463" x="5095875" y="4976813"/>
          <p14:tracePt t="5478" x="4214813" y="4976813"/>
          <p14:tracePt t="5493" x="3489325" y="4953000"/>
          <p14:tracePt t="5509" x="2833688" y="4953000"/>
          <p14:tracePt t="5527" x="2024063" y="4953000"/>
          <p14:tracePt t="5542" x="1809750" y="4953000"/>
          <p14:tracePt t="5559" x="1608138" y="5011738"/>
          <p14:tracePt t="5810" x="1608138" y="4987925"/>
          <p14:tracePt t="5822" x="1595438" y="4905375"/>
          <p14:tracePt t="5835" x="1584325" y="4725988"/>
          <p14:tracePt t="5848" x="1560513" y="4487863"/>
          <p14:tracePt t="5861" x="1560513" y="4119563"/>
          <p14:tracePt t="5876" x="1560513" y="3595688"/>
          <p14:tracePt t="5893" x="1560513" y="3071813"/>
          <p14:tracePt t="5911" x="1560513" y="2547938"/>
          <p14:tracePt t="5927" x="1512888" y="1714500"/>
          <p14:tracePt t="5943" x="1476375" y="1404938"/>
          <p14:tracePt t="5960" x="1441450" y="1214438"/>
          <p14:tracePt t="5977" x="1381125" y="928688"/>
          <p14:tracePt t="5993" x="1370013" y="820738"/>
          <p14:tracePt t="6011" x="1357313" y="773113"/>
          <p14:tracePt t="6028" x="1357313" y="738188"/>
          <p14:tracePt t="6486" x="1357313" y="749300"/>
          <p14:tracePt t="6499" x="1381125" y="749300"/>
          <p14:tracePt t="6512" x="1441450" y="762000"/>
          <p14:tracePt t="6524" x="1560513" y="762000"/>
          <p14:tracePt t="6539" x="1703388" y="773113"/>
          <p14:tracePt t="6552" x="1857375" y="796925"/>
          <p14:tracePt t="6564" x="2024063" y="809625"/>
          <p14:tracePt t="6578" x="2166938" y="820738"/>
          <p14:tracePt t="6594" x="2286000" y="844550"/>
          <p14:tracePt t="6611" x="2405063" y="868363"/>
          <p14:tracePt t="6627" x="2595563" y="904875"/>
          <p14:tracePt t="6644" x="2655888" y="915988"/>
          <p14:tracePt t="6661" x="2727325" y="928688"/>
          <p14:tracePt t="6677" x="2786063" y="939800"/>
          <p14:tracePt t="6695" x="2870200" y="963613"/>
          <p14:tracePt t="6712" x="2894013" y="963613"/>
          <p14:tracePt t="6729" x="2928938" y="976313"/>
          <p14:tracePt t="6746" x="2941638" y="976313"/>
          <p14:tracePt t="6924" x="2941638" y="1000125"/>
          <p14:tracePt t="6938" x="2952750" y="1035050"/>
          <p14:tracePt t="6951" x="2965450" y="1071563"/>
          <p14:tracePt t="6966" x="2976563" y="1143000"/>
          <p14:tracePt t="6980" x="2989263" y="1201738"/>
          <p14:tracePt t="6997" x="3013075" y="1285875"/>
          <p14:tracePt t="7014" x="3071813" y="1535113"/>
          <p14:tracePt t="7031" x="3095625" y="1654175"/>
          <p14:tracePt t="7047" x="3108325" y="1797050"/>
          <p14:tracePt t="7064" x="3119438" y="1963738"/>
          <p14:tracePt t="7082" x="3155950" y="2320925"/>
          <p14:tracePt t="7098" x="3179763" y="2595563"/>
          <p14:tracePt t="7115" x="3190875" y="2892425"/>
          <p14:tracePt t="7132" x="3238500" y="3595688"/>
          <p14:tracePt t="7148" x="3251200" y="3857625"/>
          <p14:tracePt t="7164" x="3251200" y="4048125"/>
          <p14:tracePt t="7181" x="3251200" y="4344988"/>
          <p14:tracePt t="7197" x="3238500" y="4487863"/>
          <p14:tracePt t="7215" x="3214688" y="4595813"/>
          <p14:tracePt t="7231" x="3214688" y="4654550"/>
          <p14:tracePt t="8099" x="3214688" y="4606925"/>
          <p14:tracePt t="8111" x="3214688" y="4487863"/>
          <p14:tracePt t="8123" x="3214688" y="4344988"/>
          <p14:tracePt t="8136" x="3227388" y="4167188"/>
          <p14:tracePt t="8151" x="3227388" y="3976688"/>
          <p14:tracePt t="8170" x="3238500" y="3749675"/>
          <p14:tracePt t="8184" x="3262313" y="3511550"/>
          <p14:tracePt t="8201" x="3262313" y="3309938"/>
          <p14:tracePt t="8218" x="3275013" y="2940050"/>
          <p14:tracePt t="8234" x="3275013" y="2762250"/>
          <p14:tracePt t="8252" x="3309938" y="2381250"/>
          <p14:tracePt t="8268" x="3322638" y="2201863"/>
          <p14:tracePt t="8284" x="3346450" y="2047875"/>
          <p14:tracePt t="8301" x="3346450" y="1905000"/>
          <p14:tracePt t="8305" x="3357563" y="1785938"/>
          <p14:tracePt t="8318" x="3357563" y="1714500"/>
          <p14:tracePt t="8334" x="3370263" y="1677988"/>
          <p14:tracePt t="8351" x="3370263" y="1643063"/>
          <p14:tracePt t="8369" x="3381375" y="1606550"/>
          <p14:tracePt t="8385" x="3394075" y="1582738"/>
          <p14:tracePt t="8401" x="3394075" y="1571625"/>
          <p14:tracePt t="9095" x="3381375" y="1571625"/>
          <p14:tracePt t="9107" x="3381375" y="1582738"/>
          <p14:tracePt t="9120" x="3370263" y="1630363"/>
          <p14:tracePt t="9132" x="3370263" y="1714500"/>
          <p14:tracePt t="9145" x="3370263" y="1833563"/>
          <p14:tracePt t="9158" x="3357563" y="2000250"/>
          <p14:tracePt t="9172" x="3333750" y="2154238"/>
          <p14:tracePt t="9188" x="3322638" y="2309813"/>
          <p14:tracePt t="9204" x="3322638" y="2487613"/>
          <p14:tracePt t="9221" x="3322638" y="2690813"/>
          <p14:tracePt t="9237" x="3322638" y="3249613"/>
          <p14:tracePt t="9255" x="3298825" y="3548063"/>
          <p14:tracePt t="9271" x="3298825" y="3881438"/>
          <p14:tracePt t="9288" x="3298825" y="4524375"/>
          <p14:tracePt t="9304" x="3286125" y="4821238"/>
          <p14:tracePt t="9322" x="3262313" y="5024438"/>
          <p14:tracePt t="10406" x="3262313" y="5048250"/>
          <p14:tracePt t="10419" x="3251200" y="5072063"/>
          <p14:tracePt t="10432" x="3238500" y="5095875"/>
          <p14:tracePt t="10445" x="3227388" y="5119688"/>
          <p14:tracePt t="10459" x="3227388" y="5143500"/>
          <p14:tracePt t="10476" x="3227388" y="5191125"/>
          <p14:tracePt t="10491" x="3227388" y="5238750"/>
          <p14:tracePt t="10508" x="3238500" y="5345113"/>
          <p14:tracePt t="10523" x="3251200" y="5405438"/>
          <p14:tracePt t="10540" x="3262313" y="5476875"/>
          <p14:tracePt t="10559" x="3262313" y="5619750"/>
          <p14:tracePt t="10576" x="3262313" y="5678488"/>
          <p14:tracePt t="10592" x="3262313" y="5715000"/>
          <p14:tracePt t="10609" x="3262313" y="5749925"/>
          <p14:tracePt t="10626" x="3251200" y="5821363"/>
          <p14:tracePt t="10642" x="3238500" y="5845175"/>
          <p14:tracePt t="10659" x="3238500" y="5868988"/>
          <p14:tracePt t="10677" x="3238500" y="5905500"/>
          <p14:tracePt t="10693" x="3238500" y="5929313"/>
          <p14:tracePt t="10709" x="3238500" y="5976938"/>
          <p14:tracePt t="10727" x="3262313" y="6096000"/>
          <p14:tracePt t="11313" x="3275013" y="6096000"/>
          <p14:tracePt t="11339" x="3286125" y="6096000"/>
          <p14:tracePt t="11352" x="3298825" y="6096000"/>
          <p14:tracePt t="11365" x="3298825" y="6107113"/>
          <p14:tracePt t="11379" x="3298825" y="6119813"/>
          <p14:tracePt t="11396" x="3298825" y="6130925"/>
          <p14:tracePt t="11411" x="3309938" y="6178550"/>
          <p14:tracePt t="11428" x="3309938" y="6238875"/>
          <p14:tracePt t="11727" x="3000375" y="6072188"/>
          <p14:tracePt t="11744" x="3108325" y="6024563"/>
          <p14:tracePt t="11760" x="3203575" y="6011863"/>
          <p14:tracePt t="11777" x="3370263" y="6000750"/>
          <p14:tracePt t="11794" x="3417888" y="6011863"/>
          <p14:tracePt t="11811" x="3452813" y="6059488"/>
          <p14:tracePt t="11827" x="3489325" y="6249988"/>
          <p14:tracePt t="11844" x="3489325" y="6334125"/>
          <p14:tracePt t="11861" x="3489325" y="6392863"/>
          <p14:tracePt t="11877" x="3489325" y="6453188"/>
          <p14:tracePt t="11894" x="3489325" y="6464300"/>
          <p14:tracePt t="11913" x="3476625" y="6477000"/>
          <p14:tracePt t="11930" x="3465513" y="6488113"/>
          <p14:tracePt t="12019" x="3489325" y="6488113"/>
          <p14:tracePt t="12032" x="3548063" y="6488113"/>
          <p14:tracePt t="12045" x="3643313" y="6500813"/>
          <p14:tracePt t="12057" x="3751263" y="6535738"/>
          <p14:tracePt t="12072" x="3857625" y="6559550"/>
          <p14:tracePt t="12083" x="3929063" y="6596063"/>
          <p14:tracePt t="12099" x="3976688" y="6619875"/>
          <p14:tracePt t="12114" x="3989388" y="6630988"/>
          <p14:tracePt t="12131" x="4000500" y="6630988"/>
          <p14:tracePt t="12148" x="4000500" y="6691313"/>
          <p14:tracePt t="15327" x="4037013" y="6667500"/>
          <p14:tracePt t="15339" x="4095750" y="6596063"/>
          <p14:tracePt t="15352" x="4191000" y="6477000"/>
          <p14:tracePt t="15366" x="4310063" y="6334125"/>
          <p14:tracePt t="15377" x="4452938" y="6130925"/>
          <p14:tracePt t="15391" x="4679950" y="5810250"/>
          <p14:tracePt t="15409" x="4989513" y="5392738"/>
          <p14:tracePt t="15425" x="5334000" y="4940300"/>
          <p14:tracePt t="15441" x="6024563" y="4035425"/>
          <p14:tracePt t="15459" x="6370638" y="3619500"/>
          <p14:tracePt t="15475" x="6704013" y="3238500"/>
          <p14:tracePt t="15492" x="6918325" y="2976563"/>
          <p14:tracePt t="15508" x="7143750" y="2738438"/>
          <p14:tracePt t="15525" x="7191375" y="2667000"/>
          <p14:tracePt t="15542" x="7239000" y="2619375"/>
          <p14:tracePt t="15558" x="7262813" y="2547938"/>
          <p14:tracePt t="15762" x="7215188" y="2535238"/>
          <p14:tracePt t="15775" x="7119938" y="2511425"/>
          <p14:tracePt t="15789" x="6989763" y="2463800"/>
          <p14:tracePt t="15800" x="6846888" y="2392363"/>
          <p14:tracePt t="15814" x="6680200" y="2309813"/>
          <p14:tracePt t="15827" x="6513513" y="2214563"/>
          <p14:tracePt t="15842" x="6346825" y="2095500"/>
          <p14:tracePt t="15860" x="6215063" y="1963738"/>
          <p14:tracePt t="15877" x="6000750" y="1725613"/>
          <p14:tracePt t="15893" x="5942013" y="1630363"/>
          <p14:tracePt t="15909" x="5905500" y="1571625"/>
          <p14:tracePt t="15926" x="5894388" y="1535113"/>
          <p14:tracePt t="15943" x="5881688" y="1511300"/>
          <p14:tracePt t="16006" x="5870575" y="1535113"/>
          <p14:tracePt t="16019" x="5870575" y="1595438"/>
          <p14:tracePt t="16032" x="5846763" y="1714500"/>
          <p14:tracePt t="16045" x="5834063" y="1857375"/>
          <p14:tracePt t="16061" x="5834063" y="2011363"/>
          <p14:tracePt t="16077" x="5822950" y="2178050"/>
          <p14:tracePt t="16094" x="5822950" y="2333625"/>
          <p14:tracePt t="16110" x="5799138" y="2654300"/>
          <p14:tracePt t="16127" x="5786438" y="2809875"/>
          <p14:tracePt t="16144" x="5786438" y="2963863"/>
          <p14:tracePt t="16160" x="5786438" y="3249613"/>
          <p14:tracePt t="16177" x="5786438" y="3368675"/>
          <p14:tracePt t="16194" x="5786438" y="3487738"/>
          <p14:tracePt t="16211" x="5786438" y="3643313"/>
          <p14:tracePt t="16227" x="5775325" y="3714750"/>
          <p14:tracePt t="16244" x="5775325" y="3738563"/>
          <p14:tracePt t="16262" x="5775325" y="3773488"/>
          <p14:tracePt t="16301" x="5775325" y="3786188"/>
          <p14:tracePt t="16328" x="5762625" y="3786188"/>
          <p14:tracePt t="16340" x="5762625" y="3762375"/>
          <p14:tracePt t="16352" x="5738813" y="3678238"/>
          <p14:tracePt t="16365" x="5727700" y="3582988"/>
          <p14:tracePt t="16379" x="5715000" y="3463925"/>
          <p14:tracePt t="16394" x="5703888" y="3297238"/>
          <p14:tracePt t="16411" x="5703888" y="3106738"/>
          <p14:tracePt t="16428" x="5703888" y="2857500"/>
          <p14:tracePt t="16444" x="5727700" y="2405063"/>
          <p14:tracePt t="16461" x="5738813" y="2249488"/>
          <p14:tracePt t="16478" x="5751513" y="2143125"/>
          <p14:tracePt t="16495" x="5762625" y="2047875"/>
          <p14:tracePt t="16511" x="5775325" y="2047875"/>
          <p14:tracePt t="16528" x="5775325" y="2035175"/>
          <p14:tracePt t="16571" x="5786438" y="2035175"/>
          <p14:tracePt t="18135" x="5786438" y="2058988"/>
          <p14:tracePt t="18148" x="5786438" y="2082800"/>
          <p14:tracePt t="18160" x="5799138" y="2119313"/>
          <p14:tracePt t="18173" x="5810250" y="2178050"/>
          <p14:tracePt t="18186" x="5822950" y="2225675"/>
          <p14:tracePt t="18200" x="5834063" y="2273300"/>
          <p14:tracePt t="18217" x="5846763" y="2333625"/>
          <p14:tracePt t="18234" x="5846763" y="2416175"/>
          <p14:tracePt t="18251" x="5857875" y="2678113"/>
          <p14:tracePt t="18267" x="5857875" y="2820988"/>
          <p14:tracePt t="18284" x="5857875" y="2952750"/>
          <p14:tracePt t="18301" x="5857875" y="3071813"/>
          <p14:tracePt t="18305" x="5857875" y="3190875"/>
          <p14:tracePt t="18318" x="5857875" y="3321050"/>
          <p14:tracePt t="18332" x="5857875" y="3392488"/>
          <p14:tracePt t="18349" x="5857875" y="3452813"/>
          <p14:tracePt t="18366" x="5857875" y="3511550"/>
          <p14:tracePt t="18383" x="5857875" y="3524250"/>
          <p14:tracePt t="18401" x="5857875" y="3548063"/>
          <p14:tracePt t="18418" x="5857875" y="3571875"/>
          <p14:tracePt t="18434" x="5846763" y="3571875"/>
          <p14:tracePt t="20227" x="5834063" y="3582988"/>
          <p14:tracePt t="20237" x="5834063" y="3595688"/>
          <p14:tracePt t="20249" x="5834063" y="3619500"/>
          <p14:tracePt t="20262" x="5834063" y="3678238"/>
          <p14:tracePt t="20274" x="5857875" y="3749675"/>
          <p14:tracePt t="20288" x="5905500" y="3857625"/>
          <p14:tracePt t="20305" x="5953125" y="3976688"/>
          <p14:tracePt t="20322" x="6000750" y="4106863"/>
          <p14:tracePt t="20339" x="6096000" y="4357688"/>
          <p14:tracePt t="20355" x="6119813" y="4464050"/>
          <p14:tracePt t="20372" x="6156325" y="4559300"/>
          <p14:tracePt t="20389" x="6180138" y="4667250"/>
          <p14:tracePt t="20405" x="6203950" y="4786313"/>
          <p14:tracePt t="20422" x="6203950" y="4810125"/>
          <p14:tracePt t="20439" x="6215063" y="4845050"/>
          <p14:tracePt t="20456" x="6215063" y="4929188"/>
          <p14:tracePt t="20472" x="6215063" y="4976813"/>
          <p14:tracePt t="20489" x="6215063" y="5000625"/>
          <p14:tracePt t="20506" x="6215063" y="5011738"/>
          <p14:tracePt t="20539" x="6215063" y="5024438"/>
          <p14:tracePt t="20556" x="6215063" y="5035550"/>
          <p14:tracePt t="20710" x="6215063" y="5048250"/>
          <p14:tracePt t="20737" x="6191250" y="5048250"/>
          <p14:tracePt t="20751" x="6167438" y="5035550"/>
          <p14:tracePt t="20763" x="6143625" y="5000625"/>
          <p14:tracePt t="20777" x="6143625" y="4976813"/>
          <p14:tracePt t="20792" x="6119813" y="4916488"/>
          <p14:tracePt t="20809" x="6119813" y="4868863"/>
          <p14:tracePt t="20826" x="6119813" y="4738688"/>
          <p14:tracePt t="20842" x="6119813" y="4702175"/>
          <p14:tracePt t="20859" x="6132513" y="4667250"/>
          <p14:tracePt t="20876" x="6167438" y="4630738"/>
          <p14:tracePt t="20892" x="6238875" y="4583113"/>
          <p14:tracePt t="20909" x="6275388" y="4572000"/>
          <p14:tracePt t="20926" x="6286500" y="4572000"/>
          <p14:tracePt t="20943" x="6334125" y="4606925"/>
          <p14:tracePt t="20959" x="6357938" y="4643438"/>
          <p14:tracePt t="20976" x="6381750" y="4702175"/>
          <p14:tracePt t="20993" x="6405563" y="4845050"/>
          <p14:tracePt t="21010" x="6405563" y="4929188"/>
          <p14:tracePt t="21026" x="6405563" y="4964113"/>
          <p14:tracePt t="21044" x="6429375" y="5000625"/>
          <p14:tracePt t="22801" x="6477000" y="4964113"/>
          <p14:tracePt t="22814" x="6596063" y="4892675"/>
          <p14:tracePt t="22825" x="6762750" y="4773613"/>
          <p14:tracePt t="22839" x="6953250" y="4654550"/>
          <p14:tracePt t="22851" x="7227888" y="4476750"/>
          <p14:tracePt t="22866" x="7548563" y="4297363"/>
          <p14:tracePt t="22882" x="7858125" y="4119563"/>
          <p14:tracePt t="22899" x="8143875" y="3940175"/>
          <p14:tracePt t="22916" x="8667750" y="3606800"/>
          <p14:tracePt t="22932" x="8834438" y="3487738"/>
          <p14:tracePt t="22947" x="9013825" y="3405188"/>
          <p14:tracePt t="22965" x="9275763" y="3286125"/>
          <p14:tracePt t="22981" x="9382125" y="3238500"/>
          <p14:tracePt t="22997" x="9418638" y="3225800"/>
          <p14:tracePt t="23014" x="9453563" y="3214688"/>
          <p14:tracePt t="23031" x="9490075" y="3225800"/>
          <p14:tracePt t="23592" x="9477375" y="3225800"/>
          <p14:tracePt t="23606" x="9466263" y="3225800"/>
          <p14:tracePt t="23616" x="9466263" y="3201988"/>
          <p14:tracePt t="23630" x="9466263" y="3178175"/>
          <p14:tracePt t="23643" x="9466263" y="3130550"/>
          <p14:tracePt t="23655" x="9513888" y="3059113"/>
          <p14:tracePt t="23670" x="9572625" y="2976563"/>
          <p14:tracePt t="23685" x="9644063" y="2857500"/>
          <p14:tracePt t="23701" x="9739313" y="2749550"/>
          <p14:tracePt t="23719" x="9942513" y="2582863"/>
          <p14:tracePt t="23733" x="10013950" y="2535238"/>
          <p14:tracePt t="23750" x="10085388" y="2500313"/>
          <p14:tracePt t="23767" x="10133013" y="2476500"/>
          <p14:tracePt t="23784" x="10191750" y="2452688"/>
          <p14:tracePt t="23800" x="10191750" y="2439988"/>
          <p14:tracePt t="23817" x="10204450" y="2439988"/>
          <p14:tracePt t="23833" x="10215563" y="2439988"/>
          <p14:tracePt t="23850" x="10239375" y="2439988"/>
          <p14:tracePt t="23867" x="10263188" y="2452688"/>
          <p14:tracePt t="23884" x="10275888" y="2476500"/>
          <p14:tracePt t="23900" x="10310813" y="2535238"/>
          <p14:tracePt t="23917" x="10323513" y="2547938"/>
          <p14:tracePt t="23934" x="10323513" y="2559050"/>
          <p14:tracePt t="23951" x="10323513" y="2571750"/>
          <p14:tracePt t="23967" x="10310813" y="2571750"/>
          <p14:tracePt t="23984" x="10275888" y="2559050"/>
          <p14:tracePt t="24001" x="10228263" y="2524125"/>
          <p14:tracePt t="24017" x="10085388" y="2405063"/>
          <p14:tracePt t="24034" x="10025063" y="2368550"/>
          <p14:tracePt t="24051" x="10001250" y="2333625"/>
          <p14:tracePt t="24068" x="9966325" y="2273300"/>
          <p14:tracePt t="24084" x="9966325" y="2249488"/>
          <p14:tracePt t="24101" x="9966325" y="2225675"/>
          <p14:tracePt t="24118" x="9977438" y="2214563"/>
          <p14:tracePt t="24134" x="10013950" y="2214563"/>
          <p14:tracePt t="24151" x="10048875" y="2249488"/>
          <p14:tracePt t="24168" x="10133013" y="2405063"/>
          <p14:tracePt t="24185" x="10144125" y="2524125"/>
          <p14:tracePt t="24201" x="10156825" y="2643188"/>
          <p14:tracePt t="24218" x="10156825" y="2786063"/>
          <p14:tracePt t="24235" x="10156825" y="2940050"/>
          <p14:tracePt t="25226" x="10156825" y="2963863"/>
          <p14:tracePt t="25239" x="10144125" y="3011488"/>
          <p14:tracePt t="25252" x="10109200" y="3082925"/>
          <p14:tracePt t="25265" x="10072688" y="3167063"/>
          <p14:tracePt t="25278" x="10025063" y="3273425"/>
          <p14:tracePt t="25293" x="9977438" y="3381375"/>
          <p14:tracePt t="25307" x="9929813" y="3487738"/>
          <p14:tracePt t="25323" x="9882188" y="3595688"/>
          <p14:tracePt t="25341" x="9810750" y="3797300"/>
          <p14:tracePt t="25356" x="9786938" y="3905250"/>
          <p14:tracePt t="25373" x="9752013" y="3987800"/>
          <p14:tracePt t="25390" x="9739313" y="4059238"/>
          <p14:tracePt t="25406" x="9715500" y="4154488"/>
          <p14:tracePt t="25857" x="9691688" y="4167188"/>
          <p14:tracePt t="25867" x="9656763" y="4202113"/>
          <p14:tracePt t="25880" x="9609138" y="4262438"/>
          <p14:tracePt t="25892" x="9537700" y="4321175"/>
          <p14:tracePt t="25908" x="9442450" y="4381500"/>
          <p14:tracePt t="25924" x="9334500" y="4440238"/>
          <p14:tracePt t="25941" x="9085263" y="4548188"/>
          <p14:tracePt t="25957" x="8942388" y="4595813"/>
          <p14:tracePt t="25974" x="8786813" y="4630738"/>
          <p14:tracePt t="25991" x="8620125" y="4643438"/>
          <p14:tracePt t="26008" x="8262938" y="4643438"/>
          <p14:tracePt t="26024" x="8072438" y="4643438"/>
          <p14:tracePt t="26041" x="7834313" y="4643438"/>
          <p14:tracePt t="26058" x="7262813" y="4643438"/>
          <p14:tracePt t="26074" x="6977063" y="4643438"/>
          <p14:tracePt t="26091" x="6691313" y="4643438"/>
          <p14:tracePt t="26108" x="6405563" y="4643438"/>
          <p14:tracePt t="26125" x="5989638" y="4667250"/>
          <p14:tracePt t="26141" x="5846763" y="4678363"/>
          <p14:tracePt t="26158" x="5727700" y="4691063"/>
          <p14:tracePt t="26175" x="5500688" y="4738688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컨텐츠 </a:t>
            </a:r>
            <a:r>
              <a:rPr lang="ko-KR" altLang="en-US" b="1" dirty="0"/>
              <a:t>품질</a:t>
            </a:r>
            <a:r>
              <a:rPr lang="en-US" altLang="ko-KR" dirty="0"/>
              <a:t>: </a:t>
            </a:r>
            <a:r>
              <a:rPr lang="ko-KR" altLang="en-US" dirty="0"/>
              <a:t>블로그 독자 설문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68" y="1918172"/>
            <a:ext cx="6980525" cy="4526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554" y="1900920"/>
            <a:ext cx="7376799" cy="4541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04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"/>
    </mc:Choice>
    <mc:Fallback xmlns="">
      <p:transition spd="slow" advTm="1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b="1" dirty="0"/>
              <a:t>상품화 </a:t>
            </a:r>
            <a:r>
              <a:rPr lang="en-US" altLang="ko-KR" b="1" dirty="0"/>
              <a:t>&amp; </a:t>
            </a:r>
            <a:r>
              <a:rPr lang="ko-KR" altLang="en-US" b="1" dirty="0" err="1"/>
              <a:t>컨텐츠</a:t>
            </a:r>
            <a:r>
              <a:rPr lang="ko-KR" altLang="en-US" b="1" dirty="0"/>
              <a:t> 흥보하기</a:t>
            </a:r>
            <a:br>
              <a:rPr lang="en-US" altLang="ko-KR" dirty="0"/>
            </a:br>
            <a:br>
              <a:rPr lang="en-US" altLang="ko-KR" dirty="0"/>
            </a:br>
            <a:r>
              <a:rPr lang="ko-KR" altLang="en-US" dirty="0"/>
              <a:t>어떻게 독자를 확보할 것인가</a:t>
            </a:r>
            <a:r>
              <a:rPr lang="en-US" altLang="ko-KR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50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2"/>
    </mc:Choice>
    <mc:Fallback xmlns="">
      <p:transition spd="slow" advTm="8732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원고에서 책으로</a:t>
            </a:r>
            <a:r>
              <a:rPr lang="en-US" altLang="ko-KR" b="1" dirty="0"/>
              <a:t>: </a:t>
            </a:r>
            <a:r>
              <a:rPr lang="ko-KR" altLang="en-US" b="1" dirty="0"/>
              <a:t>제목</a:t>
            </a:r>
            <a:r>
              <a:rPr lang="ko-KR" altLang="en-US" dirty="0"/>
              <a:t> </a:t>
            </a:r>
            <a:r>
              <a:rPr lang="ko-KR" altLang="en-US" b="1" dirty="0"/>
              <a:t>설문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2765"/>
            <a:ext cx="9300554" cy="497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5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93"/>
    </mc:Choice>
    <mc:Fallback xmlns="">
      <p:transition spd="slow" advTm="28693"/>
    </mc:Fallback>
  </mc:AlternateContent>
  <p:extLst>
    <p:ext uri="{3A86A75C-4F4B-4683-9AE1-C65F6400EC91}">
      <p14:laserTraceLst xmlns:p14="http://schemas.microsoft.com/office/powerpoint/2010/main">
        <p14:tracePtLst>
          <p14:tracePt t="2742" x="6799263" y="5762625"/>
          <p14:tracePt t="2758" x="6656388" y="5715000"/>
          <p14:tracePt t="2771" x="6453188" y="5630863"/>
          <p14:tracePt t="2783" x="6156325" y="5524500"/>
          <p14:tracePt t="2795" x="5857875" y="5392738"/>
          <p14:tracePt t="2809" x="5537200" y="5214938"/>
          <p14:tracePt t="2826" x="5214938" y="5011738"/>
          <p14:tracePt t="2842" x="5037138" y="4868863"/>
          <p14:tracePt t="2860" x="4703763" y="4559300"/>
          <p14:tracePt t="2876" x="4572000" y="4405313"/>
          <p14:tracePt t="2893" x="4405313" y="4202113"/>
          <p14:tracePt t="2909" x="4167188" y="3881438"/>
          <p14:tracePt t="2926" x="4084638" y="3749675"/>
          <p14:tracePt t="2943" x="4048125" y="3667125"/>
          <p14:tracePt t="2959" x="4013200" y="3582988"/>
          <p14:tracePt t="2976" x="4013200" y="3559175"/>
          <p14:tracePt t="3254" x="3989388" y="3559175"/>
          <p14:tracePt t="3267" x="3941763" y="3548063"/>
          <p14:tracePt t="3279" x="3894138" y="3511550"/>
          <p14:tracePt t="3293" x="3833813" y="3440113"/>
          <p14:tracePt t="3306" x="3762375" y="3333750"/>
          <p14:tracePt t="3321" x="3667125" y="3201988"/>
          <p14:tracePt t="3333" x="3548063" y="3048000"/>
          <p14:tracePt t="3345" x="3429000" y="2928938"/>
          <p14:tracePt t="3361" x="3322638" y="2797175"/>
          <p14:tracePt t="3378" x="3203575" y="2667000"/>
          <p14:tracePt t="3395" x="3095625" y="2535238"/>
          <p14:tracePt t="3411" x="2870200" y="2286000"/>
          <p14:tracePt t="3428" x="2774950" y="2201863"/>
          <p14:tracePt t="3444" x="2703513" y="2130425"/>
          <p14:tracePt t="3461" x="2595563" y="2047875"/>
          <p14:tracePt t="3478" x="2571750" y="2035175"/>
          <p14:tracePt t="3495" x="2571750" y="2024063"/>
          <p14:tracePt t="3511" x="2560638" y="2024063"/>
          <p14:tracePt t="3528" x="2547938" y="2024063"/>
          <p14:tracePt t="3545" x="2547938" y="2011363"/>
          <p14:tracePt t="3562" x="2536825" y="2000250"/>
          <p14:tracePt t="3981" x="2536825" y="2011363"/>
          <p14:tracePt t="3996" x="2536825" y="2035175"/>
          <p14:tracePt t="4008" x="2536825" y="2071688"/>
          <p14:tracePt t="4019" x="2536825" y="2143125"/>
          <p14:tracePt t="4035" x="2524125" y="2225675"/>
          <p14:tracePt t="4046" x="2524125" y="2333625"/>
          <p14:tracePt t="4063" x="2524125" y="2428875"/>
          <p14:tracePt t="4080" x="2524125" y="2535238"/>
          <p14:tracePt t="4097" x="2524125" y="2630488"/>
          <p14:tracePt t="4113" x="2547938" y="2928938"/>
          <p14:tracePt t="4130" x="2560638" y="3095625"/>
          <p14:tracePt t="4147" x="2595563" y="3249613"/>
          <p14:tracePt t="4163" x="2690813" y="3524250"/>
          <p14:tracePt t="4180" x="2738438" y="3643313"/>
          <p14:tracePt t="4197" x="2798763" y="3738563"/>
          <p14:tracePt t="4214" x="2857500" y="3821113"/>
          <p14:tracePt t="5005" x="2857500" y="3857625"/>
          <p14:tracePt t="5016" x="2870200" y="3892550"/>
          <p14:tracePt t="5028" x="2881313" y="3940175"/>
          <p14:tracePt t="5040" x="2894013" y="4000500"/>
          <p14:tracePt t="5054" x="2905125" y="4071938"/>
          <p14:tracePt t="5067" x="2917825" y="4167188"/>
          <p14:tracePt t="5083" x="2952750" y="4273550"/>
          <p14:tracePt t="5100" x="2965450" y="4381500"/>
          <p14:tracePt t="5116" x="2989263" y="4476750"/>
          <p14:tracePt t="5133" x="3024188" y="4702175"/>
          <p14:tracePt t="5150" x="3036888" y="4786313"/>
          <p14:tracePt t="5167" x="3048000" y="4868863"/>
          <p14:tracePt t="5183" x="3084513" y="4987925"/>
          <p14:tracePt t="5200" x="3108325" y="5035550"/>
          <p14:tracePt t="5216" x="3119438" y="5059363"/>
          <p14:tracePt t="5233" x="3132138" y="5059363"/>
          <p14:tracePt t="5276" x="3108325" y="5048250"/>
          <p14:tracePt t="5286" x="3095625" y="5035550"/>
          <p14:tracePt t="5536" x="3095625" y="5024438"/>
          <p14:tracePt t="5547" x="3095625" y="4987925"/>
          <p14:tracePt t="5558" x="3119438" y="4953000"/>
          <p14:tracePt t="5570" x="3155950" y="4916488"/>
          <p14:tracePt t="5587" x="3227388" y="4845050"/>
          <p14:tracePt t="5603" x="3322638" y="4714875"/>
          <p14:tracePt t="5621" x="3656013" y="4262438"/>
          <p14:tracePt t="5637" x="3822700" y="4011613"/>
          <p14:tracePt t="5654" x="4013200" y="3762375"/>
          <p14:tracePt t="5670" x="4381500" y="3297238"/>
          <p14:tracePt t="5687" x="4560888" y="3082925"/>
          <p14:tracePt t="5704" x="4667250" y="2952750"/>
          <p14:tracePt t="5719" x="4762500" y="2833688"/>
          <p14:tracePt t="5736" x="4857750" y="2749550"/>
          <p14:tracePt t="5753" x="4870450" y="2714625"/>
          <p14:tracePt t="5769" x="4881563" y="2678113"/>
          <p14:tracePt t="5786" x="4905375" y="2643188"/>
          <p14:tracePt t="5803" x="4918075" y="2630488"/>
          <p14:tracePt t="5836" x="4918075" y="2606675"/>
          <p14:tracePt t="5870" x="4918075" y="2595563"/>
          <p14:tracePt t="5926" x="4929188" y="2595563"/>
          <p14:tracePt t="5939" x="4941888" y="2606675"/>
          <p14:tracePt t="5953" x="4965700" y="2667000"/>
          <p14:tracePt t="5965" x="5013325" y="2797175"/>
          <p14:tracePt t="5978" x="5060950" y="3024188"/>
          <p14:tracePt t="5991" x="5156200" y="3416300"/>
          <p14:tracePt t="6004" x="5227638" y="3773488"/>
          <p14:tracePt t="6020" x="5322888" y="4178300"/>
          <p14:tracePt t="6037" x="5381625" y="4487863"/>
          <p14:tracePt t="6053" x="5418138" y="4749800"/>
          <p14:tracePt t="6070" x="5441950" y="5167313"/>
          <p14:tracePt t="6087" x="5441950" y="5321300"/>
          <p14:tracePt t="6104" x="5441950" y="5440363"/>
          <p14:tracePt t="6121" x="5441950" y="5595938"/>
          <p14:tracePt t="6137" x="5441950" y="5607050"/>
          <p14:tracePt t="6845" x="5441950" y="5619750"/>
          <p14:tracePt t="6858" x="5441950" y="5630863"/>
          <p14:tracePt t="6897" x="5441950" y="5583238"/>
          <p14:tracePt t="6910" x="5453063" y="5440363"/>
          <p14:tracePt t="6922" x="5453063" y="5238750"/>
          <p14:tracePt t="6935" x="5465763" y="4964113"/>
          <p14:tracePt t="6947" x="5489575" y="4476750"/>
          <p14:tracePt t="6960" x="5548313" y="3892550"/>
          <p14:tracePt t="6972" x="5595938" y="3357563"/>
          <p14:tracePt t="6989" x="5680075" y="2809875"/>
          <p14:tracePt t="7006" x="5751513" y="2381250"/>
          <p14:tracePt t="7023" x="5870575" y="1785938"/>
          <p14:tracePt t="7040" x="5905500" y="1606550"/>
          <p14:tracePt t="7057" x="5929313" y="1439863"/>
          <p14:tracePt t="7073" x="5953125" y="1320800"/>
          <p14:tracePt t="7090" x="5976938" y="1190625"/>
          <p14:tracePt t="7107" x="5989638" y="1177925"/>
          <p14:tracePt t="7123" x="5989638" y="1166813"/>
          <p14:tracePt t="7140" x="5989638" y="1154113"/>
          <p14:tracePt t="7216" x="5989638" y="1166813"/>
          <p14:tracePt t="7449" x="5989638" y="1177925"/>
          <p14:tracePt t="7462" x="5965825" y="1201738"/>
          <p14:tracePt t="7474" x="5942013" y="1249363"/>
          <p14:tracePt t="7486" x="5929313" y="1320800"/>
          <p14:tracePt t="7500" x="5918200" y="1404938"/>
          <p14:tracePt t="7511" x="5905500" y="1524000"/>
          <p14:tracePt t="7525" x="5870575" y="1690688"/>
          <p14:tracePt t="7541" x="5822950" y="1881188"/>
          <p14:tracePt t="7557" x="5727700" y="2130425"/>
          <p14:tracePt t="7574" x="5643563" y="2309813"/>
          <p14:tracePt t="7591" x="5370513" y="2714625"/>
          <p14:tracePt t="7608" x="5214938" y="2916238"/>
          <p14:tracePt t="7624" x="5024438" y="3178175"/>
          <p14:tracePt t="7641" x="4714875" y="3487738"/>
          <p14:tracePt t="7658" x="4560888" y="3606800"/>
          <p14:tracePt t="7674" x="4418013" y="3690938"/>
          <p14:tracePt t="7691" x="4275138" y="3749675"/>
          <p14:tracePt t="7692" x="4143375" y="3797300"/>
          <p14:tracePt t="7708" x="4048125" y="3844925"/>
          <p14:tracePt t="7725" x="3952875" y="3892550"/>
          <p14:tracePt t="7741" x="3881438" y="3929063"/>
          <p14:tracePt t="7758" x="3810000" y="3976688"/>
          <p14:tracePt t="7977" x="3798888" y="3976688"/>
          <p14:tracePt t="7988" x="3762375" y="3976688"/>
          <p14:tracePt t="8001" x="3703638" y="3976688"/>
          <p14:tracePt t="8013" x="3619500" y="3940175"/>
          <p14:tracePt t="8027" x="3489325" y="3892550"/>
          <p14:tracePt t="8043" x="3322638" y="3810000"/>
          <p14:tracePt t="8060" x="3167063" y="3714750"/>
          <p14:tracePt t="8077" x="3036888" y="3630613"/>
          <p14:tracePt t="8093" x="2822575" y="3405188"/>
          <p14:tracePt t="8110" x="2751138" y="3321050"/>
          <p14:tracePt t="8127" x="2667000" y="3214688"/>
          <p14:tracePt t="8143" x="2608263" y="3071813"/>
          <p14:tracePt t="8160" x="2595563" y="3024188"/>
          <p14:tracePt t="8177" x="2584450" y="3000375"/>
          <p14:tracePt t="8194" x="2584450" y="2952750"/>
          <p14:tracePt t="8210" x="2584450" y="2940050"/>
          <p14:tracePt t="8232" x="2584450" y="2928938"/>
          <p14:tracePt t="8246" x="2584450" y="2916238"/>
          <p14:tracePt t="8296" x="2584450" y="2905125"/>
          <p14:tracePt t="8309" x="2584450" y="2892425"/>
          <p14:tracePt t="8323" x="2595563" y="2881313"/>
          <p14:tracePt t="8334" x="2608263" y="2857500"/>
          <p14:tracePt t="8348" x="2619375" y="2820988"/>
          <p14:tracePt t="8363" x="2643188" y="2797175"/>
          <p14:tracePt t="8386" x="2655888" y="2786063"/>
          <p14:tracePt t="8399" x="2667000" y="2786063"/>
          <p14:tracePt t="8424" x="2679700" y="2786063"/>
          <p14:tracePt t="8438" x="2690813" y="2809875"/>
          <p14:tracePt t="8451" x="2703513" y="2857500"/>
          <p14:tracePt t="8465" x="2714625" y="2940050"/>
          <p14:tracePt t="8478" x="2727325" y="3059113"/>
          <p14:tracePt t="8495" x="2751138" y="3201988"/>
          <p14:tracePt t="8511" x="2751138" y="3344863"/>
          <p14:tracePt t="8528" x="2738438" y="3500438"/>
          <p14:tracePt t="8545" x="2690813" y="3786188"/>
          <p14:tracePt t="8561" x="2679700" y="3929063"/>
          <p14:tracePt t="8579" x="2655888" y="4167188"/>
          <p14:tracePt t="8595" x="2655888" y="4262438"/>
          <p14:tracePt t="8612" x="2655888" y="4368800"/>
          <p14:tracePt t="8628" x="2679700" y="4476750"/>
          <p14:tracePt t="8645" x="2727325" y="4572000"/>
          <p14:tracePt t="13606" x="2727325" y="4619625"/>
          <p14:tracePt t="13615" x="2727325" y="4678363"/>
          <p14:tracePt t="13626" x="2738438" y="4762500"/>
          <p14:tracePt t="13640" x="2751138" y="4868863"/>
          <p14:tracePt t="13653" x="2798763" y="4987925"/>
          <p14:tracePt t="13665" x="2857500" y="5119688"/>
          <p14:tracePt t="13678" x="2941638" y="5262563"/>
          <p14:tracePt t="13695" x="3024188" y="5416550"/>
          <p14:tracePt t="13711" x="3108325" y="5559425"/>
          <p14:tracePt t="13728" x="3227388" y="5810250"/>
          <p14:tracePt t="13745" x="3275013" y="5916613"/>
          <p14:tracePt t="13762" x="3298825" y="6000750"/>
          <p14:tracePt t="13778" x="3309938" y="6048375"/>
          <p14:tracePt t="13795" x="3322638" y="6107113"/>
          <p14:tracePt t="13812" x="3333750" y="6107113"/>
          <p14:tracePt t="13828" x="3333750" y="6119813"/>
          <p14:tracePt t="13845" x="3333750" y="6130925"/>
          <p14:tracePt t="14076" x="3333750" y="6107113"/>
          <p14:tracePt t="14089" x="3346450" y="6059488"/>
          <p14:tracePt t="14101" x="3370263" y="5988050"/>
          <p14:tracePt t="14115" x="3405188" y="5905500"/>
          <p14:tracePt t="14132" x="3441700" y="5810250"/>
          <p14:tracePt t="14149" x="3489325" y="5726113"/>
          <p14:tracePt t="14165" x="3608388" y="5511800"/>
          <p14:tracePt t="14181" x="3667125" y="5416550"/>
          <p14:tracePt t="14198" x="3738563" y="5334000"/>
          <p14:tracePt t="14216" x="3775075" y="5226050"/>
          <p14:tracePt t="14232" x="3905250" y="5011738"/>
          <p14:tracePt t="14249" x="3941763" y="4916488"/>
          <p14:tracePt t="14265" x="3989388" y="4857750"/>
          <p14:tracePt t="14282" x="4071938" y="4725988"/>
          <p14:tracePt t="14299" x="4132263" y="4643438"/>
          <p14:tracePt t="14316" x="4191000" y="4535488"/>
          <p14:tracePt t="14330" x="4238625" y="4405313"/>
          <p14:tracePt t="14347" x="4333875" y="4154488"/>
          <p14:tracePt t="14364" x="4394200" y="4048125"/>
          <p14:tracePt t="14381" x="4452938" y="3940175"/>
          <p14:tracePt t="14397" x="4584700" y="3786188"/>
          <p14:tracePt t="14414" x="4643438" y="3725863"/>
          <p14:tracePt t="14430" x="4691063" y="3678238"/>
          <p14:tracePt t="14447" x="4751388" y="3630613"/>
          <p14:tracePt t="14463" x="4846638" y="3559175"/>
          <p14:tracePt t="14481" x="4894263" y="3535363"/>
          <p14:tracePt t="14497" x="4905375" y="3524250"/>
          <p14:tracePt t="14754" x="4929188" y="3500438"/>
          <p14:tracePt t="14767" x="4989513" y="3429000"/>
          <p14:tracePt t="14780" x="5095875" y="3344863"/>
          <p14:tracePt t="14793" x="5251450" y="3249613"/>
          <p14:tracePt t="14805" x="5394325" y="3154363"/>
          <p14:tracePt t="14818" x="5561013" y="3048000"/>
          <p14:tracePt t="14834" x="5727700" y="2952750"/>
          <p14:tracePt t="14850" x="5918200" y="2844800"/>
          <p14:tracePt t="14867" x="6180138" y="2725738"/>
          <p14:tracePt t="14884" x="6680200" y="2487613"/>
          <p14:tracePt t="14900" x="6894513" y="2405063"/>
          <p14:tracePt t="14916" x="7085013" y="2333625"/>
          <p14:tracePt t="14934" x="7418388" y="2249488"/>
          <p14:tracePt t="14951" x="7561263" y="2238375"/>
          <p14:tracePt t="14967" x="7667625" y="2238375"/>
          <p14:tracePt t="14985" x="7870825" y="2286000"/>
          <p14:tracePt t="15001" x="7977188" y="2381250"/>
          <p14:tracePt t="15018" x="8108950" y="2511425"/>
          <p14:tracePt t="15034" x="8251825" y="2678113"/>
          <p14:tracePt t="15052" x="8489950" y="3011488"/>
          <p14:tracePt t="15068" x="8572500" y="3178175"/>
          <p14:tracePt t="15085" x="8632825" y="3344863"/>
          <p14:tracePt t="15101" x="8691563" y="3606800"/>
          <p14:tracePt t="15118" x="8691563" y="3725863"/>
          <p14:tracePt t="15135" x="8691563" y="3844925"/>
          <p14:tracePt t="15151" x="8643938" y="4119563"/>
          <p14:tracePt t="15168" x="8596313" y="4225925"/>
          <p14:tracePt t="15407" x="8585200" y="4238625"/>
          <p14:tracePt t="15418" x="8572500" y="4297363"/>
          <p14:tracePt t="15432" x="8561388" y="4405313"/>
          <p14:tracePt t="15446" x="8548688" y="4548188"/>
          <p14:tracePt t="15458" x="8524875" y="4725988"/>
          <p14:tracePt t="15469" x="8513763" y="4881563"/>
          <p14:tracePt t="15483" x="8501063" y="5059363"/>
          <p14:tracePt t="15500" x="8477250" y="5226050"/>
          <p14:tracePt t="15517" x="8453438" y="5368925"/>
          <p14:tracePt t="15535" x="8358188" y="5654675"/>
          <p14:tracePt t="15552" x="8286750" y="5786438"/>
          <p14:tracePt t="15568" x="8251825" y="5868988"/>
          <p14:tracePt t="15585" x="8204200" y="5940425"/>
          <p14:tracePt t="15602" x="8156575" y="5988050"/>
          <p14:tracePt t="15619" x="8120063" y="6011863"/>
          <p14:tracePt t="15635" x="8085138" y="6024563"/>
          <p14:tracePt t="15653" x="8037513" y="6024563"/>
          <p14:tracePt t="15669" x="8001000" y="6024563"/>
          <p14:tracePt t="15685" x="7977188" y="6011863"/>
          <p14:tracePt t="15702" x="7894638" y="5916613"/>
          <p14:tracePt t="15719" x="7834313" y="5845175"/>
          <p14:tracePt t="15736" x="7775575" y="5738813"/>
          <p14:tracePt t="15753" x="7680325" y="5464175"/>
          <p14:tracePt t="15769" x="7656513" y="5321300"/>
          <p14:tracePt t="15786" x="7656513" y="5202238"/>
          <p14:tracePt t="15803" x="7643813" y="5106988"/>
          <p14:tracePt t="15819" x="7643813" y="4940300"/>
          <p14:tracePt t="15836" x="7656513" y="4857750"/>
          <p14:tracePt t="15853" x="7667625" y="4786313"/>
          <p14:tracePt t="15870" x="7691438" y="4714875"/>
          <p14:tracePt t="18094" x="7643813" y="4725988"/>
          <p14:tracePt t="18106" x="7572375" y="4762500"/>
          <p14:tracePt t="18120" x="7453313" y="4773613"/>
          <p14:tracePt t="18132" x="7299325" y="4773613"/>
          <p14:tracePt t="18145" x="7072313" y="4773613"/>
          <p14:tracePt t="18160" x="6775450" y="4773613"/>
          <p14:tracePt t="18177" x="6286500" y="4773613"/>
          <p14:tracePt t="18194" x="5881688" y="4773613"/>
          <p14:tracePt t="18210" x="4870450" y="4762500"/>
          <p14:tracePt t="18227" x="4333875" y="4738688"/>
          <p14:tracePt t="18244" x="3714750" y="4678363"/>
          <p14:tracePt t="18261" x="2727325" y="4606925"/>
          <p14:tracePt t="18277" x="2381250" y="4583113"/>
          <p14:tracePt t="18294" x="2190750" y="4583113"/>
          <p14:tracePt t="18311" x="2012950" y="4583113"/>
          <p14:tracePt t="18607" x="1905000" y="4583113"/>
          <p14:tracePt t="18626" x="1762125" y="4606925"/>
          <p14:tracePt t="18635" x="1608138" y="4619625"/>
          <p14:tracePt t="18647" x="1441450" y="4630738"/>
          <p14:tracePt t="18662" x="1322388" y="4654550"/>
          <p14:tracePt t="18679" x="1262063" y="4654550"/>
          <p14:tracePt t="18696" x="1214438" y="4667250"/>
          <p14:tracePt t="18712" x="1203325" y="4667250"/>
          <p14:tracePt t="21660" x="1203325" y="4714875"/>
          <p14:tracePt t="21672" x="1227138" y="4821238"/>
          <p14:tracePt t="21686" x="1309688" y="4964113"/>
          <p14:tracePt t="21699" x="1441450" y="5154613"/>
          <p14:tracePt t="21711" x="1571625" y="5392738"/>
          <p14:tracePt t="21724" x="1738313" y="5643563"/>
          <p14:tracePt t="21739" x="1870075" y="5834063"/>
          <p14:tracePt t="21756" x="1976438" y="6011863"/>
          <p14:tracePt t="21772" x="2155825" y="6297613"/>
          <p14:tracePt t="23120" x="2965450" y="6167438"/>
          <p14:tracePt t="23133" x="3119438" y="6048375"/>
          <p14:tracePt t="23147" x="3251200" y="5953125"/>
          <p14:tracePt t="23159" x="3357563" y="5857875"/>
          <p14:tracePt t="23175" x="3465513" y="5762625"/>
          <p14:tracePt t="23191" x="3584575" y="5667375"/>
          <p14:tracePt t="23208" x="3690938" y="5572125"/>
          <p14:tracePt t="23225" x="3905250" y="5416550"/>
          <p14:tracePt t="23242" x="4013200" y="5345113"/>
          <p14:tracePt t="23258" x="4132263" y="5262563"/>
          <p14:tracePt t="23275" x="4322763" y="5143500"/>
          <p14:tracePt t="23292" x="4429125" y="5095875"/>
          <p14:tracePt t="23309" x="4524375" y="5048250"/>
          <p14:tracePt t="23325" x="4632325" y="5011738"/>
          <p14:tracePt t="23344" x="4894263" y="4964113"/>
          <p14:tracePt t="23361" x="5048250" y="4940300"/>
          <p14:tracePt t="23378" x="5167313" y="4929188"/>
          <p14:tracePt t="23394" x="5394325" y="4905375"/>
          <p14:tracePt t="23411" x="5524500" y="4857750"/>
          <p14:tracePt t="25907" x="5489575" y="4857750"/>
          <p14:tracePt t="25920" x="5418138" y="4868863"/>
          <p14:tracePt t="25932" x="5357813" y="4881563"/>
          <p14:tracePt t="25945" x="5286375" y="4892675"/>
          <p14:tracePt t="25958" x="5251450" y="4905375"/>
          <p14:tracePt t="25973" x="5180013" y="4916488"/>
          <p14:tracePt t="25984" x="5095875" y="4929188"/>
          <p14:tracePt t="26001" x="5000625" y="4929188"/>
          <p14:tracePt t="26018" x="4881563" y="4929188"/>
          <p14:tracePt t="26034" x="4762500" y="4929188"/>
          <p14:tracePt t="26051" x="4537075" y="4929188"/>
          <p14:tracePt t="26068" x="4476750" y="4929188"/>
          <p14:tracePt t="26084" x="4441825" y="4929188"/>
          <p14:tracePt t="26101" x="4381500" y="4929188"/>
          <p14:tracePt t="26118" x="4346575" y="4929188"/>
          <p14:tracePt t="26134" x="4298950" y="4929188"/>
          <p14:tracePt t="26151" x="4238625" y="4929188"/>
          <p14:tracePt t="26168" x="4119563" y="4929188"/>
          <p14:tracePt t="26185" x="4048125" y="4916488"/>
          <p14:tracePt t="26201" x="3989388" y="4892675"/>
          <p14:tracePt t="26218" x="3881438" y="4881563"/>
          <p14:tracePt t="26235" x="3846513" y="4868863"/>
          <p14:tracePt t="26251" x="3810000" y="4868863"/>
          <p14:tracePt t="26269" x="3751263" y="4857750"/>
          <p14:tracePt t="26285" x="3703638" y="4833938"/>
          <p14:tracePt t="26302" x="3632200" y="4786313"/>
          <p14:tracePt t="26319" x="3452813" y="4619625"/>
          <p14:tracePt t="26335" x="3333750" y="4511675"/>
          <p14:tracePt t="26352" x="3238500" y="4392613"/>
          <p14:tracePt t="26368" x="3167063" y="4286250"/>
          <p14:tracePt t="26385" x="3048000" y="4143375"/>
          <p14:tracePt t="26402" x="2989263" y="4071938"/>
          <p14:tracePt t="26419" x="2952750" y="4024313"/>
          <p14:tracePt t="26436" x="2905125" y="3952875"/>
          <p14:tracePt t="26452" x="2894013" y="3940175"/>
          <p14:tracePt t="26499" x="2894013" y="3929063"/>
        </p14:tracePtLst>
      </p14:laserTraceLst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29" y="0"/>
            <a:ext cx="4703885" cy="68581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214" y="0"/>
            <a:ext cx="470478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1011" y="465965"/>
            <a:ext cx="298661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400" b="1" dirty="0"/>
              <a:t>원고에서 책으로</a:t>
            </a:r>
            <a:r>
              <a:rPr lang="en-US" altLang="ko-KR" sz="4400" b="1" dirty="0"/>
              <a:t>: </a:t>
            </a:r>
            <a:r>
              <a:rPr lang="ko-KR" altLang="en-US" sz="4400" b="1" dirty="0"/>
              <a:t>표지 설문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562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13"/>
    </mc:Choice>
    <mc:Fallback xmlns="">
      <p:transition spd="slow" advTm="81113"/>
    </mc:Fallback>
  </mc:AlternateContent>
  <p:extLst>
    <p:ext uri="{3A86A75C-4F4B-4683-9AE1-C65F6400EC91}">
      <p14:laserTraceLst xmlns:p14="http://schemas.microsoft.com/office/powerpoint/2010/main">
        <p14:tracePtLst>
          <p14:tracePt t="1238" x="2881313" y="3929063"/>
          <p14:tracePt t="1251" x="2870200" y="3940175"/>
          <p14:tracePt t="1263" x="2857500" y="3987800"/>
          <p14:tracePt t="1276" x="2846388" y="4059238"/>
          <p14:tracePt t="1291" x="2833688" y="4154488"/>
          <p14:tracePt t="1306" x="2798763" y="4321175"/>
          <p14:tracePt t="1322" x="2762250" y="4511675"/>
          <p14:tracePt t="1338" x="2714625" y="4714875"/>
          <p14:tracePt t="1355" x="2655888" y="5119688"/>
          <p14:tracePt t="1372" x="2632075" y="5310188"/>
          <p14:tracePt t="1389" x="2619375" y="5511800"/>
          <p14:tracePt t="1406" x="2584450" y="5834063"/>
          <p14:tracePt t="1422" x="2571750" y="5940425"/>
          <p14:tracePt t="1439" x="2571750" y="6000750"/>
          <p14:tracePt t="1456" x="2571750" y="6072188"/>
          <p14:tracePt t="1472" x="2571750" y="6096000"/>
          <p14:tracePt t="1489" x="2595563" y="6107113"/>
          <p14:tracePt t="11195" x="2643188" y="6083300"/>
          <p14:tracePt t="11207" x="2727325" y="6048375"/>
          <p14:tracePt t="11221" x="2846388" y="6011863"/>
          <p14:tracePt t="11232" x="2976563" y="5976938"/>
          <p14:tracePt t="11245" x="3119438" y="5964238"/>
          <p14:tracePt t="11257" x="3275013" y="5953125"/>
          <p14:tracePt t="11269" x="3417888" y="5929313"/>
          <p14:tracePt t="11286" x="3571875" y="5929313"/>
          <p14:tracePt t="11302" x="3775075" y="5916613"/>
          <p14:tracePt t="11319" x="4298950" y="5892800"/>
          <p14:tracePt t="11336" x="4679950" y="5857875"/>
          <p14:tracePt t="11352" x="5180013" y="5773738"/>
          <p14:tracePt t="11369" x="5727700" y="5702300"/>
          <p14:tracePt t="11385" x="6786563" y="5548313"/>
          <p14:tracePt t="11403" x="7132638" y="5476875"/>
          <p14:tracePt t="11419" x="7405688" y="5440363"/>
          <p14:tracePt t="11436" x="7704138" y="5392738"/>
          <p14:tracePt t="11452" x="7810500" y="5381625"/>
          <p14:tracePt t="11469" x="7870825" y="5368925"/>
          <p14:tracePt t="11486" x="7905750" y="5368925"/>
          <p14:tracePt t="11502" x="7953375" y="5368925"/>
          <p14:tracePt t="11519" x="7989888" y="5368925"/>
          <p14:tracePt t="11538" x="8037513" y="5368925"/>
          <p14:tracePt t="11555" x="8180388" y="5345113"/>
          <p14:tracePt t="11572" x="8299450" y="5334000"/>
          <p14:tracePt t="11588" x="8453438" y="5321300"/>
          <p14:tracePt t="11605" x="8834438" y="5286375"/>
          <p14:tracePt t="11622" x="9024938" y="5273675"/>
          <p14:tracePt t="11638" x="9191625" y="5249863"/>
          <p14:tracePt t="11656" x="9418638" y="5238750"/>
          <p14:tracePt t="11672" x="9513888" y="5238750"/>
          <p14:tracePt t="11689" x="9609138" y="5238750"/>
          <p14:tracePt t="11706" x="9752013" y="5238750"/>
          <p14:tracePt t="11722" x="9786938" y="5238750"/>
          <p14:tracePt t="11739" x="9810750" y="5238750"/>
          <p14:tracePt t="11772" x="9823450" y="5238750"/>
          <p14:tracePt t="11847" x="9823450" y="5226050"/>
          <p14:tracePt t="11860" x="9799638" y="5226050"/>
          <p14:tracePt t="11874" x="9739313" y="5214938"/>
          <p14:tracePt t="11887" x="9632950" y="5202238"/>
          <p14:tracePt t="11899" x="9513888" y="5191125"/>
          <p14:tracePt t="11912" x="9371013" y="5191125"/>
          <p14:tracePt t="11925" x="9191625" y="5178425"/>
          <p14:tracePt t="11940" x="9001125" y="5178425"/>
          <p14:tracePt t="11956" x="8823325" y="5178425"/>
          <p14:tracePt t="11973" x="8643938" y="5178425"/>
          <p14:tracePt t="11989" x="8323263" y="5191125"/>
          <p14:tracePt t="12007" x="8120063" y="5226050"/>
          <p14:tracePt t="12023" x="7942263" y="5238750"/>
          <p14:tracePt t="12040" x="7620000" y="5273675"/>
          <p14:tracePt t="12057" x="7500938" y="5286375"/>
          <p14:tracePt t="12073" x="7405688" y="5310188"/>
          <p14:tracePt t="12090" x="7334250" y="5321300"/>
          <p14:tracePt t="12107" x="7262813" y="5345113"/>
          <p14:tracePt t="12124" x="7227888" y="5345113"/>
          <p14:tracePt t="12140" x="7204075" y="5345113"/>
          <p14:tracePt t="12157" x="7167563" y="5368925"/>
          <p14:tracePt t="13860" x="7191375" y="5381625"/>
          <p14:tracePt t="13873" x="7262813" y="5392738"/>
          <p14:tracePt t="13886" x="7394575" y="5405438"/>
          <p14:tracePt t="13899" x="7524750" y="5429250"/>
          <p14:tracePt t="13913" x="7691438" y="5440363"/>
          <p14:tracePt t="13929" x="7847013" y="5476875"/>
          <p14:tracePt t="13946" x="7989888" y="5500688"/>
          <p14:tracePt t="13963" x="8275638" y="5583238"/>
          <p14:tracePt t="13980" x="8405813" y="5630863"/>
          <p14:tracePt t="13997" x="8513763" y="5678488"/>
          <p14:tracePt t="14013" x="8596313" y="5702300"/>
          <p14:tracePt t="14029" x="8728075" y="5762625"/>
          <p14:tracePt t="14047" x="8775700" y="5786438"/>
          <p14:tracePt t="14063" x="8847138" y="5810250"/>
          <p14:tracePt t="14079" x="8870950" y="5810250"/>
          <p14:tracePt t="14095" x="8894763" y="5821363"/>
          <p14:tracePt t="14111" x="8918575" y="5834063"/>
          <p14:tracePt t="14128" x="8953500" y="5845175"/>
          <p14:tracePt t="18412" x="8929688" y="5845175"/>
          <p14:tracePt t="18425" x="8894763" y="5845175"/>
          <p14:tracePt t="18437" x="8870950" y="5834063"/>
          <p14:tracePt t="18449" x="8823325" y="5821363"/>
          <p14:tracePt t="18463" x="8751888" y="5810250"/>
          <p14:tracePt t="18479" x="8667750" y="5786438"/>
          <p14:tracePt t="18495" x="8585200" y="5749925"/>
          <p14:tracePt t="18511" x="8477250" y="5715000"/>
          <p14:tracePt t="18528" x="8275638" y="5654675"/>
          <p14:tracePt t="18544" x="8191500" y="5630863"/>
          <p14:tracePt t="18561" x="8120063" y="5619750"/>
          <p14:tracePt t="18578" x="8037513" y="5595938"/>
          <p14:tracePt t="18595" x="8024813" y="5595938"/>
          <p14:tracePt t="18611" x="7989888" y="5595938"/>
          <p14:tracePt t="18629" x="7929563" y="5583238"/>
          <p14:tracePt t="18644" x="7870825" y="5583238"/>
          <p14:tracePt t="18662" x="7823200" y="5572125"/>
          <p14:tracePt t="18678" x="7775575" y="5559425"/>
          <p14:tracePt t="18695" x="7667625" y="5548313"/>
          <p14:tracePt t="18712" x="7608888" y="5535613"/>
          <p14:tracePt t="18729" x="7537450" y="5524500"/>
          <p14:tracePt t="18746" x="7418388" y="5524500"/>
          <p14:tracePt t="18762" x="7334250" y="5524500"/>
          <p14:tracePt t="18779" x="7227888" y="5524500"/>
          <p14:tracePt t="18795" x="7096125" y="5524500"/>
          <p14:tracePt t="18812" x="6775450" y="5548313"/>
          <p14:tracePt t="18829" x="6608763" y="5583238"/>
          <p14:tracePt t="18845" x="6453188" y="5630863"/>
          <p14:tracePt t="18863" x="6143625" y="5726113"/>
          <p14:tracePt t="18879" x="6037263" y="5773738"/>
          <p14:tracePt t="18896" x="5965825" y="5797550"/>
          <p14:tracePt t="18912" x="5905500" y="5834063"/>
          <p14:tracePt t="18929" x="5894388" y="5845175"/>
          <p14:tracePt t="19930" x="5881688" y="5845175"/>
          <p14:tracePt t="19982" x="5870575" y="5857875"/>
          <p14:tracePt t="20085" x="5870575" y="5868988"/>
          <p14:tracePt t="20098" x="5870575" y="5881688"/>
          <p14:tracePt t="20111" x="5870575" y="5892800"/>
          <p14:tracePt t="20123" x="5870575" y="5905500"/>
          <p14:tracePt t="20136" x="5894388" y="5929313"/>
          <p14:tracePt t="20151" x="5918200" y="5964238"/>
          <p14:tracePt t="20166" x="5953125" y="6000750"/>
          <p14:tracePt t="20184" x="5989638" y="6024563"/>
          <p14:tracePt t="20201" x="6084888" y="6072188"/>
          <p14:tracePt t="20216" x="6132513" y="6096000"/>
          <p14:tracePt t="20233" x="6167438" y="6107113"/>
          <p14:tracePt t="20250" x="6191250" y="6119813"/>
          <p14:tracePt t="20267" x="6203950" y="6143625"/>
          <p14:tracePt t="20300" x="6203950" y="6154738"/>
          <p14:tracePt t="20318" x="6203950" y="6167438"/>
          <p14:tracePt t="20356" x="6191250" y="6154738"/>
          <p14:tracePt t="20369" x="6180138" y="6119813"/>
          <p14:tracePt t="20381" x="6180138" y="6059488"/>
          <p14:tracePt t="20394" x="6203950" y="5976938"/>
          <p14:tracePt t="20406" x="6275388" y="5868988"/>
          <p14:tracePt t="20419" x="6394450" y="5738813"/>
          <p14:tracePt t="20435" x="6524625" y="5619750"/>
          <p14:tracePt t="20450" x="6643688" y="5535613"/>
          <p14:tracePt t="20468" x="6751638" y="5487988"/>
          <p14:tracePt t="20484" x="6870700" y="5476875"/>
          <p14:tracePt t="20501" x="6894513" y="5487988"/>
          <p14:tracePt t="20517" x="6918325" y="5524500"/>
          <p14:tracePt t="20534" x="6918325" y="5595938"/>
          <p14:tracePt t="20550" x="6918325" y="5630863"/>
          <p14:tracePt t="20568" x="6905625" y="5667375"/>
          <p14:tracePt t="20585" x="6881813" y="5691188"/>
          <p14:tracePt t="20790" x="6918325" y="5691188"/>
          <p14:tracePt t="20803" x="7096125" y="5678488"/>
          <p14:tracePt t="20816" x="7429500" y="5678488"/>
          <p14:tracePt t="20828" x="8120063" y="5678488"/>
          <p14:tracePt t="20841" x="8894763" y="5726113"/>
          <p14:tracePt t="20854" x="9752013" y="5810250"/>
          <p14:tracePt t="20868" x="10585450" y="5929313"/>
          <p14:tracePt t="20885" x="11371263" y="6048375"/>
          <p14:tracePt t="20902" x="12180888" y="6143625"/>
          <p14:tracePt t="20919" x="12180888" y="6215063"/>
          <p14:tracePt t="21008" x="12157075" y="6215063"/>
          <p14:tracePt t="21022" x="12109450" y="6215063"/>
          <p14:tracePt t="21034" x="12061825" y="6202363"/>
          <p14:tracePt t="21046" x="12001500" y="6191250"/>
          <p14:tracePt t="21059" x="11930063" y="6178550"/>
          <p14:tracePt t="21070" x="11871325" y="6167438"/>
          <p14:tracePt t="21084" x="11811000" y="6154738"/>
          <p14:tracePt t="21101" x="11739563" y="6143625"/>
          <p14:tracePt t="21117" x="11657013" y="6130925"/>
          <p14:tracePt t="21134" x="11561763" y="6107113"/>
          <p14:tracePt t="21151" x="11334750" y="6083300"/>
          <p14:tracePt t="21168" x="11228388" y="6072188"/>
          <p14:tracePt t="21185" x="11144250" y="6072188"/>
          <p14:tracePt t="21201" x="11072813" y="6059488"/>
          <p14:tracePt t="22027" x="11025188" y="6059488"/>
          <p14:tracePt t="22041" x="10918825" y="6072188"/>
          <p14:tracePt t="22053" x="10763250" y="6083300"/>
          <p14:tracePt t="22066" x="10548938" y="6107113"/>
          <p14:tracePt t="22080" x="10239375" y="6107113"/>
          <p14:tracePt t="22093" x="9906000" y="6119813"/>
          <p14:tracePt t="22105" x="9585325" y="6119813"/>
          <p14:tracePt t="22121" x="9215438" y="6119813"/>
          <p14:tracePt t="22137" x="8858250" y="6119813"/>
          <p14:tracePt t="22154" x="8323263" y="6119813"/>
          <p14:tracePt t="22171" x="7513638" y="6119813"/>
          <p14:tracePt t="22187" x="7227888" y="6119813"/>
          <p14:tracePt t="22204" x="7037388" y="6119813"/>
          <p14:tracePt t="22221" x="6799263" y="6119813"/>
          <p14:tracePt t="22238" x="6738938" y="6119813"/>
          <p14:tracePt t="22254" x="6704013" y="6130925"/>
          <p14:tracePt t="25133" x="6656388" y="6096000"/>
          <p14:tracePt t="25146" x="6584950" y="6035675"/>
          <p14:tracePt t="25159" x="6489700" y="5976938"/>
          <p14:tracePt t="25172" x="6381750" y="5916613"/>
          <p14:tracePt t="25186" x="6251575" y="5857875"/>
          <p14:tracePt t="25198" x="6132513" y="5810250"/>
          <p14:tracePt t="25214" x="6024563" y="5762625"/>
          <p14:tracePt t="25231" x="5918200" y="5726113"/>
          <p14:tracePt t="25249" x="5762625" y="5643563"/>
          <p14:tracePt t="25265" x="5691188" y="5583238"/>
          <p14:tracePt t="25281" x="5595938" y="5524500"/>
          <p14:tracePt t="25298" x="5524500" y="5476875"/>
          <p14:tracePt t="25315" x="5418138" y="5368925"/>
          <p14:tracePt t="25331" x="5405438" y="5334000"/>
          <p14:tracePt t="25348" x="5405438" y="5321300"/>
          <p14:tracePt t="25912" x="5394325" y="5321300"/>
          <p14:tracePt t="25938" x="5381625" y="5334000"/>
          <p14:tracePt t="25951" x="5370513" y="5368925"/>
          <p14:tracePt t="25964" x="5357813" y="5405438"/>
          <p14:tracePt t="25976" x="5346700" y="5453063"/>
          <p14:tracePt t="25990" x="5334000" y="5476875"/>
          <p14:tracePt t="26003" x="5322888" y="5524500"/>
          <p14:tracePt t="26018" x="5310188" y="5572125"/>
          <p14:tracePt t="26035" x="5286375" y="5619750"/>
          <p14:tracePt t="26053" x="5214938" y="5738813"/>
          <p14:tracePt t="26069" x="5191125" y="5797550"/>
          <p14:tracePt t="26085" x="5156200" y="5845175"/>
          <p14:tracePt t="26102" x="5143500" y="5905500"/>
          <p14:tracePt t="26119" x="5132388" y="6035675"/>
          <p14:tracePt t="26135" x="5132388" y="6072188"/>
          <p14:tracePt t="26152" x="5132388" y="6107113"/>
          <p14:tracePt t="26170" x="5119688" y="6130925"/>
          <p14:tracePt t="26628" x="5132388" y="6130925"/>
          <p14:tracePt t="26640" x="5143500" y="6130925"/>
          <p14:tracePt t="26652" x="5143500" y="6143625"/>
          <p14:tracePt t="26666" x="5119688" y="6154738"/>
          <p14:tracePt t="26677" x="5084763" y="6154738"/>
          <p14:tracePt t="26691" x="5037138" y="6154738"/>
          <p14:tracePt t="26703" x="4989513" y="6143625"/>
          <p14:tracePt t="26719" x="4953000" y="6107113"/>
          <p14:tracePt t="26735" x="4918075" y="6072188"/>
          <p14:tracePt t="26752" x="4881563" y="6035675"/>
          <p14:tracePt t="26769" x="4810125" y="5953125"/>
          <p14:tracePt t="26785" x="4775200" y="5916613"/>
          <p14:tracePt t="26802" x="4738688" y="5868988"/>
          <p14:tracePt t="26819" x="4679950" y="5810250"/>
          <p14:tracePt t="26836" x="4548188" y="5667375"/>
          <p14:tracePt t="26852" x="4489450" y="5583238"/>
          <p14:tracePt t="26869" x="4429125" y="5487988"/>
          <p14:tracePt t="26886" x="4346575" y="5334000"/>
          <p14:tracePt t="26903" x="4310063" y="5286375"/>
          <p14:tracePt t="26919" x="4275138" y="5249863"/>
          <p14:tracePt t="26936" x="4203700" y="5178425"/>
          <p14:tracePt t="26953" x="4179888" y="5143500"/>
          <p14:tracePt t="26969" x="4156075" y="5106988"/>
          <p14:tracePt t="26987" x="4143375" y="5048250"/>
          <p14:tracePt t="27003" x="4132263" y="5011738"/>
          <p14:tracePt t="27020" x="4132263" y="4976813"/>
          <p14:tracePt t="27036" x="4119563" y="4953000"/>
          <p14:tracePt t="27053" x="4119563" y="4845050"/>
          <p14:tracePt t="27070" x="4119563" y="4773613"/>
          <p14:tracePt t="27087" x="4119563" y="4714875"/>
          <p14:tracePt t="27103" x="4119563" y="4606925"/>
          <p14:tracePt t="27120" x="4119563" y="4572000"/>
          <p14:tracePt t="27137" x="4132263" y="4535488"/>
          <p14:tracePt t="27154" x="4156075" y="4464050"/>
          <p14:tracePt t="27170" x="4167188" y="4440238"/>
          <p14:tracePt t="27187" x="4167188" y="4416425"/>
          <p14:tracePt t="27204" x="4179888" y="4405313"/>
          <p14:tracePt t="27220" x="4203700" y="4392613"/>
          <p14:tracePt t="27237" x="4203700" y="4381500"/>
          <p14:tracePt t="27254" x="4238625" y="4368800"/>
          <p14:tracePt t="27270" x="4286250" y="4344988"/>
          <p14:tracePt t="27499" x="4298950" y="4333875"/>
          <p14:tracePt t="27514" x="4346575" y="4297363"/>
          <p14:tracePt t="27527" x="4452938" y="4214813"/>
          <p14:tracePt t="27541" x="4619625" y="4095750"/>
          <p14:tracePt t="27554" x="4870450" y="3940175"/>
          <p14:tracePt t="27567" x="5156200" y="3773488"/>
          <p14:tracePt t="27580" x="5500688" y="3606800"/>
          <p14:tracePt t="27592" x="5834063" y="3476625"/>
          <p14:tracePt t="27606" x="6156325" y="3392488"/>
          <p14:tracePt t="27623" x="6513513" y="3297238"/>
          <p14:tracePt t="27640" x="6834188" y="3238500"/>
          <p14:tracePt t="27656" x="7358063" y="3178175"/>
          <p14:tracePt t="27673" x="7537450" y="3167063"/>
          <p14:tracePt t="27690" x="7656513" y="3167063"/>
          <p14:tracePt t="27707" x="7762875" y="3143250"/>
          <p14:tracePt t="27724" x="7775575" y="3143250"/>
          <p14:tracePt t="27739" x="7786688" y="3143250"/>
          <p14:tracePt t="27755" x="7799388" y="3143250"/>
          <p14:tracePt t="27772" x="7823200" y="3262313"/>
          <p14:tracePt t="27789" x="7834313" y="3463925"/>
          <p14:tracePt t="27806" x="7858125" y="3738563"/>
          <p14:tracePt t="27822" x="7870825" y="4440238"/>
          <p14:tracePt t="27839" x="7894638" y="4702175"/>
          <p14:tracePt t="27856" x="7905750" y="4857750"/>
          <p14:tracePt t="27873" x="7942263" y="5024438"/>
          <p14:tracePt t="27889" x="7966075" y="5059363"/>
          <p14:tracePt t="27906" x="7966075" y="5095875"/>
          <p14:tracePt t="27923" x="8001000" y="5106988"/>
          <p14:tracePt t="27939" x="8024813" y="5106988"/>
          <p14:tracePt t="28091" x="8013700" y="5106988"/>
          <p14:tracePt t="28104" x="7953375" y="5106988"/>
          <p14:tracePt t="28117" x="7858125" y="5095875"/>
          <p14:tracePt t="28130" x="7691438" y="5095875"/>
          <p14:tracePt t="28143" x="7513638" y="5083175"/>
          <p14:tracePt t="28159" x="7334250" y="5072063"/>
          <p14:tracePt t="28176" x="7156450" y="5072063"/>
          <p14:tracePt t="28192" x="7000875" y="5072063"/>
          <p14:tracePt t="28209" x="6738938" y="5072063"/>
          <p14:tracePt t="28226" x="6667500" y="5072063"/>
          <p14:tracePt t="28242" x="6632575" y="5072063"/>
          <p14:tracePt t="28259" x="6608763" y="5072063"/>
          <p14:tracePt t="28292" x="6596063" y="5072063"/>
          <p14:tracePt t="28323" x="6643688" y="5072063"/>
          <p14:tracePt t="28335" x="6704013" y="5072063"/>
          <p14:tracePt t="28348" x="6810375" y="5072063"/>
          <p14:tracePt t="28361" x="6881813" y="5072063"/>
          <p14:tracePt t="28377" x="6989763" y="5072063"/>
          <p14:tracePt t="28393" x="7108825" y="5072063"/>
          <p14:tracePt t="28410" x="7204075" y="5072063"/>
          <p14:tracePt t="28426" x="7323138" y="5072063"/>
          <p14:tracePt t="28443" x="7334250" y="5072063"/>
          <p14:tracePt t="28460" x="7346950" y="5072063"/>
          <p14:tracePt t="28477" x="7358063" y="5072063"/>
          <p14:tracePt t="28510" x="7346950" y="5072063"/>
          <p14:tracePt t="28527" x="7334250" y="5072063"/>
          <p14:tracePt t="28543" x="7323138" y="5072063"/>
          <p14:tracePt t="28594" x="7334250" y="5072063"/>
          <p14:tracePt t="28606" x="7346950" y="5072063"/>
          <p14:tracePt t="28619" x="7358063" y="5072063"/>
          <p14:tracePt t="28645" x="7370763" y="5072063"/>
          <p14:tracePt t="28657" x="7394575" y="5072063"/>
          <p14:tracePt t="28669" x="7429500" y="5072063"/>
          <p14:tracePt t="28682" x="7489825" y="5072063"/>
          <p14:tracePt t="28695" x="7548563" y="5072063"/>
          <p14:tracePt t="28711" x="7585075" y="5072063"/>
          <p14:tracePt t="28727" x="7608888" y="5072063"/>
          <p14:tracePt t="28746" x="7620000" y="5072063"/>
          <p14:tracePt t="28810" x="7585075" y="5072063"/>
          <p14:tracePt t="28823" x="7513638" y="5072063"/>
          <p14:tracePt t="28836" x="7394575" y="5072063"/>
          <p14:tracePt t="28849" x="7275513" y="5072063"/>
          <p14:tracePt t="28862" x="7143750" y="5059363"/>
          <p14:tracePt t="28878" x="7048500" y="5059363"/>
          <p14:tracePt t="28894" x="6965950" y="5059363"/>
          <p14:tracePt t="28913" x="6834188" y="5072063"/>
          <p14:tracePt t="28928" x="6762750" y="5072063"/>
          <p14:tracePt t="28945" x="6680200" y="5083175"/>
          <p14:tracePt t="28961" x="6608763" y="5083175"/>
          <p14:tracePt t="28979" x="6537325" y="5095875"/>
          <p14:tracePt t="28995" x="6500813" y="5095875"/>
          <p14:tracePt t="29012" x="6489700" y="5095875"/>
          <p14:tracePt t="29014" x="6477000" y="5095875"/>
          <p14:tracePt t="29029" x="6465888" y="5095875"/>
          <p14:tracePt t="29046" x="6453188" y="5095875"/>
          <p14:tracePt t="29080" x="6442075" y="5095875"/>
          <p14:tracePt t="29092" x="6429375" y="5095875"/>
          <p14:tracePt t="29106" x="6418263" y="5095875"/>
          <p14:tracePt t="29118" x="6394450" y="5106988"/>
          <p14:tracePt t="29131" x="6381750" y="5106988"/>
          <p14:tracePt t="29145" x="6381750" y="5119688"/>
          <p14:tracePt t="29162" x="6370638" y="5119688"/>
          <p14:tracePt t="29179" x="6357938" y="5130800"/>
          <p14:tracePt t="29208" x="6346825" y="5130800"/>
          <p14:tracePt t="29489" x="6346825" y="5119688"/>
          <p14:tracePt t="29502" x="6357938" y="5119688"/>
          <p14:tracePt t="29516" x="6405563" y="5119688"/>
          <p14:tracePt t="29529" x="6477000" y="5106988"/>
          <p14:tracePt t="29541" x="6584950" y="5106988"/>
          <p14:tracePt t="29555" x="6680200" y="5106988"/>
          <p14:tracePt t="29567" x="6799263" y="5106988"/>
          <p14:tracePt t="29581" x="6905625" y="5095875"/>
          <p14:tracePt t="29597" x="7000875" y="5095875"/>
          <p14:tracePt t="29614" x="7108825" y="5083175"/>
          <p14:tracePt t="29631" x="7191375" y="5083175"/>
          <p14:tracePt t="29647" x="7323138" y="5083175"/>
          <p14:tracePt t="29665" x="7370763" y="5083175"/>
          <p14:tracePt t="29681" x="7418388" y="5083175"/>
          <p14:tracePt t="29697" x="7466013" y="5083175"/>
          <p14:tracePt t="29715" x="7477125" y="5083175"/>
          <p14:tracePt t="29731" x="7489825" y="5083175"/>
          <p14:tracePt t="29900" x="7477125" y="5083175"/>
          <p14:tracePt t="29913" x="7429500" y="5083175"/>
          <p14:tracePt t="29926" x="7370763" y="5072063"/>
          <p14:tracePt t="29939" x="7286625" y="5072063"/>
          <p14:tracePt t="29953" x="7191375" y="5048250"/>
          <p14:tracePt t="29966" x="7085013" y="5035550"/>
          <p14:tracePt t="29982" x="6965950" y="5011738"/>
          <p14:tracePt t="29999" x="6834188" y="4964113"/>
          <p14:tracePt t="30016" x="6608763" y="4845050"/>
          <p14:tracePt t="30032" x="6513513" y="4786313"/>
          <p14:tracePt t="30049" x="6465888" y="4749800"/>
          <p14:tracePt t="30066" x="6418263" y="4714875"/>
          <p14:tracePt t="30082" x="6370638" y="4667250"/>
          <p14:tracePt t="30099" x="6357938" y="4667250"/>
          <p14:tracePt t="30115" x="6357938" y="4654550"/>
          <p14:tracePt t="30515" x="6370638" y="4630738"/>
          <p14:tracePt t="30528" x="6394450" y="4583113"/>
          <p14:tracePt t="30543" x="6418263" y="4487863"/>
          <p14:tracePt t="30554" x="6453188" y="4321175"/>
          <p14:tracePt t="30567" x="6489700" y="4154488"/>
          <p14:tracePt t="30583" x="6513513" y="3976688"/>
          <p14:tracePt t="30600" x="6548438" y="3786188"/>
          <p14:tracePt t="30617" x="6584950" y="3619500"/>
          <p14:tracePt t="30634" x="6619875" y="3297238"/>
          <p14:tracePt t="30650" x="6632575" y="3143250"/>
          <p14:tracePt t="30667" x="6643688" y="2976563"/>
          <p14:tracePt t="30683" x="6667500" y="2678113"/>
          <p14:tracePt t="30700" x="6667500" y="2559050"/>
          <p14:tracePt t="30717" x="6667500" y="2476500"/>
          <p14:tracePt t="30734" x="6667500" y="2405063"/>
          <p14:tracePt t="30751" x="6680200" y="2381250"/>
          <p14:tracePt t="30785" x="6680200" y="2344738"/>
          <p14:tracePt t="30925" x="6691313" y="2344738"/>
          <p14:tracePt t="30938" x="6727825" y="2416175"/>
          <p14:tracePt t="30950" x="6799263" y="2559050"/>
          <p14:tracePt t="30964" x="6894513" y="2749550"/>
          <p14:tracePt t="30977" x="6977063" y="2916238"/>
          <p14:tracePt t="30990" x="7061200" y="3059113"/>
          <p14:tracePt t="31002" x="7143750" y="3190875"/>
          <p14:tracePt t="31016" x="7204075" y="3297238"/>
          <p14:tracePt t="31033" x="7286625" y="3416300"/>
          <p14:tracePt t="31050" x="7346950" y="3548063"/>
          <p14:tracePt t="31066" x="7442200" y="3797300"/>
          <p14:tracePt t="31083" x="7500938" y="3929063"/>
          <p14:tracePt t="31100" x="7572375" y="4048125"/>
          <p14:tracePt t="31116" x="7608888" y="4143375"/>
          <p14:tracePt t="31133" x="7680325" y="4238625"/>
          <p14:tracePt t="31150" x="7680325" y="4262438"/>
          <p14:tracePt t="31166" x="7680325" y="4273550"/>
          <p14:tracePt t="31183" x="7691438" y="4286250"/>
          <p14:tracePt t="31216" x="7691438" y="4297363"/>
          <p14:tracePt t="31234" x="7667625" y="4297363"/>
          <p14:tracePt t="31250" x="7608888" y="4297363"/>
          <p14:tracePt t="31267" x="7548563" y="4297363"/>
          <p14:tracePt t="31283" x="7477125" y="4286250"/>
          <p14:tracePt t="31300" x="7405688" y="4273550"/>
          <p14:tracePt t="31317" x="7370763" y="4273550"/>
          <p14:tracePt t="31334" x="7358063" y="4273550"/>
          <p14:tracePt t="31350" x="7334250" y="4273550"/>
          <p14:tracePt t="31384" x="7334250" y="4262438"/>
          <p14:tracePt t="31401" x="7381875" y="4262438"/>
          <p14:tracePt t="31417" x="7429500" y="4262438"/>
          <p14:tracePt t="31434" x="7453313" y="4262438"/>
          <p14:tracePt t="31451" x="7489825" y="4262438"/>
          <p14:tracePt t="31467" x="7524750" y="4262438"/>
          <p14:tracePt t="31484" x="7537450" y="4262438"/>
          <p14:tracePt t="31501" x="7548563" y="4262438"/>
          <p14:tracePt t="31518" x="7548563" y="4297363"/>
          <p14:tracePt t="34774" x="7500938" y="4310063"/>
          <p14:tracePt t="34786" x="7453313" y="4321175"/>
          <p14:tracePt t="34799" x="7381875" y="4344988"/>
          <p14:tracePt t="34814" x="7299325" y="4392613"/>
          <p14:tracePt t="34829" x="7191375" y="4440238"/>
          <p14:tracePt t="34846" x="7085013" y="4500563"/>
          <p14:tracePt t="34863" x="6870700" y="4606925"/>
          <p14:tracePt t="34879" x="6775450" y="4654550"/>
          <p14:tracePt t="34896" x="6691313" y="4691063"/>
          <p14:tracePt t="34913" x="6548438" y="4773613"/>
          <p14:tracePt t="34930" x="6477000" y="4821238"/>
          <p14:tracePt t="34946" x="6453188" y="4857750"/>
          <p14:tracePt t="34963" x="6418263" y="4881563"/>
          <p14:tracePt t="34980" x="6370638" y="4905375"/>
          <p14:tracePt t="34997" x="6370638" y="4916488"/>
          <p14:tracePt t="35013" x="6357938" y="4916488"/>
          <p14:tracePt t="35030" x="6346825" y="4929188"/>
          <p14:tracePt t="35067" x="6334125" y="4929188"/>
          <p14:tracePt t="35081" x="6323013" y="4929188"/>
          <p14:tracePt t="35813" x="6323013" y="4940300"/>
          <p14:tracePt t="35822" x="6323013" y="4964113"/>
          <p14:tracePt t="35835" x="6323013" y="4976813"/>
          <p14:tracePt t="35851" x="6323013" y="5024438"/>
          <p14:tracePt t="35866" x="6334125" y="5106988"/>
          <p14:tracePt t="35883" x="6334125" y="5226050"/>
          <p14:tracePt t="35899" x="6334125" y="5500688"/>
          <p14:tracePt t="35916" x="6334125" y="5619750"/>
          <p14:tracePt t="35933" x="6334125" y="5715000"/>
          <p14:tracePt t="35949" x="6334125" y="5845175"/>
          <p14:tracePt t="35966" x="6346825" y="5892800"/>
          <p14:tracePt t="35983" x="6346825" y="5953125"/>
          <p14:tracePt t="36001" x="6346825" y="6072188"/>
          <p14:tracePt t="36018" x="6346825" y="6130925"/>
          <p14:tracePt t="36034" x="6346825" y="6191250"/>
          <p14:tracePt t="36051" x="6357938" y="6262688"/>
          <p14:tracePt t="36068" x="6357938" y="6273800"/>
          <p14:tracePt t="36084" x="6357938" y="6286500"/>
          <p14:tracePt t="36102" x="6357938" y="6297613"/>
          <p14:tracePt t="36134" x="6357938" y="6310313"/>
          <p14:tracePt t="36152" x="6357938" y="6321425"/>
          <p14:tracePt t="36168" x="6381750" y="6334125"/>
          <p14:tracePt t="36185" x="6394450" y="6345238"/>
          <p14:tracePt t="36202" x="6405563" y="6357938"/>
          <p14:tracePt t="36218" x="6477000" y="6369050"/>
          <p14:tracePt t="36235" x="6513513" y="6381750"/>
          <p14:tracePt t="36252" x="6584950" y="6392863"/>
          <p14:tracePt t="36269" x="6704013" y="6405563"/>
          <p14:tracePt t="36285" x="6775450" y="6416675"/>
          <p14:tracePt t="36302" x="6823075" y="6416675"/>
          <p14:tracePt t="36320" x="6870700" y="6416675"/>
          <p14:tracePt t="36335" x="6881813" y="6416675"/>
          <p14:tracePt t="38127" x="6881813" y="6429375"/>
          <p14:tracePt t="38139" x="6905625" y="6429375"/>
          <p14:tracePt t="38151" x="6929438" y="6440488"/>
          <p14:tracePt t="38165" x="6965950" y="6440488"/>
          <p14:tracePt t="38178" x="7000875" y="6440488"/>
          <p14:tracePt t="38191" x="7024688" y="6453188"/>
          <p14:tracePt t="38216" x="7037388" y="6453188"/>
          <p14:tracePt t="38229" x="7048500" y="6453188"/>
          <p14:tracePt t="38243" x="7048500" y="6464300"/>
          <p14:tracePt t="38258" x="7061200" y="6464300"/>
          <p14:tracePt t="38275" x="7072313" y="6464300"/>
          <p14:tracePt t="38332" x="7085013" y="6464300"/>
          <p14:tracePt t="38383" x="7096125" y="6477000"/>
          <p14:tracePt t="38409" x="7108825" y="6477000"/>
          <p14:tracePt t="38512" x="7119938" y="6477000"/>
          <p14:tracePt t="38525" x="7143750" y="6477000"/>
        </p14:tracePtLst>
      </p14:laserTraceLst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29" y="0"/>
            <a:ext cx="470478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1011" y="465965"/>
            <a:ext cx="298661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400" b="1" dirty="0"/>
              <a:t>원고에서 책으로</a:t>
            </a:r>
            <a:r>
              <a:rPr lang="en-US" altLang="ko-KR" sz="4400" b="1" dirty="0"/>
              <a:t>: </a:t>
            </a:r>
            <a:r>
              <a:rPr lang="ko-KR" altLang="en-US" sz="4400" b="1" dirty="0"/>
              <a:t>표지 설문</a:t>
            </a:r>
            <a:endParaRPr lang="en-US" sz="1600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115" y="0"/>
            <a:ext cx="4703885" cy="68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0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13"/>
    </mc:Choice>
    <mc:Fallback xmlns="">
      <p:transition spd="slow" advTm="81113"/>
    </mc:Fallback>
  </mc:AlternateContent>
  <p:extLst mod="1">
    <p:ext uri="{3A86A75C-4F4B-4683-9AE1-C65F6400EC91}">
      <p14:laserTraceLst xmlns:p14="http://schemas.microsoft.com/office/powerpoint/2010/main">
        <p14:tracePtLst>
          <p14:tracePt t="1238" x="2881313" y="3929063"/>
          <p14:tracePt t="1251" x="2870200" y="3940175"/>
          <p14:tracePt t="1263" x="2857500" y="3987800"/>
          <p14:tracePt t="1276" x="2846388" y="4059238"/>
          <p14:tracePt t="1291" x="2833688" y="4154488"/>
          <p14:tracePt t="1306" x="2798763" y="4321175"/>
          <p14:tracePt t="1322" x="2762250" y="4511675"/>
          <p14:tracePt t="1338" x="2714625" y="4714875"/>
          <p14:tracePt t="1355" x="2655888" y="5119688"/>
          <p14:tracePt t="1372" x="2632075" y="5310188"/>
          <p14:tracePt t="1389" x="2619375" y="5511800"/>
          <p14:tracePt t="1406" x="2584450" y="5834063"/>
          <p14:tracePt t="1422" x="2571750" y="5940425"/>
          <p14:tracePt t="1439" x="2571750" y="6000750"/>
          <p14:tracePt t="1456" x="2571750" y="6072188"/>
          <p14:tracePt t="1472" x="2571750" y="6096000"/>
          <p14:tracePt t="1489" x="2595563" y="6107113"/>
          <p14:tracePt t="11195" x="2643188" y="6083300"/>
          <p14:tracePt t="11207" x="2727325" y="6048375"/>
          <p14:tracePt t="11221" x="2846388" y="6011863"/>
          <p14:tracePt t="11232" x="2976563" y="5976938"/>
          <p14:tracePt t="11245" x="3119438" y="5964238"/>
          <p14:tracePt t="11257" x="3275013" y="5953125"/>
          <p14:tracePt t="11269" x="3417888" y="5929313"/>
          <p14:tracePt t="11286" x="3571875" y="5929313"/>
          <p14:tracePt t="11302" x="3775075" y="5916613"/>
          <p14:tracePt t="11319" x="4298950" y="5892800"/>
          <p14:tracePt t="11336" x="4679950" y="5857875"/>
          <p14:tracePt t="11352" x="5180013" y="5773738"/>
          <p14:tracePt t="11369" x="5727700" y="5702300"/>
          <p14:tracePt t="11385" x="6786563" y="5548313"/>
          <p14:tracePt t="11403" x="7132638" y="5476875"/>
          <p14:tracePt t="11419" x="7405688" y="5440363"/>
          <p14:tracePt t="11436" x="7704138" y="5392738"/>
          <p14:tracePt t="11452" x="7810500" y="5381625"/>
          <p14:tracePt t="11469" x="7870825" y="5368925"/>
          <p14:tracePt t="11486" x="7905750" y="5368925"/>
          <p14:tracePt t="11502" x="7953375" y="5368925"/>
          <p14:tracePt t="11519" x="7989888" y="5368925"/>
          <p14:tracePt t="11538" x="8037513" y="5368925"/>
          <p14:tracePt t="11555" x="8180388" y="5345113"/>
          <p14:tracePt t="11572" x="8299450" y="5334000"/>
          <p14:tracePt t="11588" x="8453438" y="5321300"/>
          <p14:tracePt t="11605" x="8834438" y="5286375"/>
          <p14:tracePt t="11622" x="9024938" y="5273675"/>
          <p14:tracePt t="11638" x="9191625" y="5249863"/>
          <p14:tracePt t="11656" x="9418638" y="5238750"/>
          <p14:tracePt t="11672" x="9513888" y="5238750"/>
          <p14:tracePt t="11689" x="9609138" y="5238750"/>
          <p14:tracePt t="11706" x="9752013" y="5238750"/>
          <p14:tracePt t="11722" x="9786938" y="5238750"/>
          <p14:tracePt t="11739" x="9810750" y="5238750"/>
          <p14:tracePt t="11772" x="9823450" y="5238750"/>
          <p14:tracePt t="11847" x="9823450" y="5226050"/>
          <p14:tracePt t="11860" x="9799638" y="5226050"/>
          <p14:tracePt t="11874" x="9739313" y="5214938"/>
          <p14:tracePt t="11887" x="9632950" y="5202238"/>
          <p14:tracePt t="11899" x="9513888" y="5191125"/>
          <p14:tracePt t="11912" x="9371013" y="5191125"/>
          <p14:tracePt t="11925" x="9191625" y="5178425"/>
          <p14:tracePt t="11940" x="9001125" y="5178425"/>
          <p14:tracePt t="11956" x="8823325" y="5178425"/>
          <p14:tracePt t="11973" x="8643938" y="5178425"/>
          <p14:tracePt t="11989" x="8323263" y="5191125"/>
          <p14:tracePt t="12007" x="8120063" y="5226050"/>
          <p14:tracePt t="12023" x="7942263" y="5238750"/>
          <p14:tracePt t="12040" x="7620000" y="5273675"/>
          <p14:tracePt t="12057" x="7500938" y="5286375"/>
          <p14:tracePt t="12073" x="7405688" y="5310188"/>
          <p14:tracePt t="12090" x="7334250" y="5321300"/>
          <p14:tracePt t="12107" x="7262813" y="5345113"/>
          <p14:tracePt t="12124" x="7227888" y="5345113"/>
          <p14:tracePt t="12140" x="7204075" y="5345113"/>
          <p14:tracePt t="12157" x="7167563" y="5368925"/>
          <p14:tracePt t="13860" x="7191375" y="5381625"/>
          <p14:tracePt t="13873" x="7262813" y="5392738"/>
          <p14:tracePt t="13886" x="7394575" y="5405438"/>
          <p14:tracePt t="13899" x="7524750" y="5429250"/>
          <p14:tracePt t="13913" x="7691438" y="5440363"/>
          <p14:tracePt t="13929" x="7847013" y="5476875"/>
          <p14:tracePt t="13946" x="7989888" y="5500688"/>
          <p14:tracePt t="13963" x="8275638" y="5583238"/>
          <p14:tracePt t="13980" x="8405813" y="5630863"/>
          <p14:tracePt t="13997" x="8513763" y="5678488"/>
          <p14:tracePt t="14013" x="8596313" y="5702300"/>
          <p14:tracePt t="14029" x="8728075" y="5762625"/>
          <p14:tracePt t="14047" x="8775700" y="5786438"/>
          <p14:tracePt t="14063" x="8847138" y="5810250"/>
          <p14:tracePt t="14079" x="8870950" y="5810250"/>
          <p14:tracePt t="14095" x="8894763" y="5821363"/>
          <p14:tracePt t="14111" x="8918575" y="5834063"/>
          <p14:tracePt t="14128" x="8953500" y="5845175"/>
          <p14:tracePt t="18412" x="8929688" y="5845175"/>
          <p14:tracePt t="18425" x="8894763" y="5845175"/>
          <p14:tracePt t="18437" x="8870950" y="5834063"/>
          <p14:tracePt t="18449" x="8823325" y="5821363"/>
          <p14:tracePt t="18463" x="8751888" y="5810250"/>
          <p14:tracePt t="18479" x="8667750" y="5786438"/>
          <p14:tracePt t="18495" x="8585200" y="5749925"/>
          <p14:tracePt t="18511" x="8477250" y="5715000"/>
          <p14:tracePt t="18528" x="8275638" y="5654675"/>
          <p14:tracePt t="18544" x="8191500" y="5630863"/>
          <p14:tracePt t="18561" x="8120063" y="5619750"/>
          <p14:tracePt t="18578" x="8037513" y="5595938"/>
          <p14:tracePt t="18595" x="8024813" y="5595938"/>
          <p14:tracePt t="18611" x="7989888" y="5595938"/>
          <p14:tracePt t="18629" x="7929563" y="5583238"/>
          <p14:tracePt t="18644" x="7870825" y="5583238"/>
          <p14:tracePt t="18662" x="7823200" y="5572125"/>
          <p14:tracePt t="18678" x="7775575" y="5559425"/>
          <p14:tracePt t="18695" x="7667625" y="5548313"/>
          <p14:tracePt t="18712" x="7608888" y="5535613"/>
          <p14:tracePt t="18729" x="7537450" y="5524500"/>
          <p14:tracePt t="18746" x="7418388" y="5524500"/>
          <p14:tracePt t="18762" x="7334250" y="5524500"/>
          <p14:tracePt t="18779" x="7227888" y="5524500"/>
          <p14:tracePt t="18795" x="7096125" y="5524500"/>
          <p14:tracePt t="18812" x="6775450" y="5548313"/>
          <p14:tracePt t="18829" x="6608763" y="5583238"/>
          <p14:tracePt t="18845" x="6453188" y="5630863"/>
          <p14:tracePt t="18863" x="6143625" y="5726113"/>
          <p14:tracePt t="18879" x="6037263" y="5773738"/>
          <p14:tracePt t="18896" x="5965825" y="5797550"/>
          <p14:tracePt t="18912" x="5905500" y="5834063"/>
          <p14:tracePt t="18929" x="5894388" y="5845175"/>
          <p14:tracePt t="19930" x="5881688" y="5845175"/>
          <p14:tracePt t="19982" x="5870575" y="5857875"/>
          <p14:tracePt t="20085" x="5870575" y="5868988"/>
          <p14:tracePt t="20098" x="5870575" y="5881688"/>
          <p14:tracePt t="20111" x="5870575" y="5892800"/>
          <p14:tracePt t="20123" x="5870575" y="5905500"/>
          <p14:tracePt t="20136" x="5894388" y="5929313"/>
          <p14:tracePt t="20151" x="5918200" y="5964238"/>
          <p14:tracePt t="20166" x="5953125" y="6000750"/>
          <p14:tracePt t="20184" x="5989638" y="6024563"/>
          <p14:tracePt t="20201" x="6084888" y="6072188"/>
          <p14:tracePt t="20216" x="6132513" y="6096000"/>
          <p14:tracePt t="20233" x="6167438" y="6107113"/>
          <p14:tracePt t="20250" x="6191250" y="6119813"/>
          <p14:tracePt t="20267" x="6203950" y="6143625"/>
          <p14:tracePt t="20300" x="6203950" y="6154738"/>
          <p14:tracePt t="20318" x="6203950" y="6167438"/>
          <p14:tracePt t="20356" x="6191250" y="6154738"/>
          <p14:tracePt t="20369" x="6180138" y="6119813"/>
          <p14:tracePt t="20381" x="6180138" y="6059488"/>
          <p14:tracePt t="20394" x="6203950" y="5976938"/>
          <p14:tracePt t="20406" x="6275388" y="5868988"/>
          <p14:tracePt t="20419" x="6394450" y="5738813"/>
          <p14:tracePt t="20435" x="6524625" y="5619750"/>
          <p14:tracePt t="20450" x="6643688" y="5535613"/>
          <p14:tracePt t="20468" x="6751638" y="5487988"/>
          <p14:tracePt t="20484" x="6870700" y="5476875"/>
          <p14:tracePt t="20501" x="6894513" y="5487988"/>
          <p14:tracePt t="20517" x="6918325" y="5524500"/>
          <p14:tracePt t="20534" x="6918325" y="5595938"/>
          <p14:tracePt t="20550" x="6918325" y="5630863"/>
          <p14:tracePt t="20568" x="6905625" y="5667375"/>
          <p14:tracePt t="20585" x="6881813" y="5691188"/>
          <p14:tracePt t="20790" x="6918325" y="5691188"/>
          <p14:tracePt t="20803" x="7096125" y="5678488"/>
          <p14:tracePt t="20816" x="7429500" y="5678488"/>
          <p14:tracePt t="20828" x="8120063" y="5678488"/>
          <p14:tracePt t="20841" x="8894763" y="5726113"/>
          <p14:tracePt t="20854" x="9752013" y="5810250"/>
          <p14:tracePt t="20868" x="10585450" y="5929313"/>
          <p14:tracePt t="20885" x="11371263" y="6048375"/>
          <p14:tracePt t="20902" x="12180888" y="6143625"/>
          <p14:tracePt t="20919" x="12180888" y="6215063"/>
          <p14:tracePt t="21008" x="12157075" y="6215063"/>
          <p14:tracePt t="21022" x="12109450" y="6215063"/>
          <p14:tracePt t="21034" x="12061825" y="6202363"/>
          <p14:tracePt t="21046" x="12001500" y="6191250"/>
          <p14:tracePt t="21059" x="11930063" y="6178550"/>
          <p14:tracePt t="21070" x="11871325" y="6167438"/>
          <p14:tracePt t="21084" x="11811000" y="6154738"/>
          <p14:tracePt t="21101" x="11739563" y="6143625"/>
          <p14:tracePt t="21117" x="11657013" y="6130925"/>
          <p14:tracePt t="21134" x="11561763" y="6107113"/>
          <p14:tracePt t="21151" x="11334750" y="6083300"/>
          <p14:tracePt t="21168" x="11228388" y="6072188"/>
          <p14:tracePt t="21185" x="11144250" y="6072188"/>
          <p14:tracePt t="21201" x="11072813" y="6059488"/>
          <p14:tracePt t="22027" x="11025188" y="6059488"/>
          <p14:tracePt t="22041" x="10918825" y="6072188"/>
          <p14:tracePt t="22053" x="10763250" y="6083300"/>
          <p14:tracePt t="22066" x="10548938" y="6107113"/>
          <p14:tracePt t="22080" x="10239375" y="6107113"/>
          <p14:tracePt t="22093" x="9906000" y="6119813"/>
          <p14:tracePt t="22105" x="9585325" y="6119813"/>
          <p14:tracePt t="22121" x="9215438" y="6119813"/>
          <p14:tracePt t="22137" x="8858250" y="6119813"/>
          <p14:tracePt t="22154" x="8323263" y="6119813"/>
          <p14:tracePt t="22171" x="7513638" y="6119813"/>
          <p14:tracePt t="22187" x="7227888" y="6119813"/>
          <p14:tracePt t="22204" x="7037388" y="6119813"/>
          <p14:tracePt t="22221" x="6799263" y="6119813"/>
          <p14:tracePt t="22238" x="6738938" y="6119813"/>
          <p14:tracePt t="22254" x="6704013" y="6130925"/>
          <p14:tracePt t="25133" x="6656388" y="6096000"/>
          <p14:tracePt t="25146" x="6584950" y="6035675"/>
          <p14:tracePt t="25159" x="6489700" y="5976938"/>
          <p14:tracePt t="25172" x="6381750" y="5916613"/>
          <p14:tracePt t="25186" x="6251575" y="5857875"/>
          <p14:tracePt t="25198" x="6132513" y="5810250"/>
          <p14:tracePt t="25214" x="6024563" y="5762625"/>
          <p14:tracePt t="25231" x="5918200" y="5726113"/>
          <p14:tracePt t="25249" x="5762625" y="5643563"/>
          <p14:tracePt t="25265" x="5691188" y="5583238"/>
          <p14:tracePt t="25281" x="5595938" y="5524500"/>
          <p14:tracePt t="25298" x="5524500" y="5476875"/>
          <p14:tracePt t="25315" x="5418138" y="5368925"/>
          <p14:tracePt t="25331" x="5405438" y="5334000"/>
          <p14:tracePt t="25348" x="5405438" y="5321300"/>
          <p14:tracePt t="25912" x="5394325" y="5321300"/>
          <p14:tracePt t="25938" x="5381625" y="5334000"/>
          <p14:tracePt t="25951" x="5370513" y="5368925"/>
          <p14:tracePt t="25964" x="5357813" y="5405438"/>
          <p14:tracePt t="25976" x="5346700" y="5453063"/>
          <p14:tracePt t="25990" x="5334000" y="5476875"/>
          <p14:tracePt t="26003" x="5322888" y="5524500"/>
          <p14:tracePt t="26018" x="5310188" y="5572125"/>
          <p14:tracePt t="26035" x="5286375" y="5619750"/>
          <p14:tracePt t="26053" x="5214938" y="5738813"/>
          <p14:tracePt t="26069" x="5191125" y="5797550"/>
          <p14:tracePt t="26085" x="5156200" y="5845175"/>
          <p14:tracePt t="26102" x="5143500" y="5905500"/>
          <p14:tracePt t="26119" x="5132388" y="6035675"/>
          <p14:tracePt t="26135" x="5132388" y="6072188"/>
          <p14:tracePt t="26152" x="5132388" y="6107113"/>
          <p14:tracePt t="26170" x="5119688" y="6130925"/>
          <p14:tracePt t="26628" x="5132388" y="6130925"/>
          <p14:tracePt t="26640" x="5143500" y="6130925"/>
          <p14:tracePt t="26652" x="5143500" y="6143625"/>
          <p14:tracePt t="26666" x="5119688" y="6154738"/>
          <p14:tracePt t="26677" x="5084763" y="6154738"/>
          <p14:tracePt t="26691" x="5037138" y="6154738"/>
          <p14:tracePt t="26703" x="4989513" y="6143625"/>
          <p14:tracePt t="26719" x="4953000" y="6107113"/>
          <p14:tracePt t="26735" x="4918075" y="6072188"/>
          <p14:tracePt t="26752" x="4881563" y="6035675"/>
          <p14:tracePt t="26769" x="4810125" y="5953125"/>
          <p14:tracePt t="26785" x="4775200" y="5916613"/>
          <p14:tracePt t="26802" x="4738688" y="5868988"/>
          <p14:tracePt t="26819" x="4679950" y="5810250"/>
          <p14:tracePt t="26836" x="4548188" y="5667375"/>
          <p14:tracePt t="26852" x="4489450" y="5583238"/>
          <p14:tracePt t="26869" x="4429125" y="5487988"/>
          <p14:tracePt t="26886" x="4346575" y="5334000"/>
          <p14:tracePt t="26903" x="4310063" y="5286375"/>
          <p14:tracePt t="26919" x="4275138" y="5249863"/>
          <p14:tracePt t="26936" x="4203700" y="5178425"/>
          <p14:tracePt t="26953" x="4179888" y="5143500"/>
          <p14:tracePt t="26969" x="4156075" y="5106988"/>
          <p14:tracePt t="26987" x="4143375" y="5048250"/>
          <p14:tracePt t="27003" x="4132263" y="5011738"/>
          <p14:tracePt t="27020" x="4132263" y="4976813"/>
          <p14:tracePt t="27036" x="4119563" y="4953000"/>
          <p14:tracePt t="27053" x="4119563" y="4845050"/>
          <p14:tracePt t="27070" x="4119563" y="4773613"/>
          <p14:tracePt t="27087" x="4119563" y="4714875"/>
          <p14:tracePt t="27103" x="4119563" y="4606925"/>
          <p14:tracePt t="27120" x="4119563" y="4572000"/>
          <p14:tracePt t="27137" x="4132263" y="4535488"/>
          <p14:tracePt t="27154" x="4156075" y="4464050"/>
          <p14:tracePt t="27170" x="4167188" y="4440238"/>
          <p14:tracePt t="27187" x="4167188" y="4416425"/>
          <p14:tracePt t="27204" x="4179888" y="4405313"/>
          <p14:tracePt t="27220" x="4203700" y="4392613"/>
          <p14:tracePt t="27237" x="4203700" y="4381500"/>
          <p14:tracePt t="27254" x="4238625" y="4368800"/>
          <p14:tracePt t="27270" x="4286250" y="4344988"/>
          <p14:tracePt t="27499" x="4298950" y="4333875"/>
          <p14:tracePt t="27514" x="4346575" y="4297363"/>
          <p14:tracePt t="27527" x="4452938" y="4214813"/>
          <p14:tracePt t="27541" x="4619625" y="4095750"/>
          <p14:tracePt t="27554" x="4870450" y="3940175"/>
          <p14:tracePt t="27567" x="5156200" y="3773488"/>
          <p14:tracePt t="27580" x="5500688" y="3606800"/>
          <p14:tracePt t="27592" x="5834063" y="3476625"/>
          <p14:tracePt t="27606" x="6156325" y="3392488"/>
          <p14:tracePt t="27623" x="6513513" y="3297238"/>
          <p14:tracePt t="27640" x="6834188" y="3238500"/>
          <p14:tracePt t="27656" x="7358063" y="3178175"/>
          <p14:tracePt t="27673" x="7537450" y="3167063"/>
          <p14:tracePt t="27690" x="7656513" y="3167063"/>
          <p14:tracePt t="27707" x="7762875" y="3143250"/>
          <p14:tracePt t="27724" x="7775575" y="3143250"/>
          <p14:tracePt t="27739" x="7786688" y="3143250"/>
          <p14:tracePt t="27755" x="7799388" y="3143250"/>
          <p14:tracePt t="27772" x="7823200" y="3262313"/>
          <p14:tracePt t="27789" x="7834313" y="3463925"/>
          <p14:tracePt t="27806" x="7858125" y="3738563"/>
          <p14:tracePt t="27822" x="7870825" y="4440238"/>
          <p14:tracePt t="27839" x="7894638" y="4702175"/>
          <p14:tracePt t="27856" x="7905750" y="4857750"/>
          <p14:tracePt t="27873" x="7942263" y="5024438"/>
          <p14:tracePt t="27889" x="7966075" y="5059363"/>
          <p14:tracePt t="27906" x="7966075" y="5095875"/>
          <p14:tracePt t="27923" x="8001000" y="5106988"/>
          <p14:tracePt t="27939" x="8024813" y="5106988"/>
          <p14:tracePt t="28091" x="8013700" y="5106988"/>
          <p14:tracePt t="28104" x="7953375" y="5106988"/>
          <p14:tracePt t="28117" x="7858125" y="5095875"/>
          <p14:tracePt t="28130" x="7691438" y="5095875"/>
          <p14:tracePt t="28143" x="7513638" y="5083175"/>
          <p14:tracePt t="28159" x="7334250" y="5072063"/>
          <p14:tracePt t="28176" x="7156450" y="5072063"/>
          <p14:tracePt t="28192" x="7000875" y="5072063"/>
          <p14:tracePt t="28209" x="6738938" y="5072063"/>
          <p14:tracePt t="28226" x="6667500" y="5072063"/>
          <p14:tracePt t="28242" x="6632575" y="5072063"/>
          <p14:tracePt t="28259" x="6608763" y="5072063"/>
          <p14:tracePt t="28292" x="6596063" y="5072063"/>
          <p14:tracePt t="28323" x="6643688" y="5072063"/>
          <p14:tracePt t="28335" x="6704013" y="5072063"/>
          <p14:tracePt t="28348" x="6810375" y="5072063"/>
          <p14:tracePt t="28361" x="6881813" y="5072063"/>
          <p14:tracePt t="28377" x="6989763" y="5072063"/>
          <p14:tracePt t="28393" x="7108825" y="5072063"/>
          <p14:tracePt t="28410" x="7204075" y="5072063"/>
          <p14:tracePt t="28426" x="7323138" y="5072063"/>
          <p14:tracePt t="28443" x="7334250" y="5072063"/>
          <p14:tracePt t="28460" x="7346950" y="5072063"/>
          <p14:tracePt t="28477" x="7358063" y="5072063"/>
          <p14:tracePt t="28510" x="7346950" y="5072063"/>
          <p14:tracePt t="28527" x="7334250" y="5072063"/>
          <p14:tracePt t="28543" x="7323138" y="5072063"/>
          <p14:tracePt t="28594" x="7334250" y="5072063"/>
          <p14:tracePt t="28606" x="7346950" y="5072063"/>
          <p14:tracePt t="28619" x="7358063" y="5072063"/>
          <p14:tracePt t="28645" x="7370763" y="5072063"/>
          <p14:tracePt t="28657" x="7394575" y="5072063"/>
          <p14:tracePt t="28669" x="7429500" y="5072063"/>
          <p14:tracePt t="28682" x="7489825" y="5072063"/>
          <p14:tracePt t="28695" x="7548563" y="5072063"/>
          <p14:tracePt t="28711" x="7585075" y="5072063"/>
          <p14:tracePt t="28727" x="7608888" y="5072063"/>
          <p14:tracePt t="28746" x="7620000" y="5072063"/>
          <p14:tracePt t="28810" x="7585075" y="5072063"/>
          <p14:tracePt t="28823" x="7513638" y="5072063"/>
          <p14:tracePt t="28836" x="7394575" y="5072063"/>
          <p14:tracePt t="28849" x="7275513" y="5072063"/>
          <p14:tracePt t="28862" x="7143750" y="5059363"/>
          <p14:tracePt t="28878" x="7048500" y="5059363"/>
          <p14:tracePt t="28894" x="6965950" y="5059363"/>
          <p14:tracePt t="28913" x="6834188" y="5072063"/>
          <p14:tracePt t="28928" x="6762750" y="5072063"/>
          <p14:tracePt t="28945" x="6680200" y="5083175"/>
          <p14:tracePt t="28961" x="6608763" y="5083175"/>
          <p14:tracePt t="28979" x="6537325" y="5095875"/>
          <p14:tracePt t="28995" x="6500813" y="5095875"/>
          <p14:tracePt t="29012" x="6489700" y="5095875"/>
          <p14:tracePt t="29014" x="6477000" y="5095875"/>
          <p14:tracePt t="29029" x="6465888" y="5095875"/>
          <p14:tracePt t="29046" x="6453188" y="5095875"/>
          <p14:tracePt t="29080" x="6442075" y="5095875"/>
          <p14:tracePt t="29092" x="6429375" y="5095875"/>
          <p14:tracePt t="29106" x="6418263" y="5095875"/>
          <p14:tracePt t="29118" x="6394450" y="5106988"/>
          <p14:tracePt t="29131" x="6381750" y="5106988"/>
          <p14:tracePt t="29145" x="6381750" y="5119688"/>
          <p14:tracePt t="29162" x="6370638" y="5119688"/>
          <p14:tracePt t="29179" x="6357938" y="5130800"/>
          <p14:tracePt t="29208" x="6346825" y="5130800"/>
          <p14:tracePt t="29489" x="6346825" y="5119688"/>
          <p14:tracePt t="29502" x="6357938" y="5119688"/>
          <p14:tracePt t="29516" x="6405563" y="5119688"/>
          <p14:tracePt t="29529" x="6477000" y="5106988"/>
          <p14:tracePt t="29541" x="6584950" y="5106988"/>
          <p14:tracePt t="29555" x="6680200" y="5106988"/>
          <p14:tracePt t="29567" x="6799263" y="5106988"/>
          <p14:tracePt t="29581" x="6905625" y="5095875"/>
          <p14:tracePt t="29597" x="7000875" y="5095875"/>
          <p14:tracePt t="29614" x="7108825" y="5083175"/>
          <p14:tracePt t="29631" x="7191375" y="5083175"/>
          <p14:tracePt t="29647" x="7323138" y="5083175"/>
          <p14:tracePt t="29665" x="7370763" y="5083175"/>
          <p14:tracePt t="29681" x="7418388" y="5083175"/>
          <p14:tracePt t="29697" x="7466013" y="5083175"/>
          <p14:tracePt t="29715" x="7477125" y="5083175"/>
          <p14:tracePt t="29731" x="7489825" y="5083175"/>
          <p14:tracePt t="29900" x="7477125" y="5083175"/>
          <p14:tracePt t="29913" x="7429500" y="5083175"/>
          <p14:tracePt t="29926" x="7370763" y="5072063"/>
          <p14:tracePt t="29939" x="7286625" y="5072063"/>
          <p14:tracePt t="29953" x="7191375" y="5048250"/>
          <p14:tracePt t="29966" x="7085013" y="5035550"/>
          <p14:tracePt t="29982" x="6965950" y="5011738"/>
          <p14:tracePt t="29999" x="6834188" y="4964113"/>
          <p14:tracePt t="30016" x="6608763" y="4845050"/>
          <p14:tracePt t="30032" x="6513513" y="4786313"/>
          <p14:tracePt t="30049" x="6465888" y="4749800"/>
          <p14:tracePt t="30066" x="6418263" y="4714875"/>
          <p14:tracePt t="30082" x="6370638" y="4667250"/>
          <p14:tracePt t="30099" x="6357938" y="4667250"/>
          <p14:tracePt t="30115" x="6357938" y="4654550"/>
          <p14:tracePt t="30515" x="6370638" y="4630738"/>
          <p14:tracePt t="30528" x="6394450" y="4583113"/>
          <p14:tracePt t="30543" x="6418263" y="4487863"/>
          <p14:tracePt t="30554" x="6453188" y="4321175"/>
          <p14:tracePt t="30567" x="6489700" y="4154488"/>
          <p14:tracePt t="30583" x="6513513" y="3976688"/>
          <p14:tracePt t="30600" x="6548438" y="3786188"/>
          <p14:tracePt t="30617" x="6584950" y="3619500"/>
          <p14:tracePt t="30634" x="6619875" y="3297238"/>
          <p14:tracePt t="30650" x="6632575" y="3143250"/>
          <p14:tracePt t="30667" x="6643688" y="2976563"/>
          <p14:tracePt t="30683" x="6667500" y="2678113"/>
          <p14:tracePt t="30700" x="6667500" y="2559050"/>
          <p14:tracePt t="30717" x="6667500" y="2476500"/>
          <p14:tracePt t="30734" x="6667500" y="2405063"/>
          <p14:tracePt t="30751" x="6680200" y="2381250"/>
          <p14:tracePt t="30785" x="6680200" y="2344738"/>
          <p14:tracePt t="30925" x="6691313" y="2344738"/>
          <p14:tracePt t="30938" x="6727825" y="2416175"/>
          <p14:tracePt t="30950" x="6799263" y="2559050"/>
          <p14:tracePt t="30964" x="6894513" y="2749550"/>
          <p14:tracePt t="30977" x="6977063" y="2916238"/>
          <p14:tracePt t="30990" x="7061200" y="3059113"/>
          <p14:tracePt t="31002" x="7143750" y="3190875"/>
          <p14:tracePt t="31016" x="7204075" y="3297238"/>
          <p14:tracePt t="31033" x="7286625" y="3416300"/>
          <p14:tracePt t="31050" x="7346950" y="3548063"/>
          <p14:tracePt t="31066" x="7442200" y="3797300"/>
          <p14:tracePt t="31083" x="7500938" y="3929063"/>
          <p14:tracePt t="31100" x="7572375" y="4048125"/>
          <p14:tracePt t="31116" x="7608888" y="4143375"/>
          <p14:tracePt t="31133" x="7680325" y="4238625"/>
          <p14:tracePt t="31150" x="7680325" y="4262438"/>
          <p14:tracePt t="31166" x="7680325" y="4273550"/>
          <p14:tracePt t="31183" x="7691438" y="4286250"/>
          <p14:tracePt t="31216" x="7691438" y="4297363"/>
          <p14:tracePt t="31234" x="7667625" y="4297363"/>
          <p14:tracePt t="31250" x="7608888" y="4297363"/>
          <p14:tracePt t="31267" x="7548563" y="4297363"/>
          <p14:tracePt t="31283" x="7477125" y="4286250"/>
          <p14:tracePt t="31300" x="7405688" y="4273550"/>
          <p14:tracePt t="31317" x="7370763" y="4273550"/>
          <p14:tracePt t="31334" x="7358063" y="4273550"/>
          <p14:tracePt t="31350" x="7334250" y="4273550"/>
          <p14:tracePt t="31384" x="7334250" y="4262438"/>
          <p14:tracePt t="31401" x="7381875" y="4262438"/>
          <p14:tracePt t="31417" x="7429500" y="4262438"/>
          <p14:tracePt t="31434" x="7453313" y="4262438"/>
          <p14:tracePt t="31451" x="7489825" y="4262438"/>
          <p14:tracePt t="31467" x="7524750" y="4262438"/>
          <p14:tracePt t="31484" x="7537450" y="4262438"/>
          <p14:tracePt t="31501" x="7548563" y="4262438"/>
          <p14:tracePt t="31518" x="7548563" y="4297363"/>
          <p14:tracePt t="34774" x="7500938" y="4310063"/>
          <p14:tracePt t="34786" x="7453313" y="4321175"/>
          <p14:tracePt t="34799" x="7381875" y="4344988"/>
          <p14:tracePt t="34814" x="7299325" y="4392613"/>
          <p14:tracePt t="34829" x="7191375" y="4440238"/>
          <p14:tracePt t="34846" x="7085013" y="4500563"/>
          <p14:tracePt t="34863" x="6870700" y="4606925"/>
          <p14:tracePt t="34879" x="6775450" y="4654550"/>
          <p14:tracePt t="34896" x="6691313" y="4691063"/>
          <p14:tracePt t="34913" x="6548438" y="4773613"/>
          <p14:tracePt t="34930" x="6477000" y="4821238"/>
          <p14:tracePt t="34946" x="6453188" y="4857750"/>
          <p14:tracePt t="34963" x="6418263" y="4881563"/>
          <p14:tracePt t="34980" x="6370638" y="4905375"/>
          <p14:tracePt t="34997" x="6370638" y="4916488"/>
          <p14:tracePt t="35013" x="6357938" y="4916488"/>
          <p14:tracePt t="35030" x="6346825" y="4929188"/>
          <p14:tracePt t="35067" x="6334125" y="4929188"/>
          <p14:tracePt t="35081" x="6323013" y="4929188"/>
          <p14:tracePt t="35813" x="6323013" y="4940300"/>
          <p14:tracePt t="35822" x="6323013" y="4964113"/>
          <p14:tracePt t="35835" x="6323013" y="4976813"/>
          <p14:tracePt t="35851" x="6323013" y="5024438"/>
          <p14:tracePt t="35866" x="6334125" y="5106988"/>
          <p14:tracePt t="35883" x="6334125" y="5226050"/>
          <p14:tracePt t="35899" x="6334125" y="5500688"/>
          <p14:tracePt t="35916" x="6334125" y="5619750"/>
          <p14:tracePt t="35933" x="6334125" y="5715000"/>
          <p14:tracePt t="35949" x="6334125" y="5845175"/>
          <p14:tracePt t="35966" x="6346825" y="5892800"/>
          <p14:tracePt t="35983" x="6346825" y="5953125"/>
          <p14:tracePt t="36001" x="6346825" y="6072188"/>
          <p14:tracePt t="36018" x="6346825" y="6130925"/>
          <p14:tracePt t="36034" x="6346825" y="6191250"/>
          <p14:tracePt t="36051" x="6357938" y="6262688"/>
          <p14:tracePt t="36068" x="6357938" y="6273800"/>
          <p14:tracePt t="36084" x="6357938" y="6286500"/>
          <p14:tracePt t="36102" x="6357938" y="6297613"/>
          <p14:tracePt t="36134" x="6357938" y="6310313"/>
          <p14:tracePt t="36152" x="6357938" y="6321425"/>
          <p14:tracePt t="36168" x="6381750" y="6334125"/>
          <p14:tracePt t="36185" x="6394450" y="6345238"/>
          <p14:tracePt t="36202" x="6405563" y="6357938"/>
          <p14:tracePt t="36218" x="6477000" y="6369050"/>
          <p14:tracePt t="36235" x="6513513" y="6381750"/>
          <p14:tracePt t="36252" x="6584950" y="6392863"/>
          <p14:tracePt t="36269" x="6704013" y="6405563"/>
          <p14:tracePt t="36285" x="6775450" y="6416675"/>
          <p14:tracePt t="36302" x="6823075" y="6416675"/>
          <p14:tracePt t="36320" x="6870700" y="6416675"/>
          <p14:tracePt t="36335" x="6881813" y="6416675"/>
          <p14:tracePt t="38127" x="6881813" y="6429375"/>
          <p14:tracePt t="38139" x="6905625" y="6429375"/>
          <p14:tracePt t="38151" x="6929438" y="6440488"/>
          <p14:tracePt t="38165" x="6965950" y="6440488"/>
          <p14:tracePt t="38178" x="7000875" y="6440488"/>
          <p14:tracePt t="38191" x="7024688" y="6453188"/>
          <p14:tracePt t="38216" x="7037388" y="6453188"/>
          <p14:tracePt t="38229" x="7048500" y="6453188"/>
          <p14:tracePt t="38243" x="7048500" y="6464300"/>
          <p14:tracePt t="38258" x="7061200" y="6464300"/>
          <p14:tracePt t="38275" x="7072313" y="6464300"/>
          <p14:tracePt t="38332" x="7085013" y="6464300"/>
          <p14:tracePt t="38383" x="7096125" y="6477000"/>
          <p14:tracePt t="38409" x="7108825" y="6477000"/>
          <p14:tracePt t="38512" x="7119938" y="6477000"/>
          <p14:tracePt t="38525" x="7143750" y="64770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51247" y="0"/>
            <a:ext cx="5940753" cy="4109777"/>
          </a:xfrm>
          <a:prstGeom prst="rect">
            <a:avLst/>
          </a:prstGeom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353565" y="2694329"/>
            <a:ext cx="5652787" cy="10708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200" b="1" dirty="0">
                <a:solidFill>
                  <a:schemeClr val="bg1"/>
                </a:solidFill>
              </a:rPr>
              <a:t>밤에는 데이터 애호가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246" y="4096126"/>
            <a:ext cx="5940753" cy="27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8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90"/>
    </mc:Choice>
    <mc:Fallback xmlns="">
      <p:transition spd="slow" advTm="32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22608" x="9490075" y="6572250"/>
          <p14:tracePt t="22624" x="10548938" y="6416675"/>
          <p14:tracePt t="22642" x="10739438" y="6392863"/>
          <p14:tracePt t="22657" x="10871200" y="6357938"/>
          <p14:tracePt t="22674" x="10977563" y="6334125"/>
          <p14:tracePt t="22691" x="11085513" y="6273800"/>
          <p14:tracePt t="22707" x="11144250" y="6238875"/>
          <p14:tracePt t="22726" x="11204575" y="6167438"/>
          <p14:tracePt t="22741" x="11252200" y="6119813"/>
          <p14:tracePt t="22758" x="11287125" y="6048375"/>
          <p14:tracePt t="22774" x="11334750" y="5940425"/>
          <p14:tracePt t="22791" x="11358563" y="5773738"/>
          <p14:tracePt t="22808" x="11358563" y="5667375"/>
          <p14:tracePt t="22824" x="11334750" y="5572125"/>
          <p14:tracePt t="22841" x="11252200" y="5440363"/>
          <p14:tracePt t="22858" x="11025188" y="5143500"/>
          <p14:tracePt t="22875" x="10834688" y="4964113"/>
          <p14:tracePt t="22891" x="10585450" y="4749800"/>
          <p14:tracePt t="22894" x="10299700" y="4548188"/>
          <p14:tracePt t="22908" x="10096500" y="4416425"/>
          <p14:tracePt t="22925" x="9929813" y="4321175"/>
          <p14:tracePt t="22941" x="9786938" y="4262438"/>
          <p14:tracePt t="22958" x="9537700" y="4167188"/>
          <p14:tracePt t="22975" x="9405938" y="4143375"/>
          <p14:tracePt t="22992" x="9310688" y="4143375"/>
          <p14:tracePt t="23009" x="9251950" y="4143375"/>
          <p14:tracePt t="23228" x="9180513" y="4130675"/>
          <p14:tracePt t="23239" x="9120188" y="4130675"/>
          <p14:tracePt t="23252" x="9024938" y="4119563"/>
          <p14:tracePt t="23267" x="8894763" y="4071938"/>
          <p14:tracePt t="23280" x="8751888" y="3987800"/>
          <p14:tracePt t="23293" x="8585200" y="3892550"/>
          <p14:tracePt t="23309" x="8429625" y="3797300"/>
          <p14:tracePt t="23327" x="8323263" y="3702050"/>
          <p14:tracePt t="23344" x="8228013" y="3571875"/>
          <p14:tracePt t="23360" x="8228013" y="3548063"/>
          <p14:tracePt t="23376" x="8228013" y="3524250"/>
          <p14:tracePt t="23394" x="8323263" y="3500438"/>
          <p14:tracePt t="23409" x="8394700" y="3500438"/>
          <p14:tracePt t="23426" x="8501063" y="3500438"/>
          <p14:tracePt t="23444" x="8680450" y="3571875"/>
          <p14:tracePt t="23460" x="8739188" y="3690938"/>
          <p14:tracePt t="23477" x="8763000" y="3821113"/>
          <p14:tracePt t="23493" x="8763000" y="3963988"/>
          <p14:tracePt t="23511" x="8739188" y="4214813"/>
          <p14:tracePt t="23526" x="8691563" y="4286250"/>
          <p14:tracePt t="23543" x="8620125" y="4321175"/>
          <p14:tracePt t="23558" x="8537575" y="4344988"/>
          <p14:tracePt t="23575" x="8358188" y="4368800"/>
          <p14:tracePt t="23592" x="8323263" y="4368800"/>
          <p14:tracePt t="23625" x="8405813" y="4344988"/>
          <p14:tracePt t="23642" x="8501063" y="4333875"/>
          <p14:tracePt t="23658" x="8609013" y="4333875"/>
          <p14:tracePt t="23675" x="8763000" y="4381500"/>
          <p14:tracePt t="23692" x="8799513" y="4487863"/>
          <p14:tracePt t="23710" x="8799513" y="4619625"/>
          <p14:tracePt t="23727" x="8643938" y="4953000"/>
          <p14:tracePt t="23743" x="8501063" y="5072063"/>
          <p14:tracePt t="23760" x="8323263" y="5130800"/>
          <p14:tracePt t="23778" x="8037513" y="5178425"/>
          <p14:tracePt t="23793" x="7977188" y="5178425"/>
          <p14:tracePt t="23810" x="7953375" y="5167313"/>
          <p14:tracePt t="23828" x="7953375" y="5083175"/>
        </p14:tracePtLst>
      </p14:laserTraceLst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9018" y="5532437"/>
            <a:ext cx="4985348" cy="1325563"/>
          </a:xfrm>
        </p:spPr>
        <p:txBody>
          <a:bodyPr/>
          <a:lstStyle/>
          <a:p>
            <a:r>
              <a:rPr lang="ko-KR" altLang="en-US" b="1" dirty="0"/>
              <a:t>방문자에서 독자로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918" y="2380826"/>
            <a:ext cx="2281460" cy="192561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918" y="222682"/>
            <a:ext cx="2281460" cy="17973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601" y="222682"/>
            <a:ext cx="2418535" cy="18201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500" y="466226"/>
            <a:ext cx="2471502" cy="17331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9777" y="232939"/>
            <a:ext cx="2558165" cy="1669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500" y="2442924"/>
            <a:ext cx="2442274" cy="1696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0206" y="3405721"/>
            <a:ext cx="2627735" cy="180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89080" y="1527254"/>
            <a:ext cx="2404826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ko-KR" altLang="en-US" dirty="0"/>
              <a:t>페이스북 </a:t>
            </a:r>
            <a:r>
              <a:rPr lang="ko-KR" altLang="en-US"/>
              <a:t>그룹</a:t>
            </a:r>
            <a:r>
              <a:rPr lang="en-US" altLang="ko-KR" dirty="0"/>
              <a:t>/</a:t>
            </a:r>
            <a:r>
              <a:rPr lang="ko-KR" altLang="en-US" dirty="0"/>
              <a:t>페이지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37465" y="3581859"/>
            <a:ext cx="877163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ko-KR" altLang="en-US" dirty="0"/>
              <a:t>트위터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34323" y="1505679"/>
            <a:ext cx="877163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ko-KR" altLang="en-US" dirty="0"/>
              <a:t>블로그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234323" y="3704283"/>
            <a:ext cx="877163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ko-KR" altLang="en-US" dirty="0"/>
              <a:t>브런치</a:t>
            </a:r>
            <a:endParaRPr lang="en-US" dirty="0"/>
          </a:p>
        </p:txBody>
      </p:sp>
      <p:sp>
        <p:nvSpPr>
          <p:cNvPr id="19" name="Chevron 18"/>
          <p:cNvSpPr/>
          <p:nvPr/>
        </p:nvSpPr>
        <p:spPr>
          <a:xfrm>
            <a:off x="3437185" y="422079"/>
            <a:ext cx="707366" cy="3716968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7162100" y="443636"/>
            <a:ext cx="707366" cy="1355431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 rot="5400000">
            <a:off x="9138508" y="2015529"/>
            <a:ext cx="707366" cy="1355431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93371" y="1422152"/>
            <a:ext cx="162256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ko-KR" altLang="en-US"/>
              <a:t>메일링 리스트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911743" y="4722225"/>
            <a:ext cx="1160895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ko-KR" altLang="en-US"/>
              <a:t>도서 구매</a:t>
            </a:r>
            <a:endParaRPr lang="en-US" dirty="0"/>
          </a:p>
        </p:txBody>
      </p:sp>
      <p:sp>
        <p:nvSpPr>
          <p:cNvPr id="24" name="Up Arrow Callout 23"/>
          <p:cNvSpPr/>
          <p:nvPr/>
        </p:nvSpPr>
        <p:spPr>
          <a:xfrm>
            <a:off x="4287456" y="4522730"/>
            <a:ext cx="2541922" cy="948906"/>
          </a:xfrm>
          <a:prstGeom prst="up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컨텐츠 소비 </a:t>
            </a:r>
            <a:r>
              <a:rPr lang="en-US" altLang="ko-KR" dirty="0"/>
              <a:t>&amp; </a:t>
            </a:r>
            <a:r>
              <a:rPr lang="ko-KR" altLang="en-US" dirty="0"/>
              <a:t>피드백</a:t>
            </a:r>
            <a:endParaRPr lang="en-US" dirty="0"/>
          </a:p>
        </p:txBody>
      </p:sp>
      <p:sp>
        <p:nvSpPr>
          <p:cNvPr id="25" name="Up Arrow Callout 24"/>
          <p:cNvSpPr/>
          <p:nvPr/>
        </p:nvSpPr>
        <p:spPr>
          <a:xfrm>
            <a:off x="489080" y="4514104"/>
            <a:ext cx="2541922" cy="948906"/>
          </a:xfrm>
          <a:prstGeom prst="up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컨텐츠 발견 </a:t>
            </a:r>
            <a:r>
              <a:rPr lang="en-US" altLang="ko-KR" dirty="0"/>
              <a:t>&amp; </a:t>
            </a:r>
            <a:r>
              <a:rPr lang="ko-KR" altLang="en-US" dirty="0"/>
              <a:t>공유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08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15"/>
    </mc:Choice>
    <mc:Fallback xmlns="">
      <p:transition spd="slow" advTm="79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  <p:extLst>
    <p:ext uri="{3A86A75C-4F4B-4683-9AE1-C65F6400EC91}">
      <p14:laserTraceLst xmlns:p14="http://schemas.microsoft.com/office/powerpoint/2010/main">
        <p14:tracePtLst>
          <p14:tracePt t="5378" x="7132638" y="6477000"/>
          <p14:tracePt t="5404" x="7119938" y="6464300"/>
          <p14:tracePt t="5506" x="7119938" y="6477000"/>
          <p14:tracePt t="5532" x="7119938" y="6488113"/>
          <p14:tracePt t="5545" x="7119938" y="6500813"/>
          <p14:tracePt t="5558" x="7119938" y="6511925"/>
          <p14:tracePt t="5596" x="7119938" y="6524625"/>
          <p14:tracePt t="5686" x="7096125" y="6524625"/>
          <p14:tracePt t="5699" x="7085013" y="6511925"/>
          <p14:tracePt t="5712" x="7072313" y="6500813"/>
          <p14:tracePt t="5724" x="7061200" y="6488113"/>
          <p14:tracePt t="5738" x="7048500" y="6477000"/>
          <p14:tracePt t="5753" x="7037388" y="6477000"/>
          <p14:tracePt t="5769" x="7013575" y="6464300"/>
          <p14:tracePt t="5789" x="7000875" y="6453188"/>
          <p14:tracePt t="5803" x="6989763" y="6453188"/>
          <p14:tracePt t="5820" x="6977063" y="6453188"/>
          <p14:tracePt t="32996" x="6953250" y="6453188"/>
          <p14:tracePt t="33009" x="6905625" y="6429375"/>
          <p14:tracePt t="33025" x="6834188" y="6392863"/>
          <p14:tracePt t="33042" x="6738938" y="6334125"/>
          <p14:tracePt t="33059" x="6465888" y="6154738"/>
          <p14:tracePt t="33075" x="6299200" y="6035675"/>
          <p14:tracePt t="33092" x="6132513" y="5892800"/>
          <p14:tracePt t="33108" x="5953125" y="5749925"/>
          <p14:tracePt t="33126" x="5691188" y="5511800"/>
          <p14:tracePt t="33142" x="5561013" y="5429250"/>
          <p14:tracePt t="33159" x="5453063" y="5368925"/>
          <p14:tracePt t="33176" x="5275263" y="5262563"/>
          <p14:tracePt t="33192" x="5251450" y="5249863"/>
          <p14:tracePt t="33226" x="5251450" y="5226050"/>
          <p14:tracePt t="36356" x="5238750" y="5191125"/>
          <p14:tracePt t="36366" x="5203825" y="5130800"/>
          <p14:tracePt t="36380" x="5180013" y="5048250"/>
          <p14:tracePt t="36392" x="5132388" y="4940300"/>
          <p14:tracePt t="36405" x="5084763" y="4810125"/>
          <p14:tracePt t="36420" x="5037138" y="4667250"/>
          <p14:tracePt t="36435" x="4989513" y="4511675"/>
          <p14:tracePt t="36451" x="4941888" y="4321175"/>
          <p14:tracePt t="36467" x="4870450" y="4119563"/>
          <p14:tracePt t="36484" x="4751388" y="3725863"/>
          <p14:tracePt t="36501" x="4703763" y="3571875"/>
          <p14:tracePt t="36517" x="4667250" y="3405188"/>
          <p14:tracePt t="36534" x="4656138" y="3130550"/>
          <p14:tracePt t="36551" x="4656138" y="3024188"/>
          <p14:tracePt t="38898" x="4667250" y="3035300"/>
          <p14:tracePt t="38913" x="4703763" y="3035300"/>
          <p14:tracePt t="38924" x="4738688" y="3048000"/>
          <p14:tracePt t="38936" x="4786313" y="3048000"/>
          <p14:tracePt t="38950" x="4822825" y="3048000"/>
          <p14:tracePt t="38963" x="4894263" y="3000375"/>
          <p14:tracePt t="38977" x="4989513" y="2905125"/>
          <p14:tracePt t="38994" x="5084763" y="2797175"/>
          <p14:tracePt t="39010" x="5203825" y="2643188"/>
          <p14:tracePt t="39028" x="5405438" y="2392363"/>
          <p14:tracePt t="39044" x="5500688" y="2262188"/>
          <p14:tracePt t="39061" x="5608638" y="2130425"/>
          <p14:tracePt t="39078" x="5703888" y="2024063"/>
          <p14:tracePt t="39096" x="5822950" y="1881188"/>
          <p14:tracePt t="39112" x="5857875" y="1844675"/>
          <p14:tracePt t="39128" x="5881688" y="1820863"/>
          <p14:tracePt t="39145" x="5918200" y="1797050"/>
          <p14:tracePt t="39220" x="5929313" y="1797050"/>
          <p14:tracePt t="39234" x="5942013" y="1797050"/>
          <p14:tracePt t="39245" x="5953125" y="1820863"/>
          <p14:tracePt t="39259" x="5965825" y="1892300"/>
          <p14:tracePt t="39271" x="5976938" y="2011363"/>
          <p14:tracePt t="39283" x="5989638" y="2143125"/>
          <p14:tracePt t="39297" x="6000750" y="2273300"/>
          <p14:tracePt t="39312" x="6037263" y="2439988"/>
          <p14:tracePt t="39328" x="6072188" y="2619375"/>
          <p14:tracePt t="39345" x="6132513" y="2881313"/>
          <p14:tracePt t="39362" x="6203950" y="3368675"/>
          <p14:tracePt t="39378" x="6238875" y="3643313"/>
          <p14:tracePt t="39395" x="6299200" y="3916363"/>
          <p14:tracePt t="39412" x="6394450" y="4452938"/>
          <p14:tracePt t="39429" x="6429375" y="4654550"/>
          <p14:tracePt t="39446" x="6477000" y="4821238"/>
          <p14:tracePt t="39463" x="6561138" y="5083175"/>
          <p14:tracePt t="40038" x="6561138" y="5095875"/>
          <p14:tracePt t="40049" x="6561138" y="5119688"/>
          <p14:tracePt t="40062" x="6561138" y="5154613"/>
          <p14:tracePt t="40075" x="6561138" y="5202238"/>
          <p14:tracePt t="40088" x="6561138" y="5262563"/>
          <p14:tracePt t="40101" x="6561138" y="5345113"/>
          <p14:tracePt t="40114" x="6572250" y="5440363"/>
          <p14:tracePt t="40130" x="6572250" y="5524500"/>
          <p14:tracePt t="40147" x="6584950" y="5595938"/>
          <p14:tracePt t="40165" x="6584950" y="5667375"/>
          <p14:tracePt t="40181" x="6584950" y="5702300"/>
          <p14:tracePt t="40198" x="6584950" y="5726113"/>
          <p14:tracePt t="40216" x="6584950" y="5773738"/>
          <p14:tracePt t="40247" x="6584950" y="5786438"/>
          <p14:tracePt t="40268" x="6584950" y="5797550"/>
          <p14:tracePt t="40308" x="6584950" y="5810250"/>
          <p14:tracePt t="45266" x="6537325" y="5786438"/>
          <p14:tracePt t="45277" x="6453188" y="5762625"/>
          <p14:tracePt t="45290" x="6323013" y="5715000"/>
          <p14:tracePt t="45304" x="6156325" y="5654675"/>
          <p14:tracePt t="45316" x="6000750" y="5583238"/>
          <p14:tracePt t="45332" x="5786438" y="5500688"/>
          <p14:tracePt t="45348" x="5595938" y="5392738"/>
          <p14:tracePt t="45365" x="5429250" y="5286375"/>
          <p14:tracePt t="45381" x="5191125" y="5143500"/>
          <p14:tracePt t="45398" x="5084763" y="5083175"/>
          <p14:tracePt t="45415" x="5000625" y="5059363"/>
          <p14:tracePt t="45418" x="4929188" y="5035550"/>
          <p14:tracePt t="45432" x="4881563" y="5024438"/>
          <p14:tracePt t="45448" x="4846638" y="5011738"/>
          <p14:tracePt t="45465" x="4822825" y="5000625"/>
          <p14:tracePt t="45482" x="4810125" y="5000625"/>
          <p14:tracePt t="45498" x="4799013" y="4987925"/>
          <p14:tracePt t="48522" x="4762500" y="4964113"/>
          <p14:tracePt t="48536" x="4667250" y="4929188"/>
          <p14:tracePt t="48547" x="4560888" y="4845050"/>
          <p14:tracePt t="48560" x="4429125" y="4749800"/>
          <p14:tracePt t="48575" x="4262438" y="4606925"/>
          <p14:tracePt t="48592" x="4084638" y="4476750"/>
          <p14:tracePt t="48609" x="3941763" y="4357688"/>
          <p14:tracePt t="48625" x="3619500" y="4083050"/>
          <p14:tracePt t="48642" x="3489325" y="3952875"/>
          <p14:tracePt t="48660" x="3357563" y="3821113"/>
          <p14:tracePt t="48676" x="3190875" y="3643313"/>
          <p14:tracePt t="48692" x="3143250" y="3582988"/>
          <p14:tracePt t="48709" x="3119438" y="3559175"/>
          <p14:tracePt t="48725" x="3119438" y="3535363"/>
          <p14:tracePt t="49058" x="3108325" y="3535363"/>
          <p14:tracePt t="49071" x="3071813" y="3524250"/>
          <p14:tracePt t="49083" x="3013075" y="3500438"/>
          <p14:tracePt t="49096" x="2928938" y="3440113"/>
          <p14:tracePt t="49110" x="2833688" y="3368675"/>
          <p14:tracePt t="49127" x="2727325" y="3273425"/>
          <p14:tracePt t="49144" x="2619375" y="3143250"/>
          <p14:tracePt t="49161" x="2381250" y="2892425"/>
          <p14:tracePt t="49177" x="2274888" y="2762250"/>
          <p14:tracePt t="49194" x="2166938" y="2643188"/>
          <p14:tracePt t="49210" x="2108200" y="2511425"/>
          <p14:tracePt t="49227" x="2060575" y="2249488"/>
          <p14:tracePt t="49244" x="2060575" y="2143125"/>
          <p14:tracePt t="49261" x="2060575" y="2047875"/>
          <p14:tracePt t="49278" x="2060575" y="1939925"/>
          <p14:tracePt t="49294" x="2060575" y="1892300"/>
          <p14:tracePt t="49311" x="2071688" y="1881188"/>
          <p14:tracePt t="49328" x="2084388" y="1857375"/>
          <p14:tracePt t="49345" x="2095500" y="1844675"/>
          <p14:tracePt t="50042" x="2095500" y="1868488"/>
          <p14:tracePt t="50053" x="2095500" y="1905000"/>
          <p14:tracePt t="50065" x="2095500" y="1928813"/>
          <p14:tracePt t="50081" x="2108200" y="1987550"/>
          <p14:tracePt t="50097" x="2119313" y="2071688"/>
          <p14:tracePt t="50113" x="2143125" y="2201863"/>
          <p14:tracePt t="50131" x="2143125" y="2439988"/>
          <p14:tracePt t="50147" x="2143125" y="2535238"/>
          <p14:tracePt t="50164" x="2155825" y="2619375"/>
          <p14:tracePt t="50181" x="2166938" y="2762250"/>
          <p14:tracePt t="50198" x="2166938" y="2881313"/>
          <p14:tracePt t="50213" x="2166938" y="3000375"/>
          <p14:tracePt t="50231" x="2166938" y="3262313"/>
          <p14:tracePt t="50247" x="2166938" y="3344863"/>
          <p14:tracePt t="50265" x="2155825" y="3392488"/>
          <p14:tracePt t="50280" x="2155825" y="3429000"/>
          <p14:tracePt t="50297" x="2143125" y="3429000"/>
          <p14:tracePt t="50314" x="2132013" y="3429000"/>
          <p14:tracePt t="50331" x="2119313" y="3405188"/>
          <p14:tracePt t="50348" x="2119313" y="3190875"/>
          <p14:tracePt t="50364" x="2119313" y="3035300"/>
          <p14:tracePt t="50381" x="2179638" y="2833688"/>
          <p14:tracePt t="50399" x="2441575" y="2320925"/>
          <p14:tracePt t="50414" x="2667000" y="2024063"/>
          <p14:tracePt t="50431" x="2870200" y="1797050"/>
          <p14:tracePt t="50449" x="3203575" y="1571625"/>
          <p14:tracePt t="50465" x="3370263" y="1524000"/>
          <p14:tracePt t="50481" x="3548063" y="1511300"/>
          <p14:tracePt t="50498" x="3751263" y="1511300"/>
          <p14:tracePt t="50515" x="4060825" y="1535113"/>
          <p14:tracePt t="50531" x="4191000" y="1606550"/>
          <p14:tracePt t="50548" x="4286250" y="1738313"/>
          <p14:tracePt t="50565" x="4465638" y="2143125"/>
          <p14:tracePt t="50581" x="4572000" y="2439988"/>
          <p14:tracePt t="50599" x="4679950" y="2725738"/>
          <p14:tracePt t="50616" x="4833938" y="3262313"/>
          <p14:tracePt t="50632" x="4870450" y="3405188"/>
          <p14:tracePt t="51966" x="4857750" y="3405188"/>
          <p14:tracePt t="51977" x="4822825" y="3405188"/>
          <p14:tracePt t="51989" x="4799013" y="3416300"/>
          <p14:tracePt t="52004" x="4727575" y="3429000"/>
          <p14:tracePt t="52020" x="4656138" y="3429000"/>
          <p14:tracePt t="52037" x="4513263" y="3440113"/>
          <p14:tracePt t="52054" x="4167188" y="3476625"/>
          <p14:tracePt t="52070" x="3989388" y="3487738"/>
          <p14:tracePt t="52087" x="3798888" y="3511550"/>
          <p14:tracePt t="52104" x="3381375" y="3511550"/>
          <p14:tracePt t="52120" x="3108325" y="3511550"/>
          <p14:tracePt t="52137" x="2870200" y="3511550"/>
          <p14:tracePt t="52154" x="2619375" y="3511550"/>
          <p14:tracePt t="52170" x="2166938" y="3487738"/>
          <p14:tracePt t="52188" x="1989138" y="3463925"/>
          <p14:tracePt t="52204" x="1870075" y="3452813"/>
          <p14:tracePt t="52221" x="1679575" y="3429000"/>
          <p14:tracePt t="52237" x="1631950" y="3429000"/>
          <p14:tracePt t="52254" x="1584325" y="3416300"/>
          <p14:tracePt t="52271" x="1524000" y="3405188"/>
          <p14:tracePt t="52288" x="1489075" y="3405188"/>
          <p14:tracePt t="52304" x="1476375" y="3405188"/>
          <p14:tracePt t="52321" x="1428750" y="3416300"/>
          <p14:tracePt t="52338" x="1428750" y="3429000"/>
          <p14:tracePt t="52354" x="1417638" y="3463925"/>
          <p14:tracePt t="52371" x="1404938" y="3524250"/>
          <p14:tracePt t="52388" x="1381125" y="3667125"/>
          <p14:tracePt t="52404" x="1381125" y="3773488"/>
          <p14:tracePt t="52421" x="1393825" y="3892550"/>
          <p14:tracePt t="52425" x="1393825" y="4011613"/>
          <p14:tracePt t="52439" x="1404938" y="4119563"/>
          <p14:tracePt t="52455" x="1404938" y="4214813"/>
          <p14:tracePt t="52472" x="1417638" y="4321175"/>
          <p14:tracePt t="52488" x="1417638" y="4392613"/>
          <p14:tracePt t="52505" x="1428750" y="4583113"/>
          <p14:tracePt t="52521" x="1428750" y="4643438"/>
          <p14:tracePt t="52538" x="1428750" y="4702175"/>
          <p14:tracePt t="52555" x="1417638" y="4833938"/>
          <p14:tracePt t="52572" x="1404938" y="4916488"/>
          <p14:tracePt t="52589" x="1381125" y="4987925"/>
          <p14:tracePt t="52605" x="1322388" y="5095875"/>
          <p14:tracePt t="52622" x="1322388" y="5130800"/>
          <p14:tracePt t="52639" x="1309688" y="5167313"/>
          <p14:tracePt t="52656" x="1298575" y="5178425"/>
          <p14:tracePt t="52672" x="1285875" y="5178425"/>
          <p14:tracePt t="52689" x="1274763" y="5178425"/>
          <p14:tracePt t="52705" x="1262063" y="5095875"/>
          <p14:tracePt t="52722" x="1238250" y="4953000"/>
          <p14:tracePt t="52739" x="1203325" y="4535488"/>
          <p14:tracePt t="52755" x="1179513" y="4238625"/>
          <p14:tracePt t="52772" x="1250950" y="3201988"/>
          <p14:tracePt t="52789" x="1322388" y="2619375"/>
          <p14:tracePt t="52806" x="1428750" y="2058988"/>
          <p14:tracePt t="52823" x="1666875" y="1249363"/>
          <p14:tracePt t="52839" x="1809750" y="915988"/>
          <p14:tracePt t="52856" x="1965325" y="606425"/>
          <p14:tracePt t="52873" x="2108200" y="296863"/>
          <p14:tracePt t="53245" x="2441575" y="153988"/>
          <p14:tracePt t="53259" x="2441575" y="487363"/>
          <p14:tracePt t="53274" x="2417763" y="857250"/>
          <p14:tracePt t="53291" x="2417763" y="1225550"/>
          <p14:tracePt t="53308" x="2405063" y="1762125"/>
          <p14:tracePt t="53324" x="2381250" y="1976438"/>
          <p14:tracePt t="53341" x="2381250" y="2178050"/>
          <p14:tracePt t="53357" x="2370138" y="2428875"/>
          <p14:tracePt t="53374" x="2333625" y="2844800"/>
          <p14:tracePt t="53391" x="2322513" y="3024188"/>
          <p14:tracePt t="53407" x="2322513" y="3178175"/>
          <p14:tracePt t="53425" x="2298700" y="3440113"/>
          <p14:tracePt t="53441" x="2286000" y="3535363"/>
          <p14:tracePt t="53458" x="2286000" y="3582988"/>
          <p14:tracePt t="53475" x="2262188" y="3643313"/>
          <p14:tracePt t="53508" x="2251075" y="3643313"/>
          <p14:tracePt t="53524" x="2227263" y="3643313"/>
          <p14:tracePt t="53541" x="2108200" y="3429000"/>
          <p14:tracePt t="53558" x="2024063" y="3262313"/>
          <p14:tracePt t="53575" x="1917700" y="3048000"/>
          <p14:tracePt t="53591" x="1727200" y="2392363"/>
          <p14:tracePt t="53608" x="1666875" y="2119313"/>
          <p14:tracePt t="53625" x="1666875" y="1833563"/>
          <p14:tracePt t="53641" x="1679575" y="1500188"/>
          <p14:tracePt t="53659" x="1809750" y="833438"/>
          <p14:tracePt t="53675" x="1905000" y="534988"/>
          <p14:tracePt t="53692" x="2000250" y="320675"/>
          <p14:tracePt t="53709" x="2155825" y="82550"/>
          <p14:tracePt t="53725" x="2214563" y="47625"/>
          <p14:tracePt t="53742" x="2251075" y="47625"/>
          <p14:tracePt t="53759" x="2333625" y="130175"/>
          <p14:tracePt t="53775" x="2381250" y="285750"/>
          <p14:tracePt t="53792" x="2428875" y="476250"/>
          <p14:tracePt t="53809" x="2489200" y="1130300"/>
          <p14:tracePt t="53825" x="2489200" y="1500188"/>
          <p14:tracePt t="53842" x="2476500" y="1833563"/>
          <p14:tracePt t="53859" x="2441575" y="2143125"/>
          <p14:tracePt t="53876" x="2346325" y="2582863"/>
          <p14:tracePt t="53892" x="2322513" y="2725738"/>
          <p14:tracePt t="53910" x="2298700" y="2857500"/>
          <p14:tracePt t="53926" x="2286000" y="3082925"/>
          <p14:tracePt t="54232" x="2298700" y="3082925"/>
          <p14:tracePt t="54245" x="2381250" y="3059113"/>
          <p14:tracePt t="54258" x="2547938" y="3011488"/>
          <p14:tracePt t="54270" x="2762250" y="3000375"/>
          <p14:tracePt t="54283" x="3000375" y="2976563"/>
          <p14:tracePt t="54296" x="3286125" y="2976563"/>
          <p14:tracePt t="54310" x="3632200" y="3011488"/>
          <p14:tracePt t="54327" x="3952875" y="3071813"/>
          <p14:tracePt t="54344" x="4441825" y="3225800"/>
          <p14:tracePt t="54361" x="5108575" y="3595688"/>
          <p14:tracePt t="54377" x="5394325" y="3821113"/>
          <p14:tracePt t="54394" x="5619750" y="4024313"/>
          <p14:tracePt t="54411" x="5929313" y="4321175"/>
          <p14:tracePt t="54428" x="5976938" y="4392613"/>
          <p14:tracePt t="54445" x="6000750" y="4429125"/>
          <p14:tracePt t="54461" x="6000750" y="4452938"/>
          <p14:tracePt t="54478" x="6000750" y="4464050"/>
          <p14:tracePt t="54494" x="5965825" y="4476750"/>
          <p14:tracePt t="54511" x="5905500" y="4476750"/>
          <p14:tracePt t="54528" x="5799138" y="4476750"/>
          <p14:tracePt t="54544" x="5762625" y="4429125"/>
          <p14:tracePt t="54561" x="5715000" y="4333875"/>
          <p14:tracePt t="54578" x="5632450" y="4095750"/>
          <p14:tracePt t="54594" x="5619750" y="3952875"/>
          <p14:tracePt t="54611" x="5619750" y="3749675"/>
          <p14:tracePt t="54629" x="5643563" y="3262313"/>
          <p14:tracePt t="54644" x="5680075" y="3035300"/>
          <p14:tracePt t="54662" x="5727700" y="2844800"/>
          <p14:tracePt t="54678" x="5810250" y="2678113"/>
          <p14:tracePt t="54695" x="5953125" y="2463800"/>
          <p14:tracePt t="54711" x="5989638" y="2416175"/>
          <p14:tracePt t="54729" x="6048375" y="2381250"/>
          <p14:tracePt t="54745" x="6108700" y="2344738"/>
          <p14:tracePt t="54762" x="6143625" y="2344738"/>
          <p14:tracePt t="54778" x="6167438" y="2344738"/>
          <p14:tracePt t="54796" x="6251575" y="2405063"/>
          <p14:tracePt t="54812" x="6275388" y="2452688"/>
          <p14:tracePt t="54829" x="6286500" y="2511425"/>
          <p14:tracePt t="54846" x="6286500" y="2714625"/>
          <p14:tracePt t="54863" x="6262688" y="2844800"/>
          <p14:tracePt t="54879" x="6215063" y="2963863"/>
          <p14:tracePt t="54896" x="6132513" y="3095625"/>
          <p14:tracePt t="54913" x="5976938" y="3297238"/>
          <p14:tracePt t="54929" x="5905500" y="3344863"/>
          <p14:tracePt t="54946" x="5834063" y="3381375"/>
          <p14:tracePt t="54962" x="5775325" y="3381375"/>
          <p14:tracePt t="54979" x="5680075" y="3262313"/>
          <p14:tracePt t="54996" x="5656263" y="3119438"/>
          <p14:tracePt t="55013" x="5632450" y="2916238"/>
          <p14:tracePt t="55030" x="5632450" y="2439988"/>
          <p14:tracePt t="55046" x="5643563" y="2143125"/>
          <p14:tracePt t="55063" x="5680075" y="1833563"/>
          <p14:tracePt t="55080" x="5786438" y="1452563"/>
          <p14:tracePt t="55096" x="5822950" y="1344613"/>
          <p14:tracePt t="55113" x="5857875" y="1273175"/>
          <p14:tracePt t="55128" x="5870575" y="1273175"/>
          <p14:tracePt t="55145" x="5918200" y="1273175"/>
          <p14:tracePt t="55162" x="5929313" y="1368425"/>
          <p14:tracePt t="55178" x="5929313" y="1524000"/>
          <p14:tracePt t="55195" x="5929313" y="1939925"/>
          <p14:tracePt t="55212" x="5929313" y="2143125"/>
          <p14:tracePt t="55229" x="5929313" y="2333625"/>
          <p14:tracePt t="55245" x="5894388" y="2738438"/>
          <p14:tracePt t="55539" x="5905500" y="2714625"/>
          <p14:tracePt t="55552" x="5942013" y="2654300"/>
          <p14:tracePt t="55564" x="5989638" y="2571750"/>
          <p14:tracePt t="55577" x="6072188" y="2452688"/>
          <p14:tracePt t="55590" x="6180138" y="2344738"/>
          <p14:tracePt t="55603" x="6346825" y="2225675"/>
          <p14:tracePt t="55616" x="6572250" y="2082800"/>
          <p14:tracePt t="55632" x="6846888" y="1905000"/>
          <p14:tracePt t="55648" x="7132638" y="1738313"/>
          <p14:tracePt t="55665" x="7405688" y="1558925"/>
          <p14:tracePt t="55682" x="7810500" y="1344613"/>
          <p14:tracePt t="55698" x="7942263" y="1296988"/>
          <p14:tracePt t="55715" x="8037513" y="1262063"/>
          <p14:tracePt t="55732" x="8228013" y="1238250"/>
          <p14:tracePt t="55749" x="8323263" y="1238250"/>
          <p14:tracePt t="55765" x="8429625" y="1238250"/>
          <p14:tracePt t="55782" x="8643938" y="1381125"/>
          <p14:tracePt t="55798" x="8763000" y="1487488"/>
          <p14:tracePt t="55815" x="8858250" y="1619250"/>
          <p14:tracePt t="55832" x="8929688" y="1714500"/>
          <p14:tracePt t="55849" x="8990013" y="1797050"/>
          <p14:tracePt t="55866" x="9001125" y="1809750"/>
          <p14:tracePt t="55882" x="9013825" y="1820863"/>
          <p14:tracePt t="55899" x="9024938" y="1833563"/>
          <p14:tracePt t="55916" x="9024938" y="1844675"/>
          <p14:tracePt t="56027" x="9037638" y="1833563"/>
          <p14:tracePt t="56040" x="9061450" y="1809750"/>
          <p14:tracePt t="56052" x="9109075" y="1738313"/>
          <p14:tracePt t="56067" x="9204325" y="1666875"/>
          <p14:tracePt t="56083" x="9310688" y="1582738"/>
          <p14:tracePt t="56100" x="9442450" y="1535113"/>
          <p14:tracePt t="56117" x="9656763" y="1524000"/>
          <p14:tracePt t="56133" x="9728200" y="1524000"/>
          <p14:tracePt t="56150" x="9763125" y="1558925"/>
          <p14:tracePt t="56168" x="9799638" y="1595438"/>
          <p14:tracePt t="56183" x="9810750" y="1630363"/>
          <p14:tracePt t="56200" x="9810750" y="1654175"/>
          <p14:tracePt t="56216" x="9763125" y="1677988"/>
          <p14:tracePt t="56233" x="9525000" y="1690688"/>
          <p14:tracePt t="56250" x="9358313" y="1666875"/>
          <p14:tracePt t="56267" x="9239250" y="1643063"/>
          <p14:tracePt t="56284" x="9061450" y="1500188"/>
          <p14:tracePt t="56300" x="9013825" y="1416050"/>
          <p14:tracePt t="56317" x="8990013" y="1309688"/>
          <p14:tracePt t="56335" x="8977313" y="1106488"/>
          <p14:tracePt t="56351" x="9001125" y="1023938"/>
          <p14:tracePt t="56367" x="9037638" y="963613"/>
          <p14:tracePt t="56385" x="9156700" y="915988"/>
          <p14:tracePt t="56401" x="9204325" y="915988"/>
          <p14:tracePt t="56417" x="9251950" y="915988"/>
          <p14:tracePt t="56434" x="9275763" y="939800"/>
          <p14:tracePt t="56451" x="9310688" y="1035050"/>
          <p14:tracePt t="56468" x="9310688" y="1119188"/>
          <p14:tracePt t="56484" x="9299575" y="1201738"/>
          <p14:tracePt t="56501" x="9251950" y="1273175"/>
          <p14:tracePt t="57341" x="9263063" y="1273175"/>
          <p14:tracePt t="57367" x="9275763" y="1296988"/>
          <p14:tracePt t="57379" x="9286875" y="1368425"/>
          <p14:tracePt t="57392" x="9310688" y="1476375"/>
          <p14:tracePt t="57406" x="9323388" y="1582738"/>
          <p14:tracePt t="57421" x="9334500" y="1677988"/>
          <p14:tracePt t="57437" x="9347200" y="1785938"/>
          <p14:tracePt t="57455" x="9418638" y="2071688"/>
          <p14:tracePt t="57471" x="9429750" y="2225675"/>
          <p14:tracePt t="57487" x="9442450" y="2392363"/>
          <p14:tracePt t="57504" x="9442450" y="2524125"/>
          <p14:tracePt t="57521" x="9466263" y="2844800"/>
          <p14:tracePt t="57538" x="9466263" y="3000375"/>
          <p14:tracePt t="57554" x="9453563" y="3167063"/>
          <p14:tracePt t="57571" x="9429750" y="3429000"/>
          <p14:tracePt t="57588" x="9418638" y="3511550"/>
          <p14:tracePt t="57605" x="9405938" y="3559175"/>
          <p14:tracePt t="57621" x="9394825" y="3582988"/>
          <p14:tracePt t="57638" x="9358313" y="3630613"/>
          <p14:tracePt t="57655" x="9334500" y="3630613"/>
          <p14:tracePt t="57672" x="9310688" y="3630613"/>
          <p14:tracePt t="57688" x="9239250" y="3582988"/>
          <p14:tracePt t="57705" x="9228138" y="3524250"/>
          <p14:tracePt t="57722" x="9215438" y="3416300"/>
          <p14:tracePt t="57739" x="9251950" y="3190875"/>
          <p14:tracePt t="57755" x="9310688" y="3082925"/>
          <p14:tracePt t="57772" x="9382125" y="3000375"/>
          <p14:tracePt t="57789" x="9620250" y="2868613"/>
          <p14:tracePt t="57805" x="9728200" y="2844800"/>
          <p14:tracePt t="57822" x="9823450" y="2844800"/>
          <p14:tracePt t="57839" x="9929813" y="2844800"/>
          <p14:tracePt t="57856" x="10061575" y="3000375"/>
          <p14:tracePt t="57872" x="10085388" y="3143250"/>
          <p14:tracePt t="57889" x="10109200" y="3321050"/>
          <p14:tracePt t="57906" x="10096500" y="3643313"/>
          <p14:tracePt t="57922" x="10048875" y="3773488"/>
          <p14:tracePt t="57939" x="9990138" y="3892550"/>
          <p14:tracePt t="57955" x="9906000" y="4024313"/>
          <p14:tracePt t="57972" x="9810750" y="4154488"/>
          <p14:tracePt t="58377" x="9810750" y="4238625"/>
          <p14:tracePt t="58390" x="9799638" y="4333875"/>
          <p14:tracePt t="58404" x="9786938" y="4440238"/>
          <p14:tracePt t="58417" x="9775825" y="4583113"/>
          <p14:tracePt t="58429" x="9715500" y="4738688"/>
          <p14:tracePt t="58442" x="9656763" y="4905375"/>
          <p14:tracePt t="58457" x="9596438" y="5035550"/>
          <p14:tracePt t="58474" x="9513888" y="5119688"/>
          <p14:tracePt t="58491" x="9442450" y="5178425"/>
          <p14:tracePt t="58507" x="9310688" y="5202238"/>
          <p14:tracePt t="58524" x="9263063" y="5178425"/>
          <p14:tracePt t="58541" x="9228138" y="5106988"/>
          <p14:tracePt t="58558" x="9156700" y="4905375"/>
          <p14:tracePt t="58574" x="9156700" y="4762500"/>
          <p14:tracePt t="58592" x="9167813" y="4619625"/>
          <p14:tracePt t="58609" x="9299575" y="4357688"/>
          <p14:tracePt t="58624" x="9405938" y="4225925"/>
          <p14:tracePt t="58641" x="9513888" y="4130675"/>
          <p14:tracePt t="58659" x="9609138" y="4083050"/>
          <p14:tracePt t="58675" x="9704388" y="4083050"/>
          <p14:tracePt t="58691" x="9739313" y="4130675"/>
          <p14:tracePt t="58708" x="9752013" y="4191000"/>
          <p14:tracePt t="58726" x="9775825" y="4416425"/>
          <p14:tracePt t="58741" x="9775825" y="4583113"/>
          <p14:tracePt t="58758" x="9775825" y="4714875"/>
          <p14:tracePt t="58776" x="9728200" y="4857750"/>
          <p14:tracePt t="60977" x="9704388" y="4868863"/>
          <p14:tracePt t="60989" x="9680575" y="4881563"/>
          <p14:tracePt t="61002" x="9644063" y="4892675"/>
          <p14:tracePt t="61016" x="9585325" y="4929188"/>
          <p14:tracePt t="61031" x="9513888" y="4964113"/>
          <p14:tracePt t="61047" x="9442450" y="5035550"/>
          <p14:tracePt t="61064" x="9371013" y="5119688"/>
          <p14:tracePt t="61080" x="9204325" y="5226050"/>
          <p14:tracePt t="61097" x="9120188" y="5286375"/>
          <p14:tracePt t="61114" x="9037638" y="5334000"/>
          <p14:tracePt t="61131" x="8894763" y="5405438"/>
          <p14:tracePt t="61147" x="8858250" y="5416550"/>
          <p14:tracePt t="61164" x="8834438" y="5429250"/>
          <p14:tracePt t="61181" x="8810625" y="5440363"/>
          <p14:tracePt t="61198" x="8751888" y="5453063"/>
          <p14:tracePt t="61215" x="8728075" y="5476875"/>
          <p14:tracePt t="61231" x="8680450" y="5487988"/>
          <p14:tracePt t="61248" x="8548688" y="5511800"/>
          <p14:tracePt t="61265" x="8477250" y="5524500"/>
          <p14:tracePt t="61281" x="8442325" y="5535613"/>
          <p14:tracePt t="61299" x="8370888" y="5559425"/>
          <p14:tracePt t="61315" x="8358188" y="5572125"/>
          <p14:tracePt t="61332" x="8358188" y="5595938"/>
          <p14:tracePt t="63121" x="8323263" y="5595938"/>
          <p14:tracePt t="63138" x="8299450" y="5595938"/>
          <p14:tracePt t="63155" x="8286750" y="5595938"/>
          <p14:tracePt t="63180" x="8286750" y="5583238"/>
          <p14:tracePt t="63192" x="8286750" y="5572125"/>
          <p14:tracePt t="63206" x="8323263" y="5559425"/>
          <p14:tracePt t="63221" x="8370888" y="5524500"/>
          <p14:tracePt t="63237" x="8442325" y="5464175"/>
          <p14:tracePt t="63254" x="8548688" y="5381625"/>
          <p14:tracePt t="63271" x="8751888" y="5178425"/>
          <p14:tracePt t="63288" x="8823325" y="5083175"/>
          <p14:tracePt t="63305" x="8882063" y="5000625"/>
          <p14:tracePt t="63322" x="8977313" y="4881563"/>
          <p14:tracePt t="63338" x="9061450" y="4797425"/>
          <p14:tracePt t="63355" x="9167813" y="4738688"/>
          <p14:tracePt t="63372" x="9275763" y="4691063"/>
          <p14:tracePt t="63388" x="9501188" y="4606925"/>
          <p14:tracePt t="63405" x="9585325" y="4572000"/>
          <p14:tracePt t="63422" x="9667875" y="4548188"/>
          <p14:tracePt t="63424" x="9739313" y="4524375"/>
          <p14:tracePt t="63439" x="9810750" y="4487863"/>
          <p14:tracePt t="63455" x="9871075" y="4464050"/>
          <p14:tracePt t="63472" x="9942513" y="4452938"/>
          <p14:tracePt t="63489" x="10085388" y="4440238"/>
          <p14:tracePt t="63506" x="10144125" y="4440238"/>
          <p14:tracePt t="63522" x="10215563" y="4440238"/>
          <p14:tracePt t="63539" x="10275888" y="4500563"/>
          <p14:tracePt t="63556" x="10310813" y="4535488"/>
          <p14:tracePt t="63573" x="10334625" y="4595813"/>
          <p14:tracePt t="63591" x="10371138" y="4845050"/>
          <p14:tracePt t="63608" x="10382250" y="5035550"/>
          <p14:tracePt t="63624" x="10382250" y="5249863"/>
          <p14:tracePt t="63642" x="10347325" y="5702300"/>
          <p14:tracePt t="63658" x="10275888" y="5905500"/>
          <p14:tracePt t="63674" x="10215563" y="6035675"/>
          <p14:tracePt t="64142" x="10144125" y="6000750"/>
          <p14:tracePt t="64153" x="10096500" y="5964238"/>
          <p14:tracePt t="64165" x="10025063" y="5929313"/>
          <p14:tracePt t="64179" x="9953625" y="5892800"/>
          <p14:tracePt t="64193" x="9894888" y="5881688"/>
          <p14:tracePt t="64209" x="9786938" y="5857875"/>
          <p14:tracePt t="64226" x="9667875" y="5821363"/>
          <p14:tracePt t="64243" x="9418638" y="5726113"/>
          <p14:tracePt t="64259" x="9286875" y="5678488"/>
          <p14:tracePt t="64276" x="9180513" y="5630863"/>
          <p14:tracePt t="64294" x="8966200" y="5511800"/>
          <p14:tracePt t="64309" x="8894763" y="5453063"/>
          <p14:tracePt t="64326" x="8858250" y="5416550"/>
          <p14:tracePt t="64344" x="8834438" y="5381625"/>
          <p14:tracePt t="64360" x="8834438" y="5368925"/>
          <p14:tracePt t="64377" x="8823325" y="5368925"/>
          <p14:tracePt t="64409" x="8823325" y="5357813"/>
          <p14:tracePt t="67691" x="8728075" y="5321300"/>
          <p14:tracePt t="67700" x="8596313" y="5286375"/>
          <p14:tracePt t="67713" x="8418513" y="5238750"/>
          <p14:tracePt t="67726" x="8191500" y="5167313"/>
          <p14:tracePt t="67739" x="7858125" y="5083175"/>
          <p14:tracePt t="67755" x="7466013" y="4987925"/>
          <p14:tracePt t="67771" x="7072313" y="4892675"/>
          <p14:tracePt t="67788" x="6667500" y="4797425"/>
          <p14:tracePt t="67804" x="6143625" y="4667250"/>
          <p14:tracePt t="67821" x="5965825" y="4619625"/>
          <p14:tracePt t="67838" x="5822950" y="4572000"/>
          <p14:tracePt t="67855" x="5572125" y="4487863"/>
          <p14:tracePt t="67872" x="5500688" y="4476750"/>
          <p14:tracePt t="67888" x="5476875" y="4464050"/>
          <p14:tracePt t="68252" x="5465763" y="4464050"/>
          <p14:tracePt t="68264" x="5453063" y="4464050"/>
          <p14:tracePt t="68275" x="5429250" y="4464050"/>
          <p14:tracePt t="68289" x="5370513" y="4464050"/>
          <p14:tracePt t="68304" x="5262563" y="4452938"/>
          <p14:tracePt t="68320" x="5108575" y="4429125"/>
          <p14:tracePt t="68337" x="4905375" y="4381500"/>
          <p14:tracePt t="68354" x="4405313" y="4273550"/>
          <p14:tracePt t="68370" x="4167188" y="4202113"/>
          <p14:tracePt t="68387" x="3941763" y="4106863"/>
          <p14:tracePt t="68404" x="3489325" y="3905250"/>
          <p14:tracePt t="68421" x="3333750" y="3821113"/>
          <p14:tracePt t="68437" x="3203575" y="3738563"/>
          <p14:tracePt t="68454" x="3108325" y="3690938"/>
          <p14:tracePt t="68471" x="3048000" y="3654425"/>
          <p14:tracePt t="68489" x="3036888" y="3654425"/>
          <p14:tracePt t="68736" x="3000375" y="3654425"/>
          <p14:tracePt t="68750" x="2952750" y="3667125"/>
          <p14:tracePt t="68762" x="2894013" y="3690938"/>
          <p14:tracePt t="68776" x="2786063" y="3714750"/>
          <p14:tracePt t="68792" x="2643188" y="3725863"/>
          <p14:tracePt t="68808" x="2489200" y="3725863"/>
          <p14:tracePt t="68824" x="2333625" y="3725863"/>
          <p14:tracePt t="68842" x="1989138" y="3690938"/>
          <p14:tracePt t="68858" x="1846263" y="3667125"/>
          <p14:tracePt t="68875" x="1703388" y="3619500"/>
          <p14:tracePt t="68891" x="1476375" y="3500438"/>
          <p14:tracePt t="68908" x="1346200" y="3405188"/>
          <p14:tracePt t="68925" x="1250950" y="3297238"/>
          <p14:tracePt t="68942" x="1095375" y="3082925"/>
          <p14:tracePt t="68958" x="1012825" y="2963863"/>
          <p14:tracePt t="68975" x="952500" y="2881313"/>
          <p14:tracePt t="68992" x="893763" y="2786063"/>
          <p14:tracePt t="69008" x="833438" y="2595563"/>
          <p14:tracePt t="69026" x="822325" y="2476500"/>
          <p14:tracePt t="69042" x="822325" y="2344738"/>
          <p14:tracePt t="69059" x="822325" y="2024063"/>
          <p14:tracePt t="69075" x="822325" y="1905000"/>
          <p14:tracePt t="69092" x="857250" y="1762125"/>
          <p14:tracePt t="69108" x="904875" y="1619250"/>
          <p14:tracePt t="69126" x="1084263" y="1309688"/>
          <p14:tracePt t="69142" x="1203325" y="1177925"/>
          <p14:tracePt t="69158" x="1309688" y="1082675"/>
          <p14:tracePt t="69176" x="1524000" y="976313"/>
          <p14:tracePt t="69192" x="1631950" y="952500"/>
          <p14:tracePt t="69209" x="1727200" y="939800"/>
          <p14:tracePt t="69227" x="1917700" y="939800"/>
          <p14:tracePt t="69243" x="2024063" y="987425"/>
          <p14:tracePt t="69259" x="2132013" y="1047750"/>
          <p14:tracePt t="69276" x="2346325" y="1238250"/>
          <p14:tracePt t="69293" x="2441575" y="1357313"/>
          <p14:tracePt t="69310" x="2524125" y="1463675"/>
          <p14:tracePt t="69326" x="2595563" y="1571625"/>
          <p14:tracePt t="69343" x="2703513" y="1749425"/>
          <p14:tracePt t="69358" x="2738438" y="1868488"/>
          <p14:tracePt t="69374" x="2751138" y="2035175"/>
          <p14:tracePt t="69391" x="2762250" y="2214563"/>
          <p14:tracePt t="69408" x="2786063" y="2582863"/>
          <p14:tracePt t="69425" x="2786063" y="2809875"/>
          <p14:tracePt t="69443" x="2786063" y="3024188"/>
          <p14:tracePt t="69460" x="2774950" y="3392488"/>
          <p14:tracePt t="69477" x="2762250" y="3535363"/>
          <p14:tracePt t="69493" x="2727325" y="3654425"/>
          <p14:tracePt t="69510" x="2608263" y="3881438"/>
          <p14:tracePt t="69527" x="2513013" y="3963988"/>
          <p14:tracePt t="69543" x="2405063" y="4048125"/>
          <p14:tracePt t="69561" x="2190750" y="4106863"/>
          <p14:tracePt t="69576" x="2071688" y="4106863"/>
          <p14:tracePt t="69594" x="1952625" y="4059238"/>
          <p14:tracePt t="69610" x="1822450" y="3987800"/>
          <p14:tracePt t="69626" x="1608138" y="3857625"/>
          <p14:tracePt t="69644" x="1512888" y="3773488"/>
          <p14:tracePt t="69661" x="1441450" y="3667125"/>
          <p14:tracePt t="69677" x="1322388" y="3357563"/>
          <p14:tracePt t="69694" x="1309688" y="3201988"/>
          <p14:tracePt t="69710" x="1309688" y="3024188"/>
          <p14:tracePt t="69728" x="1381125" y="2678113"/>
          <p14:tracePt t="69744" x="1465263" y="2511425"/>
          <p14:tracePt t="69761" x="1560513" y="2344738"/>
          <p14:tracePt t="69777" x="1655763" y="2201863"/>
          <p14:tracePt t="69794" x="1881188" y="1939925"/>
          <p14:tracePt t="69810" x="2012950" y="1857375"/>
          <p14:tracePt t="69827" x="2155825" y="1809750"/>
          <p14:tracePt t="69844" x="2476500" y="1762125"/>
          <p14:tracePt t="69861" x="2632075" y="1762125"/>
          <p14:tracePt t="69877" x="2762250" y="1762125"/>
          <p14:tracePt t="69895" x="2989263" y="1844675"/>
          <p14:tracePt t="69911" x="3095625" y="1916113"/>
          <p14:tracePt t="69928" x="3179763" y="2035175"/>
          <p14:tracePt t="69946" x="3322638" y="2344738"/>
          <p14:tracePt t="69960" x="3370263" y="2524125"/>
          <p14:tracePt t="69976" x="3394075" y="2725738"/>
          <p14:tracePt t="69993" x="3394075" y="2892425"/>
          <p14:tracePt t="70010" x="3394075" y="3249613"/>
          <p14:tracePt t="70314" x="3333750" y="3262313"/>
          <p14:tracePt t="70328" x="3275013" y="3262313"/>
          <p14:tracePt t="70341" x="3167063" y="3286125"/>
          <p14:tracePt t="70355" x="3071813" y="3273425"/>
          <p14:tracePt t="70367" x="2941638" y="3225800"/>
          <p14:tracePt t="70380" x="2822575" y="3167063"/>
          <p14:tracePt t="70395" x="2703513" y="3071813"/>
          <p14:tracePt t="70410" x="2632075" y="2940050"/>
          <p14:tracePt t="70427" x="2584450" y="2797175"/>
          <p14:tracePt t="70445" x="2547938" y="2463800"/>
          <p14:tracePt t="70461" x="2547938" y="2309813"/>
          <p14:tracePt t="70477" x="2571750" y="2143125"/>
          <p14:tracePt t="70494" x="2619375" y="1976438"/>
          <p14:tracePt t="70511" x="2822575" y="1606550"/>
          <p14:tracePt t="70528" x="2928938" y="1476375"/>
          <p14:tracePt t="70544" x="3060700" y="1381125"/>
          <p14:tracePt t="70561" x="3262313" y="1249363"/>
          <p14:tracePt t="70578" x="3346450" y="1238250"/>
          <p14:tracePt t="70594" x="3441700" y="1238250"/>
          <p14:tracePt t="70611" x="3714750" y="1320800"/>
          <p14:tracePt t="70628" x="3857625" y="1439863"/>
          <p14:tracePt t="70644" x="3989388" y="1571625"/>
          <p14:tracePt t="70661" x="4108450" y="1714500"/>
          <p14:tracePt t="70678" x="4251325" y="2024063"/>
          <p14:tracePt t="70695" x="4286250" y="2166938"/>
          <p14:tracePt t="70711" x="4298950" y="2333625"/>
          <p14:tracePt t="70728" x="4298950" y="2630488"/>
          <p14:tracePt t="70745" x="4262438" y="2786063"/>
          <p14:tracePt t="71024" x="4262438" y="2797175"/>
          <p14:tracePt t="71036" x="4262438" y="2809875"/>
          <p14:tracePt t="71050" x="4286250" y="2820988"/>
          <p14:tracePt t="71064" x="4333875" y="2868613"/>
          <p14:tracePt t="71082" x="4418013" y="2928938"/>
          <p14:tracePt t="71099" x="4667250" y="3130550"/>
          <p14:tracePt t="71115" x="4799013" y="3309938"/>
          <p14:tracePt t="71132" x="4929188" y="3500438"/>
          <p14:tracePt t="71148" x="5024438" y="3667125"/>
          <p14:tracePt t="71165" x="5119688" y="3868738"/>
          <p14:tracePt t="71182" x="5132388" y="3892550"/>
          <p14:tracePt t="71198" x="5132388" y="3905250"/>
          <p14:tracePt t="71215" x="5143500" y="3916363"/>
          <p14:tracePt t="71232" x="5156200" y="3905250"/>
          <p14:tracePt t="71249" x="5191125" y="3844925"/>
          <p14:tracePt t="71265" x="5251450" y="3714750"/>
          <p14:tracePt t="71282" x="5524500" y="3321050"/>
          <p14:tracePt t="71299" x="5738813" y="3071813"/>
          <p14:tracePt t="71316" x="5894388" y="2916238"/>
          <p14:tracePt t="71333" x="6167438" y="2690813"/>
          <p14:tracePt t="71349" x="6238875" y="2643188"/>
          <p14:tracePt t="71366" x="6299200" y="2630488"/>
          <p14:tracePt t="71383" x="6334125" y="2678113"/>
          <p14:tracePt t="71399" x="6334125" y="2738438"/>
          <p14:tracePt t="71416" x="6334125" y="2797175"/>
          <p14:tracePt t="71434" x="6286500" y="2881313"/>
          <p14:tracePt t="71449" x="6251575" y="2905125"/>
          <p14:tracePt t="71466" x="6215063" y="2916238"/>
          <p14:tracePt t="71483" x="6180138" y="2916238"/>
          <p14:tracePt t="71500" x="6096000" y="2820988"/>
          <p14:tracePt t="71516" x="6096000" y="2701925"/>
          <p14:tracePt t="71533" x="6108700" y="2547938"/>
          <p14:tracePt t="71551" x="6191250" y="2201863"/>
          <p14:tracePt t="71567" x="6238875" y="2071688"/>
          <p14:tracePt t="71583" x="6262688" y="1987550"/>
          <p14:tracePt t="71600" x="6275388" y="1963738"/>
          <p14:tracePt t="71616" x="6286500" y="1952625"/>
          <p14:tracePt t="71641" x="6286500" y="1963738"/>
          <p14:tracePt t="71654" x="6262688" y="2024063"/>
          <p14:tracePt t="71667" x="6191250" y="2130425"/>
          <p14:tracePt t="71684" x="6119813" y="2286000"/>
          <p14:tracePt t="71700" x="5989638" y="2476500"/>
          <p14:tracePt t="71717" x="5799138" y="2952750"/>
        </p14:tracePtLst>
      </p14:laserTraceLst>
    </p:ext>
  </p:extLs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t="10965"/>
          <a:stretch/>
        </p:blipFill>
        <p:spPr>
          <a:xfrm>
            <a:off x="-1" y="1136074"/>
            <a:ext cx="12108873" cy="5619792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마케팅</a:t>
            </a:r>
            <a:r>
              <a:rPr lang="ko-KR" altLang="en-US" dirty="0"/>
              <a:t> </a:t>
            </a:r>
            <a:r>
              <a:rPr lang="ko-KR" altLang="en-US" b="1" dirty="0"/>
              <a:t>캠페인</a:t>
            </a:r>
            <a:r>
              <a:rPr lang="ko-KR" altLang="en-US" dirty="0"/>
              <a:t>의 효과</a:t>
            </a:r>
            <a:endParaRPr 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0253" y="2300253"/>
            <a:ext cx="2488619" cy="19230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5572" y="2481681"/>
            <a:ext cx="2473078" cy="1891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062" y="2584652"/>
            <a:ext cx="2418284" cy="1889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6918" y="1183980"/>
            <a:ext cx="2466381" cy="1907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280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3"/>
    </mc:Choice>
    <mc:Fallback xmlns="">
      <p:transition spd="slow" advTm="7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0" x="9966325" y="5416550"/>
          <p14:tracePt t="1279" x="9882188" y="5405438"/>
          <p14:tracePt t="1293" x="9752013" y="5405438"/>
          <p14:tracePt t="1305" x="9561513" y="5405438"/>
          <p14:tracePt t="1318" x="9347200" y="5405438"/>
          <p14:tracePt t="1331" x="9072563" y="5416550"/>
          <p14:tracePt t="1347" x="8775700" y="5440363"/>
          <p14:tracePt t="1365" x="8513763" y="5453063"/>
          <p14:tracePt t="1381" x="8061325" y="5487988"/>
          <p14:tracePt t="1398" x="7881938" y="5500688"/>
          <p14:tracePt t="1415" x="7762875" y="5524500"/>
          <p14:tracePt t="1431" x="7656513" y="5535613"/>
          <p14:tracePt t="1447" x="7561263" y="5548313"/>
          <p14:tracePt t="1464" x="7548563" y="5548313"/>
          <p14:tracePt t="1481" x="7524750" y="5559425"/>
          <p14:tracePt t="1499" x="7513638" y="5559425"/>
          <p14:tracePt t="1531" x="7500938" y="5583238"/>
          <p14:tracePt t="1854" x="7442200" y="5583238"/>
          <p14:tracePt t="1868" x="7334250" y="5595938"/>
          <p14:tracePt t="1881" x="7180263" y="5595938"/>
          <p14:tracePt t="1893" x="6965950" y="5595938"/>
          <p14:tracePt t="1906" x="6738938" y="5572125"/>
          <p14:tracePt t="1919" x="6442075" y="5559425"/>
          <p14:tracePt t="1933" x="6061075" y="5535613"/>
          <p14:tracePt t="1949" x="5561013" y="5487988"/>
          <p14:tracePt t="1966" x="4941888" y="5405438"/>
          <p14:tracePt t="1983" x="3762375" y="5214938"/>
          <p14:tracePt t="1999" x="3333750" y="5143500"/>
          <p14:tracePt t="2016" x="3024188" y="5106988"/>
          <p14:tracePt t="2034" x="2762250" y="5072063"/>
          <p14:tracePt t="2050" x="2703513" y="5059363"/>
          <p14:tracePt t="2067" x="2667000" y="5059363"/>
          <p14:tracePt t="2083" x="2655888" y="5059363"/>
          <p14:tracePt t="2100" x="2632075" y="5059363"/>
          <p14:tracePt t="2417" x="2655888" y="5059363"/>
          <p14:tracePt t="2432" x="2727325" y="5072063"/>
          <p14:tracePt t="2443" x="2894013" y="5106988"/>
          <p14:tracePt t="2456" x="3084513" y="5143500"/>
          <p14:tracePt t="2470" x="3370263" y="5202238"/>
          <p14:tracePt t="2485" x="3833813" y="5249863"/>
          <p14:tracePt t="2501" x="4452938" y="5297488"/>
          <p14:tracePt t="2518" x="5346700" y="5334000"/>
          <p14:tracePt t="2535" x="7561263" y="5392738"/>
          <p14:tracePt t="2551" x="8643938" y="5392738"/>
          <p14:tracePt t="2568" x="9620250" y="5368925"/>
          <p14:tracePt t="2586" x="10799763" y="5345113"/>
          <p14:tracePt t="2601" x="11096625" y="5334000"/>
          <p14:tracePt t="2618" x="11287125" y="5310188"/>
          <p14:tracePt t="2636" x="11549063" y="5297488"/>
          <p14:tracePt t="2651" x="11609388" y="5297488"/>
          <p14:tracePt t="2669" x="11633200" y="5297488"/>
          <p14:tracePt t="2906" x="11644313" y="5297488"/>
          <p14:tracePt t="2917" x="11668125" y="5286375"/>
          <p14:tracePt t="2930" x="11728450" y="5286375"/>
          <p14:tracePt t="2944" x="11834813" y="5286375"/>
          <p14:tracePt t="2957" x="11966575" y="5286375"/>
          <p14:tracePt t="2970" x="12109450" y="5286375"/>
          <p14:tracePt t="2986" x="12180888" y="5286375"/>
          <p14:tracePt t="3002" x="12180888" y="5273675"/>
          <p14:tracePt t="3174" x="12157075" y="5273675"/>
          <p14:tracePt t="3187" x="12096750" y="5273675"/>
          <p14:tracePt t="3201" x="12014200" y="5273675"/>
          <p14:tracePt t="3212" x="11918950" y="5273675"/>
          <p14:tracePt t="3225" x="11799888" y="5273675"/>
          <p14:tracePt t="3239" x="11680825" y="5273675"/>
          <p14:tracePt t="3253" x="11537950" y="5249863"/>
          <p14:tracePt t="3271" x="11358563" y="5249863"/>
          <p14:tracePt t="3287" x="11156950" y="5238750"/>
          <p14:tracePt t="3304" x="10728325" y="5202238"/>
          <p14:tracePt t="3320" x="10514013" y="5191125"/>
          <p14:tracePt t="3338" x="10287000" y="5167313"/>
          <p14:tracePt t="3354" x="9929813" y="5154613"/>
          <p14:tracePt t="3371" x="9799638" y="5143500"/>
          <p14:tracePt t="3387" x="9691688" y="5143500"/>
          <p14:tracePt t="3405" x="9572625" y="5143500"/>
          <p14:tracePt t="3824" x="9394825" y="5119688"/>
          <p14:tracePt t="3839" x="9180513" y="5106988"/>
          <p14:tracePt t="3850" x="8858250" y="5048250"/>
          <p14:tracePt t="3863" x="8418513" y="4929188"/>
          <p14:tracePt t="3876" x="7953375" y="4749800"/>
          <p14:tracePt t="3890" x="7524750" y="4511675"/>
          <p14:tracePt t="3906" x="7239000" y="4321175"/>
          <p14:tracePt t="3922" x="7048500" y="4130675"/>
          <p14:tracePt t="3940" x="6858000" y="3892550"/>
          <p14:tracePt t="3956" x="6810375" y="3762375"/>
          <p14:tracePt t="3973" x="6810375" y="3643313"/>
          <p14:tracePt t="3990" x="6846888" y="3524250"/>
          <p14:tracePt t="4006" x="7108825" y="3321050"/>
          <p14:tracePt t="4023" x="7262813" y="3273425"/>
          <p14:tracePt t="4040" x="7442200" y="3273425"/>
          <p14:tracePt t="4057" x="7727950" y="3344863"/>
          <p14:tracePt t="4073" x="7881938" y="3440113"/>
          <p14:tracePt t="4089" x="8013700" y="3559175"/>
          <p14:tracePt t="4107" x="8204200" y="3833813"/>
          <p14:tracePt t="4123" x="8215313" y="3976688"/>
          <p14:tracePt t="4140" x="8215313" y="4095750"/>
          <p14:tracePt t="4157" x="8167688" y="4202113"/>
          <p14:tracePt t="4174" x="8024813" y="4381500"/>
          <p14:tracePt t="4190" x="7942263" y="4464050"/>
          <p14:tracePt t="4207" x="7870825" y="4535488"/>
        </p14:tracePtLst>
      </p14:laserTraceLst>
    </p:ext>
  </p:extLs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07" y="273481"/>
            <a:ext cx="8154107" cy="58069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737" y="2452990"/>
            <a:ext cx="3269263" cy="3627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4600" y="134726"/>
            <a:ext cx="3467400" cy="20575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1524" y="6280142"/>
            <a:ext cx="6976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err="1">
                <a:hlinkClick r:id="rId6"/>
              </a:rPr>
              <a:t>브런치에서</a:t>
            </a:r>
            <a:r>
              <a:rPr lang="ko-KR" altLang="en-US" sz="2400" dirty="0">
                <a:hlinkClick r:id="rId6"/>
              </a:rPr>
              <a:t> 글 보기</a:t>
            </a:r>
            <a:r>
              <a:rPr lang="en-US" altLang="ko-KR" sz="2400" dirty="0">
                <a:hlinkClick r:id="rId6"/>
              </a:rPr>
              <a:t>: </a:t>
            </a:r>
            <a:r>
              <a:rPr lang="en-US" sz="2400" dirty="0">
                <a:hlinkClick r:id="rId6"/>
              </a:rPr>
              <a:t>https://brunch.co.kr/@lifidea/8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97736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rcRect t="31372"/>
          <a:stretch/>
        </p:blipFill>
        <p:spPr>
          <a:xfrm>
            <a:off x="3281633" y="1274000"/>
            <a:ext cx="8192329" cy="248458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634" y="4053810"/>
            <a:ext cx="8192328" cy="26331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2548" y="1274000"/>
            <a:ext cx="31403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어떤 사람들이 </a:t>
            </a:r>
            <a:br>
              <a:rPr lang="en-US" altLang="ko-KR" sz="2800" dirty="0"/>
            </a:br>
            <a:r>
              <a:rPr lang="en-US" altLang="ko-KR" sz="2800" dirty="0"/>
              <a:t>1) </a:t>
            </a:r>
            <a:r>
              <a:rPr lang="ko-KR" altLang="en-US" sz="2800" dirty="0"/>
              <a:t>내 글을 보고 </a:t>
            </a:r>
            <a:endParaRPr lang="en-US" altLang="ko-KR" sz="2800" dirty="0"/>
          </a:p>
          <a:p>
            <a:r>
              <a:rPr lang="en-US" sz="2800" dirty="0"/>
              <a:t>2) FAN</a:t>
            </a:r>
            <a:r>
              <a:rPr lang="ko-KR" altLang="en-US" sz="2800" dirty="0"/>
              <a:t>이 되나</a:t>
            </a:r>
            <a:r>
              <a:rPr lang="en-US" altLang="ko-KR" sz="2800" dirty="0"/>
              <a:t>?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42548" y="4034335"/>
            <a:ext cx="3140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내 </a:t>
            </a:r>
            <a:r>
              <a:rPr lang="en-US" altLang="ko-KR" sz="2800" dirty="0"/>
              <a:t>FAN</a:t>
            </a:r>
            <a:r>
              <a:rPr lang="ko-KR" altLang="en-US" sz="2800" dirty="0"/>
              <a:t>들은 언제 주로 활동하나</a:t>
            </a:r>
            <a:r>
              <a:rPr lang="en-US" altLang="ko-KR" sz="2800" dirty="0"/>
              <a:t>?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69855" y="270886"/>
            <a:ext cx="6701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/>
              <a:t>데이터에서 얻는 </a:t>
            </a:r>
            <a:r>
              <a:rPr lang="ko-KR" altLang="en-US" sz="4000" b="1" dirty="0" err="1"/>
              <a:t>인사이트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765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4"/>
    </mc:Choice>
    <mc:Fallback xmlns="">
      <p:transition spd="slow" advTm="15644"/>
    </mc:Fallback>
  </mc:AlternateContent>
  <p:extLst>
    <p:ext uri="{3A86A75C-4F4B-4683-9AE1-C65F6400EC91}">
      <p14:laserTraceLst xmlns:p14="http://schemas.microsoft.com/office/powerpoint/2010/main">
        <p14:tracePtLst>
          <p14:tracePt t="561" x="7847013" y="4535488"/>
          <p14:tracePt t="575" x="7786688" y="4548188"/>
          <p14:tracePt t="586" x="7680325" y="4559300"/>
          <p14:tracePt t="599" x="7561263" y="4559300"/>
          <p14:tracePt t="614" x="7394575" y="4511675"/>
          <p14:tracePt t="629" x="7180263" y="4416425"/>
          <p14:tracePt t="646" x="7000875" y="4333875"/>
          <p14:tracePt t="663" x="6442075" y="4071938"/>
          <p14:tracePt t="679" x="6061075" y="3905250"/>
          <p14:tracePt t="697" x="5476875" y="3619500"/>
          <p14:tracePt t="714" x="4346575" y="3071813"/>
          <p14:tracePt t="729" x="3881438" y="2868613"/>
          <p14:tracePt t="746" x="3584575" y="2738438"/>
          <p14:tracePt t="763" x="3417888" y="2667000"/>
          <p14:tracePt t="779" x="3275013" y="2630488"/>
          <p14:tracePt t="796" x="3262313" y="2619375"/>
          <p14:tracePt t="1076" x="3238500" y="2619375"/>
          <p14:tracePt t="1086" x="3203575" y="2619375"/>
          <p14:tracePt t="1099" x="3179763" y="2619375"/>
          <p14:tracePt t="1115" x="3143250" y="2619375"/>
          <p14:tracePt t="1131" x="3108325" y="2619375"/>
          <p14:tracePt t="1147" x="3084513" y="2606675"/>
          <p14:tracePt t="1165" x="3013075" y="2547938"/>
          <p14:tracePt t="1181" x="2989263" y="2511425"/>
          <p14:tracePt t="1198" x="2976563" y="2476500"/>
          <p14:tracePt t="1215" x="2976563" y="2344738"/>
          <p14:tracePt t="1232" x="2976563" y="2249488"/>
          <p14:tracePt t="1248" x="3000375" y="2130425"/>
          <p14:tracePt t="1264" x="3060700" y="2000250"/>
          <p14:tracePt t="1282" x="3322638" y="1749425"/>
          <p14:tracePt t="1298" x="3489325" y="1666875"/>
          <p14:tracePt t="1314" x="3667125" y="1606550"/>
          <p14:tracePt t="1332" x="4071938" y="1558925"/>
          <p14:tracePt t="1348" x="4286250" y="1558925"/>
          <p14:tracePt t="1365" x="4465638" y="1571625"/>
          <p14:tracePt t="1382" x="4751388" y="1701800"/>
          <p14:tracePt t="1398" x="4870450" y="1820863"/>
          <p14:tracePt t="1414" x="5000625" y="1987550"/>
          <p14:tracePt t="1432" x="5203825" y="2368550"/>
          <p14:tracePt t="1448" x="5227638" y="2571750"/>
          <p14:tracePt t="1465" x="5251450" y="2725738"/>
          <p14:tracePt t="1481" x="5251450" y="2868613"/>
          <p14:tracePt t="1764" x="5191125" y="2892425"/>
          <p14:tracePt t="1776" x="5084763" y="2928938"/>
          <p14:tracePt t="1789" x="4953000" y="2928938"/>
          <p14:tracePt t="1802" x="4751388" y="2928938"/>
          <p14:tracePt t="1816" x="4560888" y="2916238"/>
          <p14:tracePt t="1833" x="4357688" y="2868613"/>
          <p14:tracePt t="1849" x="4214813" y="2844800"/>
          <p14:tracePt t="1867" x="3976688" y="2714625"/>
          <p14:tracePt t="1883" x="3881438" y="2643188"/>
          <p14:tracePt t="1900" x="3810000" y="2535238"/>
          <p14:tracePt t="1917" x="3762375" y="2309813"/>
          <p14:tracePt t="1933" x="3786188" y="2166938"/>
          <p14:tracePt t="1950" x="3846513" y="2000250"/>
          <p14:tracePt t="1967" x="3965575" y="1844675"/>
          <p14:tracePt t="1984" x="4203700" y="1654175"/>
          <p14:tracePt t="2000" x="4322763" y="1654175"/>
          <p14:tracePt t="2017" x="4429125" y="1690688"/>
          <p14:tracePt t="2034" x="4608513" y="1952625"/>
          <p14:tracePt t="2050" x="4656138" y="2178050"/>
          <p14:tracePt t="2067" x="4703763" y="2487613"/>
          <p14:tracePt t="2084" x="4714875" y="2820988"/>
          <p14:tracePt t="2101" x="4751388" y="3273425"/>
          <p14:tracePt t="2117" x="4751388" y="3392488"/>
          <p14:tracePt t="2134" x="4751388" y="3452813"/>
          <p14:tracePt t="2569" x="4738688" y="3463925"/>
          <p14:tracePt t="2583" x="4727575" y="3500438"/>
          <p14:tracePt t="2596" x="4679950" y="3595688"/>
          <p14:tracePt t="2608" x="4619625" y="3749675"/>
          <p14:tracePt t="2621" x="4524375" y="4024313"/>
          <p14:tracePt t="2636" x="4429125" y="4381500"/>
          <p14:tracePt t="2653" x="4333875" y="4892675"/>
          <p14:tracePt t="2669" x="4251325" y="5440363"/>
          <p14:tracePt t="2686" x="4132263" y="6215063"/>
          <p14:tracePt t="2703" x="4108450" y="6416675"/>
          <p14:tracePt t="2720" x="4084638" y="6535738"/>
          <p14:tracePt t="2737" x="4084638" y="6654800"/>
          <p14:tracePt t="2753" x="4108450" y="6654800"/>
          <p14:tracePt t="3021" x="4095750" y="6654800"/>
          <p14:tracePt t="3032" x="4084638" y="6630988"/>
          <p14:tracePt t="3043" x="4084638" y="6596063"/>
          <p14:tracePt t="3057" x="4084638" y="6511925"/>
          <p14:tracePt t="3071" x="4132263" y="6405563"/>
          <p14:tracePt t="3087" x="4214813" y="6249988"/>
          <p14:tracePt t="3105" x="4310063" y="6083300"/>
          <p14:tracePt t="3122" x="4524375" y="5786438"/>
          <p14:tracePt t="3138" x="4643438" y="5667375"/>
          <p14:tracePt t="3155" x="4751388" y="5572125"/>
          <p14:tracePt t="3172" x="4929188" y="5464175"/>
          <p14:tracePt t="3186" x="5000625" y="5453063"/>
          <p14:tracePt t="3202" x="5037138" y="5453063"/>
          <p14:tracePt t="3219" x="5072063" y="5453063"/>
          <p14:tracePt t="3236" x="5143500" y="5464175"/>
          <p14:tracePt t="3252" x="5156200" y="5464175"/>
          <p14:tracePt t="3269" x="5180013" y="5487988"/>
          <p14:tracePt t="3286" x="5191125" y="5572125"/>
          <p14:tracePt t="3997" x="5214938" y="5572125"/>
          <p14:tracePt t="4011" x="5238750" y="5548313"/>
          <p14:tracePt t="4023" x="5310188" y="5524500"/>
          <p14:tracePt t="4038" x="5418138" y="5487988"/>
          <p14:tracePt t="4050" x="5548313" y="5476875"/>
          <p14:tracePt t="4061" x="5727700" y="5464175"/>
          <p14:tracePt t="4075" x="5905500" y="5464175"/>
          <p14:tracePt t="4088" x="6048375" y="5464175"/>
          <p14:tracePt t="4105" x="6167438" y="5464175"/>
          <p14:tracePt t="4122" x="6262688" y="5511800"/>
          <p14:tracePt t="4138" x="6334125" y="5559425"/>
          <p14:tracePt t="4155" x="6405563" y="5691188"/>
          <p14:tracePt t="4172" x="6418263" y="5726113"/>
          <p14:tracePt t="4188" x="6418263" y="5762625"/>
          <p14:tracePt t="4205" x="6418263" y="5786438"/>
          <p14:tracePt t="4222" x="6418263" y="5797550"/>
          <p14:tracePt t="4238" x="6405563" y="5810250"/>
          <p14:tracePt t="4255" x="6357938" y="5810250"/>
          <p14:tracePt t="4272" x="6299200" y="5810250"/>
          <p14:tracePt t="4289" x="6215063" y="5797550"/>
          <p14:tracePt t="4305" x="6096000" y="5762625"/>
          <p14:tracePt t="4322" x="5846763" y="5691188"/>
          <p14:tracePt t="4339" x="5738813" y="5643563"/>
          <p14:tracePt t="4355" x="5667375" y="5595938"/>
        </p14:tracePtLst>
      </p14:laserTraceLst>
    </p:ext>
  </p:extLs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407" y="673358"/>
            <a:ext cx="10515600" cy="5287828"/>
          </a:xfrm>
        </p:spPr>
        <p:txBody>
          <a:bodyPr>
            <a:normAutofit/>
          </a:bodyPr>
          <a:lstStyle/>
          <a:p>
            <a:r>
              <a:rPr lang="ko-KR" altLang="en-US" b="1" dirty="0"/>
              <a:t>구매 후 고객 만족 최대화를 위한 방안</a:t>
            </a:r>
            <a:br>
              <a:rPr lang="en-US" altLang="ko-KR" dirty="0"/>
            </a:br>
            <a:br>
              <a:rPr lang="en-US" altLang="ko-KR" dirty="0"/>
            </a:br>
            <a:r>
              <a:rPr lang="ko-KR" altLang="en-US" dirty="0"/>
              <a:t>지속적인 피드백 청취 </a:t>
            </a:r>
            <a:r>
              <a:rPr lang="en-US" altLang="ko-KR" dirty="0"/>
              <a:t>&amp; </a:t>
            </a:r>
            <a:r>
              <a:rPr lang="ko-KR" altLang="en-US" dirty="0"/>
              <a:t>응답</a:t>
            </a:r>
            <a:br>
              <a:rPr lang="en-US" altLang="ko-KR" dirty="0"/>
            </a:br>
            <a:br>
              <a:rPr lang="en-US" altLang="ko-KR" dirty="0"/>
            </a:br>
            <a:r>
              <a:rPr lang="ko-KR" altLang="en-US" dirty="0"/>
              <a:t>독자들에게 추가적인 </a:t>
            </a:r>
            <a:r>
              <a:rPr lang="ko-KR" altLang="en-US" dirty="0" err="1"/>
              <a:t>컨텐츠</a:t>
            </a:r>
            <a:r>
              <a:rPr lang="ko-KR" altLang="en-US" dirty="0"/>
              <a:t> 제공</a:t>
            </a:r>
            <a:br>
              <a:rPr lang="en-US" altLang="ko-KR" dirty="0"/>
            </a:br>
            <a:br>
              <a:rPr lang="en-US" altLang="ko-KR" dirty="0"/>
            </a:br>
            <a:r>
              <a:rPr lang="ko-KR" altLang="en-US" dirty="0"/>
              <a:t>데이터 활용 사례를 공유하는 커뮤니티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45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25"/>
    </mc:Choice>
    <mc:Fallback xmlns="">
      <p:transition spd="slow" advTm="46725"/>
    </mc:Fallback>
  </mc:AlternateContent>
  <p:extLst>
    <p:ext uri="{3A86A75C-4F4B-4683-9AE1-C65F6400EC91}">
      <p14:laserTraceLst xmlns:p14="http://schemas.microsoft.com/office/powerpoint/2010/main">
        <p14:tracePtLst>
          <p14:tracePt t="17980" x="5667375" y="5583238"/>
          <p14:tracePt t="17994" x="5667375" y="5559425"/>
          <p14:tracePt t="18007" x="5667375" y="5487988"/>
          <p14:tracePt t="18018" x="5715000" y="5357813"/>
          <p14:tracePt t="18032" x="5762625" y="5178425"/>
          <p14:tracePt t="18045" x="5834063" y="4940300"/>
          <p14:tracePt t="18060" x="5881688" y="4738688"/>
          <p14:tracePt t="18076" x="5942013" y="4535488"/>
          <p14:tracePt t="18091" x="5989638" y="4344988"/>
          <p14:tracePt t="18108" x="6037263" y="4154488"/>
          <p14:tracePt t="18124" x="6132513" y="3810000"/>
          <p14:tracePt t="18141" x="6180138" y="3667125"/>
          <p14:tracePt t="18158" x="6251575" y="3548063"/>
          <p14:tracePt t="18174" x="6394450" y="3286125"/>
          <p14:tracePt t="18191" x="6465888" y="3178175"/>
          <p14:tracePt t="18208" x="6524625" y="3106738"/>
          <p14:tracePt t="18225" x="6667500" y="3011488"/>
          <p14:tracePt t="18241" x="6715125" y="2987675"/>
          <p14:tracePt t="18258" x="6786563" y="2963863"/>
          <p14:tracePt t="18275" x="6858000" y="2940050"/>
          <p14:tracePt t="18291" x="6894513" y="2940050"/>
          <p14:tracePt t="18695" x="6905625" y="2940050"/>
          <p14:tracePt t="18709" x="6918325" y="2928938"/>
          <p14:tracePt t="18722" x="6965950" y="2928938"/>
          <p14:tracePt t="18735" x="7061200" y="2928938"/>
          <p14:tracePt t="18748" x="7180263" y="2940050"/>
          <p14:tracePt t="18762" x="7334250" y="2987675"/>
          <p14:tracePt t="18778" x="7500938" y="3059113"/>
          <p14:tracePt t="18794" x="7667625" y="3143250"/>
          <p14:tracePt t="18812" x="8013700" y="3286125"/>
          <p14:tracePt t="18829" x="8180388" y="3333750"/>
          <p14:tracePt t="18845" x="8323263" y="3381375"/>
          <p14:tracePt t="18861" x="8429625" y="3429000"/>
          <p14:tracePt t="18879" x="8524875" y="3463925"/>
          <p14:tracePt t="18895" x="8537575" y="3476625"/>
          <p14:tracePt t="18912" x="8537575" y="3500438"/>
          <p14:tracePt t="18928" x="8537575" y="3511550"/>
          <p14:tracePt t="19568" x="8537575" y="3524250"/>
          <p14:tracePt t="19577" x="8548688" y="3524250"/>
          <p14:tracePt t="19590" x="8548688" y="3535363"/>
          <p14:tracePt t="19604" x="8561388" y="3548063"/>
          <p14:tracePt t="19616" x="8561388" y="3571875"/>
          <p14:tracePt t="19631" x="8572500" y="3606800"/>
          <p14:tracePt t="19648" x="8585200" y="3654425"/>
          <p14:tracePt t="19665" x="8596313" y="3690938"/>
          <p14:tracePt t="19681" x="8620125" y="3786188"/>
          <p14:tracePt t="19698" x="8632825" y="3833813"/>
          <p14:tracePt t="19714" x="8656638" y="3905250"/>
          <p14:tracePt t="19732" x="8751888" y="4095750"/>
          <p14:tracePt t="19748" x="8775700" y="4202113"/>
          <p14:tracePt t="19765" x="8786813" y="4297363"/>
          <p14:tracePt t="19782" x="8823325" y="4452938"/>
          <p14:tracePt t="19799" x="8823325" y="4476750"/>
          <p14:tracePt t="19815" x="8823325" y="4511675"/>
          <p14:tracePt t="19831" x="8823325" y="4548188"/>
          <p14:tracePt t="20308" x="8810625" y="4572000"/>
          <p14:tracePt t="20317" x="8786813" y="4583113"/>
          <p14:tracePt t="20329" x="8763000" y="4606925"/>
          <p14:tracePt t="20340" x="8739188" y="4619625"/>
          <p14:tracePt t="20353" x="8691563" y="4643438"/>
          <p14:tracePt t="20366" x="8643938" y="4667250"/>
          <p14:tracePt t="20381" x="8572500" y="4678363"/>
          <p14:tracePt t="20398" x="8489950" y="4691063"/>
          <p14:tracePt t="20414" x="8382000" y="4714875"/>
          <p14:tracePt t="20431" x="8204200" y="4725988"/>
          <p14:tracePt t="20448" x="8156575" y="4725988"/>
          <p14:tracePt t="20465" x="8132763" y="4725988"/>
          <p14:tracePt t="20481" x="8108950" y="4714875"/>
          <p14:tracePt t="20498" x="8048625" y="4691063"/>
          <p14:tracePt t="20515" x="8037513" y="4678363"/>
          <p14:tracePt t="20531" x="8024813" y="4667250"/>
          <p14:tracePt t="20548" x="8013700" y="4643438"/>
          <p14:tracePt t="20565" x="8001000" y="4643438"/>
          <p14:tracePt t="23052" x="8001000" y="4654550"/>
          <p14:tracePt t="23066" x="8001000" y="4667250"/>
          <p14:tracePt t="23079" x="8001000" y="4691063"/>
          <p14:tracePt t="23092" x="7989888" y="4725988"/>
          <p14:tracePt t="23107" x="7977188" y="4773613"/>
          <p14:tracePt t="23124" x="7966075" y="4833938"/>
          <p14:tracePt t="23143" x="7929563" y="5059363"/>
          <p14:tracePt t="23158" x="7894638" y="5202238"/>
          <p14:tracePt t="23174" x="7847013" y="5357813"/>
          <p14:tracePt t="23191" x="7799388" y="5524500"/>
          <p14:tracePt t="23208" x="7739063" y="5738813"/>
          <p14:tracePt t="23224" x="7727950" y="5797550"/>
          <p14:tracePt t="23241" x="7727950" y="5845175"/>
          <p14:tracePt t="23259" x="7727950" y="5905500"/>
        </p14:tracePtLst>
      </p14:laserTraceLst>
    </p:ext>
  </p:extLs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80" y="237125"/>
            <a:ext cx="8646771" cy="59811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664" y="1528825"/>
            <a:ext cx="8725656" cy="3589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05288" y="6327807"/>
            <a:ext cx="9297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/>
              <a:t>생활 데이터 커뮤니티 </a:t>
            </a:r>
            <a:r>
              <a:rPr lang="en-US" sz="2400" b="1" dirty="0">
                <a:hlinkClick r:id="rId4"/>
              </a:rPr>
              <a:t>https://www.facebook.com/groups/livingdata/</a:t>
            </a:r>
            <a:r>
              <a:rPr lang="en-US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30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0"/>
    </mc:Choice>
    <mc:Fallback xmlns="">
      <p:transition spd="slow" advTm="483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데이터 과학으로 책쓰기</a:t>
            </a:r>
            <a:r>
              <a:rPr lang="en-US" altLang="ko-KR" dirty="0"/>
              <a:t>: </a:t>
            </a:r>
            <a:r>
              <a:rPr lang="ko-KR" altLang="en-US" b="1" dirty="0"/>
              <a:t>요약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10581"/>
            <a:ext cx="10515600" cy="4351338"/>
          </a:xfrm>
        </p:spPr>
        <p:txBody>
          <a:bodyPr/>
          <a:lstStyle/>
          <a:p>
            <a:r>
              <a:rPr lang="ko-KR" altLang="en-US" dirty="0"/>
              <a:t>책쓰기는 전문가로서의 </a:t>
            </a:r>
            <a:r>
              <a:rPr lang="ko-KR" altLang="en-US" b="1" dirty="0"/>
              <a:t>컨텐츠</a:t>
            </a:r>
            <a:r>
              <a:rPr lang="ko-KR" altLang="en-US" dirty="0"/>
              <a:t>와 </a:t>
            </a:r>
            <a:r>
              <a:rPr lang="ko-KR" altLang="en-US" b="1" dirty="0"/>
              <a:t>독자</a:t>
            </a:r>
            <a:r>
              <a:rPr lang="ko-KR" altLang="en-US" dirty="0"/>
              <a:t>를 만들어가는 과정</a:t>
            </a:r>
            <a:endParaRPr lang="en-US" dirty="0"/>
          </a:p>
          <a:p>
            <a:endParaRPr lang="en-US" dirty="0"/>
          </a:p>
          <a:p>
            <a:r>
              <a:rPr lang="ko-KR" altLang="en-US" dirty="0"/>
              <a:t>오늘날의 책쓰기는 잠재 독자와 꾸준히 </a:t>
            </a:r>
            <a:r>
              <a:rPr lang="ko-KR" altLang="en-US" b="1" dirty="0"/>
              <a:t>소통</a:t>
            </a:r>
            <a:r>
              <a:rPr lang="ko-KR" altLang="en-US" dirty="0"/>
              <a:t>하며 진행해야</a:t>
            </a:r>
            <a:endParaRPr lang="en-US" altLang="ko-KR" dirty="0"/>
          </a:p>
          <a:p>
            <a:endParaRPr lang="en-US" dirty="0"/>
          </a:p>
          <a:p>
            <a:r>
              <a:rPr lang="ko-KR" altLang="en-US" dirty="0"/>
              <a:t>책쓰기의 모든 단계에서 </a:t>
            </a:r>
            <a:r>
              <a:rPr lang="ko-KR" altLang="en-US" b="1" dirty="0"/>
              <a:t>데이터 </a:t>
            </a:r>
            <a:r>
              <a:rPr lang="ko-KR" altLang="en-US" dirty="0"/>
              <a:t>활용이 결정적인 역할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집필 계획 </a:t>
            </a:r>
            <a:r>
              <a:rPr lang="en-US" altLang="ko-KR" dirty="0"/>
              <a:t>/ </a:t>
            </a:r>
            <a:r>
              <a:rPr lang="ko-KR" altLang="en-US" dirty="0"/>
              <a:t>분량 및 품질 관리 </a:t>
            </a:r>
            <a:r>
              <a:rPr lang="en-US" altLang="ko-KR" dirty="0"/>
              <a:t>/ </a:t>
            </a:r>
            <a:r>
              <a:rPr lang="ko-KR" altLang="en-US" dirty="0"/>
              <a:t>상품화 및 홍보</a:t>
            </a:r>
            <a:endParaRPr lang="en-US" altLang="ko-KR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86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"/>
    </mc:Choice>
    <mc:Fallback xmlns="">
      <p:transition spd="slow" advTm="549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838200" y="331029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더 궁금한 점은</a:t>
            </a:r>
            <a:r>
              <a:rPr lang="en-US" altLang="ko-KR" dirty="0"/>
              <a:t> </a:t>
            </a:r>
            <a:r>
              <a:rPr lang="ko-KR" altLang="en-US" b="1" dirty="0"/>
              <a:t>헬로 데이터 과학에서</a:t>
            </a:r>
            <a:r>
              <a:rPr lang="en-US" altLang="ko-KR" b="1" dirty="0"/>
              <a:t>!</a:t>
            </a:r>
            <a:br>
              <a:rPr lang="en-US" altLang="ko-KR" b="1" dirty="0"/>
            </a:br>
            <a:br>
              <a:rPr lang="en-US" altLang="ko-KR" b="1" dirty="0"/>
            </a:br>
            <a:r>
              <a:rPr lang="en-US" altLang="ko-KR" dirty="0">
                <a:hlinkClick r:id="rId3"/>
              </a:rPr>
              <a:t>http://www.hellodatascience.com/</a:t>
            </a:r>
            <a:r>
              <a:rPr lang="en-US" altLang="ko-KR" dirty="0"/>
              <a:t> </a:t>
            </a:r>
            <a:br>
              <a:rPr lang="en-US" altLang="ko-KR" dirty="0"/>
            </a:br>
            <a:endParaRPr lang="en-US" dirty="0"/>
          </a:p>
        </p:txBody>
      </p:sp>
      <p:pic>
        <p:nvPicPr>
          <p:cNvPr id="4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2" y="1571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255" y="51355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666" y="1571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2" y="51355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49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01"/>
    </mc:Choice>
    <mc:Fallback xmlns="">
      <p:transition spd="slow" advTm="53401"/>
    </mc:Fallback>
  </mc:AlternateContent>
  <p:extLst mod="1">
    <p:ext uri="{3A86A75C-4F4B-4683-9AE1-C65F6400EC91}">
      <p14:laserTraceLst xmlns:p14="http://schemas.microsoft.com/office/powerpoint/2010/main">
        <p14:tracePtLst>
          <p14:tracePt t="45677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행복 측정의 핵심</a:t>
            </a:r>
            <a:r>
              <a:rPr lang="en-US" altLang="ko-KR" dirty="0"/>
              <a:t>: </a:t>
            </a:r>
            <a:r>
              <a:rPr lang="ko-KR" altLang="en-US" b="1" dirty="0"/>
              <a:t>행복도 입력의 기준</a:t>
            </a:r>
            <a:endParaRPr lang="en-US" b="1" dirty="0"/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218991"/>
              </p:ext>
            </p:extLst>
          </p:nvPr>
        </p:nvGraphicFramePr>
        <p:xfrm>
          <a:off x="1593522" y="1828840"/>
          <a:ext cx="8611206" cy="4154328"/>
        </p:xfrm>
        <a:graphic>
          <a:graphicData uri="http://schemas.openxmlformats.org/drawingml/2006/table">
            <a:tbl>
              <a:tblPr firstRow="1" firstCol="1" bandRow="1"/>
              <a:tblGrid>
                <a:gridCol w="1186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4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5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5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5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52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2418">
                <a:tc>
                  <a:txBody>
                    <a:bodyPr/>
                    <a:lstStyle/>
                    <a:p>
                      <a:pPr indent="-228600"/>
                      <a:endParaRPr lang="ko-KR" sz="16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228600"/>
                      <a:endParaRPr lang="ko-KR" sz="16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24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순간적인 행복의 느낌</a:t>
                      </a:r>
                      <a:endParaRPr lang="ko-KR" sz="2400" dirty="0">
                        <a:effectLst/>
                        <a:latin typeface="+mj-ea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382">
                <a:tc>
                  <a:txBody>
                    <a:bodyPr/>
                    <a:lstStyle/>
                    <a:p>
                      <a:pPr indent="-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Awesome</a:t>
                      </a:r>
                      <a:endParaRPr 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Positive</a:t>
                      </a:r>
                      <a:endParaRPr 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 </a:t>
                      </a:r>
                      <a:r>
                        <a:rPr lang="en-US" sz="18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</a:t>
                      </a:r>
                      <a:endParaRPr 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Awful</a:t>
                      </a:r>
                      <a:endParaRPr 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0382">
                <a:tc rowSpan="4"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24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장기적 행복에의 기여도</a:t>
                      </a:r>
                      <a:endParaRPr lang="ko-KR" sz="2400" dirty="0">
                        <a:effectLst/>
                        <a:latin typeface="+mj-ea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Very Successful</a:t>
                      </a:r>
                      <a:endParaRPr 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Perfect</a:t>
                      </a:r>
                    </a:p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Excellent</a:t>
                      </a:r>
                    </a:p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Good</a:t>
                      </a:r>
                    </a:p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0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Fair</a:t>
                      </a:r>
                    </a:p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3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Successful</a:t>
                      </a:r>
                      <a:endParaRPr lang="ko-KR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Excellent</a:t>
                      </a:r>
                    </a:p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Good</a:t>
                      </a:r>
                    </a:p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Fair</a:t>
                      </a:r>
                    </a:p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Fair</a:t>
                      </a:r>
                    </a:p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03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 </a:t>
                      </a:r>
                      <a:r>
                        <a:rPr lang="en-US" altLang="ko-KR" sz="18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</a:t>
                      </a:r>
                      <a:endParaRPr 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Good</a:t>
                      </a:r>
                    </a:p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Fair</a:t>
                      </a:r>
                    </a:p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Fair</a:t>
                      </a:r>
                    </a:p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Bad</a:t>
                      </a:r>
                    </a:p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03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Unsuccessful</a:t>
                      </a:r>
                      <a:endParaRPr 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Fair</a:t>
                      </a:r>
                    </a:p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Fair</a:t>
                      </a:r>
                    </a:p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ko-KR" alt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Bad</a:t>
                      </a:r>
                    </a:p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ko-K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Nightmare</a:t>
                      </a:r>
                    </a:p>
                    <a:p>
                      <a:pPr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ko-KR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38200" y="1690688"/>
            <a:ext cx="3307080" cy="1314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>
                <a:hlinkClick r:id="rId3"/>
              </a:rPr>
              <a:t>발표영상 </a:t>
            </a:r>
            <a:r>
              <a:rPr lang="en-US" altLang="ko-KR" sz="2800" dirty="0">
                <a:hlinkClick r:id="rId3"/>
              </a:rPr>
              <a:t>(Vimeo)</a:t>
            </a:r>
            <a:endParaRPr lang="en-US" altLang="ko-KR" sz="2800" dirty="0"/>
          </a:p>
          <a:p>
            <a:pPr>
              <a:lnSpc>
                <a:spcPct val="150000"/>
              </a:lnSpc>
            </a:pPr>
            <a:r>
              <a:rPr lang="ko-KR" altLang="en-US" sz="2800" dirty="0">
                <a:hlinkClick r:id="rId4"/>
              </a:rPr>
              <a:t>시애틀 </a:t>
            </a:r>
            <a:r>
              <a:rPr lang="ko-KR" altLang="en-US" sz="2800" dirty="0" err="1">
                <a:hlinkClick r:id="rId4"/>
              </a:rPr>
              <a:t>타임즈</a:t>
            </a:r>
            <a:r>
              <a:rPr lang="ko-KR" altLang="en-US" sz="2800" dirty="0">
                <a:hlinkClick r:id="rId4"/>
              </a:rPr>
              <a:t> 기사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984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84"/>
    </mc:Choice>
    <mc:Fallback xmlns="">
      <p:transition spd="slow" advTm="56184"/>
    </mc:Fallback>
  </mc:AlternateContent>
  <p:extLst>
    <p:ext uri="{3A86A75C-4F4B-4683-9AE1-C65F6400EC91}">
      <p14:laserTraceLst xmlns:p14="http://schemas.microsoft.com/office/powerpoint/2010/main">
        <p14:tracePtLst>
          <p14:tracePt t="11068" x="7847013" y="5083175"/>
          <p14:tracePt t="11080" x="7667625" y="5095875"/>
          <p14:tracePt t="11093" x="7418388" y="5095875"/>
          <p14:tracePt t="11105" x="7061200" y="5095875"/>
          <p14:tracePt t="11119" x="6596063" y="5059363"/>
          <p14:tracePt t="11135" x="6061075" y="5011738"/>
          <p14:tracePt t="11151" x="5595938" y="4964113"/>
          <p14:tracePt t="11168" x="4810125" y="4916488"/>
          <p14:tracePt t="11185" x="4524375" y="4916488"/>
          <p14:tracePt t="11201" x="4156075" y="4916488"/>
          <p14:tracePt t="11218" x="3822700" y="4929188"/>
          <p14:tracePt t="11235" x="3357563" y="4940300"/>
          <p14:tracePt t="11251" x="3155950" y="4940300"/>
          <p14:tracePt t="11268" x="3024188" y="4964113"/>
          <p14:tracePt t="11285" x="2833688" y="4964113"/>
          <p14:tracePt t="11305" x="2798763" y="4964113"/>
          <p14:tracePt t="11322" x="2762250" y="4964113"/>
          <p14:tracePt t="11338" x="2727325" y="4953000"/>
          <p14:tracePt t="11355" x="2690813" y="4929188"/>
          <p14:tracePt t="11372" x="2643188" y="4892675"/>
          <p14:tracePt t="11389" x="2465388" y="4786313"/>
          <p14:tracePt t="11406" x="2322513" y="4738688"/>
          <p14:tracePt t="11422" x="2119313" y="4714875"/>
          <p14:tracePt t="11440" x="1536700" y="4654550"/>
          <p14:tracePt t="11456" x="1190625" y="4630738"/>
          <p14:tracePt t="11472" x="941388" y="4606925"/>
          <p14:tracePt t="11489" x="738188" y="4595813"/>
          <p14:tracePt t="11507" x="512763" y="4572000"/>
          <p14:tracePt t="11523" x="488950" y="4572000"/>
          <p14:tracePt t="11539" x="465138" y="4559300"/>
          <p14:tracePt t="11583" x="465138" y="4548188"/>
          <p14:tracePt t="11594" x="488950" y="4548188"/>
          <p14:tracePt t="11609" x="547688" y="4535488"/>
          <p14:tracePt t="11623" x="655638" y="4535488"/>
          <p14:tracePt t="11639" x="785813" y="4535488"/>
          <p14:tracePt t="11656" x="989013" y="4535488"/>
          <p14:tracePt t="11673" x="1714500" y="4559300"/>
          <p14:tracePt t="11689" x="2119313" y="4559300"/>
          <p14:tracePt t="11706" x="2560638" y="4559300"/>
          <p14:tracePt t="11724" x="3489325" y="4559300"/>
          <p14:tracePt t="11740" x="4024313" y="4548188"/>
          <p14:tracePt t="11757" x="4548188" y="4548188"/>
          <p14:tracePt t="11773" x="5048250" y="4524375"/>
          <p14:tracePt t="11787" x="5894388" y="4524375"/>
          <p14:tracePt t="11804" x="6180138" y="4524375"/>
          <p14:tracePt t="11821" x="6346825" y="4524375"/>
          <p14:tracePt t="11838" x="6465888" y="4548188"/>
          <p14:tracePt t="11854" x="6500813" y="4559300"/>
          <p14:tracePt t="11871" x="6513513" y="4559300"/>
          <p14:tracePt t="11888" x="6524625" y="4559300"/>
          <p14:tracePt t="11904" x="6537325" y="4559300"/>
          <p14:tracePt t="11928" x="6537325" y="4524375"/>
          <p14:tracePt t="11940" x="6537325" y="4429125"/>
          <p14:tracePt t="11955" x="6524625" y="4310063"/>
          <p14:tracePt t="11971" x="6489700" y="4178300"/>
          <p14:tracePt t="11988" x="6442075" y="4059238"/>
          <p14:tracePt t="12005" x="6286500" y="3821113"/>
          <p14:tracePt t="12022" x="6191250" y="3702050"/>
          <p14:tracePt t="12038" x="6119813" y="3630613"/>
          <p14:tracePt t="12056" x="5989638" y="3582988"/>
          <p14:tracePt t="12072" x="5918200" y="3582988"/>
          <p14:tracePt t="12088" x="5834063" y="3582988"/>
          <p14:tracePt t="12105" x="5715000" y="3619500"/>
          <p14:tracePt t="12122" x="5429250" y="3690938"/>
          <p14:tracePt t="12138" x="5262563" y="3738563"/>
          <p14:tracePt t="12155" x="5095875" y="3844925"/>
          <p14:tracePt t="12172" x="4656138" y="4178300"/>
          <p14:tracePt t="12189" x="4394200" y="4392613"/>
          <p14:tracePt t="12205" x="4179888" y="4572000"/>
          <p14:tracePt t="12222" x="4024313" y="4714875"/>
          <p14:tracePt t="12239" x="3833813" y="4976813"/>
          <p14:tracePt t="12256" x="3775075" y="5083175"/>
          <p14:tracePt t="12272" x="3738563" y="5191125"/>
          <p14:tracePt t="12289" x="3738563" y="5226050"/>
          <p14:tracePt t="12508" x="3738563" y="5214938"/>
          <p14:tracePt t="12519" x="3786188" y="5130800"/>
          <p14:tracePt t="12532" x="3905250" y="4976813"/>
          <p14:tracePt t="12545" x="4132263" y="4714875"/>
          <p14:tracePt t="12559" x="4524375" y="4333875"/>
          <p14:tracePt t="12576" x="4976813" y="3916363"/>
          <p14:tracePt t="12592" x="5394325" y="3582988"/>
          <p14:tracePt t="12609" x="5942013" y="3190875"/>
          <p14:tracePt t="12624" x="6096000" y="3106738"/>
          <p14:tracePt t="12641" x="6251575" y="3035300"/>
          <p14:tracePt t="12657" x="6418263" y="2952750"/>
          <p14:tracePt t="12674" x="6643688" y="2820988"/>
          <p14:tracePt t="12691" x="6715125" y="2786063"/>
          <p14:tracePt t="12707" x="6762750" y="2762250"/>
          <p14:tracePt t="12724" x="6799263" y="2749550"/>
          <p14:tracePt t="12741" x="6858000" y="2725738"/>
          <p14:tracePt t="12758" x="6894513" y="2714625"/>
          <p14:tracePt t="12774" x="6929438" y="2701925"/>
          <p14:tracePt t="12791" x="6989763" y="2690813"/>
          <p14:tracePt t="12808" x="7037388" y="2678113"/>
          <p14:tracePt t="12824" x="7108825" y="2654300"/>
          <p14:tracePt t="12841" x="7251700" y="2571750"/>
          <p14:tracePt t="12858" x="7334250" y="2547938"/>
          <p14:tracePt t="12875" x="7394575" y="2511425"/>
          <p14:tracePt t="12891" x="7585075" y="2487613"/>
          <p14:tracePt t="12908" x="7704138" y="2476500"/>
          <p14:tracePt t="12925" x="7847013" y="2452688"/>
          <p14:tracePt t="12942" x="8096250" y="2405063"/>
          <p14:tracePt t="12958" x="8156575" y="2381250"/>
          <p14:tracePt t="12975" x="8191500" y="2357438"/>
          <p14:tracePt t="12992" x="8228013" y="2344738"/>
          <p14:tracePt t="13008" x="8251825" y="2333625"/>
          <p14:tracePt t="13025" x="8251825" y="2320925"/>
          <p14:tracePt t="13084" x="8228013" y="2320925"/>
          <p14:tracePt t="13096" x="8132763" y="2320925"/>
          <p14:tracePt t="13111" x="8013700" y="2320925"/>
          <p14:tracePt t="13128" x="7858125" y="2320925"/>
          <p14:tracePt t="13144" x="7656513" y="2344738"/>
          <p14:tracePt t="13161" x="7167563" y="2344738"/>
          <p14:tracePt t="13178" x="6894513" y="2344738"/>
          <p14:tracePt t="13194" x="6667500" y="2344738"/>
          <p14:tracePt t="13212" x="6418263" y="2344738"/>
          <p14:tracePt t="13226" x="6357938" y="2344738"/>
          <p14:tracePt t="13242" x="6323013" y="2344738"/>
          <p14:tracePt t="13259" x="6299200" y="2357438"/>
          <p14:tracePt t="13276" x="6286500" y="2357438"/>
          <p14:tracePt t="13340" x="6275388" y="2357438"/>
          <p14:tracePt t="13366" x="6262688" y="2357438"/>
          <p14:tracePt t="13546" x="6286500" y="2357438"/>
          <p14:tracePt t="13559" x="6346825" y="2357438"/>
          <p14:tracePt t="13572" x="6453188" y="2357438"/>
          <p14:tracePt t="13584" x="6548438" y="2344738"/>
          <p14:tracePt t="13598" x="6667500" y="2344738"/>
          <p14:tracePt t="13612" x="6810375" y="2344738"/>
          <p14:tracePt t="13629" x="6929438" y="2357438"/>
          <p14:tracePt t="13647" x="7096125" y="2381250"/>
          <p14:tracePt t="13663" x="7394575" y="2381250"/>
          <p14:tracePt t="13679" x="7548563" y="2368550"/>
          <p14:tracePt t="13697" x="7727950" y="2368550"/>
          <p14:tracePt t="13713" x="8024813" y="2368550"/>
          <p14:tracePt t="13730" x="8143875" y="2381250"/>
          <p14:tracePt t="13746" x="8228013" y="2381250"/>
          <p14:tracePt t="13764" x="8394700" y="2392363"/>
          <p14:tracePt t="13781" x="8477250" y="2392363"/>
          <p14:tracePt t="13793" x="8537575" y="2392363"/>
          <p14:tracePt t="13810" x="8585200" y="2392363"/>
          <p14:tracePt t="13826" x="8609013" y="2392363"/>
          <p14:tracePt t="13843" x="8632825" y="2392363"/>
          <p14:tracePt t="13867" x="8643938" y="2392363"/>
          <p14:tracePt t="13893" x="8656638" y="2392363"/>
          <p14:tracePt t="13932" x="8667750" y="2392363"/>
          <p14:tracePt t="15307" x="8667750" y="2405063"/>
          <p14:tracePt t="15318" x="8632825" y="2405063"/>
          <p14:tracePt t="15331" x="8572500" y="2428875"/>
          <p14:tracePt t="15343" x="8466138" y="2439988"/>
          <p14:tracePt t="15356" x="8323263" y="2452688"/>
          <p14:tracePt t="15369" x="8191500" y="2452688"/>
          <p14:tracePt t="15385" x="8072438" y="2452688"/>
          <p14:tracePt t="15401" x="7966075" y="2452688"/>
          <p14:tracePt t="15419" x="7905750" y="2452688"/>
          <p14:tracePt t="15435" x="7858125" y="2452688"/>
          <p14:tracePt t="15452" x="7847013" y="2452688"/>
          <p14:tracePt t="15498" x="7881938" y="2439988"/>
          <p14:tracePt t="15510" x="7989888" y="2439988"/>
          <p14:tracePt t="15523" x="8085138" y="2439988"/>
          <p14:tracePt t="15536" x="8204200" y="2439988"/>
          <p14:tracePt t="15552" x="8323263" y="2439988"/>
          <p14:tracePt t="15569" x="8442325" y="2428875"/>
          <p14:tracePt t="15586" x="8667750" y="2405063"/>
          <p14:tracePt t="15601" x="8728075" y="2392363"/>
          <p14:tracePt t="15619" x="8763000" y="2392363"/>
          <p14:tracePt t="15636" x="8775700" y="2392363"/>
          <p14:tracePt t="15653" x="8763000" y="2392363"/>
          <p14:tracePt t="15669" x="8728075" y="2392363"/>
          <p14:tracePt t="15686" x="8656638" y="2392363"/>
          <p14:tracePt t="15703" x="8358188" y="2392363"/>
          <p14:tracePt t="15719" x="8120063" y="2392363"/>
          <p14:tracePt t="15736" x="7823200" y="2392363"/>
          <p14:tracePt t="15754" x="7227888" y="2344738"/>
          <p14:tracePt t="15770" x="6977063" y="2333625"/>
          <p14:tracePt t="15786" x="6799263" y="2333625"/>
          <p14:tracePt t="15803" x="6680200" y="2333625"/>
          <p14:tracePt t="15820" x="6596063" y="2344738"/>
          <p14:tracePt t="21629" x="6513513" y="2357438"/>
          <p14:tracePt t="21641" x="6357938" y="2405063"/>
          <p14:tracePt t="21654" x="6143625" y="2487613"/>
          <p14:tracePt t="21670" x="5846763" y="2619375"/>
          <p14:tracePt t="21687" x="5381625" y="2820988"/>
          <p14:tracePt t="21704" x="4500563" y="3201988"/>
          <p14:tracePt t="21721" x="4071938" y="3381375"/>
          <p14:tracePt t="21737" x="3690938" y="3571875"/>
          <p14:tracePt t="21754" x="3286125" y="3821113"/>
          <p14:tracePt t="21770" x="2370138" y="4368800"/>
          <p14:tracePt t="21787" x="2000250" y="4643438"/>
          <p14:tracePt t="21804" x="1703388" y="4892675"/>
          <p14:tracePt t="21821" x="1131888" y="5440363"/>
          <p14:tracePt t="21837" x="928688" y="5667375"/>
          <p14:tracePt t="21854" x="798513" y="5797550"/>
          <p14:tracePt t="21871" x="679450" y="5916613"/>
          <p14:tracePt t="21887" x="571500" y="6035675"/>
          <p14:tracePt t="21904" x="536575" y="6096000"/>
          <p14:tracePt t="21921" x="500063" y="6154738"/>
          <p14:tracePt t="22764" x="452438" y="6215063"/>
          <p14:tracePt t="23226" x="0" y="6273800"/>
          <p14:tracePt t="23251" x="0" y="6262688"/>
          <p14:tracePt t="23316" x="0" y="6238875"/>
          <p14:tracePt t="23328" x="0" y="6191250"/>
          <p14:tracePt t="23341" x="23813" y="6143625"/>
          <p14:tracePt t="23354" x="36513" y="6096000"/>
          <p14:tracePt t="23366" x="60325" y="6048375"/>
          <p14:tracePt t="23381" x="71438" y="6011863"/>
          <p14:tracePt t="23394" x="84138" y="5976938"/>
          <p14:tracePt t="23410" x="95250" y="5905500"/>
          <p14:tracePt t="23428" x="131763" y="5821363"/>
          <p14:tracePt t="23444" x="214313" y="5572125"/>
          <p14:tracePt t="23461" x="285750" y="5405438"/>
          <p14:tracePt t="23478" x="346075" y="5238750"/>
          <p14:tracePt t="23495" x="465138" y="4987925"/>
          <p14:tracePt t="23512" x="500063" y="4916488"/>
          <p14:tracePt t="23528" x="523875" y="4868863"/>
          <p14:tracePt t="23544" x="547688" y="4845050"/>
          <p14:tracePt t="23561" x="642938" y="4749800"/>
          <p14:tracePt t="23576" x="703263" y="4714875"/>
          <p14:tracePt t="23593" x="798513" y="4678363"/>
          <p14:tracePt t="23610" x="941388" y="4654550"/>
          <p14:tracePt t="23626" x="1000125" y="4643438"/>
          <p14:tracePt t="23643" x="1047750" y="4643438"/>
          <p14:tracePt t="23660" x="1155700" y="4630738"/>
          <p14:tracePt t="23677" x="1238250" y="4619625"/>
          <p14:tracePt t="23694" x="1357313" y="4606925"/>
          <p14:tracePt t="23710" x="1489075" y="4572000"/>
          <p14:tracePt t="23727" x="1679575" y="4511675"/>
          <p14:tracePt t="23743" x="1751013" y="4452938"/>
          <p14:tracePt t="23760" x="1822450" y="4368800"/>
          <p14:tracePt t="23777" x="1941513" y="4143375"/>
          <p14:tracePt t="23794" x="1976438" y="4059238"/>
          <p14:tracePt t="23810" x="2000250" y="4000500"/>
          <p14:tracePt t="23828" x="2024063" y="3929063"/>
          <p14:tracePt t="23844" x="2036763" y="3905250"/>
          <p14:tracePt t="23860" x="2047875" y="3892550"/>
          <p14:tracePt t="23877" x="2047875" y="3881438"/>
          <p14:tracePt t="23894" x="2071688" y="3868738"/>
          <p14:tracePt t="23911" x="2071688" y="3857625"/>
          <p14:tracePt t="23971" x="2071688" y="3868738"/>
          <p14:tracePt t="23983" x="2060575" y="3952875"/>
          <p14:tracePt t="23995" x="2024063" y="4106863"/>
          <p14:tracePt t="24011" x="1965325" y="4333875"/>
          <p14:tracePt t="24028" x="1905000" y="4691063"/>
          <p14:tracePt t="24045" x="1857375" y="5072063"/>
          <p14:tracePt t="24061" x="1822450" y="5572125"/>
          <p14:tracePt t="24078" x="1822450" y="5691188"/>
          <p14:tracePt t="24094" x="1809750" y="5749925"/>
          <p14:tracePt t="24112" x="1809750" y="5797550"/>
          <p14:tracePt t="24128" x="1809750" y="5810250"/>
          <p14:tracePt t="24145" x="1809750" y="5821363"/>
          <p14:tracePt t="24162" x="1809750" y="5834063"/>
          <p14:tracePt t="24200" x="1798638" y="5834063"/>
          <p14:tracePt t="24238" x="1798638" y="5797550"/>
          <p14:tracePt t="24252" x="1798638" y="5762625"/>
          <p14:tracePt t="24265" x="1798638" y="5667375"/>
          <p14:tracePt t="24278" x="1809750" y="5511800"/>
          <p14:tracePt t="24290" x="1833563" y="5310188"/>
          <p14:tracePt t="24303" x="1893888" y="5083175"/>
          <p14:tracePt t="24316" x="1941513" y="4845050"/>
          <p14:tracePt t="24329" x="2012950" y="4630738"/>
          <p14:tracePt t="24346" x="2084388" y="4452938"/>
          <p14:tracePt t="24362" x="2143125" y="4286250"/>
          <p14:tracePt t="24379" x="2214563" y="4106863"/>
          <p14:tracePt t="24395" x="2227263" y="4059238"/>
          <p14:tracePt t="24412" x="2238375" y="4035425"/>
          <p14:tracePt t="24429" x="2251075" y="4011613"/>
          <p14:tracePt t="24446" x="2262188" y="3987800"/>
          <p14:tracePt t="24891" x="2274888" y="3976688"/>
          <p14:tracePt t="24904" x="2298700" y="3952875"/>
          <p14:tracePt t="24917" x="2393950" y="3868738"/>
          <p14:tracePt t="24932" x="2524125" y="3786188"/>
          <p14:tracePt t="24950" x="2714625" y="3667125"/>
          <p14:tracePt t="24966" x="2989263" y="3500438"/>
          <p14:tracePt t="24983" x="3656013" y="3154363"/>
          <p14:tracePt t="24999" x="4037013" y="2987675"/>
          <p14:tracePt t="25017" x="4441825" y="2868613"/>
          <p14:tracePt t="25033" x="5072063" y="2714625"/>
          <p14:tracePt t="25050" x="5334000" y="2701925"/>
          <p14:tracePt t="25066" x="5584825" y="2701925"/>
          <p14:tracePt t="25083" x="5870575" y="2714625"/>
          <p14:tracePt t="25100" x="6465888" y="2833688"/>
          <p14:tracePt t="25116" x="6680200" y="2905125"/>
          <p14:tracePt t="25133" x="6834188" y="2952750"/>
          <p14:tracePt t="25150" x="6942138" y="2963863"/>
          <p14:tracePt t="25391" x="6977063" y="2976563"/>
          <p14:tracePt t="25404" x="7024688" y="2987675"/>
          <p14:tracePt t="25417" x="7119938" y="3000375"/>
          <p14:tracePt t="25434" x="7262813" y="3011488"/>
          <p14:tracePt t="25451" x="7442200" y="3011488"/>
          <p14:tracePt t="25468" x="7834313" y="3011488"/>
          <p14:tracePt t="25484" x="7989888" y="3011488"/>
          <p14:tracePt t="25501" x="8108950" y="3011488"/>
          <p14:tracePt t="25519" x="8310563" y="3011488"/>
          <p14:tracePt t="25535" x="8370888" y="3011488"/>
          <p14:tracePt t="25551" x="8405813" y="3011488"/>
          <p14:tracePt t="25568" x="8429625" y="3011488"/>
          <p14:tracePt t="25634" x="8405813" y="3000375"/>
          <p14:tracePt t="25646" x="8358188" y="3000375"/>
          <p14:tracePt t="25660" x="8275638" y="2987675"/>
          <p14:tracePt t="25672" x="8143875" y="2976563"/>
          <p14:tracePt t="25685" x="7966075" y="2963863"/>
          <p14:tracePt t="25701" x="7751763" y="2963863"/>
          <p14:tracePt t="25718" x="7561263" y="2963863"/>
          <p14:tracePt t="25735" x="7143750" y="2928938"/>
          <p14:tracePt t="25751" x="6977063" y="2916238"/>
          <p14:tracePt t="25767" x="6823075" y="2892425"/>
          <p14:tracePt t="25783" x="6738938" y="2892425"/>
          <p14:tracePt t="25800" x="6715125" y="2881313"/>
          <p14:tracePt t="25826" x="6775450" y="2868613"/>
          <p14:tracePt t="25838" x="6881813" y="2868613"/>
          <p14:tracePt t="25851" x="7000875" y="2857500"/>
          <p14:tracePt t="25867" x="7156450" y="2857500"/>
          <p14:tracePt t="25883" x="7334250" y="2857500"/>
          <p14:tracePt t="25900" x="7537450" y="2857500"/>
          <p14:tracePt t="25917" x="7881938" y="2857500"/>
          <p14:tracePt t="25933" x="7989888" y="2857500"/>
          <p14:tracePt t="25950" x="8048625" y="2857500"/>
          <p14:tracePt t="25968" x="8085138" y="2857500"/>
          <p14:tracePt t="25984" x="8096250" y="2857500"/>
          <p14:tracePt t="26000" x="8108950" y="2857500"/>
          <p14:tracePt t="26452" x="8061325" y="2857500"/>
          <p14:tracePt t="26463" x="7966075" y="2868613"/>
          <p14:tracePt t="26478" x="7847013" y="2881313"/>
          <p14:tracePt t="26489" x="7680325" y="2916238"/>
          <p14:tracePt t="26502" x="7500938" y="2928938"/>
          <p14:tracePt t="26518" x="7299325" y="2952750"/>
          <p14:tracePt t="26534" x="7108825" y="2963863"/>
          <p14:tracePt t="26551" x="6905625" y="2963863"/>
          <p14:tracePt t="26568" x="6548438" y="2987675"/>
          <p14:tracePt t="26584" x="6394450" y="2987675"/>
          <p14:tracePt t="26601" x="6227763" y="2976563"/>
          <p14:tracePt t="26618" x="6096000" y="2963863"/>
          <p14:tracePt t="26634" x="5834063" y="2963863"/>
          <p14:tracePt t="26651" x="5738813" y="2963863"/>
          <p14:tracePt t="26668" x="5632450" y="2963863"/>
          <p14:tracePt t="26685" x="5453063" y="2963863"/>
          <p14:tracePt t="26701" x="5394325" y="2963863"/>
          <p14:tracePt t="26718" x="5322888" y="2952750"/>
          <p14:tracePt t="26735" x="5238750" y="2928938"/>
          <p14:tracePt t="26752" x="5203825" y="2916238"/>
          <p14:tracePt t="26768" x="5167313" y="2905125"/>
          <p14:tracePt t="26785" x="5132388" y="2881313"/>
          <p14:tracePt t="26802" x="5072063" y="2833688"/>
          <p14:tracePt t="26819" x="5060950" y="2833688"/>
          <p14:tracePt t="26835" x="5060950" y="2820988"/>
          <p14:tracePt t="26852" x="5048250" y="2809875"/>
          <p14:tracePt t="26868" x="5024438" y="2809875"/>
          <p14:tracePt t="26885" x="4989513" y="2809875"/>
          <p14:tracePt t="26902" x="4965700" y="2820988"/>
          <p14:tracePt t="26919" x="4894263" y="2868613"/>
          <p14:tracePt t="26936" x="4857750" y="2881313"/>
          <p14:tracePt t="26953" x="4833938" y="2892425"/>
          <p14:tracePt t="26969" x="4822825" y="2892425"/>
          <p14:tracePt t="26994" x="4810125" y="2892425"/>
          <p14:tracePt t="27018" x="4799013" y="2868613"/>
          <p14:tracePt t="27044" x="4786313" y="2857500"/>
          <p14:tracePt t="27055" x="4786313" y="2844800"/>
          <p14:tracePt t="27199" x="4775200" y="2844800"/>
          <p14:tracePt t="27212" x="4775200" y="2857500"/>
          <p14:tracePt t="27225" x="4762500" y="2857500"/>
          <p14:tracePt t="27240" x="4751388" y="2881313"/>
          <p14:tracePt t="27257" x="4738688" y="2916238"/>
          <p14:tracePt t="27273" x="4727575" y="2940050"/>
          <p14:tracePt t="27290" x="4727575" y="29638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BF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667122" y="2694329"/>
            <a:ext cx="5652787" cy="10708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200" b="1" dirty="0">
                <a:solidFill>
                  <a:schemeClr val="bg1"/>
                </a:solidFill>
              </a:rPr>
              <a:t>주말에는 데이터 전도사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8383" y="6218238"/>
            <a:ext cx="4710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hlinkClick r:id="rId5"/>
              </a:rPr>
              <a:t>Yes24 </a:t>
            </a:r>
            <a:r>
              <a:rPr lang="ko-KR" altLang="en-US" sz="2400" b="1" dirty="0">
                <a:hlinkClick r:id="rId5"/>
              </a:rPr>
              <a:t>바로가기 </a:t>
            </a:r>
            <a:r>
              <a:rPr lang="en-US" altLang="ko-KR" sz="2400" b="1" dirty="0">
                <a:hlinkClick r:id="rId5"/>
              </a:rPr>
              <a:t>: </a:t>
            </a:r>
            <a:r>
              <a:rPr lang="ko-KR" altLang="en-US" sz="2400" b="1" dirty="0">
                <a:hlinkClick r:id="rId5"/>
              </a:rPr>
              <a:t>헬로 데이터 과학</a:t>
            </a:r>
            <a:endParaRPr lang="en-US" sz="24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40" y="0"/>
            <a:ext cx="5099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65"/>
    </mc:Choice>
    <mc:Fallback xmlns="">
      <p:transition spd="slow" advTm="44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  <p:extLst mod="1">
    <p:ext uri="{3A86A75C-4F4B-4683-9AE1-C65F6400EC91}">
      <p14:laserTraceLst xmlns:p14="http://schemas.microsoft.com/office/powerpoint/2010/main">
        <p14:tracePtLst>
          <p14:tracePt t="15348" x="4703763" y="3011488"/>
          <p14:tracePt t="15358" x="4691063" y="3082925"/>
          <p14:tracePt t="15368" x="4656138" y="3167063"/>
          <p14:tracePt t="15383" x="4643438" y="3262313"/>
          <p14:tracePt t="15398" x="4643438" y="3381375"/>
          <p14:tracePt t="15415" x="4632325" y="3559175"/>
          <p14:tracePt t="15432" x="4632325" y="3762375"/>
          <p14:tracePt t="15449" x="4632325" y="4095750"/>
          <p14:tracePt t="15465" x="4643438" y="4262438"/>
          <p14:tracePt t="15481" x="4667250" y="4405313"/>
          <p14:tracePt t="15498" x="4667250" y="4654550"/>
          <p14:tracePt t="15515" x="4656138" y="4773613"/>
          <p14:tracePt t="15532" x="4656138" y="4881563"/>
          <p14:tracePt t="15549" x="4656138" y="5119688"/>
          <p14:tracePt t="15565" x="4656138" y="5238750"/>
          <p14:tracePt t="15583" x="4656138" y="5334000"/>
          <p14:tracePt t="15599" x="4656138" y="5405438"/>
          <p14:tracePt t="15945" x="4667250" y="5405438"/>
          <p14:tracePt t="15957" x="4727575" y="5453063"/>
          <p14:tracePt t="15970" x="4846638" y="5548313"/>
          <p14:tracePt t="15983" x="4989513" y="5678488"/>
          <p14:tracePt t="16000" x="5143500" y="5810250"/>
          <p14:tracePt t="16017" x="5286375" y="5929313"/>
          <p14:tracePt t="16034" x="5524500" y="6096000"/>
          <p14:tracePt t="16050" x="5619750" y="6154738"/>
          <p14:tracePt t="16067" x="5691188" y="6215063"/>
          <p14:tracePt t="16083" x="5727700" y="6262688"/>
          <p14:tracePt t="16101" x="5775325" y="6357938"/>
          <p14:tracePt t="16117" x="5786438" y="6381750"/>
          <p14:tracePt t="33269" x="5799138" y="6381750"/>
          <p14:tracePt t="33282" x="5822950" y="6357938"/>
          <p14:tracePt t="33294" x="5918200" y="6262688"/>
          <p14:tracePt t="33308" x="6072188" y="6130925"/>
          <p14:tracePt t="33323" x="6262688" y="5988050"/>
          <p14:tracePt t="33339" x="6524625" y="5797550"/>
          <p14:tracePt t="33356" x="6762750" y="5643563"/>
          <p14:tracePt t="33373" x="7275513" y="5238750"/>
          <p14:tracePt t="33389" x="7453313" y="5095875"/>
          <p14:tracePt t="33406" x="7620000" y="4953000"/>
          <p14:tracePt t="33423" x="7858125" y="4773613"/>
          <p14:tracePt t="33439" x="7953375" y="4714875"/>
          <p14:tracePt t="33456" x="8024813" y="4678363"/>
          <p14:tracePt t="33473" x="8096250" y="4630738"/>
          <p14:tracePt t="33490" x="8156575" y="4606925"/>
          <p14:tracePt t="33506" x="8191500" y="4583113"/>
          <p14:tracePt t="33523" x="8228013" y="4548188"/>
          <p14:tracePt t="33540" x="8370888" y="4381500"/>
          <p14:tracePt t="33556" x="8418513" y="4310063"/>
          <p14:tracePt t="33573" x="8453438" y="4238625"/>
          <p14:tracePt t="33591" x="8489950" y="4202113"/>
          <p14:tracePt t="33607" x="8501063" y="4191000"/>
          <p14:tracePt t="33640" x="8501063" y="4178300"/>
          <p14:tracePt t="33657" x="8477250" y="4178300"/>
          <p14:tracePt t="33673" x="8466138" y="4178300"/>
          <p14:tracePt t="33691" x="8382000" y="4178300"/>
          <p14:tracePt t="33707" x="8310563" y="4214813"/>
          <p14:tracePt t="33724" x="8239125" y="4273550"/>
          <p14:tracePt t="33740" x="8167688" y="4333875"/>
          <p14:tracePt t="33757" x="8061325" y="4416425"/>
          <p14:tracePt t="33774" x="8013700" y="4464050"/>
          <p14:tracePt t="33791" x="7966075" y="4500563"/>
          <p14:tracePt t="33807" x="7894638" y="4548188"/>
          <p14:tracePt t="33824" x="7870825" y="4572000"/>
          <p14:tracePt t="33841" x="7847013" y="4606925"/>
          <p14:tracePt t="33858" x="7834313" y="4643438"/>
          <p14:tracePt t="33874" x="7834313" y="4678363"/>
          <p14:tracePt t="35540" x="7834313" y="4654550"/>
          <p14:tracePt t="35553" x="7823200" y="4595813"/>
          <p14:tracePt t="35565" x="7823200" y="4511675"/>
          <p14:tracePt t="35580" x="7799388" y="4429125"/>
          <p14:tracePt t="35597" x="7799388" y="4333875"/>
          <p14:tracePt t="35614" x="7799388" y="4273550"/>
          <p14:tracePt t="35630" x="7799388" y="4143375"/>
          <p14:tracePt t="35646" x="7823200" y="4083050"/>
          <p14:tracePt t="35663" x="7834313" y="3976688"/>
          <p14:tracePt t="35680" x="7858125" y="3773488"/>
          <p14:tracePt t="35696" x="7870825" y="3667125"/>
          <p14:tracePt t="35713" x="7870825" y="3582988"/>
          <p14:tracePt t="35731" x="7894638" y="3524250"/>
          <p14:tracePt t="35747" x="7894638" y="3452813"/>
          <p14:tracePt t="35764" x="7894638" y="3429000"/>
          <p14:tracePt t="35781" x="7894638" y="3405188"/>
          <p14:tracePt t="35813" x="7894638" y="33924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671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데이터에 대한 오해와 진실</a:t>
            </a:r>
            <a:br>
              <a:rPr lang="en-US" altLang="ko-KR" b="1" dirty="0"/>
            </a:br>
            <a:br>
              <a:rPr lang="en-US" altLang="ko-KR" b="1" dirty="0"/>
            </a:br>
            <a:r>
              <a:rPr lang="ko-KR" altLang="en-US" b="1" dirty="0"/>
              <a:t>데이터 과학의 절차와 유의사항</a:t>
            </a:r>
            <a:br>
              <a:rPr lang="en-US" altLang="ko-KR" b="1" dirty="0"/>
            </a:br>
            <a:br>
              <a:rPr lang="en-US" altLang="ko-KR" b="1" dirty="0"/>
            </a:br>
            <a:r>
              <a:rPr lang="ko-KR" altLang="en-US" b="1" dirty="0"/>
              <a:t>비즈니스 성장을 위한 데이터 과학</a:t>
            </a:r>
            <a:br>
              <a:rPr lang="en-US" altLang="ko-KR" b="1" dirty="0"/>
            </a:br>
            <a:br>
              <a:rPr lang="en-US" altLang="ko-KR" b="1" dirty="0"/>
            </a:br>
            <a:r>
              <a:rPr lang="ko-KR" altLang="en-US" b="1" dirty="0"/>
              <a:t>사례</a:t>
            </a:r>
            <a:r>
              <a:rPr lang="en-US" altLang="ko-KR" b="1" dirty="0"/>
              <a:t>: </a:t>
            </a:r>
            <a:r>
              <a:rPr lang="ko-KR" altLang="en-US" b="1" dirty="0"/>
              <a:t>데이터 과학을 활용한 책 쓰기</a:t>
            </a:r>
            <a:endParaRPr lang="en-US" b="1" dirty="0"/>
          </a:p>
        </p:txBody>
      </p:sp>
      <p:pic>
        <p:nvPicPr>
          <p:cNvPr id="3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2" y="1571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255" y="51355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666" y="1571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content-sea1-1.xx.fbcdn.net/hphotos-xtl1/v/t1.0-9/11745948_515742145245976_9138391953014817213_n.png?oh=37fa427020be0c100a1afefe52aa3d4e&amp;oe=56941EBA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2" y="5135561"/>
            <a:ext cx="1605492" cy="15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5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34"/>
    </mc:Choice>
    <mc:Fallback xmlns="">
      <p:transition spd="slow" advTm="6333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3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3|12.8|2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7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|5.6|4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8|0.2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7.8|4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맑은 고딕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23537</TotalTime>
  <Words>1362</Words>
  <Application>Microsoft Office PowerPoint</Application>
  <PresentationFormat>Widescreen</PresentationFormat>
  <Paragraphs>405</Paragraphs>
  <Slides>67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맑은 고딕</vt:lpstr>
      <vt:lpstr>Arial</vt:lpstr>
      <vt:lpstr>Calibri</vt:lpstr>
      <vt:lpstr>Tahoma</vt:lpstr>
      <vt:lpstr>Times New Roman</vt:lpstr>
      <vt:lpstr>Office Theme</vt:lpstr>
      <vt:lpstr>삶과 업무를 개선하는 데이터 과학 이야기</vt:lpstr>
      <vt:lpstr>당신 누구요?</vt:lpstr>
      <vt:lpstr>PowerPoint Presentation</vt:lpstr>
      <vt:lpstr>웹검색 엔진은 품질을 어떻게 측정할까?</vt:lpstr>
      <vt:lpstr>PowerPoint Presentation</vt:lpstr>
      <vt:lpstr>PowerPoint Presentation</vt:lpstr>
      <vt:lpstr>행복 측정의 핵심: 행복도 입력의 기준</vt:lpstr>
      <vt:lpstr>PowerPoint Presentation</vt:lpstr>
      <vt:lpstr>데이터에 대한 오해와 진실  데이터 과학의 절차와 유의사항  비즈니스 성장을 위한 데이터 과학  사례: 데이터 과학을 활용한 책 쓰기</vt:lpstr>
      <vt:lpstr>데이터는 무엇인가?  현상의 불완전한 반영  현상을 이해하고 변화시키는 힘  탐험대를 목표로 인도하는 지도</vt:lpstr>
      <vt:lpstr>PowerPoint Presentation</vt:lpstr>
      <vt:lpstr>그럼 데이터 과학은?   데이터를 활용한 문제 해결  데이터 과학 = 과학 (데이터를 강조)  데이터 수집+분석+실천+공유의 전 과정</vt:lpstr>
      <vt:lpstr>데이터에 대한 오해와 진실</vt:lpstr>
      <vt:lpstr>데이터 활용은 남의 이야기?  1. 저는 빅데이터 못하는데요…  2. 저는 원래 숫자에 약해서…  3. 저는 컴맹 (프맹)이라서…  하나씩 파헤쳐 봅시다!</vt:lpstr>
      <vt:lpstr>1. 저는 빅데이터 못하는데요…</vt:lpstr>
      <vt:lpstr>데이터는 클수록 좋다? </vt:lpstr>
      <vt:lpstr>기계 학습의 수확 체감 법칙</vt:lpstr>
      <vt:lpstr>빅데이터의 비효율</vt:lpstr>
      <vt:lpstr>빅데이터의 위험성</vt:lpstr>
      <vt:lpstr>2. 저는 원래 숫자에 약해서…</vt:lpstr>
      <vt:lpstr>적절한 시각화의 위력</vt:lpstr>
      <vt:lpstr>3. 저는 컴맹 (프맹)이라서…</vt:lpstr>
      <vt:lpstr>사례: 엑셀로 하는 데이터 과학 </vt:lpstr>
      <vt:lpstr>종이와 펜으로 하는 데이터 과학?</vt:lpstr>
      <vt:lpstr>데이터 활용은 남의 이야기?  1. 스몰 데이터에서 시작한다.  2. 단순한 분석 방법에서 시작한다.  3. 쉬운 도구에서 시작한다.  데이터 과학, 당신도 할 수 있다!</vt:lpstr>
      <vt:lpstr>데이터 과학의 절차와 유의사항</vt:lpstr>
      <vt:lpstr>데이터 과학은 요리다?</vt:lpstr>
      <vt:lpstr>PowerPoint Presentation</vt:lpstr>
      <vt:lpstr>데이터 과학의 1단계: 좋은 재료 준비하기</vt:lpstr>
      <vt:lpstr>데이터 수집 단계에서의 유의사항</vt:lpstr>
      <vt:lpstr>데이터의 품질</vt:lpstr>
      <vt:lpstr>데이터 과학의 2단계: 정성껏 요리하기</vt:lpstr>
      <vt:lpstr>우선 분석에 필요한 데이터만 남긴다.</vt:lpstr>
      <vt:lpstr>분석에 최적화된 표준 테이블로 변환한다</vt:lpstr>
      <vt:lpstr>사용자 및 데이터 크기에 따른 도구의 선택</vt:lpstr>
      <vt:lpstr>데이터 분석 프로세스에 따른 도구의 선택</vt:lpstr>
      <vt:lpstr>PowerPoint Presentation</vt:lpstr>
      <vt:lpstr>데이터의 유형에 따른 시각화의 선택</vt:lpstr>
      <vt:lpstr>살아있는 시각화: 미국의 총기 사망자 수</vt:lpstr>
      <vt:lpstr>데이터 과학의 절차는 요리로 이해하자!  양질의 데이터를 구하거나 수집한다.  적절한 도구와 기법으로 데이터를 다룬다.  분석의 결과를 맛깔스럽게 담아낸다.</vt:lpstr>
      <vt:lpstr>사례: 데이터 과학으로 데이터 과학 책 쓰기</vt:lpstr>
      <vt:lpstr>故 구본형 작가의 품질 기준</vt:lpstr>
      <vt:lpstr>헬로 데이터 과학: 집필 원칙</vt:lpstr>
      <vt:lpstr>헬로 데이터 과학: 집필 프로세스</vt:lpstr>
      <vt:lpstr>컨텐츠 계획하기   무엇을 어떻게 쓸 것인가?</vt:lpstr>
      <vt:lpstr>기본 독자층 확보: 블로그 &amp; 독자 그룹</vt:lpstr>
      <vt:lpstr>컨텐츠 계획: 독자 설문</vt:lpstr>
      <vt:lpstr>컨텐츠 작성하기  출판할만한 양과 질의 컨텐츠를 만드는 방법?</vt:lpstr>
      <vt:lpstr>컨텐츠 분량: 원고에서 장별 단어 수 추출</vt:lpstr>
      <vt:lpstr>PowerPoint Presentation</vt:lpstr>
      <vt:lpstr>컨텐츠 분량: 장별 / 전체 분량</vt:lpstr>
      <vt:lpstr>컨텐츠 분량: 장별 비율</vt:lpstr>
      <vt:lpstr>컨텐츠 품질: 독자들의 피드백이 중요</vt:lpstr>
      <vt:lpstr>글감에서 책으로</vt:lpstr>
      <vt:lpstr>컨텐츠 품질: 블로그 독자 설문</vt:lpstr>
      <vt:lpstr>상품화 &amp; 컨텐츠 흥보하기  어떻게 독자를 확보할 것인가?</vt:lpstr>
      <vt:lpstr>원고에서 책으로: 제목 설문</vt:lpstr>
      <vt:lpstr>PowerPoint Presentation</vt:lpstr>
      <vt:lpstr>PowerPoint Presentation</vt:lpstr>
      <vt:lpstr>방문자에서 독자로</vt:lpstr>
      <vt:lpstr>마케팅 캠페인의 효과</vt:lpstr>
      <vt:lpstr>PowerPoint Presentation</vt:lpstr>
      <vt:lpstr>PowerPoint Presentation</vt:lpstr>
      <vt:lpstr>구매 후 고객 만족 최대화를 위한 방안  지속적인 피드백 청취 &amp; 응답  독자들에게 추가적인 컨텐츠 제공  데이터 활용 사례를 공유하는 커뮤니티</vt:lpstr>
      <vt:lpstr>PowerPoint Presentation</vt:lpstr>
      <vt:lpstr>데이터 과학으로 책쓰기: 요약</vt:lpstr>
      <vt:lpstr>더 궁금한 점은 헬로 데이터 과학에서!  http://www.hellodatascience.com/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데이터 과학자가 아니라도 알아야 하는 데이터 이야기</dc:title>
  <dc:creator>Jin Kim</dc:creator>
  <cp:lastModifiedBy>Jin Kim</cp:lastModifiedBy>
  <cp:revision>260</cp:revision>
  <cp:lastPrinted>2015-11-07T19:00:23Z</cp:lastPrinted>
  <dcterms:created xsi:type="dcterms:W3CDTF">2015-09-06T00:13:40Z</dcterms:created>
  <dcterms:modified xsi:type="dcterms:W3CDTF">2016-12-08T18:46:12Z</dcterms:modified>
</cp:coreProperties>
</file>