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400" dirty="0" smtClean="0"/>
              <a:t>&lt;</a:t>
            </a:r>
            <a:r>
              <a:rPr lang="ko-KR" altLang="en-US" sz="4400" dirty="0" smtClean="0"/>
              <a:t>무인 카메라</a:t>
            </a:r>
            <a:r>
              <a:rPr lang="en-US" altLang="ko-KR" sz="4400" dirty="0" smtClean="0"/>
              <a:t>&gt;</a:t>
            </a:r>
            <a:r>
              <a:rPr lang="ko-KR" altLang="en-US" sz="4400" dirty="0" smtClean="0"/>
              <a:t>에 포착된 삶의 진동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/>
              <a:t/>
            </a:r>
            <a:br>
              <a:rPr lang="en-US" altLang="ko-KR" sz="4400" dirty="0"/>
            </a:br>
            <a:r>
              <a:rPr lang="ko-KR" altLang="en-US" sz="3200" dirty="0" smtClean="0"/>
              <a:t>김윤선 수필가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ko-KR" altLang="en-US" dirty="0" smtClean="0"/>
              <a:t>북</a:t>
            </a:r>
            <a:r>
              <a:rPr lang="en-US" altLang="ko-KR" dirty="0" smtClean="0"/>
              <a:t>:</a:t>
            </a:r>
            <a:r>
              <a:rPr lang="ko-KR" altLang="en-US" dirty="0" smtClean="0"/>
              <a:t>소리 </a:t>
            </a:r>
            <a:r>
              <a:rPr lang="en-US" altLang="ko-KR" dirty="0" smtClean="0"/>
              <a:t>2015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21</a:t>
            </a:r>
            <a:r>
              <a:rPr lang="ko-KR" altLang="en-US" dirty="0" smtClean="0"/>
              <a:t>일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0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ko-KR" altLang="en-US" dirty="0" smtClean="0"/>
              <a:t>수필의 원소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sz="2800" dirty="0" smtClean="0"/>
              <a:t>자라지 않는 아이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ko-KR" altLang="en-US" sz="2800" dirty="0" smtClean="0"/>
              <a:t>내 문학 정서의 절반은 동심에서 비롯됐다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&lt;</a:t>
            </a:r>
            <a:r>
              <a:rPr lang="ko-KR" altLang="en-US" sz="2800" dirty="0" smtClean="0"/>
              <a:t>강을 건너며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</a:t>
            </a:r>
            <a:r>
              <a:rPr lang="ko-KR" altLang="en-US" sz="2800" dirty="0" smtClean="0"/>
              <a:t>필통 이야기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</a:t>
            </a:r>
            <a:r>
              <a:rPr lang="ko-KR" altLang="en-US" sz="2800" dirty="0" smtClean="0"/>
              <a:t>동화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그리고</a:t>
            </a:r>
            <a:r>
              <a:rPr lang="en-US" altLang="ko-KR" sz="2800" dirty="0" smtClean="0"/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467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ko-KR" altLang="en-US" dirty="0" smtClean="0"/>
              <a:t>수필의 원소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2. </a:t>
            </a:r>
            <a:r>
              <a:rPr lang="ko-KR" altLang="en-US" sz="2800" dirty="0" smtClean="0"/>
              <a:t>가지 않은 길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삶이라는 게 길 위에서 벌어지는 갖가지 일의 연속이라면 로버트 프로스트의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가지 않은 길</a:t>
            </a:r>
            <a:r>
              <a:rPr lang="en-US" altLang="ko-KR" sz="2800" dirty="0" smtClean="0"/>
              <a:t>＇</a:t>
            </a:r>
            <a:r>
              <a:rPr lang="ko-KR" altLang="en-US" sz="2800" dirty="0" smtClean="0"/>
              <a:t>처럼 그에 대한 회한은 늘 우리를 갈증 나게 한다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&lt;</a:t>
            </a:r>
            <a:r>
              <a:rPr lang="ko-KR" altLang="en-US" sz="2800" dirty="0" smtClean="0"/>
              <a:t>길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</a:t>
            </a:r>
            <a:r>
              <a:rPr lang="ko-KR" altLang="en-US" sz="2800" dirty="0" smtClean="0"/>
              <a:t>독한 년</a:t>
            </a:r>
            <a:r>
              <a:rPr lang="en-US" altLang="ko-KR" sz="2800" dirty="0" smtClean="0"/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37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ko-KR" altLang="en-US" dirty="0" smtClean="0"/>
              <a:t>수필의 원소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ko-KR" altLang="en-US" sz="2800" dirty="0" smtClean="0"/>
              <a:t>품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ko-KR" altLang="en-US" sz="2800" dirty="0" smtClean="0"/>
              <a:t>품이란 두 팔을 벌려서 무엇인가를 감싸 안을 때 생기는 가슴부분의 공간이다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어미새가 알을 깨워 날개를 갖게 하는 곳이며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자식을 품는 어미의 마음밭이다</a:t>
            </a:r>
            <a:r>
              <a:rPr lang="en-US" altLang="ko-KR" sz="2800" dirty="0" smtClean="0"/>
              <a:t>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&lt;</a:t>
            </a:r>
            <a:r>
              <a:rPr lang="ko-KR" altLang="en-US" sz="2800" dirty="0" smtClean="0"/>
              <a:t>틈이 말하다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</a:t>
            </a:r>
            <a:r>
              <a:rPr lang="ko-KR" altLang="en-US" sz="2800" dirty="0" smtClean="0"/>
              <a:t>필통 이야기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</a:t>
            </a:r>
            <a:r>
              <a:rPr lang="ko-KR" altLang="en-US" sz="2800" dirty="0" smtClean="0"/>
              <a:t>헌 가구</a:t>
            </a:r>
            <a:r>
              <a:rPr lang="en-US" altLang="ko-KR" sz="2800" dirty="0" smtClean="0"/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842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수필을 말한다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ko-KR" altLang="en-US" sz="2800" dirty="0" smtClean="0"/>
              <a:t>울림의 세가지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(1) </a:t>
            </a:r>
            <a:r>
              <a:rPr lang="ko-KR" altLang="en-US" sz="2800" dirty="0" smtClean="0"/>
              <a:t>감성적 울림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ko-KR" altLang="en-US" sz="2800" dirty="0" smtClean="0"/>
              <a:t>제재의 물리적 속성으로부터 지각된 감정이나 정서의 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형식으로 감지되는 가벼운 울림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모든 예술적 울림의 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출발점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&lt;</a:t>
            </a:r>
            <a:r>
              <a:rPr lang="ko-KR" altLang="en-US" sz="2800" dirty="0" smtClean="0"/>
              <a:t>물개 자갈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</a:t>
            </a:r>
            <a:r>
              <a:rPr lang="ko-KR" altLang="en-US" sz="2800" dirty="0" smtClean="0"/>
              <a:t>무</a:t>
            </a:r>
            <a:r>
              <a:rPr lang="en-US" altLang="ko-KR" sz="2800" dirty="0" smtClean="0"/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385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수필을 말한다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ko-KR" altLang="en-US" sz="2800" dirty="0" smtClean="0"/>
              <a:t>이성적 울림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ko-KR" altLang="en-US" sz="2800" dirty="0" smtClean="0"/>
              <a:t>자연의 오묘한 현상에서 자연법칙을 터득하고 인간의 독특한 기질이나 행동으로 그의 인성과 삶의 철학을 알아차릴 때 체험하는 울림</a:t>
            </a:r>
            <a:endParaRPr lang="en-US" altLang="ko-KR" sz="2800" dirty="0" smtClean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 smtClean="0"/>
              <a:t>	&lt;</a:t>
            </a:r>
            <a:r>
              <a:rPr lang="ko-KR" altLang="en-US" sz="2800" dirty="0" smtClean="0"/>
              <a:t>밧줄을 타다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무인 카메라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44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ko-KR" altLang="en-US" dirty="0" smtClean="0"/>
              <a:t>수필을 말한다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3. </a:t>
            </a:r>
            <a:r>
              <a:rPr lang="ko-KR" altLang="en-US" sz="2800" dirty="0" smtClean="0"/>
              <a:t>영적 울림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철학적 울림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ko-KR" altLang="en-US" sz="2800" dirty="0" smtClean="0"/>
              <a:t>제재와 작가가 하나 되는 합일의 경지에서 찾아드는 우주의 깨달음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몰입의 상황 속에서 주체와 객체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너와 나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인간과 자연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현상과 본질의 경계를 초월해서 하나가 될 때의 울림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뜸들이다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나무에서 부처를 만나다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463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III. </a:t>
            </a:r>
            <a:r>
              <a:rPr lang="ko-KR" altLang="en-US" dirty="0" smtClean="0"/>
              <a:t>브랜드 있는 작가를 꿈꾸다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ko-KR" altLang="en-US" sz="2800" dirty="0" smtClean="0"/>
              <a:t>훔쳐 보기와 낯설게 하기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/>
              <a:t>	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근조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냉장고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그림이 하는 말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가짜로 산다</a:t>
            </a:r>
            <a:r>
              <a:rPr lang="en-US" altLang="ko-KR" sz="2800" dirty="0" smtClean="0"/>
              <a:t>&gt;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097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맺는 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800" dirty="0" smtClean="0"/>
              <a:t>세상의 순리를 알게 했고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	</a:t>
            </a:r>
            <a:r>
              <a:rPr lang="ko-KR" altLang="en-US" sz="2800" dirty="0" smtClean="0"/>
              <a:t>생명 있는 것들의 소통과 교감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그리고 사랑을 느끼게 해 준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			</a:t>
            </a:r>
            <a:r>
              <a:rPr lang="ko-KR" altLang="en-US" sz="2800" dirty="0" smtClean="0"/>
              <a:t>수필은 내 신앙이었다</a:t>
            </a:r>
            <a:r>
              <a:rPr lang="en-US" altLang="ko-KR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8979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55</TotalTime>
  <Words>78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Century Gothic</vt:lpstr>
      <vt:lpstr>Savon</vt:lpstr>
      <vt:lpstr>&lt;무인 카메라&gt;에 포착된 삶의 진동  김윤선 수필가</vt:lpstr>
      <vt:lpstr>I. 수필의 원소</vt:lpstr>
      <vt:lpstr>I. 수필의 원소</vt:lpstr>
      <vt:lpstr>I. 수필의 원소</vt:lpstr>
      <vt:lpstr>II. 수필을 말한다</vt:lpstr>
      <vt:lpstr>II. 수필을 말한다</vt:lpstr>
      <vt:lpstr>II. 수필을 말한다</vt:lpstr>
      <vt:lpstr>III. 브랜드 있는 작가를 꿈꾸다</vt:lpstr>
      <vt:lpstr>맺는 말</vt:lpstr>
    </vt:vector>
  </TitlesOfParts>
  <Company>University of Washington Libraries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무인 카메라에 포착된 삶의 진동  김윤선 수필가</dc:title>
  <dc:creator>Hyokyoung Yi</dc:creator>
  <cp:lastModifiedBy>Hyokyoung Yi</cp:lastModifiedBy>
  <cp:revision>4</cp:revision>
  <dcterms:created xsi:type="dcterms:W3CDTF">2015-11-20T17:52:04Z</dcterms:created>
  <dcterms:modified xsi:type="dcterms:W3CDTF">2015-11-20T18:47:15Z</dcterms:modified>
</cp:coreProperties>
</file>