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7" r:id="rId4"/>
    <p:sldId id="258" r:id="rId5"/>
    <p:sldId id="256" r:id="rId6"/>
    <p:sldId id="276" r:id="rId7"/>
    <p:sldId id="260" r:id="rId8"/>
    <p:sldId id="259" r:id="rId9"/>
    <p:sldId id="267" r:id="rId10"/>
    <p:sldId id="263" r:id="rId11"/>
    <p:sldId id="265" r:id="rId12"/>
    <p:sldId id="261" r:id="rId13"/>
    <p:sldId id="262" r:id="rId14"/>
    <p:sldId id="264" r:id="rId15"/>
    <p:sldId id="268" r:id="rId16"/>
    <p:sldId id="278" r:id="rId17"/>
    <p:sldId id="272" r:id="rId18"/>
    <p:sldId id="271" r:id="rId19"/>
    <p:sldId id="270" r:id="rId20"/>
    <p:sldId id="269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15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4800" dirty="0" err="1" smtClean="0"/>
              <a:t>네이버</a:t>
            </a:r>
            <a:r>
              <a:rPr lang="ko-KR" altLang="en-US" sz="4800" dirty="0" smtClean="0"/>
              <a:t> 뉴스 검색 수</a:t>
            </a:r>
            <a:endParaRPr lang="en-US" sz="4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2010.01</c:v>
                </c:pt>
                <c:pt idx="4">
                  <c:v>2011.01</c:v>
                </c:pt>
                <c:pt idx="8">
                  <c:v>2012.01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40</c:v>
                </c:pt>
                <c:pt idx="4">
                  <c:v>78</c:v>
                </c:pt>
                <c:pt idx="5">
                  <c:v>193</c:v>
                </c:pt>
                <c:pt idx="6">
                  <c:v>256</c:v>
                </c:pt>
                <c:pt idx="7">
                  <c:v>789</c:v>
                </c:pt>
                <c:pt idx="8">
                  <c:v>1309</c:v>
                </c:pt>
                <c:pt idx="9">
                  <c:v>1953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643512"/>
        <c:axId val="395644688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2010.01</c:v>
                </c:pt>
                <c:pt idx="4">
                  <c:v>2011.01</c:v>
                </c:pt>
                <c:pt idx="8">
                  <c:v>2012.01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43512"/>
        <c:axId val="395644688"/>
      </c:lineChart>
      <c:catAx>
        <c:axId val="39564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44688"/>
        <c:crosses val="autoZero"/>
        <c:auto val="1"/>
        <c:lblAlgn val="ctr"/>
        <c:lblOffset val="100"/>
        <c:noMultiLvlLbl val="0"/>
      </c:catAx>
      <c:valAx>
        <c:axId val="39564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564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9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A57F-CEFD-4CCA-8B95-DE45A02FE48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466B-DFE5-431B-8CB4-F445153BD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docid=1yIrbcWsaHBQkM&amp;tbnid=LGVDAX2mHMcPBM:&amp;ved=0CAUQjRw&amp;url=http%3A%2F%2Fwww.thedrum.com%2Fnews%2F2014%2F02%2F15%2Fmicrosoft-and-starcom-mediavest-group-pen-video-advertising-deal&amp;ei=xlFtU7_RLcmGogS7pYKgDw&amp;bvm=bv.66330100,d.cGU&amp;psig=AFQjCNFQr8gThs4yyVnbDvj4GeTpcCzZwQ&amp;ust=1399759683532743" TargetMode="External"/><Relationship Id="rId13" Type="http://schemas.openxmlformats.org/officeDocument/2006/relationships/image" Target="../media/image28.png"/><Relationship Id="rId18" Type="http://schemas.openxmlformats.org/officeDocument/2006/relationships/hyperlink" Target="http://www.google.com/url?sa=i&amp;rct=j&amp;q=&amp;esrc=s&amp;source=images&amp;cd=&amp;docid=HA2QoNCHqvL32M&amp;tbnid=a0P4IrVTgT6mDM:&amp;ved=0CAUQjRw&amp;url=http%3A%2F%2Fwww.theartofdoingstuff.com%2Fbloggers-make-money-with-amazon%2F&amp;ei=O1JtU8G8BNKAoQT4ooCgCw&amp;psig=AFQjCNE_MOdAwZnDSPlPhxNXC4BUmsakDg&amp;ust=1399759796839919" TargetMode="External"/><Relationship Id="rId3" Type="http://schemas.openxmlformats.org/officeDocument/2006/relationships/image" Target="../media/image24.jpeg"/><Relationship Id="rId21" Type="http://schemas.openxmlformats.org/officeDocument/2006/relationships/image" Target="../media/image8.jpeg"/><Relationship Id="rId7" Type="http://schemas.openxmlformats.org/officeDocument/2006/relationships/image" Target="../media/image26.jpeg"/><Relationship Id="rId12" Type="http://schemas.openxmlformats.org/officeDocument/2006/relationships/hyperlink" Target="http://www.google.com/url?sa=i&amp;rct=j&amp;q=&amp;esrc=s&amp;source=images&amp;cd=&amp;docid=P2zDmIe8FDhucM&amp;tbnid=0r8K_ISSb1syiM:&amp;ved=0CAUQjRw&amp;url=http%3A%2F%2Fwww.forbes.com%2Fsites%2Fpatrickmoorhead%2F2014%2F02%2F03%2Fintel-sdi-one-datacenter-architecture-to-rule-them-all%2F&amp;ei=9VFtU4GDMpL_oQSgh4L4CA&amp;psig=AFQjCNHToyJzDbEXFnu_cR9M47umULuG-w&amp;ust=1399759698942436" TargetMode="External"/><Relationship Id="rId17" Type="http://schemas.openxmlformats.org/officeDocument/2006/relationships/image" Target="../media/image6.jpeg"/><Relationship Id="rId25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docid=FUCl2illQhna5M&amp;tbnid=Y8WRHauBOENgGM:&amp;ved=0CAUQjRw&amp;url=http%3A%2F%2Fwww.blufocus.com%2Fabout%2Fpartner-portfolio%2Fattachment%2Fnokia-logo%2F&amp;ei=hVFtU_PyHsnaoATVmoCICQ&amp;bvm=bv.66330100,d.cGU&amp;psig=AFQjCNFtlRJxZ6ZMyec991MkA6so5NcteQ&amp;ust=1399759620745960" TargetMode="External"/><Relationship Id="rId16" Type="http://schemas.openxmlformats.org/officeDocument/2006/relationships/hyperlink" Target="http://www.google.com/imgres?imgurl=http%3A%2F%2Fblog.cardinalscholars.com%2Fwp-content%2Fuploads%2F2013%2F05%2FGoogle_wordmark.gif&amp;imgrefurl=http%3A%2F%2Fblog.cardinalscholars.com%2F10-creative-ways-to-use-free-google-tools-to-maximize-learning%2F&amp;h=348&amp;w=792&amp;tbnid=cv5ytnSF2q2vYM%3A&amp;zoom=1&amp;docid=zXoWEWjtOz2JuM&amp;ei=JlJtU_vzCIfuoAT3oYHwCQ&amp;tbm=isch&amp;ved=0CFsQMygJMAk&amp;iact=rc&amp;uact=3&amp;dur=872&amp;page=2&amp;start=9&amp;ndsp=12" TargetMode="External"/><Relationship Id="rId20" Type="http://schemas.openxmlformats.org/officeDocument/2006/relationships/hyperlink" Target="http://www.google.com/imgres?imgurl=http%3A%2F%2Fcdn-1.famouslogos.us%2Fimages%2Ffacebook-logo.jpg&amp;imgrefurl=http%3A%2F%2Fwww.famouslogos.us%2Ffacebook-logo%2F&amp;h=200&amp;w=430&amp;tbnid=UL6vahKf_I8QxM%3A&amp;zoom=1&amp;docid=b3lHf6veco3wVM&amp;ei=SlJtU9q4OcbooASa_ICgBw&amp;tbm=isch&amp;ved=0CFkQMygHMAc&amp;iact=rc&amp;uact=3&amp;dur=393&amp;page=1&amp;start=0&amp;ndsp=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%3A%2F%2Fnoisydecentgraphics.typepad.com%2F.a%2F6a00d83451d49569e20192ac7c42d6970d-pi&amp;imgrefurl=http%3A%2F%2Fnoisydecentgraphics.typepad.com%2Fdesign%2F2013%2F08%2Finevitable-post-about-the-yahoo-logo-thing.html%3Futm_source%3Dfeedburner%26utm_medium%3Dfeed%26utm_campaign%3DFeed%253A%2Bnoisydecentgraphics%2B(Noisy%2BDecent%2BGraphics)&amp;h=304&amp;w=1600&amp;tbnid=QN_8G6jY0WjEdM%3A&amp;zoom=1&amp;docid=QpZw12iAhljdmM&amp;ei=sVFtU7u5O4jxoASU44LYDA&amp;tbm=isch&amp;ved=0CFcQMygFMAU&amp;iact=rc&amp;uact=3&amp;dur=640&amp;page=1&amp;start=0&amp;ndsp=9" TargetMode="External"/><Relationship Id="rId11" Type="http://schemas.openxmlformats.org/officeDocument/2006/relationships/hyperlink" Target="http://www.google.com/imgres?imgurl=http%3A%2F%2Fblogs-images.forbes.com%2Fpatrickmoorhead%2Ffiles%2F2014%2F02%2Fintel_rgb_3000.png&amp;imgrefurl=http%3A%2F%2Fwww.forbes.com%2Fsites%2Fpatrickmoorhead%2F2014%2F02%2F03%2Fintel-sdi-one-datacenter-architecture-to-rule-them-all%2F&amp;h=1978&amp;w=3000&amp;tbnid=0r8K_ISSb1syiM%3A&amp;zoom=1&amp;docid=P2zDmIe8FDhucM&amp;ei=0lFtU6qtH9DtoATK3IGQDQ&amp;tbm=isch&amp;ved=0CFIQMygAMAA&amp;iact=rc&amp;uact=3&amp;dur=224&amp;page=1&amp;start=0&amp;ndsp=11" TargetMode="External"/><Relationship Id="rId24" Type="http://schemas.openxmlformats.org/officeDocument/2006/relationships/hyperlink" Target="http://www.google.com/url?sa=i&amp;rct=j&amp;q=&amp;esrc=s&amp;source=images&amp;cd=&amp;docid=bB9ZhaJry_xdDM&amp;tbnid=_MMpLEwvQZ7ZXM:&amp;ved=0CAUQjRw&amp;url=http%3A%2F%2Ffansided.com%2F2014%2F04%2F25%2Fsamsung-galaxy-s6-note-5-using-flexible-displays%2F&amp;ei=flJtU9qlOI_roATIv4C4Dg&amp;psig=AFQjCNFOthUdAuYrhVlznrSt7ztRmLBlfg&amp;ust=1399759861041951" TargetMode="External"/><Relationship Id="rId5" Type="http://schemas.openxmlformats.org/officeDocument/2006/relationships/image" Target="../media/image25.jpeg"/><Relationship Id="rId15" Type="http://schemas.openxmlformats.org/officeDocument/2006/relationships/image" Target="../media/image29.jpeg"/><Relationship Id="rId23" Type="http://schemas.openxmlformats.org/officeDocument/2006/relationships/image" Target="../media/image30.jpeg"/><Relationship Id="rId10" Type="http://schemas.openxmlformats.org/officeDocument/2006/relationships/hyperlink" Target="http://www.google.com/imgres?imgurl=http%3A%2F%2Fblogs-images.forbes.com%2Fpatrickmoorhead%2Ffiles%2F2014%2F02%2Fintel_rgb_3000.png&amp;imgrefurl=http%3A%2F%2Fwww.forbes.com%2Fsites%2Fpatrickmoorhead%2F2014%2F02%2F03%2Fintel-sdi-one-datacenter-architecture-to-rule-them-all%2F&amp;h=1978&amp;w=3000&amp;tbnid=0r8K_ISSb1syiM%3A&amp;zoom=1&amp;docid=P2zDmIe8FDhucM&amp;ei=0lFtU6qtH9DtoATK3IGQDQ&amp;tbm=isch&amp;ved=0CFIQMygAMAA&amp;iact=rc&amp;uact=3&amp;dur=321&amp;page=1&amp;start=0&amp;ndsp=11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docid=g_oGmopcnK-SkM&amp;tbnid=smt_xPJ1Kt0UBM:&amp;ved=0CAUQjRw&amp;url=http%3A%2F%2Ftech.co%2Fevent%2Ftech-cocktail-la-mixer-startup-showcase%2Fsony-logo&amp;ei=qVFtU9KdH4juoAStpIDYDQ&amp;bvm=bv.66330100,d.cGU&amp;psig=AFQjCNGEurY_lJGH5aPFQX-F-xG9cp5EQQ&amp;ust=1399759650921796" TargetMode="External"/><Relationship Id="rId9" Type="http://schemas.openxmlformats.org/officeDocument/2006/relationships/image" Target="../media/image27.jpeg"/><Relationship Id="rId14" Type="http://schemas.openxmlformats.org/officeDocument/2006/relationships/hyperlink" Target="http://www.google.com/url?sa=i&amp;rct=j&amp;q=&amp;esrc=s&amp;source=images&amp;cd=&amp;docid=t_58HiDL2WczTM&amp;tbnid=KfG1Hsn3vr_qpM:&amp;ved=0CAUQjRw&amp;url=http%3A%2F%2Finside-cloud.com%2F&amp;ei=GlJtU5-OHZLtoATY54KYCg&amp;psig=AFQjCNHpwp-a_Wuh0_uQAiiuvpakEmLNhw&amp;ust=1399759741100365" TargetMode="External"/><Relationship Id="rId22" Type="http://schemas.openxmlformats.org/officeDocument/2006/relationships/hyperlink" Target="http://www.google.com/url?sa=i&amp;rct=j&amp;q=&amp;esrc=s&amp;source=images&amp;cd=&amp;docid=3USD3MMZzrVSNM&amp;tbnid=6GOKElj0paqeLM:&amp;ved=0CAUQjRw&amp;url=http%3A%2F%2Farchiveteam.org%2Findex.php%3Ftitle%3DFile%3AApple-logo.jpg&amp;ei=Z1JtU_2mEIr6oATjvoK4CQ&amp;psig=AFQjCNEEpOPD7tKJL5xZU_c2h-tpB7rWgg&amp;ust=139975984012528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facebook.com/projects/552007124892407/presto/" TargetMode="External"/><Relationship Id="rId13" Type="http://schemas.openxmlformats.org/officeDocument/2006/relationships/image" Target="../media/image38.png"/><Relationship Id="rId18" Type="http://schemas.openxmlformats.org/officeDocument/2006/relationships/hyperlink" Target="https://code.facebook.com/projects/1442808282606984/mysql-5-6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s://code.facebook.com/projects/484285361686998/buck/" TargetMode="External"/><Relationship Id="rId17" Type="http://schemas.openxmlformats.org/officeDocument/2006/relationships/image" Target="../media/image40.png"/><Relationship Id="rId2" Type="http://schemas.openxmlformats.org/officeDocument/2006/relationships/image" Target="../media/image32.jpg"/><Relationship Id="rId16" Type="http://schemas.openxmlformats.org/officeDocument/2006/relationships/hyperlink" Target="https://code.facebook.com/projects/229396443901988/regenera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facebook.com/projects/176988925806765/react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hyperlink" Target="https://code.facebook.com/projects/1443302199240755/shimmer/" TargetMode="External"/><Relationship Id="rId19" Type="http://schemas.openxmlformats.org/officeDocument/2006/relationships/image" Target="../media/image41.png"/><Relationship Id="rId4" Type="http://schemas.openxmlformats.org/officeDocument/2006/relationships/hyperlink" Target="https://code.facebook.com/projects/564433143613123/hhvm/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code.facebook.com/projects/577808328939952/rocksdb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docid=HA2QoNCHqvL32M&amp;tbnid=a0P4IrVTgT6mDM:&amp;ved=0CAUQjRw&amp;url=http%3A%2F%2Fwww.theartofdoingstuff.com%2Fbloggers-make-money-with-amazon%2F&amp;ei=O1JtU8G8BNKAoQT4ooCgCw&amp;psig=AFQjCNE_MOdAwZnDSPlPhxNXC4BUmsakDg&amp;ust=1399759796839919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openxmlformats.org/officeDocument/2006/relationships/hyperlink" Target="http://www.google.com/url?sa=i&amp;rct=j&amp;q=&amp;esrc=s&amp;source=images&amp;cd=&amp;docid=IHxS8mPVrrK-6M&amp;tbnid=Od3kPfBrs26f5M:&amp;ved=0CAUQjRw&amp;url=http%3A%2F%2Fwww.zellaevents.com%2Fcontact_us&amp;ei=4VZtU5fwJNfhoAT4-YHoCg&amp;bvm=bv.66330100,d.cGU&amp;psig=AFQjCNH91oTQZcLD-WMdqbcfYiUGtEFi8w&amp;ust=1399760992794248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docid=1yIrbcWsaHBQkM&amp;tbnid=LGVDAX2mHMcPBM:&amp;ved=0CAUQjRw&amp;url=http%3A%2F%2Fwww.thedrum.com%2Fnews%2F2014%2F02%2F15%2Fmicrosoft-and-starcom-mediavest-group-pen-video-advertising-deal&amp;ei=xlFtU7_RLcmGogS7pYKgDw&amp;bvm=bv.66330100,d.cGU&amp;psig=AFQjCNFQr8gThs4yyVnbDvj4GeTpcCzZwQ&amp;ust=1399759683532743" TargetMode="External"/><Relationship Id="rId16" Type="http://schemas.openxmlformats.org/officeDocument/2006/relationships/hyperlink" Target="http://www.google.com/url?sa=i&amp;rct=j&amp;q=&amp;esrc=s&amp;source=images&amp;cd=&amp;docid=mcAMafG7JVtASM&amp;tbnid=NqV9mY-kR0mC0M:&amp;ved=0CAUQjRw&amp;url=http%3A%2F%2Fcoisas.com.br%2Fnetflix-1bi-em-horas-assistidas%2F&amp;ei=DFdtU7qjHZOxoQSZ64CABw&amp;psig=AFQjCNFTSN3AVRN4Y90tciyqS3uoyF4l-Q&amp;ust=1399761018170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%3A%2F%2Fblog.cardinalscholars.com%2Fwp-content%2Fuploads%2F2013%2F05%2FGoogle_wordmark.gif&amp;imgrefurl=http%3A%2F%2Fblog.cardinalscholars.com%2F10-creative-ways-to-use-free-google-tools-to-maximize-learning%2F&amp;h=348&amp;w=792&amp;tbnid=cv5ytnSF2q2vYM%3A&amp;zoom=1&amp;docid=zXoWEWjtOz2JuM&amp;ei=JlJtU_vzCIfuoAT3oYHwCQ&amp;tbm=isch&amp;ved=0CFsQMygJMAk&amp;iact=rc&amp;uact=3&amp;dur=872&amp;page=2&amp;start=9&amp;ndsp=12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www.google.com/imgres?imgurl=http%3A%2F%2Fblogs-images.forbes.com%2Fpatrickmoorhead%2Ffiles%2F2014%2F02%2Fintel_rgb_3000.png&amp;imgrefurl=http%3A%2F%2Fwww.forbes.com%2Fsites%2Fpatrickmoorhead%2F2014%2F02%2F03%2Fintel-sdi-one-datacenter-architecture-to-rule-them-all%2F&amp;h=1978&amp;w=3000&amp;tbnid=0r8K_ISSb1syiM%3A&amp;zoom=1&amp;docid=P2zDmIe8FDhucM&amp;ei=0lFtU6qtH9DtoATK3IGQDQ&amp;tbm=isch&amp;ved=0CFIQMygAMAA&amp;iact=rc&amp;uact=3&amp;dur=224&amp;page=1&amp;start=0&amp;ndsp=11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://www.google.com/imgres?imgurl=http%3A%2F%2Fcdn-1.famouslogos.us%2Fimages%2Ffacebook-logo.jpg&amp;imgrefurl=http%3A%2F%2Fwww.famouslogos.us%2Ffacebook-logo%2F&amp;h=200&amp;w=430&amp;tbnid=UL6vahKf_I8QxM%3A&amp;zoom=1&amp;docid=b3lHf6veco3wVM&amp;ei=SlJtU9q4OcbooASa_ICgBw&amp;tbm=isch&amp;ved=0CFkQMygHMAc&amp;iact=rc&amp;uact=3&amp;dur=393&amp;page=1&amp;start=0&amp;ndsp=9" TargetMode="External"/><Relationship Id="rId4" Type="http://schemas.openxmlformats.org/officeDocument/2006/relationships/hyperlink" Target="http://www.google.com/imgres?imgurl=http%3A%2F%2Fblogs-images.forbes.com%2Fpatrickmoorhead%2Ffiles%2F2014%2F02%2Fintel_rgb_3000.png&amp;imgrefurl=http%3A%2F%2Fwww.forbes.com%2Fsites%2Fpatrickmoorhead%2F2014%2F02%2F03%2Fintel-sdi-one-datacenter-architecture-to-rule-them-all%2F&amp;h=1978&amp;w=3000&amp;tbnid=0r8K_ISSb1syiM%3A&amp;zoom=1&amp;docid=P2zDmIe8FDhucM&amp;ei=0lFtU6qtH9DtoATK3IGQDQ&amp;tbm=isch&amp;ved=0CFIQMygAMAA&amp;iact=rc&amp;uact=3&amp;dur=321&amp;page=1&amp;start=0&amp;ndsp=11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google.com/url?sa=i&amp;rct=j&amp;q=&amp;esrc=s&amp;source=images&amp;cd=&amp;docid=AdYWUhJHSM9MDM&amp;tbnid=hWSgZF9IYYsawM:&amp;ved=0CAUQjRw&amp;url=http%3A%2F%2Fpress.spotify.com%2Fno%2F2013%2F01%2F22%2Flogotype%2F&amp;ei=8FZtU8zvO5DqoASBuoKwAw&amp;bvm=bv.66330100,d.cGU&amp;psig=AFQjCNFvIGGGpVqbsXj6puBEUs57dfFwDw&amp;ust=13997610034479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648199" cy="686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0"/>
          <a:stretch/>
        </p:blipFill>
        <p:spPr>
          <a:xfrm>
            <a:off x="7315200" y="1815642"/>
            <a:ext cx="3562350" cy="3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61925"/>
            <a:ext cx="63436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38" y="68388"/>
            <a:ext cx="27432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38" y="313657"/>
            <a:ext cx="4412679" cy="1076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394203"/>
            <a:ext cx="6305550" cy="4114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735263"/>
            <a:ext cx="562610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10060"/>
          <a:stretch/>
        </p:blipFill>
        <p:spPr>
          <a:xfrm>
            <a:off x="0" y="0"/>
            <a:ext cx="12325350" cy="6858000"/>
          </a:xfrm>
        </p:spPr>
      </p:pic>
    </p:spTree>
    <p:extLst>
      <p:ext uri="{BB962C8B-B14F-4D97-AF65-F5344CB8AC3E}">
        <p14:creationId xmlns:p14="http://schemas.microsoft.com/office/powerpoint/2010/main" val="3727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739772"/>
            <a:ext cx="4095750" cy="76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4800" dirty="0" smtClean="0"/>
              <a:t>심부전증 예방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600" y="2492372"/>
            <a:ext cx="5200650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4800" dirty="0" smtClean="0"/>
              <a:t>도서관 장서 정리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4244972"/>
            <a:ext cx="6800850" cy="124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4800" dirty="0" smtClean="0"/>
              <a:t>물류회사의 차량 관리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48375" y="5403847"/>
            <a:ext cx="723900" cy="124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4800" dirty="0" smtClean="0"/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46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27425"/>
            <a:ext cx="1219200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22325"/>
            <a:ext cx="5524500" cy="1325563"/>
          </a:xfrm>
        </p:spPr>
        <p:txBody>
          <a:bodyPr/>
          <a:lstStyle/>
          <a:p>
            <a:r>
              <a:rPr lang="ko-KR" altLang="en-US" dirty="0" err="1" smtClean="0"/>
              <a:t>빅데이터란</a:t>
            </a:r>
            <a:r>
              <a:rPr lang="ko-KR" altLang="en-US" dirty="0" smtClean="0"/>
              <a:t> 무엇인가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155825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빅데이터로</a:t>
            </a:r>
            <a:r>
              <a:rPr lang="ko-KR" altLang="en-US" dirty="0" smtClean="0"/>
              <a:t> 무엇을 할 수 있는가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9850" y="3557588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왜 가능해졌나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" y="5035551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어떻게 기업 생태계를 바꾸는가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" y="723900"/>
            <a:ext cx="11010635" cy="5662613"/>
          </a:xfrm>
        </p:spPr>
      </p:pic>
    </p:spTree>
    <p:extLst>
      <p:ext uri="{BB962C8B-B14F-4D97-AF65-F5344CB8AC3E}">
        <p14:creationId xmlns:p14="http://schemas.microsoft.com/office/powerpoint/2010/main" val="12557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34195"/>
            <a:ext cx="9296400" cy="60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8"/>
          <a:stretch/>
        </p:blipFill>
        <p:spPr>
          <a:xfrm>
            <a:off x="1156758" y="247649"/>
            <a:ext cx="9835092" cy="6310590"/>
          </a:xfrm>
        </p:spPr>
      </p:pic>
    </p:spTree>
    <p:extLst>
      <p:ext uri="{BB962C8B-B14F-4D97-AF65-F5344CB8AC3E}">
        <p14:creationId xmlns:p14="http://schemas.microsoft.com/office/powerpoint/2010/main" val="33904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7075"/>
            <a:ext cx="1219200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41375"/>
            <a:ext cx="5524500" cy="1325563"/>
          </a:xfrm>
        </p:spPr>
        <p:txBody>
          <a:bodyPr/>
          <a:lstStyle/>
          <a:p>
            <a:r>
              <a:rPr lang="ko-KR" altLang="en-US" dirty="0" err="1" smtClean="0"/>
              <a:t>빅데이터란</a:t>
            </a:r>
            <a:r>
              <a:rPr lang="ko-KR" altLang="en-US" dirty="0" smtClean="0"/>
              <a:t> 무엇인가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155825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빅데이터로</a:t>
            </a:r>
            <a:r>
              <a:rPr lang="ko-KR" altLang="en-US" dirty="0" smtClean="0"/>
              <a:t> 무엇을 할 수 있는가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9850" y="3557588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왜 가능해졌나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" y="5035551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어떻게 기업 생태계를 바꾸는가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37125"/>
            <a:ext cx="1219200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22325"/>
            <a:ext cx="5524500" cy="1325563"/>
          </a:xfrm>
        </p:spPr>
        <p:txBody>
          <a:bodyPr/>
          <a:lstStyle/>
          <a:p>
            <a:r>
              <a:rPr lang="ko-KR" altLang="en-US" dirty="0" err="1" smtClean="0"/>
              <a:t>빅데이터란</a:t>
            </a:r>
            <a:r>
              <a:rPr lang="ko-KR" altLang="en-US" dirty="0" smtClean="0"/>
              <a:t> 무엇인가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155825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빅데이터로</a:t>
            </a:r>
            <a:r>
              <a:rPr lang="ko-KR" altLang="en-US" dirty="0" smtClean="0"/>
              <a:t> 무엇을 할 수 있는가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9850" y="3557588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왜 가능해졌나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" y="5035551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어떻게 기업 생태계를 바꾸는가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focus.com/wp-content/uploads/2012/09/Nok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3" y="2732880"/>
            <a:ext cx="2448349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ch.co/wp-content/uploads/2011/11/sony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1" y="1884599"/>
            <a:ext cx="2507106" cy="6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zAXhP-VE4UraSlCavHdKXWoTkajsTYuyVa2MACUcs8wvyaAXz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62" y="4873408"/>
            <a:ext cx="24574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3.thedrum.com/uploads/drum_basic_article/147850/main_images/microsof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12" y="5239525"/>
            <a:ext cx="2050541" cy="16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hQQEBQUEREVFBQWEg8UFxgWGBMXEhYXFRQVFRQVFRQYGyYeFxkkGRQVHy8gIyctLC0sFR4xNzAqNSYrLCkBCQoKDgwOGg8PGi0kHyQ1LzI0Lyw1LDM1LywsLTAsLi8vMCwsNCwsLC80LCkvLC8sNC0sLCwqLCw1LCwsLCksLP/AABEIALYBFQMBIgACEQEDEQH/xAAcAAEAAwADAQEAAAAAAAAAAAAABQYHAwQIAQL/xABPEAABAwIACAkHCAgEBQUAAAABAAIDBBEFBgcSITFBUSIyYXFzgZGhshM0NUJykrEUM1JigqLD0hcjU1STs8HRQ0TC8BUWJGN0JYOj4eL/xAAaAQACAwEBAAAAAAAAAAAAAAAABQMEBgIB/8QAMxEAAQMCAgcHBAIDAQAAAAAAAQACAwQRBSESMTIzQVFxE2GBkaGx0RQiQsEj8BU0UlP/2gAMAwEAAhEDEQA/ANxREQhEREIRERCEREQhEREIREXxzrC50BCF9RVrC2UOjp7jyvlXD1YuF96+aO1U3CmVuZ9xBEyIb3cN/PsaOwq3FRTSam+apy1sMet3ktXUThDGulg+cqYwRsBzne6257liWEsYqiov5aeR43Xsz3BZvcuCiwVNN8zDJJ7DHOHaBYJgzCwBeR3l8lUH4qSbRt8/gLU63KzSsv5Nksh32DG9rjfuUHV5YJT81Txt9tzn/DNUNR5Nq6TXCIxve9o7gSe5TNLkflPztTG32Guf8S1d9nQx6zfxv7KPta6TULeFvdRFTlMrn6pWs9hjPi4EqMmxurH66ubqeW+Gyv8AT5IIB85USu9kMaO8OXfhyW0TdbZH+1IR4bL36ujZst9F59JWP2neqySXCkz+NNK7ne8/ErrueTrJPWVtzMndAP8ALA875T8XrlGIdCP8qz7x/qvf8nCNTT6fK8/xcx1uHr8LCl+2ykanEcxIW5HEShP+VZ94f1XE/J1QH/LW5nyj4PXv+Ui4g+nyvP8AFS8CPX4WOQ4ZnZxKiZvNJIPgV36bHetj4tVIfazX+MFaPPkqo3cXyrPZffxgqLqsjzD81VOHtsa7vaW/Be/W0r9oeYXn0VUzZPkVCUeVarZxxFIOVpa7taQO5T9BlfidomgezlYWvHYc0/FV6uyVVcelnk5R9V2a7seAO9VrCGBpqc2mhfHyuaQ08ztR6iuhBSTbNvD4XJnrINq/j8rb8F43UtTYRTsLj6ruA/qa6xPUphea1PYGx2qqWwZKXMHqSXey24XN29RCrS4Vxjd5q1FivCRvkt2RUzF/KdBUWbOPISHRdxvETyP9X7Vucq5A31JTJE+I2eLJtFMyUXYbr6iIolKiIiEIiIhCIiIQiIiEIiLiqalsbS+RwY0C5c4gNHOSjWjUuVdeuwjHAwvmkbG0bXEAcw3nkCoOMeVdrbso25x1eVeDm/YZrPObcxVTpsDV2FH+UIfJf/EkObGB9UnRbkaOpMYqBxGlKdEJbLXtB0IhpHuVvw5laY27aSPPP05LhnUzjHrsqJhPGCqrXWkkfJc6I28XqjboPZdX7A2SSNtjVSmQ/RZdrOYu4x6rK6YNwNDTNtBEyMbc0AE87tZ61YFTTU+6bc81AaapqN66w5LH8F5OKyexMYibvlOafcF3doCtmDckMTdM873ncwBjea5uT3LQEVaTEZn6jborMeHQM1i/VQ2D8TqSD5umjvvcM93vPuR1KYAsvqKi57nG7jdXmsa0WaLIiIuV0iIiEIiIhCIiIQiIiEIvy9gcCCAQdYOkHnC/SIQqrhrJxSVFy1nkX/SjsG9cfF7LHlWdYxYg1NHd1vKxD12A6B9dutvPpHKtvRXoa6WLjcd6oz0EUvCx7l5rVlxWx6moiGkmSHbG48XljPq82r4q6435NmTgy0oEcuklmqOTm2Md3HbbWspngcxxa9pa5pIIIsQRrBCeRyxVbLeiRSRS0j7+q9BYGw1FVxCSF2c06CNTmna1w2H/AHqXeXn/ABdxhloZhJEdGgPYeK9u48u47O0Hc8DYXjq4WyxG7XDV6zSNbXDYQUjrKQwG42SnlHWCcWO0F3URFRV9EREIRERCERFn8uV6NriPkz9BI4zdhtuU0UEkt9AXsoZZ44raZtdaAqpj5ixLXiBkRa0Ne9z3OJsBYAcEaXHX/cLpYKypR1E8cQp3tMj2sBLmkC5teyvC70ZaZ4cRYrjSiqmFoNwqpgLJxS01nPb5eQetIBmg/Vj1DrueVWoBfUUUkr5Dd5upY4mRizBZERFGpEREQhEREIRERCEREQhEREIRERCEREQhEVCyg441FFPGyAsDXRZxzm5xvnuGu+4BVb9KNb9KP+GP7q/HQSyND22sVQkxCKNxY69wtmRRWKuEX1FHDLJbPe0k2FhfOI0DqXBjLh51O13kwC5sT5Xki4YxpDdDbjOc4mwBIHBcTqsavZOL9DirfatDNPgpxUvKFiaKqMzwt/XsGkD/ABWj1eVwGrs3W7mCMYZfKFkwuBKyF1wwPjfI0OjuY3uY9jrhuixBIuDe4tC7aX07w4KNwZUMLSvNatmTvGY0tSI3n9TMQ119TX6mP5Nx5DyL5lHwAKWrLmC0cwMjdwdf9Y0dZB+2FVFpvsqYu4/30WX++mm7x/fVelEUHiXhj5VRRSON3gZj9+czQSeUizvtL4so9hY4tPBa1jw9ocOKnURFwu0UZWYwxRVEVOTeWUmzR6oDXOznbhwbDf2qLx2xybQx5rLOneDmN2NGrPdybhtI5CqVk7wVNVVvyt7iWxucXPdpL3uaRmjls653C28K9DS3jMr8hw7yqMtVaQRMzPHuC1xecaz5x/tv8RXo5Vt+TuhJJNPpJJP6ybWftrqhqmU5dpA521LiupX1Abo2yvrWTYo+f03TxfFb6q/R4h0UMjZI4LPY4Oac+U2I1GxfYqwLmtqWzuBbfLmuqGmdA0h1s+SIiKir6IiIQiIiEIqblFxnnohB5AtGeZc7OaHcXMtbdxirks3yx8Wl56j4Rq3RND52hwuM/ZU617mQOc02OXuoD9KFb9OP+GFpGJGGJKujbLMQXl8gNhYWa4gaFhS2jJf6OZ0k3jKZ4jDGyK7WgZpbh08j5bOcTkrYiIkKfIiIhCIiIQiIiELJsr3ncPQfiPVEV7yvedw9B+I9URaui3DVkq3fuW64h+jqfoz4nJjRgN87XGPSXxPhe24BcwkOBYToz2kGwOghxFxoIYh+jqfoz4nKfWckeWTOcOZ91pY2B8LWnkPZVfBWAXh5Aj8hTeXbUeTJjLvKACzWiMlrY88B+u9xYABWhEUb5C83KkZGGCwVNyqYO8pQ+UtpikY7lzXHMcPvNP2Vjq3zHGLOwfUg/sJT7ozh3hYIn2FuvERyKQYq20oPMLR8k+F2xx1Eb3WAfE8c7g5rvA1fFQaKudFfNNr27r/3ReT0HayF99a9p8Q7KMMtqXotRWMuH2UVO6V+k8Vjdr3nU3m2k7gVKrD8e8ZfltUc0/qo7sj3H6T/ALRHYAlVHT9vJY6hrTasqewjuNZ1Lp0lPNhOsALs6SV13O2NaNZtsa0aAOYLcsF4NZTQsiiFmMFhvO8neSbk86qWS7F/yNOZ3jhzcXeIweD7x4XNmq7qWvn039m3ZaocPg0Gdo7acixCpx8rg9wFS6wc4DgxbCfqrb15xrPnH+2/xFTYZG15dpAHVr8VDikjmBuiSNerwVsxcx1rJayBj6hzmOmja4ZsekFwBGhq2JYDil5/TdPF4gt+XGJsax7dEWy4LvDHuex2kb5rO8pWMtRSzxNgmMbXRFxADDc5xF+EDsVQ/wCf6796d7sX5VOZX/OYehPjKoSZUcMboWktHkEtrJpGzuAcfNWH9IFd+9O92L8ifpArv3p3uxfkXYwVk5qamFk0ZizXi4znODtZGkBp3LtHJRWb4T9t35F0XUgNjo+QXIbWEXGl5ldOmykVzDczB43PZHY9bQD3q/4n5QGVp8lI0RzWJAvwH2FzmE6Qduadm06bZHhLBklNIY5mFjxa40HQdRBGgjlC4qaodG9r2Gzmua5p3EG4PaiWjhlZ9oA5EIirZoX/AHEnmCvR6zfLHxaXnqPhGr9gquE8EUo0eUjY+27OaDbqvZUHLHxaXnqPhGktCLVLQe/2KdV5vTOI7vcLM1L4OxsqqeMRwzuYwEkABhFybnW0lRCsmA8QaishEsRiDSXDhOcHXabHQGlaOYxhv8lrd6zkIkLv4r37lZ8nGNFTVVbmTzF7RA9wBDBpD4wDoaNhPatJVCxExHqKGpdJMYy0wvZwHOJuXMI0Fo0cErv5RcaTSQCOI2mluARrYwcZw3HSAOcnYs/UMbNOGw2z5LQ073Q05dNfLmuPGvKPHSOMUIEsw0HT+rYdziNZ5B1kLPcIY+Vsx01DmDdH+rA628I9ZKgFOYv4m1FbwomgMvbPec1l9oGgl3UE3ZTQU7but1KTyVU9Q6zb9Aum3GOqBuKqe/SyfmU/gbKdVQkCUidm0OsH25Hga+cFdmpySVLW3ZLE8gcW7mk8gJFu2ypdTTOie5kjS17TZzToIK7H09QLCxXB+ppzc3C37AWH4q2ISQuuNTmnQ9h+i4bD3FSKwXFPGJ1DUtkBOYbNkbvYTpNt41jmttK3hjw4Ag3BAII1EHUQkNZS9g/LUdSf0dV9QzPWNayjK953D0H4j1RFe8r3ncPQfiPVET6i3DVn63fuW64h+jqfoz4nKfUBiH6Op+jPicp9Zqfeu6n3Wng3Teg9kREUKmUHjxUZmDqk74iz3yGDxLB1q+VvCmZTxwg6ZH5x9mPf9ot90rKFo8MZow35lZvFH6U2jyC72DcGumzs0Xzc3vv/AGRaBkkwYDDPK4Ah0jGC/wBRpJ/mdy+qKorzHIWAalLT4eJIw8nWpzKNhz5NRODTZ8x8k3eARw3e7cc7gsiwJgw1NRFCPXe1ptsbrcepoJ6lZsquE/KVoiB4MMbR9p9nuPZmDqXLkkwfn1ckpGiKKw5HSGw+61/au6cfT0hfxOfwuKg/UVYZwGXytYhiDGhrRZrQAANQAFgB1L9oizy0SLzjWfOP9t/iK9HLzjWfOP8Abf4inWE63+H7STFtTPH9KQxS8/puni8QW/LAcUvP6bp4vEFvy4xXbb0XeE7DuqyjK/5zD0J8ZVCV9yv+cw9CfGVQk0otw1K67fuW64hejqfoz4nKfUBiF6Op+jPicp9Zqfeu6n3Wmg3Teg9lk2V4f9XEf+wO6R/91RFfMr3nUPQfiOVDWlotw1Zit37lu+I5/wDTqboh8Sqplj4tLz1HwjVrxG9HU3RD4lVTLHxaXnqPhGk1N/ueJ/adVP8Ap+A/SzNbRkv9HM6SbxlYutoyX+jmdJN4ymOKbkdflLsL3x6K2LD8oWETNhCXTojtE3kzBwvvl63BeesPPvV1BO2onP8A8jlSwpoMjjyCu4q4iNo5lcGDqMzTRxg2MkkbL7s5wbfvXoajpGxRtjjbmsY0NaBsA1Lzm1xBBBII0gjQRzFc/wDxKX9tJ77/AO6ZVdI6ot91gEto6ttPe7bkr0WsxyvYLAdDO0WLs6N532Gcw89s4dQ3Khf8Sl/bSe+/+645qt7xZ73OGvhOcR3lQU+HuhkD9JT1GINmjLNFcS3HJ7XmbB8JJuWB0R+wSG/dzVhy17JIf+hfyVEn8uI/1XWJtvDfkVzhbiJrcwq5le87h6D8R6oiveV7zuHoPxHqiKxRbhqrVu/ct1xD9HU/RnxOU+oDEP0dT9GfE5T6zU+9d1PutPBum9B7Ivy94aCSQAASSdAAGskr9LN8pmOQsaSB2k6JnDZ/2gd/0uzfb2CF0zw1q8nnbCwvcqbjfh75bVvkHEHAj9ht7HrJLvtKGAXxW/Jti58pqhK8fqoSHHc5+tjeo8I8w3rUOc2nivwCyrWvqJbcSVp2KmCPktHFERwg3Of7buE7sJt1IpdFknuLnFx4rXsaGNDRwXnzGOr8rWVD/pTS25g4hvcAtEyP09qed/0pmt9xgP8ArKyx7rkneSe1a3kjP/RSf+S/+XEtFXjRp9EdyzmHnSqdI96u6Iiza0qLzjWfOP8Abf4ivRy854QYWzSA6xJIDzhxBTrCdb/D9pJi2pnj+l3sUvP6bp4vEFvywHFLz+m6eLxBb8uMV229F3hOw7qsoyv+cw9CfGVQlfcr/nMPQnxlUJNKLcNSuu37luuIXo6n6M+Jyn1AYhejqfoz4nKfWan3rup91poN03oPZZPle86h6D8RyoavmV7zqHoPxHKhrS0W4asxW79y3fEb0dTdEPiVVMsfFpeeo+EateI3o6m6IfEqs5YacmKnfsbJI0872gjwFJqc2rPE/tO6kXo/AfpZctoyX+jmdJN4ysXWhZP8eoKWAwVBcyz3Oa4NLmkO0kENuQb32bU1xCN0kVmi+aU4dI2Oa7jbJaksBxrpzHXVLT+3lPU5xeO5wWy4HxupquQxwSl7g0vIzJG6AQCbuaBrcFQcrGBCydlQ0cGRoY47nsGi/OwD3Cl2HExTFjxa44pliIEsIew3seCpmCmsM8Ql+bMsYfpI4BcA7SNI0XWxfo1oP2B/iS/mWJrTsUcprBG2KsJa5oDRLYuDgNAzwNIdy2N+RXq9kxAdET3gKhQPhBLZQM9RKnv0aUH7A/xJfzJ+jSg/YH+JL+Zd446UVr/K4veF+zWq3jFlUiY0to7yPOjPIIjbygHS49VufUlTPq3mwLvVNpPpIxchvopb9GlB+wP8SX8ymcDYDio4zHA0taXF5Bc52kgAm7iTqaFUcRcoPl7QVTgJdTHmwEm5rtgf8efXfVHUduw6EhPmpKfsHjTiA8lk2V7zuHoPxHqiK/5YICKiB2wxOaOdr7nxhUBaCi3DVnq4Wnct1xD9HU/RnxOU+oDEP0dT9GfE5VTKzhiVj44WSFsb4y5wGjOOcRYnWRYatSQdiZqhzAeJT8zCGna8jgFz465RwwOho3XfpDpRxW7xGdrvrahsudWXk3XxdzBWCZKqURwsLnHsA2ucdgG9aKGGOnZYeJWdmnkqH3PgEwRgmSqmbFELucepo2ucdgC3fAOBGUcDYY9Q0k7XOPGceU9wsNi6WKWKUdBFYcKV1s9+/wCq3c0f/ankiravtjot2R6p9Q0fYDSdtH0RERLkxXm+ePNc5p2OcOw2Wl5HqvgVEe58bx9oFp8A7VR8bqPyVdUNtb9c9w5nnPHc4KRyc4W+T17A42bKDEedxBZ94NH2lqalvbU5tyv+1laV3Y1IB52/S2xERZZapFkOUnFR8M7qhjSYZDnOI9R542duBOkHeSN19eXxzQQQRcHQQdRVmmqHQP0gq1TTtnZolYHil5/TdPF4gt9UH/yVSCZszYAyRr2vBYXNFwbjgA5vcpxS1tS2dwLQoqKmdTtIcVlGV/zmHoT4yqEvQGFsWKarcHTxB7mjNBJeLC97cEjauj+j2h/dh70v5lcp8QjijDCDl0+VSqMOkllLwRn1+F+8QvR1P0Z8TlPrgoaFkEbY4m5rGizRpNhe+s6dq50okcHPLhxKcRtLWBp4BZPle86h6D8Ryoa3/C2LFNVODp4g9zW5oJLxYXJtwSNpK6X6PaH92HvS/mTinxCOKMMIOXT5Saow6SWQvBGfX4XLiN6OpuiHxK7mMGBW1lO+F+jOGg6y1w0td1HtFwu1RUTIY2xxtzWNFmjSbDnOlc6Uuk/kL287pu2P+MMdysvPWGcCS0khjmYWnTY+q4fSY7aP9my6C9HVVGyVubIxr27nAOb2FQz8Q6Em/wAlZ1Z4HYDZOI8Vbb7259yTSYS6/wBjsu9UDJJ58/8A8aT+ZEtSwtgqOqhdFKLtcLcoOxwOwg6V1sF4r01K8vghDHFpaSC46CQSNJO0DsUql1VUCWXtGZJlS05ii7N+awnGbE+ahec9pfFfgyAcE7g76DuQ9V1Ar0m9gIIIuDoIOo86r1dk/opiSacNJ2xlzPutOb3JhDigtaQeIS+bCje8R8CsOXxbEMlNHf8AxebP/wDypPB+ItFAQW07SRtfnSHns8kDqCmdikQGQJUDcLlJzICy7FbEeatcHWMcO2QjWN0Y9Y8uody2ymhzGNaC45rWtu4lzjYWu5x1nlXIAiUVNU6oOeQHBOKalbTjLMnioDHPFgV9PmAgSMOdGTqvaxaeQj4A7FimEMGyU7yyaNzHDY4a+UHU4co0L0UuKppGStzZGNe3c4Bw7CpaWudANEi4UVXQtnOkDYqFxD9HU/RnxOVHyv8AnMPQnxlanT0zY2hkbWsaNTWgBo26ANS4pcGRPkbK6NrpGizXEAuaL34JOrSdijiqBHMZbc/VSTUxkgEV+Xosfxbyd1FXZzwYYvpPHDcPqM1nnNhzrV8B4vw0UeZAy2rOcdL3ne523m1DYFJIvKirknyOQ5L2no44MxmeaIiKoraIiIQsoyt4KzKiOcDRIzNPts387SPdKoYNtI0HvW844YB+W0j4xxxw4/bbew6wS37Swd7CCQQQQSCDoII1gjetLh03aRaPEf0LM4jCY5dIaj/StzxLxkFdTNcT+tZZko+tbQ625w09o2KfXn/F3GCSinEsenY9p4r27WndyHYexbhgTDkVZEJIXXB0EHjMO1rhsP8AsJVW0hhdpN2T6dybUNWJm6LtoevepBERL0wRERCEREQhEREIRERCEREQhEREIRERCEREQhEREIREXxzgBcmwHYhC+oqphvKRS09wx3l37o7Ft+WTV2XPIs7w/j/U1d253koz6kdxcfWfrd3DkV6GhllztYd6oz18UWV7nuWsOxqp/lLKZsmfK4uFmaQzNa5xz3ageCRbXyKXWH5OvSdP/wC9/JkW4Lmsp2wPDRy+V7R1Dp2Fx5/CIiKmrqIiIQiIiEIsxym4nlrjVwt4J+eaNh/aDkO3l07TbTl8ewEEEXBBBB1EHWCFPTzugfpBQVEDZ2aDl5sXfwNhyWjkEkD806iNbXDc5u0f7FlbMd8nroC6alaXQ6S5g0uj3kDazvHNpFEWojkjnZcZhZWSOSnfY5FbPi1lGgqrNlIhl0CzjwHH6jzo6jY86tq81qewJjtVUlgyXOYPUk4TOYbW9RCWT4WDnEfAppBilspR4hbsioOCsrkLrCoidGfpM4bOe2hw7CrVg/GilqLeSqI3E7M4Nf7jrO7krkppY9ppTWOpik2XBSiIirqwiIiEIiIhCIiIQiIiEIi/MkgaLuIA3nQO1RFZjjRxceqj5muzz2MuV01jnbIuuXPa3aNlMoqPXZWqZl/JRySnmDG9rjf7qrmEMrVS+4ijjiG83e8dZs37qtsoJ38LdVTfXwM/K/Ra2oTCmOdJTXEk7S4eqzhv5iG3t12WMYSxjqaj56eR4Pq3sz3G2b3KNV+PCh+bvJUJMW/82+a0jC2V46RSwW+tKdPuNP8AqVKwtjJUVXz8znD6OqMfYFgoxEyipYotlqWy1Usu05ERTWA8T6mssYoiGftH8GPqPrfZBUz3tYLuNgoWMc82aLldrJ16Tg55v5Mi3BVLFXJ5FRObK55kmF7HisbcEHNbt0Ei5PUFbVma+dk0l2agLLTUED4Y7P1k3RERUVfRERCEREQhEREIRUjGrJnHUEyU1opTpLf8J55hxDyjRybVd0UsUz4naTDZRSwslbovF154wrgaalfmTxuYdl+K7la4aHDmXSXo2somTMLJWNe06w4AjsO1UjDWSaJ93U0hiP0XXfH1HjN707hxNjspBY+iRz4W9ucZuPVZSisGFMRKynvnQF7R60XDHPYcIdYCgCLGx17tqZska8XabpW+NzDZwsu3SYYnh+anlZyNe9o7AbKXp8oVcz/MFw+s2N3eW371XEXjomO2mgrps0jdlxHirnDlXrG6xC7nY4eF4XZZleqNsEJ5vKD/AFFUNFCaOA/iFMK2cfkVoIywy/u0fvu/shywy/u0fvu/ss+Rc/Q0/wDz7rr6+o/69lfH5XqjZBCOfyh/1BcEmVmrOpkDeZjz8XqlIuhRwD8QuTWzn8irRLlKrnapg32Y4/6gqPqMb6yTjVcv2XFg7GWUOikbBE3U0eSidUSu1uPmuSaoc83e5zjvcS49pXGiKZQ3uiL9Rxlxs0EncBc9gU1Q4kVk3Fpngb32jH37E9S4c9rNo2XbY3P2QSoNFoOD8kMrtM87GDcwF57Tmgd6tGDcmlHDYuY6Y75Dce42ze0FU5MRgZqN+iux4dO/WLdVj1HQSTOzYo3yO3MaXHrtqVtwRkqqZbGZzYG7jw5PdabDrd1LWqelZG3NjY1jRqDQGt7BoXKl0uKSOyYLeqZRYXG3N5v6Ks4GyeUlNY+T8q8etLZ3YzijsvyqygL6iWvkfIbuN0yZGyMWYLIiIo1IiIiEIiIhCIiIQiIiEIiIhCIiIQi6dfgaGf56GOT2mtJHMSLhfEXoJBuF4QCLFV+syX0UnFY+L2Hm3Y/OChanI83/AA6ojkewHvDh8ERWmVk7dTj7+6qvooHa2j29lF1GSSpbctmhcOUyNPZmlV+vxVlh4zozzFx+LQiJhS1sshs5LqqiijF2hRUkJbrsuNEToG4SQixXLFTl2qylaHFOWbiujHOXf0aURVp5XMFwrVPE15sVO0+SapcLmWADnkJ7MwKRgyOn16sczYye8v8A6L4iRuxCcnI+gTxuHQAavUqVpsklK3jyTP62NHYG371MUmINDHqpmuP1y5/c4kdyIq7qqZ2txVltLC3U0KapqNkQtHG1g3NaGjsAXMiKAm+tTgW1IiIvF6iIiEIiIhCIiIQiIiEIiIhCIiIQv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9023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QQEBQUEREVFBQWEg8UFxgWGBMXEhYXFRQVFRQVFRQYGyYeFxkkGRQVHy8gIyctLC0sFR4xNzAqNSYrLCkBCQoKDgwOGg8PGi0kHyQ1LzI0Lyw1LDM1LywsLTAsLi8vMCwsNCwsLC80LCkvLC8sNC0sLCwqLCw1LCwsLCksLP/AABEIALYBFQMBIgACEQEDEQH/xAAcAAEAAwADAQEAAAAAAAAAAAAABQYHAwQIAQL/xABPEAABAwIACAkHCAgEBQUAAAABAAIDBBEFBgcSITFBUSIyYXFzgZGhshM0NUJykrEUM1JigqLD0hcjU1STs8HRQ0TC8BUWJGN0JYOj4eL/xAAaAQACAwEBAAAAAAAAAAAAAAAABQMEBgIB/8QAMxEAAQMCAgcHBAIDAQAAAAAAAQACAwQRBSESMTIzQVFxE2GBkaGx0RQiQsEj8BU0UlP/2gAMAwEAAhEDEQA/ANxREQhEREIRERCEREQhEREIREXxzrC50BCF9RVrC2UOjp7jyvlXD1YuF96+aO1U3CmVuZ9xBEyIb3cN/PsaOwq3FRTSam+apy1sMet3ktXUThDGulg+cqYwRsBzne6257liWEsYqiov5aeR43Xsz3BZvcuCiwVNN8zDJJ7DHOHaBYJgzCwBeR3l8lUH4qSbRt8/gLU63KzSsv5Nksh32DG9rjfuUHV5YJT81Txt9tzn/DNUNR5Nq6TXCIxve9o7gSe5TNLkflPztTG32Guf8S1d9nQx6zfxv7KPta6TULeFvdRFTlMrn6pWs9hjPi4EqMmxurH66ubqeW+Gyv8AT5IIB85USu9kMaO8OXfhyW0TdbZH+1IR4bL36ujZst9F59JWP2neqySXCkz+NNK7ne8/ErrueTrJPWVtzMndAP8ALA875T8XrlGIdCP8qz7x/qvf8nCNTT6fK8/xcx1uHr8LCl+2ykanEcxIW5HEShP+VZ94f1XE/J1QH/LW5nyj4PXv+Ui4g+nyvP8AFS8CPX4WOQ4ZnZxKiZvNJIPgV36bHetj4tVIfazX+MFaPPkqo3cXyrPZffxgqLqsjzD81VOHtsa7vaW/Be/W0r9oeYXn0VUzZPkVCUeVarZxxFIOVpa7taQO5T9BlfidomgezlYWvHYc0/FV6uyVVcelnk5R9V2a7seAO9VrCGBpqc2mhfHyuaQ08ztR6iuhBSTbNvD4XJnrINq/j8rb8F43UtTYRTsLj6ruA/qa6xPUphea1PYGx2qqWwZKXMHqSXey24XN29RCrS4Vxjd5q1FivCRvkt2RUzF/KdBUWbOPISHRdxvETyP9X7Vucq5A31JTJE+I2eLJtFMyUXYbr6iIolKiIiEIiIhCIiIQiIiEIiLiqalsbS+RwY0C5c4gNHOSjWjUuVdeuwjHAwvmkbG0bXEAcw3nkCoOMeVdrbso25x1eVeDm/YZrPObcxVTpsDV2FH+UIfJf/EkObGB9UnRbkaOpMYqBxGlKdEJbLXtB0IhpHuVvw5laY27aSPPP05LhnUzjHrsqJhPGCqrXWkkfJc6I28XqjboPZdX7A2SSNtjVSmQ/RZdrOYu4x6rK6YNwNDTNtBEyMbc0AE87tZ61YFTTU+6bc81AaapqN66w5LH8F5OKyexMYibvlOafcF3doCtmDckMTdM873ncwBjea5uT3LQEVaTEZn6jborMeHQM1i/VQ2D8TqSD5umjvvcM93vPuR1KYAsvqKi57nG7jdXmsa0WaLIiIuV0iIiEIiIhCIiIQiIiEIvy9gcCCAQdYOkHnC/SIQqrhrJxSVFy1nkX/SjsG9cfF7LHlWdYxYg1NHd1vKxD12A6B9dutvPpHKtvRXoa6WLjcd6oz0EUvCx7l5rVlxWx6moiGkmSHbG48XljPq82r4q6435NmTgy0oEcuklmqOTm2Md3HbbWspngcxxa9pa5pIIIsQRrBCeRyxVbLeiRSRS0j7+q9BYGw1FVxCSF2c06CNTmna1w2H/AHqXeXn/ABdxhloZhJEdGgPYeK9u48u47O0Hc8DYXjq4WyxG7XDV6zSNbXDYQUjrKQwG42SnlHWCcWO0F3URFRV9EREIRERCERFn8uV6NriPkz9BI4zdhtuU0UEkt9AXsoZZ44raZtdaAqpj5ixLXiBkRa0Ne9z3OJsBYAcEaXHX/cLpYKypR1E8cQp3tMj2sBLmkC5teyvC70ZaZ4cRYrjSiqmFoNwqpgLJxS01nPb5eQetIBmg/Vj1DrueVWoBfUUUkr5Dd5upY4mRizBZERFGpEREQhEREIRERCEREQhEREIRERCEREQhEVCyg441FFPGyAsDXRZxzm5xvnuGu+4BVb9KNb9KP+GP7q/HQSyND22sVQkxCKNxY69wtmRRWKuEX1FHDLJbPe0k2FhfOI0DqXBjLh51O13kwC5sT5Xki4YxpDdDbjOc4mwBIHBcTqsavZOL9DirfatDNPgpxUvKFiaKqMzwt/XsGkD/ABWj1eVwGrs3W7mCMYZfKFkwuBKyF1wwPjfI0OjuY3uY9jrhuixBIuDe4tC7aX07w4KNwZUMLSvNatmTvGY0tSI3n9TMQ119TX6mP5Nx5DyL5lHwAKWrLmC0cwMjdwdf9Y0dZB+2FVFpvsqYu4/30WX++mm7x/fVelEUHiXhj5VRRSON3gZj9+czQSeUizvtL4so9hY4tPBa1jw9ocOKnURFwu0UZWYwxRVEVOTeWUmzR6oDXOznbhwbDf2qLx2xybQx5rLOneDmN2NGrPdybhtI5CqVk7wVNVVvyt7iWxucXPdpL3uaRmjls653C28K9DS3jMr8hw7yqMtVaQRMzPHuC1xecaz5x/tv8RXo5Vt+TuhJJNPpJJP6ybWftrqhqmU5dpA521LiupX1Abo2yvrWTYo+f03TxfFb6q/R4h0UMjZI4LPY4Oac+U2I1GxfYqwLmtqWzuBbfLmuqGmdA0h1s+SIiKir6IiIQiIiEIqblFxnnohB5AtGeZc7OaHcXMtbdxirks3yx8Wl56j4Rq3RND52hwuM/ZU617mQOc02OXuoD9KFb9OP+GFpGJGGJKujbLMQXl8gNhYWa4gaFhS2jJf6OZ0k3jKZ4jDGyK7WgZpbh08j5bOcTkrYiIkKfIiIhCIiIQiIiELJsr3ncPQfiPVEV7yvedw9B+I9URaui3DVkq3fuW64h+jqfoz4nJjRgN87XGPSXxPhe24BcwkOBYToz2kGwOghxFxoIYh+jqfoz4nKfWckeWTOcOZ91pY2B8LWnkPZVfBWAXh5Aj8hTeXbUeTJjLvKACzWiMlrY88B+u9xYABWhEUb5C83KkZGGCwVNyqYO8pQ+UtpikY7lzXHMcPvNP2Vjq3zHGLOwfUg/sJT7ozh3hYIn2FuvERyKQYq20oPMLR8k+F2xx1Eb3WAfE8c7g5rvA1fFQaKudFfNNr27r/3ReT0HayF99a9p8Q7KMMtqXotRWMuH2UVO6V+k8Vjdr3nU3m2k7gVKrD8e8ZfltUc0/qo7sj3H6T/ALRHYAlVHT9vJY6hrTasqewjuNZ1Lp0lPNhOsALs6SV13O2NaNZtsa0aAOYLcsF4NZTQsiiFmMFhvO8neSbk86qWS7F/yNOZ3jhzcXeIweD7x4XNmq7qWvn039m3ZaocPg0Gdo7acixCpx8rg9wFS6wc4DgxbCfqrb15xrPnH+2/xFTYZG15dpAHVr8VDikjmBuiSNerwVsxcx1rJayBj6hzmOmja4ZsekFwBGhq2JYDil5/TdPF4gt+XGJsax7dEWy4LvDHuex2kb5rO8pWMtRSzxNgmMbXRFxADDc5xF+EDsVQ/wCf6796d7sX5VOZX/OYehPjKoSZUcMboWktHkEtrJpGzuAcfNWH9IFd+9O92L8ifpArv3p3uxfkXYwVk5qamFk0ZizXi4znODtZGkBp3LtHJRWb4T9t35F0XUgNjo+QXIbWEXGl5ldOmykVzDczB43PZHY9bQD3q/4n5QGVp8lI0RzWJAvwH2FzmE6Qduadm06bZHhLBklNIY5mFjxa40HQdRBGgjlC4qaodG9r2Gzmua5p3EG4PaiWjhlZ9oA5EIirZoX/AHEnmCvR6zfLHxaXnqPhGr9gquE8EUo0eUjY+27OaDbqvZUHLHxaXnqPhGktCLVLQe/2KdV5vTOI7vcLM1L4OxsqqeMRwzuYwEkABhFybnW0lRCsmA8QaishEsRiDSXDhOcHXabHQGlaOYxhv8lrd6zkIkLv4r37lZ8nGNFTVVbmTzF7RA9wBDBpD4wDoaNhPatJVCxExHqKGpdJMYy0wvZwHOJuXMI0Fo0cErv5RcaTSQCOI2mluARrYwcZw3HSAOcnYs/UMbNOGw2z5LQ073Q05dNfLmuPGvKPHSOMUIEsw0HT+rYdziNZ5B1kLPcIY+Vsx01DmDdH+rA628I9ZKgFOYv4m1FbwomgMvbPec1l9oGgl3UE3ZTQU7but1KTyVU9Q6zb9Aum3GOqBuKqe/SyfmU/gbKdVQkCUidm0OsH25Hga+cFdmpySVLW3ZLE8gcW7mk8gJFu2ypdTTOie5kjS17TZzToIK7H09QLCxXB+ppzc3C37AWH4q2ISQuuNTmnQ9h+i4bD3FSKwXFPGJ1DUtkBOYbNkbvYTpNt41jmttK3hjw4Ag3BAII1EHUQkNZS9g/LUdSf0dV9QzPWNayjK953D0H4j1RFe8r3ncPQfiPVET6i3DVn63fuW64h+jqfoz4nKfUBiH6Op+jPicp9Zqfeu6n3Wng3Teg9kREUKmUHjxUZmDqk74iz3yGDxLB1q+VvCmZTxwg6ZH5x9mPf9ot90rKFo8MZow35lZvFH6U2jyC72DcGumzs0Xzc3vv/AGRaBkkwYDDPK4Ah0jGC/wBRpJ/mdy+qKorzHIWAalLT4eJIw8nWpzKNhz5NRODTZ8x8k3eARw3e7cc7gsiwJgw1NRFCPXe1ptsbrcepoJ6lZsquE/KVoiB4MMbR9p9nuPZmDqXLkkwfn1ckpGiKKw5HSGw+61/au6cfT0hfxOfwuKg/UVYZwGXytYhiDGhrRZrQAANQAFgB1L9oizy0SLzjWfOP9t/iK9HLzjWfOP8Abf4inWE63+H7STFtTPH9KQxS8/puni8QW/LAcUvP6bp4vEFvy4xXbb0XeE7DuqyjK/5zD0J8ZVCV9yv+cw9CfGVQk0otw1K67fuW64hejqfoz4nKfUBiF6Op+jPicp9Zqfeu6n3Wmg3Teg9lk2V4f9XEf+wO6R/91RFfMr3nUPQfiOVDWlotw1Zit37lu+I5/wDTqboh8Sqplj4tLz1HwjVrxG9HU3RD4lVTLHxaXnqPhGk1N/ueJ/adVP8Ap+A/SzNbRkv9HM6SbxlYutoyX+jmdJN4ymOKbkdflLsL3x6K2LD8oWETNhCXTojtE3kzBwvvl63BeesPPvV1BO2onP8A8jlSwpoMjjyCu4q4iNo5lcGDqMzTRxg2MkkbL7s5wbfvXoajpGxRtjjbmsY0NaBsA1Lzm1xBBBII0gjQRzFc/wDxKX9tJ77/AO6ZVdI6ot91gEto6ttPe7bkr0WsxyvYLAdDO0WLs6N532Gcw89s4dQ3Khf8Sl/bSe+/+645qt7xZ73OGvhOcR3lQU+HuhkD9JT1GINmjLNFcS3HJ7XmbB8JJuWB0R+wSG/dzVhy17JIf+hfyVEn8uI/1XWJtvDfkVzhbiJrcwq5le87h6D8R6oiveV7zuHoPxHqiKxRbhqrVu/ct1xD9HU/RnxOU+oDEP0dT9GfE5T6zU+9d1PutPBum9B7Ivy94aCSQAASSdAAGskr9LN8pmOQsaSB2k6JnDZ/2gd/0uzfb2CF0zw1q8nnbCwvcqbjfh75bVvkHEHAj9ht7HrJLvtKGAXxW/Jti58pqhK8fqoSHHc5+tjeo8I8w3rUOc2nivwCyrWvqJbcSVp2KmCPktHFERwg3Of7buE7sJt1IpdFknuLnFx4rXsaGNDRwXnzGOr8rWVD/pTS25g4hvcAtEyP09qed/0pmt9xgP8ArKyx7rkneSe1a3kjP/RSf+S/+XEtFXjRp9EdyzmHnSqdI96u6Iiza0qLzjWfOP8Abf4ivRy854QYWzSA6xJIDzhxBTrCdb/D9pJi2pnj+l3sUvP6bp4vEFvywHFLz+m6eLxBb8uMV229F3hOw7qsoyv+cw9CfGVQlfcr/nMPQnxlUJNKLcNSuu37luuIXo6n6M+Jyn1AYhejqfoz4nKfWan3rup91poN03oPZZPle86h6D8RyoavmV7zqHoPxHKhrS0W4asxW79y3fEb0dTdEPiVVMsfFpeeo+EateI3o6m6IfEqs5YacmKnfsbJI0872gjwFJqc2rPE/tO6kXo/AfpZctoyX+jmdJN4ysXWhZP8eoKWAwVBcyz3Oa4NLmkO0kENuQb32bU1xCN0kVmi+aU4dI2Oa7jbJaksBxrpzHXVLT+3lPU5xeO5wWy4HxupquQxwSl7g0vIzJG6AQCbuaBrcFQcrGBCydlQ0cGRoY47nsGi/OwD3Cl2HExTFjxa44pliIEsIew3seCpmCmsM8Ql+bMsYfpI4BcA7SNI0XWxfo1oP2B/iS/mWJrTsUcprBG2KsJa5oDRLYuDgNAzwNIdy2N+RXq9kxAdET3gKhQPhBLZQM9RKnv0aUH7A/xJfzJ+jSg/YH+JL+Zd446UVr/K4veF+zWq3jFlUiY0to7yPOjPIIjbygHS49VufUlTPq3mwLvVNpPpIxchvopb9GlB+wP8SX8ymcDYDio4zHA0taXF5Bc52kgAm7iTqaFUcRcoPl7QVTgJdTHmwEm5rtgf8efXfVHUduw6EhPmpKfsHjTiA8lk2V7zuHoPxHqiK/5YICKiB2wxOaOdr7nxhUBaCi3DVnq4Wnct1xD9HU/RnxOU+oDEP0dT9GfE5VTKzhiVj44WSFsb4y5wGjOOcRYnWRYatSQdiZqhzAeJT8zCGna8jgFz465RwwOho3XfpDpRxW7xGdrvrahsudWXk3XxdzBWCZKqURwsLnHsA2ucdgG9aKGGOnZYeJWdmnkqH3PgEwRgmSqmbFELucepo2ucdgC3fAOBGUcDYY9Q0k7XOPGceU9wsNi6WKWKUdBFYcKV1s9+/wCq3c0f/ankiravtjot2R6p9Q0fYDSdtH0RERLkxXm+ePNc5p2OcOw2Wl5HqvgVEe58bx9oFp8A7VR8bqPyVdUNtb9c9w5nnPHc4KRyc4W+T17A42bKDEedxBZ94NH2lqalvbU5tyv+1laV3Y1IB52/S2xERZZapFkOUnFR8M7qhjSYZDnOI9R542duBOkHeSN19eXxzQQQRcHQQdRVmmqHQP0gq1TTtnZolYHil5/TdPF4gt9UH/yVSCZszYAyRr2vBYXNFwbjgA5vcpxS1tS2dwLQoqKmdTtIcVlGV/zmHoT4yqEvQGFsWKarcHTxB7mjNBJeLC97cEjauj+j2h/dh70v5lcp8QjijDCDl0+VSqMOkllLwRn1+F+8QvR1P0Z8TlPrgoaFkEbY4m5rGizRpNhe+s6dq50okcHPLhxKcRtLWBp4BZPle86h6D8Ryoa3/C2LFNVODp4g9zW5oJLxYXJtwSNpK6X6PaH92HvS/mTinxCOKMMIOXT5Saow6SWQvBGfX4XLiN6OpuiHxK7mMGBW1lO+F+jOGg6y1w0td1HtFwu1RUTIY2xxtzWNFmjSbDnOlc6Uuk/kL287pu2P+MMdysvPWGcCS0khjmYWnTY+q4fSY7aP9my6C9HVVGyVubIxr27nAOb2FQz8Q6Em/wAlZ1Z4HYDZOI8Vbb7259yTSYS6/wBjsu9UDJJ58/8A8aT+ZEtSwtgqOqhdFKLtcLcoOxwOwg6V1sF4r01K8vghDHFpaSC46CQSNJO0DsUql1VUCWXtGZJlS05ii7N+awnGbE+ahec9pfFfgyAcE7g76DuQ9V1Ar0m9gIIIuDoIOo86r1dk/opiSacNJ2xlzPutOb3JhDigtaQeIS+bCje8R8CsOXxbEMlNHf8AxebP/wDypPB+ItFAQW07SRtfnSHns8kDqCmdikQGQJUDcLlJzICy7FbEeatcHWMcO2QjWN0Y9Y8uody2ymhzGNaC45rWtu4lzjYWu5x1nlXIAiUVNU6oOeQHBOKalbTjLMnioDHPFgV9PmAgSMOdGTqvaxaeQj4A7FimEMGyU7yyaNzHDY4a+UHU4co0L0UuKppGStzZGNe3c4Bw7CpaWudANEi4UVXQtnOkDYqFxD9HU/RnxOVHyv8AnMPQnxlanT0zY2hkbWsaNTWgBo26ANS4pcGRPkbK6NrpGizXEAuaL34JOrSdijiqBHMZbc/VSTUxkgEV+Xosfxbyd1FXZzwYYvpPHDcPqM1nnNhzrV8B4vw0UeZAy2rOcdL3ne523m1DYFJIvKirknyOQ5L2no44MxmeaIiKoraIiIQsoyt4KzKiOcDRIzNPts387SPdKoYNtI0HvW844YB+W0j4xxxw4/bbew6wS37Swd7CCQQQQSCDoII1gjetLh03aRaPEf0LM4jCY5dIaj/StzxLxkFdTNcT+tZZko+tbQ625w09o2KfXn/F3GCSinEsenY9p4r27WndyHYexbhgTDkVZEJIXXB0EHjMO1rhsP8AsJVW0hhdpN2T6dybUNWJm6LtoevepBERL0wRERCEREQhEREIRERCEREQhEREIRERCEREQhEREIREXxzgBcmwHYhC+oqphvKRS09wx3l37o7Ft+WTV2XPIs7w/j/U1d253koz6kdxcfWfrd3DkV6GhllztYd6oz18UWV7nuWsOxqp/lLKZsmfK4uFmaQzNa5xz3ageCRbXyKXWH5OvSdP/wC9/JkW4Lmsp2wPDRy+V7R1Dp2Fx5/CIiKmrqIiIQiIiEIsxym4nlrjVwt4J+eaNh/aDkO3l07TbTl8ewEEEXBBBB1EHWCFPTzugfpBQVEDZ2aDl5sXfwNhyWjkEkD806iNbXDc5u0f7FlbMd8nroC6alaXQ6S5g0uj3kDazvHNpFEWojkjnZcZhZWSOSnfY5FbPi1lGgqrNlIhl0CzjwHH6jzo6jY86tq81qewJjtVUlgyXOYPUk4TOYbW9RCWT4WDnEfAppBilspR4hbsioOCsrkLrCoidGfpM4bOe2hw7CrVg/GilqLeSqI3E7M4Nf7jrO7krkppY9ppTWOpik2XBSiIirqwiIiEIiIhCIiIQiIiEIi/MkgaLuIA3nQO1RFZjjRxceqj5muzz2MuV01jnbIuuXPa3aNlMoqPXZWqZl/JRySnmDG9rjf7qrmEMrVS+4ijjiG83e8dZs37qtsoJ38LdVTfXwM/K/Ra2oTCmOdJTXEk7S4eqzhv5iG3t12WMYSxjqaj56eR4Pq3sz3G2b3KNV+PCh+bvJUJMW/82+a0jC2V46RSwW+tKdPuNP8AqVKwtjJUVXz8znD6OqMfYFgoxEyipYotlqWy1Usu05ERTWA8T6mssYoiGftH8GPqPrfZBUz3tYLuNgoWMc82aLldrJ16Tg55v5Mi3BVLFXJ5FRObK55kmF7HisbcEHNbt0Ei5PUFbVma+dk0l2agLLTUED4Y7P1k3RERUVfRERCEREQhEREIRUjGrJnHUEyU1opTpLf8J55hxDyjRybVd0UsUz4naTDZRSwslbovF154wrgaalfmTxuYdl+K7la4aHDmXSXo2somTMLJWNe06w4AjsO1UjDWSaJ93U0hiP0XXfH1HjN707hxNjspBY+iRz4W9ucZuPVZSisGFMRKynvnQF7R60XDHPYcIdYCgCLGx17tqZska8XabpW+NzDZwsu3SYYnh+anlZyNe9o7AbKXp8oVcz/MFw+s2N3eW371XEXjomO2mgrps0jdlxHirnDlXrG6xC7nY4eF4XZZleqNsEJ5vKD/AFFUNFCaOA/iFMK2cfkVoIywy/u0fvu/shywy/u0fvu/ss+Rc/Q0/wDz7rr6+o/69lfH5XqjZBCOfyh/1BcEmVmrOpkDeZjz8XqlIuhRwD8QuTWzn8irRLlKrnapg32Y4/6gqPqMb6yTjVcv2XFg7GWUOikbBE3U0eSidUSu1uPmuSaoc83e5zjvcS49pXGiKZQ3uiL9Rxlxs0EncBc9gU1Q4kVk3Fpngb32jH37E9S4c9rNo2XbY3P2QSoNFoOD8kMrtM87GDcwF57Tmgd6tGDcmlHDYuY6Y75Dce42ze0FU5MRgZqN+iux4dO/WLdVj1HQSTOzYo3yO3MaXHrtqVtwRkqqZbGZzYG7jw5PdabDrd1LWqelZG3NjY1jRqDQGt7BoXKl0uKSOyYLeqZRYXG3N5v6Ks4GyeUlNY+T8q8etLZ3YzijsvyqygL6iWvkfIbuN0yZGyMWYLIiIo1IiIiEIiIhCIiIQiIiEIiIhCIiIQi6dfgaGf56GOT2mtJHMSLhfEXoJBuF4QCLFV+syX0UnFY+L2Hm3Y/OChanI83/AA6ojkewHvDh8ERWmVk7dTj7+6qvooHa2j29lF1GSSpbctmhcOUyNPZmlV+vxVlh4zozzFx+LQiJhS1sshs5LqqiijF2hRUkJbrsuNEToG4SQixXLFTl2qylaHFOWbiujHOXf0aURVp5XMFwrVPE15sVO0+SapcLmWADnkJ7MwKRgyOn16sczYye8v8A6L4iRuxCcnI+gTxuHQAavUqVpsklK3jyTP62NHYG371MUmINDHqpmuP1y5/c4kdyIq7qqZ2txVltLC3U0KapqNkQtHG1g3NaGjsAXMiKAm+tTgW1IiIvF6iIiEIiIhCIiIQiIiEIiIhCIiIQv/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60547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blogs-images.forbes.com/patrickmoorhead/files/2014/02/intel_rgb_3000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1" y="329705"/>
            <a:ext cx="1980056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ssets.bizjournals.com/sanjose/news/Hewlett-Packard_HP.jpg?v=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32880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2.gstatic.com/images?q=tbn:ANd9GcQqL0ekDNY4_RWVvUBA3uVZMLlfUcorj48Vb09Agkm5ZT_fRwHB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04" y="2708805"/>
            <a:ext cx="1862137" cy="8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heartofdoingstuff.com/wp-content/uploads/2013/05/amazon-logo.jpe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5114252"/>
            <a:ext cx="2442129" cy="16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ncrypted-tbn3.gstatic.com/images?q=tbn:ANd9GcQZ5IhnL2jvt-sV-vHQW577DbLF3Gv0TU4O0LSs6XGbT94kfWRY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61" y="3972164"/>
            <a:ext cx="2455862" cy="11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archiveteam.org/images/1/15/Apple-logo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0" y="1783403"/>
            <a:ext cx="876257" cy="10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cdn.fansided.com/wp-content/blogs.dir/229/files/2014/04/samsung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245" y="626420"/>
            <a:ext cx="2139950" cy="7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78175"/>
            <a:ext cx="2647950" cy="1241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Hardware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4625" y="2930523"/>
            <a:ext cx="5334000" cy="1203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&lt; Software &lt;</a:t>
            </a:r>
            <a:endParaRPr lang="en-US" sz="7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91450" y="2035173"/>
            <a:ext cx="4305300" cy="2289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600" dirty="0" smtClean="0"/>
              <a:t>Data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3288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8" y="2462957"/>
            <a:ext cx="3118129" cy="364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8" y="289544"/>
            <a:ext cx="3135199" cy="1656332"/>
          </a:xfrm>
          <a:prstGeom prst="rect">
            <a:avLst/>
          </a:prstGeom>
        </p:spPr>
      </p:pic>
      <p:pic>
        <p:nvPicPr>
          <p:cNvPr id="2052" name="Picture 4" descr="https://fbexternal-a.akamaihd.net/safe_image.php?d=AQCc6Z9rJ5LlAqes&amp;w=200&amp;h=200&amp;url=https%3A%2F%2Ffbcdn-dragon-a.akamaihd.net%2Fhphotos-ak-ash3%2Ft39.2365-6%2F851571_617452054996174_1758637088_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70" y="1761737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external-a.akamaihd.net/safe_image.php?d=AQBagcwzFbOReFdG&amp;w=200&amp;h=200&amp;url=https%3A%2F%2Ffbcdn-dragon-a.akamaihd.net%2Fhphotos-ak-ash3%2Ft39.2365-6%2F851558_349934591818078_252990905_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07" y="350152"/>
            <a:ext cx="888784" cy="8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bexternal-a.akamaihd.net/safe_image.php?d=AQBzNlqxslm4bvO_&amp;w=200&amp;h=200&amp;url=https%3A%2F%2Ffbcdn-dragon-a.akamaihd.net%2Fhphotos-ak-ash3%2Ft39.2365-6%2F851549_178240419037848_1644285114_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60" y="317931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bexternal-a.akamaihd.net/safe_image.php?d=AQAW5OTSVFu_iF1E&amp;w=200&amp;h=200&amp;url=https%3A%2F%2Ffbcdn-dragon-a.akamaihd.net%2Fhphotos-ak-ash3%2Ft39.2365-6%2F851558_230744850446195_1382388566_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0" y="139270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bexternal-a.akamaihd.net/safe_image.php?d=AQBgkqmf_LUGKd4I&amp;w=200&amp;h=200&amp;url=https%3A%2F%2Ffbcdn-dragon-a.akamaihd.net%2Fhphotos-ak-prn1%2Ft39.2365-6%2F10173490_687542761283817_1604496485_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61" y="4737948"/>
            <a:ext cx="1136075" cy="11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bexternal-a.akamaihd.net/safe_image.php?d=AQA0oYw8XZ0TE7pJ&amp;w=200&amp;h=200&amp;url=https%3A%2F%2Ffbcdn-dragon-a.akamaihd.net%2Fhphotos-ak-prn1%2Ft39.2365-6%2F851576_446675985444058_1824930703_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39" y="5379559"/>
            <a:ext cx="1017564" cy="10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9601" y="471379"/>
            <a:ext cx="122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React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2846" y="2028146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HHVM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3835" y="3212877"/>
            <a:ext cx="137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presto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7001" y="5503891"/>
            <a:ext cx="16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rocksdb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8827" y="4936008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buck</a:t>
            </a:r>
            <a:endParaRPr lang="en-US" sz="3600" dirty="0"/>
          </a:p>
        </p:txBody>
      </p:sp>
      <p:pic>
        <p:nvPicPr>
          <p:cNvPr id="2066" name="Picture 18" descr="https://fbexternal-a.akamaihd.net/safe_image.php?d=AQBs1aIQ1jJEiHoK&amp;w=200&amp;h=200&amp;url=https%3A%2F%2Ffbcdn-dragon-a.akamaihd.net%2Fhphotos-ak-prn1%2Ft39.2365-6%2F851558_759135614111867_1400554707_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48" y="612228"/>
            <a:ext cx="1487991" cy="1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44953" y="1033059"/>
            <a:ext cx="249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Regenerator</a:t>
            </a:r>
            <a:endParaRPr lang="en-US" sz="3600" dirty="0"/>
          </a:p>
        </p:txBody>
      </p:sp>
      <p:pic>
        <p:nvPicPr>
          <p:cNvPr id="2068" name="Picture 20" descr="https://fbexternal-a.akamaihd.net/safe_image.php?d=AQA4ENrZrY_2zmM8&amp;w=200&amp;h=200&amp;url=https%3A%2F%2Ffbcdn-dragon-a.akamaihd.net%2Fhphotos-ak-prn1%2Ft39.2365-6%2F851594_228812913961922_1132341097_n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36" y="291261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85872" y="3393167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MySQL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12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530475"/>
            <a:ext cx="11201400" cy="1927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800" dirty="0" smtClean="0"/>
              <a:t>엄청난 양의 데이터</a:t>
            </a:r>
            <a:r>
              <a:rPr lang="en-US" altLang="ko-KR" sz="4800" dirty="0" smtClean="0"/>
              <a:t>, </a:t>
            </a:r>
            <a:r>
              <a:rPr lang="ko-KR" altLang="en-US" sz="4800" dirty="0" smtClean="0"/>
              <a:t>그리고</a:t>
            </a:r>
            <a:endParaRPr lang="en-US" altLang="ko-KR" sz="4800" dirty="0"/>
          </a:p>
          <a:p>
            <a:pPr marL="0" indent="0" algn="ctr">
              <a:buNone/>
            </a:pPr>
            <a:r>
              <a:rPr lang="ko-KR" altLang="en-US" sz="4800" dirty="0" smtClean="0"/>
              <a:t>이를 처리하기 위해 필요한 모든 기술들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94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32232"/>
            <a:ext cx="7335787" cy="4887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334" t="8519" r="31562" b="38889"/>
          <a:stretch/>
        </p:blipFill>
        <p:spPr>
          <a:xfrm>
            <a:off x="5544213" y="1066800"/>
            <a:ext cx="6419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64163407"/>
              </p:ext>
            </p:extLst>
          </p:nvPr>
        </p:nvGraphicFramePr>
        <p:xfrm>
          <a:off x="457200" y="304800"/>
          <a:ext cx="10896600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7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tatic3.thedrum.com/uploads/drum_basic_article/147850/main_images/microso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3548570"/>
            <a:ext cx="3418588" cy="27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hQQEBQUEREVFBQWEg8UFxgWGBMXEhYXFRQVFRQVFRQYGyYeFxkkGRQVHy8gIyctLC0sFR4xNzAqNSYrLCkBCQoKDgwOGg8PGi0kHyQ1LzI0Lyw1LDM1LywsLTAsLi8vMCwsNCwsLC80LCkvLC8sNC0sLCwqLCw1LCwsLCksLP/AABEIALYBFQMBIgACEQEDEQH/xAAcAAEAAwADAQEAAAAAAAAAAAAABQYHAwQIAQL/xABPEAABAwIACAkHCAgEBQUAAAABAAIDBBEFBgcSITFBUSIyYXFzgZGhshM0NUJykrEUM1JigqLD0hcjU1STs8HRQ0TC8BUWJGN0JYOj4eL/xAAaAQACAwEBAAAAAAAAAAAAAAAABQMEBgIB/8QAMxEAAQMCAgcHBAIDAQAAAAAAAQACAwQRBSESMTIzQVFxE2GBkaGx0RQiQsEj8BU0UlP/2gAMAwEAAhEDEQA/ANxREQhEREIRERCEREQhEREIREXxzrC50BCF9RVrC2UOjp7jyvlXD1YuF96+aO1U3CmVuZ9xBEyIb3cN/PsaOwq3FRTSam+apy1sMet3ktXUThDGulg+cqYwRsBzne6257liWEsYqiov5aeR43Xsz3BZvcuCiwVNN8zDJJ7DHOHaBYJgzCwBeR3l8lUH4qSbRt8/gLU63KzSsv5Nksh32DG9rjfuUHV5YJT81Txt9tzn/DNUNR5Nq6TXCIxve9o7gSe5TNLkflPztTG32Guf8S1d9nQx6zfxv7KPta6TULeFvdRFTlMrn6pWs9hjPi4EqMmxurH66ubqeW+Gyv8AT5IIB85USu9kMaO8OXfhyW0TdbZH+1IR4bL36ujZst9F59JWP2neqySXCkz+NNK7ne8/ErrueTrJPWVtzMndAP8ALA875T8XrlGIdCP8qz7x/qvf8nCNTT6fK8/xcx1uHr8LCl+2ykanEcxIW5HEShP+VZ94f1XE/J1QH/LW5nyj4PXv+Ui4g+nyvP8AFS8CPX4WOQ4ZnZxKiZvNJIPgV36bHetj4tVIfazX+MFaPPkqo3cXyrPZffxgqLqsjzD81VOHtsa7vaW/Be/W0r9oeYXn0VUzZPkVCUeVarZxxFIOVpa7taQO5T9BlfidomgezlYWvHYc0/FV6uyVVcelnk5R9V2a7seAO9VrCGBpqc2mhfHyuaQ08ztR6iuhBSTbNvD4XJnrINq/j8rb8F43UtTYRTsLj6ruA/qa6xPUphea1PYGx2qqWwZKXMHqSXey24XN29RCrS4Vxjd5q1FivCRvkt2RUzF/KdBUWbOPISHRdxvETyP9X7Vucq5A31JTJE+I2eLJtFMyUXYbr6iIolKiIiEIiIhCIiIQiIiEIiLiqalsbS+RwY0C5c4gNHOSjWjUuVdeuwjHAwvmkbG0bXEAcw3nkCoOMeVdrbso25x1eVeDm/YZrPObcxVTpsDV2FH+UIfJf/EkObGB9UnRbkaOpMYqBxGlKdEJbLXtB0IhpHuVvw5laY27aSPPP05LhnUzjHrsqJhPGCqrXWkkfJc6I28XqjboPZdX7A2SSNtjVSmQ/RZdrOYu4x6rK6YNwNDTNtBEyMbc0AE87tZ61YFTTU+6bc81AaapqN66w5LH8F5OKyexMYibvlOafcF3doCtmDckMTdM873ncwBjea5uT3LQEVaTEZn6jborMeHQM1i/VQ2D8TqSD5umjvvcM93vPuR1KYAsvqKi57nG7jdXmsa0WaLIiIuV0iIiEIiIhCIiIQiIiEIvy9gcCCAQdYOkHnC/SIQqrhrJxSVFy1nkX/SjsG9cfF7LHlWdYxYg1NHd1vKxD12A6B9dutvPpHKtvRXoa6WLjcd6oz0EUvCx7l5rVlxWx6moiGkmSHbG48XljPq82r4q6435NmTgy0oEcuklmqOTm2Md3HbbWspngcxxa9pa5pIIIsQRrBCeRyxVbLeiRSRS0j7+q9BYGw1FVxCSF2c06CNTmna1w2H/AHqXeXn/ABdxhloZhJEdGgPYeK9u48u47O0Hc8DYXjq4WyxG7XDV6zSNbXDYQUjrKQwG42SnlHWCcWO0F3URFRV9EREIRERCERFn8uV6NriPkz9BI4zdhtuU0UEkt9AXsoZZ44raZtdaAqpj5ixLXiBkRa0Ne9z3OJsBYAcEaXHX/cLpYKypR1E8cQp3tMj2sBLmkC5teyvC70ZaZ4cRYrjSiqmFoNwqpgLJxS01nPb5eQetIBmg/Vj1DrueVWoBfUUUkr5Dd5upY4mRizBZERFGpEREQhEREIRERCEREQhEREIRERCEREQhEVCyg441FFPGyAsDXRZxzm5xvnuGu+4BVb9KNb9KP+GP7q/HQSyND22sVQkxCKNxY69wtmRRWKuEX1FHDLJbPe0k2FhfOI0DqXBjLh51O13kwC5sT5Xki4YxpDdDbjOc4mwBIHBcTqsavZOL9DirfatDNPgpxUvKFiaKqMzwt/XsGkD/ABWj1eVwGrs3W7mCMYZfKFkwuBKyF1wwPjfI0OjuY3uY9jrhuixBIuDe4tC7aX07w4KNwZUMLSvNatmTvGY0tSI3n9TMQ119TX6mP5Nx5DyL5lHwAKWrLmC0cwMjdwdf9Y0dZB+2FVFpvsqYu4/30WX++mm7x/fVelEUHiXhj5VRRSON3gZj9+czQSeUizvtL4so9hY4tPBa1jw9ocOKnURFwu0UZWYwxRVEVOTeWUmzR6oDXOznbhwbDf2qLx2xybQx5rLOneDmN2NGrPdybhtI5CqVk7wVNVVvyt7iWxucXPdpL3uaRmjls653C28K9DS3jMr8hw7yqMtVaQRMzPHuC1xecaz5x/tv8RXo5Vt+TuhJJNPpJJP6ybWftrqhqmU5dpA521LiupX1Abo2yvrWTYo+f03TxfFb6q/R4h0UMjZI4LPY4Oac+U2I1GxfYqwLmtqWzuBbfLmuqGmdA0h1s+SIiKir6IiIQiIiEIqblFxnnohB5AtGeZc7OaHcXMtbdxirks3yx8Wl56j4Rq3RND52hwuM/ZU617mQOc02OXuoD9KFb9OP+GFpGJGGJKujbLMQXl8gNhYWa4gaFhS2jJf6OZ0k3jKZ4jDGyK7WgZpbh08j5bOcTkrYiIkKfIiIhCIiIQiIiELJsr3ncPQfiPVEV7yvedw9B+I9URaui3DVkq3fuW64h+jqfoz4nJjRgN87XGPSXxPhe24BcwkOBYToz2kGwOghxFxoIYh+jqfoz4nKfWckeWTOcOZ91pY2B8LWnkPZVfBWAXh5Aj8hTeXbUeTJjLvKACzWiMlrY88B+u9xYABWhEUb5C83KkZGGCwVNyqYO8pQ+UtpikY7lzXHMcPvNP2Vjq3zHGLOwfUg/sJT7ozh3hYIn2FuvERyKQYq20oPMLR8k+F2xx1Eb3WAfE8c7g5rvA1fFQaKudFfNNr27r/3ReT0HayF99a9p8Q7KMMtqXotRWMuH2UVO6V+k8Vjdr3nU3m2k7gVKrD8e8ZfltUc0/qo7sj3H6T/ALRHYAlVHT9vJY6hrTasqewjuNZ1Lp0lPNhOsALs6SV13O2NaNZtsa0aAOYLcsF4NZTQsiiFmMFhvO8neSbk86qWS7F/yNOZ3jhzcXeIweD7x4XNmq7qWvn039m3ZaocPg0Gdo7acixCpx8rg9wFS6wc4DgxbCfqrb15xrPnH+2/xFTYZG15dpAHVr8VDikjmBuiSNerwVsxcx1rJayBj6hzmOmja4ZsekFwBGhq2JYDil5/TdPF4gt+XGJsax7dEWy4LvDHuex2kb5rO8pWMtRSzxNgmMbXRFxADDc5xF+EDsVQ/wCf6796d7sX5VOZX/OYehPjKoSZUcMboWktHkEtrJpGzuAcfNWH9IFd+9O92L8ifpArv3p3uxfkXYwVk5qamFk0ZizXi4znODtZGkBp3LtHJRWb4T9t35F0XUgNjo+QXIbWEXGl5ldOmykVzDczB43PZHY9bQD3q/4n5QGVp8lI0RzWJAvwH2FzmE6Qduadm06bZHhLBklNIY5mFjxa40HQdRBGgjlC4qaodG9r2Gzmua5p3EG4PaiWjhlZ9oA5EIirZoX/AHEnmCvR6zfLHxaXnqPhGr9gquE8EUo0eUjY+27OaDbqvZUHLHxaXnqPhGktCLVLQe/2KdV5vTOI7vcLM1L4OxsqqeMRwzuYwEkABhFybnW0lRCsmA8QaishEsRiDSXDhOcHXabHQGlaOYxhv8lrd6zkIkLv4r37lZ8nGNFTVVbmTzF7RA9wBDBpD4wDoaNhPatJVCxExHqKGpdJMYy0wvZwHOJuXMI0Fo0cErv5RcaTSQCOI2mluARrYwcZw3HSAOcnYs/UMbNOGw2z5LQ073Q05dNfLmuPGvKPHSOMUIEsw0HT+rYdziNZ5B1kLPcIY+Vsx01DmDdH+rA628I9ZKgFOYv4m1FbwomgMvbPec1l9oGgl3UE3ZTQU7but1KTyVU9Q6zb9Aum3GOqBuKqe/SyfmU/gbKdVQkCUidm0OsH25Hga+cFdmpySVLW3ZLE8gcW7mk8gJFu2ypdTTOie5kjS17TZzToIK7H09QLCxXB+ppzc3C37AWH4q2ISQuuNTmnQ9h+i4bD3FSKwXFPGJ1DUtkBOYbNkbvYTpNt41jmttK3hjw4Ag3BAII1EHUQkNZS9g/LUdSf0dV9QzPWNayjK953D0H4j1RFe8r3ncPQfiPVET6i3DVn63fuW64h+jqfoz4nKfUBiH6Op+jPicp9Zqfeu6n3Wng3Teg9kREUKmUHjxUZmDqk74iz3yGDxLB1q+VvCmZTxwg6ZH5x9mPf9ot90rKFo8MZow35lZvFH6U2jyC72DcGumzs0Xzc3vv/AGRaBkkwYDDPK4Ah0jGC/wBRpJ/mdy+qKorzHIWAalLT4eJIw8nWpzKNhz5NRODTZ8x8k3eARw3e7cc7gsiwJgw1NRFCPXe1ptsbrcepoJ6lZsquE/KVoiB4MMbR9p9nuPZmDqXLkkwfn1ckpGiKKw5HSGw+61/au6cfT0hfxOfwuKg/UVYZwGXytYhiDGhrRZrQAANQAFgB1L9oizy0SLzjWfOP9t/iK9HLzjWfOP8Abf4inWE63+H7STFtTPH9KQxS8/puni8QW/LAcUvP6bp4vEFvy4xXbb0XeE7DuqyjK/5zD0J8ZVCV9yv+cw9CfGVQk0otw1K67fuW64hejqfoz4nKfUBiF6Op+jPicp9Zqfeu6n3Wmg3Teg9lk2V4f9XEf+wO6R/91RFfMr3nUPQfiOVDWlotw1Zit37lu+I5/wDTqboh8Sqplj4tLz1HwjVrxG9HU3RD4lVTLHxaXnqPhGk1N/ueJ/adVP8Ap+A/SzNbRkv9HM6SbxlYutoyX+jmdJN4ymOKbkdflLsL3x6K2LD8oWETNhCXTojtE3kzBwvvl63BeesPPvV1BO2onP8A8jlSwpoMjjyCu4q4iNo5lcGDqMzTRxg2MkkbL7s5wbfvXoajpGxRtjjbmsY0NaBsA1Lzm1xBBBII0gjQRzFc/wDxKX9tJ77/AO6ZVdI6ot91gEto6ttPe7bkr0WsxyvYLAdDO0WLs6N532Gcw89s4dQ3Khf8Sl/bSe+/+645qt7xZ73OGvhOcR3lQU+HuhkD9JT1GINmjLNFcS3HJ7XmbB8JJuWB0R+wSG/dzVhy17JIf+hfyVEn8uI/1XWJtvDfkVzhbiJrcwq5le87h6D8R6oiveV7zuHoPxHqiKxRbhqrVu/ct1xD9HU/RnxOU+oDEP0dT9GfE5T6zU+9d1PutPBum9B7Ivy94aCSQAASSdAAGskr9LN8pmOQsaSB2k6JnDZ/2gd/0uzfb2CF0zw1q8nnbCwvcqbjfh75bVvkHEHAj9ht7HrJLvtKGAXxW/Jti58pqhK8fqoSHHc5+tjeo8I8w3rUOc2nivwCyrWvqJbcSVp2KmCPktHFERwg3Of7buE7sJt1IpdFknuLnFx4rXsaGNDRwXnzGOr8rWVD/pTS25g4hvcAtEyP09qed/0pmt9xgP8ArKyx7rkneSe1a3kjP/RSf+S/+XEtFXjRp9EdyzmHnSqdI96u6Iiza0qLzjWfOP8Abf4ivRy854QYWzSA6xJIDzhxBTrCdb/D9pJi2pnj+l3sUvP6bp4vEFvywHFLz+m6eLxBb8uMV229F3hOw7qsoyv+cw9CfGVQlfcr/nMPQnxlUJNKLcNSuu37luuIXo6n6M+Jyn1AYhejqfoz4nKfWan3rup91poN03oPZZPle86h6D8RyoavmV7zqHoPxHKhrS0W4asxW79y3fEb0dTdEPiVVMsfFpeeo+EateI3o6m6IfEqs5YacmKnfsbJI0872gjwFJqc2rPE/tO6kXo/AfpZctoyX+jmdJN4ysXWhZP8eoKWAwVBcyz3Oa4NLmkO0kENuQb32bU1xCN0kVmi+aU4dI2Oa7jbJaksBxrpzHXVLT+3lPU5xeO5wWy4HxupquQxwSl7g0vIzJG6AQCbuaBrcFQcrGBCydlQ0cGRoY47nsGi/OwD3Cl2HExTFjxa44pliIEsIew3seCpmCmsM8Ql+bMsYfpI4BcA7SNI0XWxfo1oP2B/iS/mWJrTsUcprBG2KsJa5oDRLYuDgNAzwNIdy2N+RXq9kxAdET3gKhQPhBLZQM9RKnv0aUH7A/xJfzJ+jSg/YH+JL+Zd446UVr/K4veF+zWq3jFlUiY0to7yPOjPIIjbygHS49VufUlTPq3mwLvVNpPpIxchvopb9GlB+wP8SX8ymcDYDio4zHA0taXF5Bc52kgAm7iTqaFUcRcoPl7QVTgJdTHmwEm5rtgf8efXfVHUduw6EhPmpKfsHjTiA8lk2V7zuHoPxHqiK/5YICKiB2wxOaOdr7nxhUBaCi3DVnq4Wnct1xD9HU/RnxOU+oDEP0dT9GfE5VTKzhiVj44WSFsb4y5wGjOOcRYnWRYatSQdiZqhzAeJT8zCGna8jgFz465RwwOho3XfpDpRxW7xGdrvrahsudWXk3XxdzBWCZKqURwsLnHsA2ucdgG9aKGGOnZYeJWdmnkqH3PgEwRgmSqmbFELucepo2ucdgC3fAOBGUcDYY9Q0k7XOPGceU9wsNi6WKWKUdBFYcKV1s9+/wCq3c0f/ankiravtjot2R6p9Q0fYDSdtH0RERLkxXm+ePNc5p2OcOw2Wl5HqvgVEe58bx9oFp8A7VR8bqPyVdUNtb9c9w5nnPHc4KRyc4W+T17A42bKDEedxBZ94NH2lqalvbU5tyv+1laV3Y1IB52/S2xERZZapFkOUnFR8M7qhjSYZDnOI9R542duBOkHeSN19eXxzQQQRcHQQdRVmmqHQP0gq1TTtnZolYHil5/TdPF4gt9UH/yVSCZszYAyRr2vBYXNFwbjgA5vcpxS1tS2dwLQoqKmdTtIcVlGV/zmHoT4yqEvQGFsWKarcHTxB7mjNBJeLC97cEjauj+j2h/dh70v5lcp8QjijDCDl0+VSqMOkllLwRn1+F+8QvR1P0Z8TlPrgoaFkEbY4m5rGizRpNhe+s6dq50okcHPLhxKcRtLWBp4BZPle86h6D8Ryoa3/C2LFNVODp4g9zW5oJLxYXJtwSNpK6X6PaH92HvS/mTinxCOKMMIOXT5Saow6SWQvBGfX4XLiN6OpuiHxK7mMGBW1lO+F+jOGg6y1w0td1HtFwu1RUTIY2xxtzWNFmjSbDnOlc6Uuk/kL287pu2P+MMdysvPWGcCS0khjmYWnTY+q4fSY7aP9my6C9HVVGyVubIxr27nAOb2FQz8Q6Em/wAlZ1Z4HYDZOI8Vbb7259yTSYS6/wBjsu9UDJJ58/8A8aT+ZEtSwtgqOqhdFKLtcLcoOxwOwg6V1sF4r01K8vghDHFpaSC46CQSNJO0DsUql1VUCWXtGZJlS05ii7N+awnGbE+ahec9pfFfgyAcE7g76DuQ9V1Ar0m9gIIIuDoIOo86r1dk/opiSacNJ2xlzPutOb3JhDigtaQeIS+bCje8R8CsOXxbEMlNHf8AxebP/wDypPB+ItFAQW07SRtfnSHns8kDqCmdikQGQJUDcLlJzICy7FbEeatcHWMcO2QjWN0Y9Y8uody2ymhzGNaC45rWtu4lzjYWu5x1nlXIAiUVNU6oOeQHBOKalbTjLMnioDHPFgV9PmAgSMOdGTqvaxaeQj4A7FimEMGyU7yyaNzHDY4a+UHU4co0L0UuKppGStzZGNe3c4Bw7CpaWudANEi4UVXQtnOkDYqFxD9HU/RnxOVHyv8AnMPQnxlanT0zY2hkbWsaNTWgBo26ANS4pcGRPkbK6NrpGizXEAuaL34JOrSdijiqBHMZbc/VSTUxkgEV+Xosfxbyd1FXZzwYYvpPHDcPqM1nnNhzrV8B4vw0UeZAy2rOcdL3ne523m1DYFJIvKirknyOQ5L2no44MxmeaIiKoraIiIQsoyt4KzKiOcDRIzNPts387SPdKoYNtI0HvW844YB+W0j4xxxw4/bbew6wS37Swd7CCQQQQSCDoII1gjetLh03aRaPEf0LM4jCY5dIaj/StzxLxkFdTNcT+tZZko+tbQ625w09o2KfXn/F3GCSinEsenY9p4r27WndyHYexbhgTDkVZEJIXXB0EHjMO1rhsP8AsJVW0hhdpN2T6dybUNWJm6LtoevepBERL0wRERCEREQhEREIRERCEREQhEREIRERCEREQhEREIREXxzgBcmwHYhC+oqphvKRS09wx3l37o7Ft+WTV2XPIs7w/j/U1d253koz6kdxcfWfrd3DkV6GhllztYd6oz18UWV7nuWsOxqp/lLKZsmfK4uFmaQzNa5xz3ageCRbXyKXWH5OvSdP/wC9/JkW4Lmsp2wPDRy+V7R1Dp2Fx5/CIiKmrqIiIQiIiEIsxym4nlrjVwt4J+eaNh/aDkO3l07TbTl8ewEEEXBBBB1EHWCFPTzugfpBQVEDZ2aDl5sXfwNhyWjkEkD806iNbXDc5u0f7FlbMd8nroC6alaXQ6S5g0uj3kDazvHNpFEWojkjnZcZhZWSOSnfY5FbPi1lGgqrNlIhl0CzjwHH6jzo6jY86tq81qewJjtVUlgyXOYPUk4TOYbW9RCWT4WDnEfAppBilspR4hbsioOCsrkLrCoidGfpM4bOe2hw7CrVg/GilqLeSqI3E7M4Nf7jrO7krkppY9ppTWOpik2XBSiIirqwiIiEIiIhCIiIQiIiEIi/MkgaLuIA3nQO1RFZjjRxceqj5muzz2MuV01jnbIuuXPa3aNlMoqPXZWqZl/JRySnmDG9rjf7qrmEMrVS+4ijjiG83e8dZs37qtsoJ38LdVTfXwM/K/Ra2oTCmOdJTXEk7S4eqzhv5iG3t12WMYSxjqaj56eR4Pq3sz3G2b3KNV+PCh+bvJUJMW/82+a0jC2V46RSwW+tKdPuNP8AqVKwtjJUVXz8znD6OqMfYFgoxEyipYotlqWy1Usu05ERTWA8T6mssYoiGftH8GPqPrfZBUz3tYLuNgoWMc82aLldrJ16Tg55v5Mi3BVLFXJ5FRObK55kmF7HisbcEHNbt0Ei5PUFbVma+dk0l2agLLTUED4Y7P1k3RERUVfRERCEREQhEREIRUjGrJnHUEyU1opTpLf8J55hxDyjRybVd0UsUz4naTDZRSwslbovF154wrgaalfmTxuYdl+K7la4aHDmXSXo2somTMLJWNe06w4AjsO1UjDWSaJ93U0hiP0XXfH1HjN707hxNjspBY+iRz4W9ucZuPVZSisGFMRKynvnQF7R60XDHPYcIdYCgCLGx17tqZska8XabpW+NzDZwsu3SYYnh+anlZyNe9o7AbKXp8oVcz/MFw+s2N3eW371XEXjomO2mgrps0jdlxHirnDlXrG6xC7nY4eF4XZZleqNsEJ5vKD/AFFUNFCaOA/iFMK2cfkVoIywy/u0fvu/shywy/u0fvu/ss+Rc/Q0/wDz7rr6+o/69lfH5XqjZBCOfyh/1BcEmVmrOpkDeZjz8XqlIuhRwD8QuTWzn8irRLlKrnapg32Y4/6gqPqMb6yTjVcv2XFg7GWUOikbBE3U0eSidUSu1uPmuSaoc83e5zjvcS49pXGiKZQ3uiL9Rxlxs0EncBc9gU1Q4kVk3Fpngb32jH37E9S4c9rNo2XbY3P2QSoNFoOD8kMrtM87GDcwF57Tmgd6tGDcmlHDYuY6Y75Dce42ze0FU5MRgZqN+iux4dO/WLdVj1HQSTOzYo3yO3MaXHrtqVtwRkqqZbGZzYG7jw5PdabDrd1LWqelZG3NjY1jRqDQGt7BoXKl0uKSOyYLeqZRYXG3N5v6Ks4GyeUlNY+T8q8etLZ3YzijsvyqygL6iWvkfIbuN0yZGyMWYLIiIo1IiIiEIiIhCIiIQiIiEIiIhCIiIQi6dfgaGf56GOT2mtJHMSLhfEXoJBuF4QCLFV+syX0UnFY+L2Hm3Y/OChanI83/AA6ojkewHvDh8ERWmVk7dTj7+6qvooHa2j29lF1GSSpbctmhcOUyNPZmlV+vxVlh4zozzFx+LQiJhS1sshs5LqqiijF2hRUkJbrsuNEToG4SQixXLFTl2qylaHFOWbiujHOXf0aURVp5XMFwrVPE15sVO0+SapcLmWADnkJ7MwKRgyOn16sczYye8v8A6L4iRuxCcnI+gTxuHQAavUqVpsklK3jyTP62NHYG371MUmINDHqpmuP1y5/c4kdyIq7qqZ2txVltLC3U0KapqNkQtHG1g3NaGjsAXMiKAm+tTgW1IiIvF6iIiEIiIhCIiIQiIiEIiIhCIiIQ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9023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QQEBQUEREVFBQWEg8UFxgWGBMXEhYXFRQVFRQVFRQYGyYeFxkkGRQVHy8gIyctLC0sFR4xNzAqNSYrLCkBCQoKDgwOGg8PGi0kHyQ1LzI0Lyw1LDM1LywsLTAsLi8vMCwsNCwsLC80LCkvLC8sNC0sLCwqLCw1LCwsLCksLP/AABEIALYBFQMBIgACEQEDEQH/xAAcAAEAAwADAQEAAAAAAAAAAAAABQYHAwQIAQL/xABPEAABAwIACAkHCAgEBQUAAAABAAIDBBEFBgcSITFBUSIyYXFzgZGhshM0NUJykrEUM1JigqLD0hcjU1STs8HRQ0TC8BUWJGN0JYOj4eL/xAAaAQACAwEBAAAAAAAAAAAAAAAABQMEBgIB/8QAMxEAAQMCAgcHBAIDAQAAAAAAAQACAwQRBSESMTIzQVFxE2GBkaGx0RQiQsEj8BU0UlP/2gAMAwEAAhEDEQA/ANxREQhEREIRERCEREQhEREIREXxzrC50BCF9RVrC2UOjp7jyvlXD1YuF96+aO1U3CmVuZ9xBEyIb3cN/PsaOwq3FRTSam+apy1sMet3ktXUThDGulg+cqYwRsBzne6257liWEsYqiov5aeR43Xsz3BZvcuCiwVNN8zDJJ7DHOHaBYJgzCwBeR3l8lUH4qSbRt8/gLU63KzSsv5Nksh32DG9rjfuUHV5YJT81Txt9tzn/DNUNR5Nq6TXCIxve9o7gSe5TNLkflPztTG32Guf8S1d9nQx6zfxv7KPta6TULeFvdRFTlMrn6pWs9hjPi4EqMmxurH66ubqeW+Gyv8AT5IIB85USu9kMaO8OXfhyW0TdbZH+1IR4bL36ujZst9F59JWP2neqySXCkz+NNK7ne8/ErrueTrJPWVtzMndAP8ALA875T8XrlGIdCP8qz7x/qvf8nCNTT6fK8/xcx1uHr8LCl+2ykanEcxIW5HEShP+VZ94f1XE/J1QH/LW5nyj4PXv+Ui4g+nyvP8AFS8CPX4WOQ4ZnZxKiZvNJIPgV36bHetj4tVIfazX+MFaPPkqo3cXyrPZffxgqLqsjzD81VOHtsa7vaW/Be/W0r9oeYXn0VUzZPkVCUeVarZxxFIOVpa7taQO5T9BlfidomgezlYWvHYc0/FV6uyVVcelnk5R9V2a7seAO9VrCGBpqc2mhfHyuaQ08ztR6iuhBSTbNvD4XJnrINq/j8rb8F43UtTYRTsLj6ruA/qa6xPUphea1PYGx2qqWwZKXMHqSXey24XN29RCrS4Vxjd5q1FivCRvkt2RUzF/KdBUWbOPISHRdxvETyP9X7Vucq5A31JTJE+I2eLJtFMyUXYbr6iIolKiIiEIiIhCIiIQiIiEIiLiqalsbS+RwY0C5c4gNHOSjWjUuVdeuwjHAwvmkbG0bXEAcw3nkCoOMeVdrbso25x1eVeDm/YZrPObcxVTpsDV2FH+UIfJf/EkObGB9UnRbkaOpMYqBxGlKdEJbLXtB0IhpHuVvw5laY27aSPPP05LhnUzjHrsqJhPGCqrXWkkfJc6I28XqjboPZdX7A2SSNtjVSmQ/RZdrOYu4x6rK6YNwNDTNtBEyMbc0AE87tZ61YFTTU+6bc81AaapqN66w5LH8F5OKyexMYibvlOafcF3doCtmDckMTdM873ncwBjea5uT3LQEVaTEZn6jborMeHQM1i/VQ2D8TqSD5umjvvcM93vPuR1KYAsvqKi57nG7jdXmsa0WaLIiIuV0iIiEIiIhCIiIQiIiEIvy9gcCCAQdYOkHnC/SIQqrhrJxSVFy1nkX/SjsG9cfF7LHlWdYxYg1NHd1vKxD12A6B9dutvPpHKtvRXoa6WLjcd6oz0EUvCx7l5rVlxWx6moiGkmSHbG48XljPq82r4q6435NmTgy0oEcuklmqOTm2Md3HbbWspngcxxa9pa5pIIIsQRrBCeRyxVbLeiRSRS0j7+q9BYGw1FVxCSF2c06CNTmna1w2H/AHqXeXn/ABdxhloZhJEdGgPYeK9u48u47O0Hc8DYXjq4WyxG7XDV6zSNbXDYQUjrKQwG42SnlHWCcWO0F3URFRV9EREIRERCERFn8uV6NriPkz9BI4zdhtuU0UEkt9AXsoZZ44raZtdaAqpj5ixLXiBkRa0Ne9z3OJsBYAcEaXHX/cLpYKypR1E8cQp3tMj2sBLmkC5teyvC70ZaZ4cRYrjSiqmFoNwqpgLJxS01nPb5eQetIBmg/Vj1DrueVWoBfUUUkr5Dd5upY4mRizBZERFGpEREQhEREIRERCEREQhEREIRERCEREQhEVCyg441FFPGyAsDXRZxzm5xvnuGu+4BVb9KNb9KP+GP7q/HQSyND22sVQkxCKNxY69wtmRRWKuEX1FHDLJbPe0k2FhfOI0DqXBjLh51O13kwC5sT5Xki4YxpDdDbjOc4mwBIHBcTqsavZOL9DirfatDNPgpxUvKFiaKqMzwt/XsGkD/ABWj1eVwGrs3W7mCMYZfKFkwuBKyF1wwPjfI0OjuY3uY9jrhuixBIuDe4tC7aX07w4KNwZUMLSvNatmTvGY0tSI3n9TMQ119TX6mP5Nx5DyL5lHwAKWrLmC0cwMjdwdf9Y0dZB+2FVFpvsqYu4/30WX++mm7x/fVelEUHiXhj5VRRSON3gZj9+czQSeUizvtL4so9hY4tPBa1jw9ocOKnURFwu0UZWYwxRVEVOTeWUmzR6oDXOznbhwbDf2qLx2xybQx5rLOneDmN2NGrPdybhtI5CqVk7wVNVVvyt7iWxucXPdpL3uaRmjls653C28K9DS3jMr8hw7yqMtVaQRMzPHuC1xecaz5x/tv8RXo5Vt+TuhJJNPpJJP6ybWftrqhqmU5dpA521LiupX1Abo2yvrWTYo+f03TxfFb6q/R4h0UMjZI4LPY4Oac+U2I1GxfYqwLmtqWzuBbfLmuqGmdA0h1s+SIiKir6IiIQiIiEIqblFxnnohB5AtGeZc7OaHcXMtbdxirks3yx8Wl56j4Rq3RND52hwuM/ZU617mQOc02OXuoD9KFb9OP+GFpGJGGJKujbLMQXl8gNhYWa4gaFhS2jJf6OZ0k3jKZ4jDGyK7WgZpbh08j5bOcTkrYiIkKfIiIhCIiIQiIiELJsr3ncPQfiPVEV7yvedw9B+I9URaui3DVkq3fuW64h+jqfoz4nJjRgN87XGPSXxPhe24BcwkOBYToz2kGwOghxFxoIYh+jqfoz4nKfWckeWTOcOZ91pY2B8LWnkPZVfBWAXh5Aj8hTeXbUeTJjLvKACzWiMlrY88B+u9xYABWhEUb5C83KkZGGCwVNyqYO8pQ+UtpikY7lzXHMcPvNP2Vjq3zHGLOwfUg/sJT7ozh3hYIn2FuvERyKQYq20oPMLR8k+F2xx1Eb3WAfE8c7g5rvA1fFQaKudFfNNr27r/3ReT0HayF99a9p8Q7KMMtqXotRWMuH2UVO6V+k8Vjdr3nU3m2k7gVKrD8e8ZfltUc0/qo7sj3H6T/ALRHYAlVHT9vJY6hrTasqewjuNZ1Lp0lPNhOsALs6SV13O2NaNZtsa0aAOYLcsF4NZTQsiiFmMFhvO8neSbk86qWS7F/yNOZ3jhzcXeIweD7x4XNmq7qWvn039m3ZaocPg0Gdo7acixCpx8rg9wFS6wc4DgxbCfqrb15xrPnH+2/xFTYZG15dpAHVr8VDikjmBuiSNerwVsxcx1rJayBj6hzmOmja4ZsekFwBGhq2JYDil5/TdPF4gt+XGJsax7dEWy4LvDHuex2kb5rO8pWMtRSzxNgmMbXRFxADDc5xF+EDsVQ/wCf6796d7sX5VOZX/OYehPjKoSZUcMboWktHkEtrJpGzuAcfNWH9IFd+9O92L8ifpArv3p3uxfkXYwVk5qamFk0ZizXi4znODtZGkBp3LtHJRWb4T9t35F0XUgNjo+QXIbWEXGl5ldOmykVzDczB43PZHY9bQD3q/4n5QGVp8lI0RzWJAvwH2FzmE6Qduadm06bZHhLBklNIY5mFjxa40HQdRBGgjlC4qaodG9r2Gzmua5p3EG4PaiWjhlZ9oA5EIirZoX/AHEnmCvR6zfLHxaXnqPhGr9gquE8EUo0eUjY+27OaDbqvZUHLHxaXnqPhGktCLVLQe/2KdV5vTOI7vcLM1L4OxsqqeMRwzuYwEkABhFybnW0lRCsmA8QaishEsRiDSXDhOcHXabHQGlaOYxhv8lrd6zkIkLv4r37lZ8nGNFTVVbmTzF7RA9wBDBpD4wDoaNhPatJVCxExHqKGpdJMYy0wvZwHOJuXMI0Fo0cErv5RcaTSQCOI2mluARrYwcZw3HSAOcnYs/UMbNOGw2z5LQ073Q05dNfLmuPGvKPHSOMUIEsw0HT+rYdziNZ5B1kLPcIY+Vsx01DmDdH+rA628I9ZKgFOYv4m1FbwomgMvbPec1l9oGgl3UE3ZTQU7but1KTyVU9Q6zb9Aum3GOqBuKqe/SyfmU/gbKdVQkCUidm0OsH25Hga+cFdmpySVLW3ZLE8gcW7mk8gJFu2ypdTTOie5kjS17TZzToIK7H09QLCxXB+ppzc3C37AWH4q2ISQuuNTmnQ9h+i4bD3FSKwXFPGJ1DUtkBOYbNkbvYTpNt41jmttK3hjw4Ag3BAII1EHUQkNZS9g/LUdSf0dV9QzPWNayjK953D0H4j1RFe8r3ncPQfiPVET6i3DVn63fuW64h+jqfoz4nKfUBiH6Op+jPicp9Zqfeu6n3Wng3Teg9kREUKmUHjxUZmDqk74iz3yGDxLB1q+VvCmZTxwg6ZH5x9mPf9ot90rKFo8MZow35lZvFH6U2jyC72DcGumzs0Xzc3vv/AGRaBkkwYDDPK4Ah0jGC/wBRpJ/mdy+qKorzHIWAalLT4eJIw8nWpzKNhz5NRODTZ8x8k3eARw3e7cc7gsiwJgw1NRFCPXe1ptsbrcepoJ6lZsquE/KVoiB4MMbR9p9nuPZmDqXLkkwfn1ckpGiKKw5HSGw+61/au6cfT0hfxOfwuKg/UVYZwGXytYhiDGhrRZrQAANQAFgB1L9oizy0SLzjWfOP9t/iK9HLzjWfOP8Abf4inWE63+H7STFtTPH9KQxS8/puni8QW/LAcUvP6bp4vEFvy4xXbb0XeE7DuqyjK/5zD0J8ZVCV9yv+cw9CfGVQk0otw1K67fuW64hejqfoz4nKfUBiF6Op+jPicp9Zqfeu6n3Wmg3Teg9lk2V4f9XEf+wO6R/91RFfMr3nUPQfiOVDWlotw1Zit37lu+I5/wDTqboh8Sqplj4tLz1HwjVrxG9HU3RD4lVTLHxaXnqPhGk1N/ueJ/adVP8Ap+A/SzNbRkv9HM6SbxlYutoyX+jmdJN4ymOKbkdflLsL3x6K2LD8oWETNhCXTojtE3kzBwvvl63BeesPPvV1BO2onP8A8jlSwpoMjjyCu4q4iNo5lcGDqMzTRxg2MkkbL7s5wbfvXoajpGxRtjjbmsY0NaBsA1Lzm1xBBBII0gjQRzFc/wDxKX9tJ77/AO6ZVdI6ot91gEto6ttPe7bkr0WsxyvYLAdDO0WLs6N532Gcw89s4dQ3Khf8Sl/bSe+/+645qt7xZ73OGvhOcR3lQU+HuhkD9JT1GINmjLNFcS3HJ7XmbB8JJuWB0R+wSG/dzVhy17JIf+hfyVEn8uI/1XWJtvDfkVzhbiJrcwq5le87h6D8R6oiveV7zuHoPxHqiKxRbhqrVu/ct1xD9HU/RnxOU+oDEP0dT9GfE5T6zU+9d1PutPBum9B7Ivy94aCSQAASSdAAGskr9LN8pmOQsaSB2k6JnDZ/2gd/0uzfb2CF0zw1q8nnbCwvcqbjfh75bVvkHEHAj9ht7HrJLvtKGAXxW/Jti58pqhK8fqoSHHc5+tjeo8I8w3rUOc2nivwCyrWvqJbcSVp2KmCPktHFERwg3Of7buE7sJt1IpdFknuLnFx4rXsaGNDRwXnzGOr8rWVD/pTS25g4hvcAtEyP09qed/0pmt9xgP8ArKyx7rkneSe1a3kjP/RSf+S/+XEtFXjRp9EdyzmHnSqdI96u6Iiza0qLzjWfOP8Abf4ivRy854QYWzSA6xJIDzhxBTrCdb/D9pJi2pnj+l3sUvP6bp4vEFvywHFLz+m6eLxBb8uMV229F3hOw7qsoyv+cw9CfGVQlfcr/nMPQnxlUJNKLcNSuu37luuIXo6n6M+Jyn1AYhejqfoz4nKfWan3rup91poN03oPZZPle86h6D8RyoavmV7zqHoPxHKhrS0W4asxW79y3fEb0dTdEPiVVMsfFpeeo+EateI3o6m6IfEqs5YacmKnfsbJI0872gjwFJqc2rPE/tO6kXo/AfpZctoyX+jmdJN4ysXWhZP8eoKWAwVBcyz3Oa4NLmkO0kENuQb32bU1xCN0kVmi+aU4dI2Oa7jbJaksBxrpzHXVLT+3lPU5xeO5wWy4HxupquQxwSl7g0vIzJG6AQCbuaBrcFQcrGBCydlQ0cGRoY47nsGi/OwD3Cl2HExTFjxa44pliIEsIew3seCpmCmsM8Ql+bMsYfpI4BcA7SNI0XWxfo1oP2B/iS/mWJrTsUcprBG2KsJa5oDRLYuDgNAzwNIdy2N+RXq9kxAdET3gKhQPhBLZQM9RKnv0aUH7A/xJfzJ+jSg/YH+JL+Zd446UVr/K4veF+zWq3jFlUiY0to7yPOjPIIjbygHS49VufUlTPq3mwLvVNpPpIxchvopb9GlB+wP8SX8ymcDYDio4zHA0taXF5Bc52kgAm7iTqaFUcRcoPl7QVTgJdTHmwEm5rtgf8efXfVHUduw6EhPmpKfsHjTiA8lk2V7zuHoPxHqiK/5YICKiB2wxOaOdr7nxhUBaCi3DVnq4Wnct1xD9HU/RnxOU+oDEP0dT9GfE5VTKzhiVj44WSFsb4y5wGjOOcRYnWRYatSQdiZqhzAeJT8zCGna8jgFz465RwwOho3XfpDpRxW7xGdrvrahsudWXk3XxdzBWCZKqURwsLnHsA2ucdgG9aKGGOnZYeJWdmnkqH3PgEwRgmSqmbFELucepo2ucdgC3fAOBGUcDYY9Q0k7XOPGceU9wsNi6WKWKUdBFYcKV1s9+/wCq3c0f/ankiravtjot2R6p9Q0fYDSdtH0RERLkxXm+ePNc5p2OcOw2Wl5HqvgVEe58bx9oFp8A7VR8bqPyVdUNtb9c9w5nnPHc4KRyc4W+T17A42bKDEedxBZ94NH2lqalvbU5tyv+1laV3Y1IB52/S2xERZZapFkOUnFR8M7qhjSYZDnOI9R542duBOkHeSN19eXxzQQQRcHQQdRVmmqHQP0gq1TTtnZolYHil5/TdPF4gt9UH/yVSCZszYAyRr2vBYXNFwbjgA5vcpxS1tS2dwLQoqKmdTtIcVlGV/zmHoT4yqEvQGFsWKarcHTxB7mjNBJeLC97cEjauj+j2h/dh70v5lcp8QjijDCDl0+VSqMOkllLwRn1+F+8QvR1P0Z8TlPrgoaFkEbY4m5rGizRpNhe+s6dq50okcHPLhxKcRtLWBp4BZPle86h6D8Ryoa3/C2LFNVODp4g9zW5oJLxYXJtwSNpK6X6PaH92HvS/mTinxCOKMMIOXT5Saow6SWQvBGfX4XLiN6OpuiHxK7mMGBW1lO+F+jOGg6y1w0td1HtFwu1RUTIY2xxtzWNFmjSbDnOlc6Uuk/kL287pu2P+MMdysvPWGcCS0khjmYWnTY+q4fSY7aP9my6C9HVVGyVubIxr27nAOb2FQz8Q6Em/wAlZ1Z4HYDZOI8Vbb7259yTSYS6/wBjsu9UDJJ58/8A8aT+ZEtSwtgqOqhdFKLtcLcoOxwOwg6V1sF4r01K8vghDHFpaSC46CQSNJO0DsUql1VUCWXtGZJlS05ii7N+awnGbE+ahec9pfFfgyAcE7g76DuQ9V1Ar0m9gIIIuDoIOo86r1dk/opiSacNJ2xlzPutOb3JhDigtaQeIS+bCje8R8CsOXxbEMlNHf8AxebP/wDypPB+ItFAQW07SRtfnSHns8kDqCmdikQGQJUDcLlJzICy7FbEeatcHWMcO2QjWN0Y9Y8uody2ymhzGNaC45rWtu4lzjYWu5x1nlXIAiUVNU6oOeQHBOKalbTjLMnioDHPFgV9PmAgSMOdGTqvaxaeQj4A7FimEMGyU7yyaNzHDY4a+UHU4co0L0UuKppGStzZGNe3c4Bw7CpaWudANEi4UVXQtnOkDYqFxD9HU/RnxOVHyv8AnMPQnxlanT0zY2hkbWsaNTWgBo26ANS4pcGRPkbK6NrpGizXEAuaL34JOrSdijiqBHMZbc/VSTUxkgEV+Xosfxbyd1FXZzwYYvpPHDcPqM1nnNhzrV8B4vw0UeZAy2rOcdL3ne523m1DYFJIvKirknyOQ5L2no44MxmeaIiKoraIiIQsoyt4KzKiOcDRIzNPts387SPdKoYNtI0HvW844YB+W0j4xxxw4/bbew6wS37Swd7CCQQQQSCDoII1gjetLh03aRaPEf0LM4jCY5dIaj/StzxLxkFdTNcT+tZZko+tbQ625w09o2KfXn/F3GCSinEsenY9p4r27WndyHYexbhgTDkVZEJIXXB0EHjMO1rhsP8AsJVW0hhdpN2T6dybUNWJm6LtoevepBERL0wRERCEREQhEREIRERCEREQhEREIRERCEREQhEREIREXxzgBcmwHYhC+oqphvKRS09wx3l37o7Ft+WTV2XPIs7w/j/U1d253koz6kdxcfWfrd3DkV6GhllztYd6oz18UWV7nuWsOxqp/lLKZsmfK4uFmaQzNa5xz3ageCRbXyKXWH5OvSdP/wC9/JkW4Lmsp2wPDRy+V7R1Dp2Fx5/CIiKmrqIiIQiIiEIsxym4nlrjVwt4J+eaNh/aDkO3l07TbTl8ewEEEXBBBB1EHWCFPTzugfpBQVEDZ2aDl5sXfwNhyWjkEkD806iNbXDc5u0f7FlbMd8nroC6alaXQ6S5g0uj3kDazvHNpFEWojkjnZcZhZWSOSnfY5FbPi1lGgqrNlIhl0CzjwHH6jzo6jY86tq81qewJjtVUlgyXOYPUk4TOYbW9RCWT4WDnEfAppBilspR4hbsioOCsrkLrCoidGfpM4bOe2hw7CrVg/GilqLeSqI3E7M4Nf7jrO7krkppY9ppTWOpik2XBSiIirqwiIiEIiIhCIiIQiIiEIi/MkgaLuIA3nQO1RFZjjRxceqj5muzz2MuV01jnbIuuXPa3aNlMoqPXZWqZl/JRySnmDG9rjf7qrmEMrVS+4ijjiG83e8dZs37qtsoJ38LdVTfXwM/K/Ra2oTCmOdJTXEk7S4eqzhv5iG3t12WMYSxjqaj56eR4Pq3sz3G2b3KNV+PCh+bvJUJMW/82+a0jC2V46RSwW+tKdPuNP8AqVKwtjJUVXz8znD6OqMfYFgoxEyipYotlqWy1Usu05ERTWA8T6mssYoiGftH8GPqPrfZBUz3tYLuNgoWMc82aLldrJ16Tg55v5Mi3BVLFXJ5FRObK55kmF7HisbcEHNbt0Ei5PUFbVma+dk0l2agLLTUED4Y7P1k3RERUVfRERCEREQhEREIRUjGrJnHUEyU1opTpLf8J55hxDyjRybVd0UsUz4naTDZRSwslbovF154wrgaalfmTxuYdl+K7la4aHDmXSXo2somTMLJWNe06w4AjsO1UjDWSaJ93U0hiP0XXfH1HjN707hxNjspBY+iRz4W9ucZuPVZSisGFMRKynvnQF7R60XDHPYcIdYCgCLGx17tqZska8XabpW+NzDZwsu3SYYnh+anlZyNe9o7AbKXp8oVcz/MFw+s2N3eW371XEXjomO2mgrps0jdlxHirnDlXrG6xC7nY4eF4XZZleqNsEJ5vKD/AFFUNFCaOA/iFMK2cfkVoIywy/u0fvu/shywy/u0fvu/ss+Rc/Q0/wDz7rr6+o/69lfH5XqjZBCOfyh/1BcEmVmrOpkDeZjz8XqlIuhRwD8QuTWzn8irRLlKrnapg32Y4/6gqPqMb6yTjVcv2XFg7GWUOikbBE3U0eSidUSu1uPmuSaoc83e5zjvcS49pXGiKZQ3uiL9Rxlxs0EncBc9gU1Q4kVk3Fpngb32jH37E9S4c9rNo2XbY3P2QSoNFoOD8kMrtM87GDcwF57Tmgd6tGDcmlHDYuY6Y75Dce42ze0FU5MRgZqN+iux4dO/WLdVj1HQSTOzYo3yO3MaXHrtqVtwRkqqZbGZzYG7jw5PdabDrd1LWqelZG3NjY1jRqDQGt7BoXKl0uKSOyYLeqZRYXG3N5v6Ks4GyeUlNY+T8q8etLZ3YzijsvyqygL6iWvkfIbuN0yZGyMWYLIiIo1IiIiEIiIhCIiIQiIiEIiIhCIiIQi6dfgaGf56GOT2mtJHMSLhfEXoJBuF4QCLFV+syX0UnFY+L2Hm3Y/OChanI83/AA6ojkewHvDh8ERWmVk7dTj7+6qvooHa2j29lF1GSSpbctmhcOUyNPZmlV+vxVlh4zozzFx+LQiJhS1sshs5LqqiijF2hRUkJbrsuNEToG4SQixXLFTl2qylaHFOWbiujHOXf0aURVp5XMFwrVPE15sVO0+SapcLmWADnkJ7MwKRgyOn16sczYye8v8A6L4iRuxCcnI+gTxuHQAavUqVpsklK3jyTP62NHYG371MUmINDHqpmuP1y5/c4kdyIq7qqZ2txVltLC3U0KapqNkQtHG1g3NaGjsAXMiKAm+tTgW1IiIvF6iIiEIiIhCIiIQiIiEIiIhCIiIQv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0547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https://encrypted-tbn2.gstatic.com/images?q=tbn:ANd9GcQqL0ekDNY4_RWVvUBA3uVZMLlfUcorj48Vb09Agkm5ZT_fRwH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40" y="2641219"/>
            <a:ext cx="3517561" cy="15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heartofdoingstuff.com/wp-content/uploads/2013/05/amazon-logo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12" y="244475"/>
            <a:ext cx="4064903" cy="27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ncrypted-tbn3.gstatic.com/images?q=tbn:ANd9GcQZ5IhnL2jvt-sV-vHQW577DbLF3Gv0TU4O0LSs6XGbT94kfWR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79" y="4917535"/>
            <a:ext cx="3311823" cy="15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zellaevents.com/yahoo_site_admin/assets/images/Yelp_Logo.59212707_st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" y="587636"/>
            <a:ext cx="2674937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potifypresscom.files.wordpress.com/2013/01/spotify-logo-primary-horizontal-light-background-rgb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05" y="2869382"/>
            <a:ext cx="42576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oisas.com.br/wp-content/uploads/2012/07/netflix_0.jpe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69" y="587636"/>
            <a:ext cx="3186411" cy="18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57" y="4770115"/>
            <a:ext cx="3252216" cy="12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10600" y="400050"/>
            <a:ext cx="28956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290 </a:t>
            </a:r>
            <a:r>
              <a:rPr lang="ko-KR" altLang="en-US" sz="4000" dirty="0" err="1" smtClean="0"/>
              <a:t>만건</a:t>
            </a:r>
            <a:endParaRPr lang="en-US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24 Petabyte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20</a:t>
            </a:r>
            <a:r>
              <a:rPr lang="ko-KR" altLang="en-US" sz="4000" dirty="0" smtClean="0"/>
              <a:t>시간</a:t>
            </a:r>
            <a:endParaRPr lang="en-US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73</a:t>
            </a:r>
            <a:r>
              <a:rPr lang="ko-KR" altLang="en-US" sz="4000" dirty="0"/>
              <a:t>건</a:t>
            </a:r>
            <a:endParaRPr lang="en-US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5000</a:t>
            </a:r>
            <a:r>
              <a:rPr lang="ko-KR" altLang="en-US" sz="4000" dirty="0" err="1" smtClean="0"/>
              <a:t>만건</a:t>
            </a:r>
            <a:endParaRPr lang="en-US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4000" dirty="0" smtClean="0"/>
              <a:t>7000</a:t>
            </a:r>
            <a:r>
              <a:rPr lang="ko-KR" altLang="en-US" sz="4000" dirty="0" err="1" smtClean="0"/>
              <a:t>억분</a:t>
            </a:r>
            <a:endParaRPr lang="en-US" sz="4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250" y="400050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매초 전송되는 </a:t>
            </a:r>
            <a:r>
              <a:rPr lang="en-US" altLang="ko-KR" sz="4000" dirty="0" smtClean="0"/>
              <a:t>email</a:t>
            </a:r>
            <a:endParaRPr lang="en-US" sz="40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매일 </a:t>
            </a:r>
            <a:r>
              <a:rPr lang="ko-KR" altLang="en-US" sz="4000" dirty="0" err="1" smtClean="0"/>
              <a:t>구글이</a:t>
            </a:r>
            <a:r>
              <a:rPr lang="ko-KR" altLang="en-US" sz="4000" dirty="0" smtClean="0"/>
              <a:t> 처리하는 데이터</a:t>
            </a:r>
            <a:endParaRPr lang="en-US" altLang="ko-KR" sz="40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매분 </a:t>
            </a:r>
            <a:r>
              <a:rPr lang="ko-KR" altLang="en-US" sz="4000" dirty="0" err="1" smtClean="0"/>
              <a:t>유투브로</a:t>
            </a:r>
            <a:r>
              <a:rPr lang="ko-KR" altLang="en-US" sz="4000" dirty="0" smtClean="0"/>
              <a:t> 전송되는 비디오</a:t>
            </a:r>
            <a:endParaRPr lang="en-US" altLang="ko-KR" sz="40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매초 아마존이 처리하는 주문 수</a:t>
            </a:r>
            <a:endParaRPr lang="en-US" altLang="ko-KR" sz="40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매일 발생하는 </a:t>
            </a:r>
            <a:r>
              <a:rPr lang="ko-KR" altLang="en-US" sz="4000" dirty="0" err="1" smtClean="0"/>
              <a:t>트윗량</a:t>
            </a:r>
            <a:endParaRPr lang="en-US" altLang="ko-KR" sz="400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4000" dirty="0" smtClean="0"/>
              <a:t>매월 </a:t>
            </a:r>
            <a:r>
              <a:rPr lang="ko-KR" altLang="en-US" sz="4000" dirty="0" err="1" smtClean="0"/>
              <a:t>페이스북에서</a:t>
            </a:r>
            <a:r>
              <a:rPr lang="ko-KR" altLang="en-US" sz="4000" dirty="0" smtClean="0"/>
              <a:t> 보내는 시간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99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19200"/>
            <a:ext cx="3886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1 Byte</a:t>
            </a:r>
          </a:p>
          <a:p>
            <a:pPr marL="0" indent="0">
              <a:buNone/>
            </a:pPr>
            <a:r>
              <a:rPr lang="en-US" sz="4000" dirty="0" smtClean="0"/>
              <a:t>1 Kilobyte</a:t>
            </a:r>
          </a:p>
          <a:p>
            <a:pPr marL="0" indent="0">
              <a:buNone/>
            </a:pPr>
            <a:r>
              <a:rPr lang="en-US" sz="4000" dirty="0" smtClean="0"/>
              <a:t>1 Megabyte</a:t>
            </a:r>
          </a:p>
          <a:p>
            <a:pPr marL="0" indent="0">
              <a:buNone/>
            </a:pPr>
            <a:r>
              <a:rPr lang="en-US" sz="4000" dirty="0" smtClean="0"/>
              <a:t>1 Terabyte</a:t>
            </a:r>
          </a:p>
          <a:p>
            <a:pPr marL="0" indent="0">
              <a:buNone/>
            </a:pPr>
            <a:r>
              <a:rPr lang="en-US" sz="4000" dirty="0" smtClean="0"/>
              <a:t>1 Petabyte</a:t>
            </a:r>
          </a:p>
          <a:p>
            <a:pPr marL="0" indent="0">
              <a:buNone/>
            </a:pPr>
            <a:r>
              <a:rPr lang="en-US" sz="4000" dirty="0" smtClean="0"/>
              <a:t>1 Exabyte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09950" y="1219200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1 Letter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1 Paragraph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1 Book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All books in the U.S. Library of Congress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All books in the U.S. libraries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All spoken words by human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7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41525"/>
            <a:ext cx="1219200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22325"/>
            <a:ext cx="5524500" cy="1325563"/>
          </a:xfrm>
        </p:spPr>
        <p:txBody>
          <a:bodyPr/>
          <a:lstStyle/>
          <a:p>
            <a:r>
              <a:rPr lang="ko-KR" altLang="en-US" dirty="0" err="1" smtClean="0"/>
              <a:t>빅데이터란</a:t>
            </a:r>
            <a:r>
              <a:rPr lang="ko-KR" altLang="en-US" dirty="0" smtClean="0"/>
              <a:t> 무엇인가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155825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빅데이터로</a:t>
            </a:r>
            <a:r>
              <a:rPr lang="ko-KR" altLang="en-US" dirty="0" smtClean="0"/>
              <a:t> 무엇을 할 수 있는가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9850" y="3557588"/>
            <a:ext cx="8629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왜 가능해졌나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" y="5035551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 smtClean="0"/>
              <a:t>빅데이터가</a:t>
            </a:r>
            <a:r>
              <a:rPr lang="ko-KR" altLang="en-US" dirty="0" smtClean="0"/>
              <a:t> 어떻게 기업 생태계를 바꾸는가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8C0F0D82F9E419901FF72620FB11A" ma:contentTypeVersion="0" ma:contentTypeDescription="Create a new document." ma:contentTypeScope="" ma:versionID="008443f301e7a9e3f62bdb3fff8ac0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fb061554e0e606fde4f22455f0a4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2344D4-2960-463F-8CA6-A3EE018D9F49}"/>
</file>

<file path=customXml/itemProps2.xml><?xml version="1.0" encoding="utf-8"?>
<ds:datastoreItem xmlns:ds="http://schemas.openxmlformats.org/officeDocument/2006/customXml" ds:itemID="{9A7B2D65-E74C-4FA2-93F7-CDA92CDE992A}"/>
</file>

<file path=customXml/itemProps3.xml><?xml version="1.0" encoding="utf-8"?>
<ds:datastoreItem xmlns:ds="http://schemas.openxmlformats.org/officeDocument/2006/customXml" ds:itemID="{0D42548B-2F5F-4469-B035-28E5E69A4231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170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Malgun Gothic</vt:lpstr>
      <vt:lpstr>Arial</vt:lpstr>
      <vt:lpstr>Calibri</vt:lpstr>
      <vt:lpstr>Calibri Light</vt:lpstr>
      <vt:lpstr>Office Theme</vt:lpstr>
      <vt:lpstr>PowerPoint Presentation</vt:lpstr>
      <vt:lpstr>빅데이터란 무엇인가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빅데이터란 무엇인가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빅데이터란 무엇인가</vt:lpstr>
      <vt:lpstr>PowerPoint Presentation</vt:lpstr>
      <vt:lpstr>PowerPoint Presentation</vt:lpstr>
      <vt:lpstr>PowerPoint Presentation</vt:lpstr>
      <vt:lpstr>PowerPoint Presentation</vt:lpstr>
      <vt:lpstr>빅데이터란 무엇인가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Hong-Seok Kim</dc:creator>
  <cp:lastModifiedBy>Hong-Seok Kim</cp:lastModifiedBy>
  <cp:revision>23</cp:revision>
  <dcterms:created xsi:type="dcterms:W3CDTF">2014-05-09T20:56:06Z</dcterms:created>
  <dcterms:modified xsi:type="dcterms:W3CDTF">2014-05-09T22:48:47Z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0x010100EB48C0F0D82F9E419901FF72620FB11A</vt:lpwstr>
  </property>
</Properties>
</file>